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bin" ContentType="application/vnd.openxmlformats-officedocument.oleObject"/>
  <Default Extension="wmf" ContentType="image/wmf"/>
  <Default Extension="jpeg" ContentType="image/jpeg"/>
  <Default Extension="emf" ContentType="image/emf"/>
  <Default Extension="wav" ContentType="audio/wav"/>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notesSlides/notesSlide22.xml" ContentType="application/vnd.openxmlformats-officedocument.presentationml.notesSlide+xml"/>
  <Override PartName="/ppt/slides/slide22.xml" ContentType="application/vnd.openxmlformats-officedocument.presentationml.slide+xml"/>
  <Override PartName="/ppt/notesSlides/notesSlide23.xml" ContentType="application/vnd.openxmlformats-officedocument.presentationml.notesSlide+xml"/>
  <Override PartName="/ppt/slides/slide23.xml" ContentType="application/vnd.openxmlformats-officedocument.presentationml.slide+xml"/>
  <Override PartName="/ppt/notesSlides/notesSlide24.xml" ContentType="application/vnd.openxmlformats-officedocument.presentationml.notesSlide+xml"/>
  <Override PartName="/ppt/slides/slide24.xml" ContentType="application/vnd.openxmlformats-officedocument.presentationml.slide+xml"/>
  <Override PartName="/ppt/notesSlides/notesSlide25.xml" ContentType="application/vnd.openxmlformats-officedocument.presentationml.notesSlide+xml"/>
  <Override PartName="/ppt/slides/slide25.xml" ContentType="application/vnd.openxmlformats-officedocument.presentationml.slide+xml"/>
  <Override PartName="/ppt/notesSlides/notesSlide26.xml" ContentType="application/vnd.openxmlformats-officedocument.presentationml.notesSlide+xml"/>
  <Override PartName="/ppt/slides/slide26.xml" ContentType="application/vnd.openxmlformats-officedocument.presentationml.slide+xml"/>
  <Override PartName="/ppt/notesSlides/notesSlide27.xml" ContentType="application/vnd.openxmlformats-officedocument.presentationml.notesSlide+xml"/>
  <Override PartName="/ppt/slides/slide27.xml" ContentType="application/vnd.openxmlformats-officedocument.presentationml.slide+xml"/>
  <Override PartName="/ppt/notesSlides/notesSlide28.xml" ContentType="application/vnd.openxmlformats-officedocument.presentationml.notesSlide+xml"/>
  <Override PartName="/ppt/slides/slide28.xml" ContentType="application/vnd.openxmlformats-officedocument.presentationml.slide+xml"/>
  <Override PartName="/ppt/notesSlides/notesSlide29.xml" ContentType="application/vnd.openxmlformats-officedocument.presentationml.notesSlide+xml"/>
  <Override PartName="/ppt/slides/slide29.xml" ContentType="application/vnd.openxmlformats-officedocument.presentationml.slide+xml"/>
  <Override PartName="/ppt/notesSlides/notesSlide30.xml" ContentType="application/vnd.openxmlformats-officedocument.presentationml.notesSlide+xml"/>
  <Override PartName="/ppt/slides/slide30.xml" ContentType="application/vnd.openxmlformats-officedocument.presentationml.slide+xml"/>
  <Override PartName="/ppt/notesSlides/notesSlide31.xml" ContentType="application/vnd.openxmlformats-officedocument.presentationml.notesSlide+xml"/>
  <Override PartName="/ppt/slides/slide31.xml" ContentType="application/vnd.openxmlformats-officedocument.presentationml.slide+xml"/>
  <Override PartName="/ppt/notesSlides/notesSlide32.xml" ContentType="application/vnd.openxmlformats-officedocument.presentationml.notesSlide+xml"/>
  <Override PartName="/ppt/slides/slide32.xml" ContentType="application/vnd.openxmlformats-officedocument.presentationml.slide+xml"/>
  <Override PartName="/ppt/notesSlides/notesSlide33.xml" ContentType="application/vnd.openxmlformats-officedocument.presentationml.notesSlide+xml"/>
  <Override PartName="/ppt/slides/slide33.xml" ContentType="application/vnd.openxmlformats-officedocument.presentationml.slide+xml"/>
  <Override PartName="/ppt/notesSlides/notesSlide34.xml" ContentType="application/vnd.openxmlformats-officedocument.presentationml.notesSlide+xml"/>
  <Override PartName="/ppt/slides/slide34.xml" ContentType="application/vnd.openxmlformats-officedocument.presentationml.slide+xml"/>
  <Override PartName="/ppt/notesSlides/notesSlide35.xml" ContentType="application/vnd.openxmlformats-officedocument.presentationml.notesSlide+xml"/>
  <Override PartName="/ppt/slides/slide35.xml" ContentType="application/vnd.openxmlformats-officedocument.presentationml.slide+xml"/>
  <Override PartName="/ppt/notesSlides/notesSlide36.xml" ContentType="application/vnd.openxmlformats-officedocument.presentationml.notesSlide+xml"/>
  <Override PartName="/ppt/slides/slide36.xml" ContentType="application/vnd.openxmlformats-officedocument.presentationml.slide+xml"/>
  <Override PartName="/ppt/notesSlides/notesSlide37.xml" ContentType="application/vnd.openxmlformats-officedocument.presentationml.notesSlide+xml"/>
  <Override PartName="/ppt/slides/slide37.xml" ContentType="application/vnd.openxmlformats-officedocument.presentationml.slide+xml"/>
  <Override PartName="/ppt/notesSlides/notesSlide38.xml" ContentType="application/vnd.openxmlformats-officedocument.presentationml.notesSlide+xml"/>
  <Override PartName="/ppt/slides/slide38.xml" ContentType="application/vnd.openxmlformats-officedocument.presentationml.slide+xml"/>
  <Override PartName="/ppt/notesSlides/notesSlide39.xml" ContentType="application/vnd.openxmlformats-officedocument.presentationml.notesSlide+xml"/>
  <Override PartName="/ppt/slides/slide39.xml" ContentType="application/vnd.openxmlformats-officedocument.presentationml.slide+xml"/>
  <Override PartName="/ppt/notesSlides/notesSlide40.xml" ContentType="application/vnd.openxmlformats-officedocument.presentationml.notesSlide+xml"/>
  <Override PartName="/ppt/slides/slide40.xml" ContentType="application/vnd.openxmlformats-officedocument.presentationml.slide+xml"/>
  <Override PartName="/ppt/notesSlides/notesSlide41.xml" ContentType="application/vnd.openxmlformats-officedocument.presentationml.notesSlide+xml"/>
  <Override PartName="/ppt/slides/slide41.xml" ContentType="application/vnd.openxmlformats-officedocument.presentationml.slide+xml"/>
  <Override PartName="/ppt/notesSlides/notesSlide42.xml" ContentType="application/vnd.openxmlformats-officedocument.presentationml.notesSlide+xml"/>
  <Override PartName="/ppt/slides/slide42.xml" ContentType="application/vnd.openxmlformats-officedocument.presentationml.slide+xml"/>
  <Override PartName="/ppt/notesSlides/notesSlide43.xml" ContentType="application/vnd.openxmlformats-officedocument.presentationml.notesSlide+xml"/>
  <Override PartName="/ppt/slides/slide43.xml" ContentType="application/vnd.openxmlformats-officedocument.presentationml.slide+xml"/>
  <Override PartName="/ppt/notesSlides/notesSlide44.xml" ContentType="application/vnd.openxmlformats-officedocument.presentationml.notesSlide+xml"/>
  <Override PartName="/ppt/slides/slide44.xml" ContentType="application/vnd.openxmlformats-officedocument.presentationml.slide+xml"/>
  <Override PartName="/ppt/notesSlides/notesSlide45.xml" ContentType="application/vnd.openxmlformats-officedocument.presentationml.notesSlide+xml"/>
  <Override PartName="/ppt/slides/slide45.xml" ContentType="application/vnd.openxmlformats-officedocument.presentationml.slide+xml"/>
  <Override PartName="/ppt/notesSlides/notesSlide46.xml" ContentType="application/vnd.openxmlformats-officedocument.presentationml.notesSlide+xml"/>
  <Override PartName="/ppt/slides/slide46.xml" ContentType="application/vnd.openxmlformats-officedocument.presentationml.slide+xml"/>
  <Override PartName="/ppt/notesSlides/notesSlide47.xml" ContentType="application/vnd.openxmlformats-officedocument.presentationml.notesSlide+xml"/>
  <Override PartName="/ppt/slides/slide47.xml" ContentType="application/vnd.openxmlformats-officedocument.presentationml.slide+xml"/>
  <Override PartName="/ppt/notesSlides/notesSlide48.xml" ContentType="application/vnd.openxmlformats-officedocument.presentationml.notesSlide+xml"/>
  <Override PartName="/ppt/slides/slide48.xml" ContentType="application/vnd.openxmlformats-officedocument.presentationml.slide+xml"/>
  <Override PartName="/ppt/notesSlides/notesSlide49.xml" ContentType="application/vnd.openxmlformats-officedocument.presentationml.notesSlide+xml"/>
  <Override PartName="/ppt/slides/slide49.xml" ContentType="application/vnd.openxmlformats-officedocument.presentationml.slide+xml"/>
  <Override PartName="/ppt/notesSlides/notesSlide50.xml" ContentType="application/vnd.openxmlformats-officedocument.presentationml.notesSlide+xml"/>
  <Override PartName="/ppt/slides/slide50.xml" ContentType="application/vnd.openxmlformats-officedocument.presentationml.slide+xml"/>
  <Override PartName="/ppt/notesSlides/notesSlide51.xml" ContentType="application/vnd.openxmlformats-officedocument.presentationml.notesSlide+xml"/>
  <Override PartName="/ppt/slides/slide51.xml" ContentType="application/vnd.openxmlformats-officedocument.presentationml.slide+xml"/>
  <Override PartName="/ppt/notesSlides/notesSlide52.xml" ContentType="application/vnd.openxmlformats-officedocument.presentationml.notesSlide+xml"/>
  <Override PartName="/ppt/slides/slide52.xml" ContentType="application/vnd.openxmlformats-officedocument.presentationml.slide+xml"/>
  <Override PartName="/ppt/notesSlides/notesSlide53.xml" ContentType="application/vnd.openxmlformats-officedocument.presentationml.notesSlide+xml"/>
  <Override PartName="/ppt/slides/slide53.xml" ContentType="application/vnd.openxmlformats-officedocument.presentationml.slide+xml"/>
  <Override PartName="/ppt/notesSlides/notesSlide54.xml" ContentType="application/vnd.openxmlformats-officedocument.presentationml.notesSlide+xml"/>
  <Override PartName="/ppt/slides/slide54.xml" ContentType="application/vnd.openxmlformats-officedocument.presentationml.slide+xml"/>
  <Override PartName="/ppt/notesSlides/notesSlide55.xml" ContentType="application/vnd.openxmlformats-officedocument.presentationml.notesSlide+xml"/>
  <Override PartName="/ppt/slides/slide55.xml" ContentType="application/vnd.openxmlformats-officedocument.presentationml.slide+xml"/>
  <Override PartName="/ppt/notesSlides/notesSlide56.xml" ContentType="application/vnd.openxmlformats-officedocument.presentationml.notesSlide+xml"/>
  <Override PartName="/ppt/slides/slide56.xml" ContentType="application/vnd.openxmlformats-officedocument.presentationml.slide+xml"/>
  <Override PartName="/ppt/notesSlides/notesSlide57.xml" ContentType="application/vnd.openxmlformats-officedocument.presentationml.notesSlide+xml"/>
  <Override PartName="/ppt/slides/slide57.xml" ContentType="application/vnd.openxmlformats-officedocument.presentationml.slide+xml"/>
  <Override PartName="/ppt/notesSlides/notesSlide58.xml" ContentType="application/vnd.openxmlformats-officedocument.presentationml.notesSlide+xml"/>
  <Override PartName="/ppt/slides/slide58.xml" ContentType="application/vnd.openxmlformats-officedocument.presentationml.slide+xml"/>
  <Override PartName="/ppt/notesSlides/notesSlide59.xml" ContentType="application/vnd.openxmlformats-officedocument.presentationml.notesSlide+xml"/>
  <Override PartName="/ppt/slides/slide59.xml" ContentType="application/vnd.openxmlformats-officedocument.presentationml.slide+xml"/>
  <Override PartName="/ppt/notesSlides/notesSlide60.xml" ContentType="application/vnd.openxmlformats-officedocument.presentationml.notesSlide+xml"/>
  <Override PartName="/ppt/slides/slide60.xml" ContentType="application/vnd.openxmlformats-officedocument.presentationml.slide+xml"/>
  <Override PartName="/ppt/notesSlides/notesSlide61.xml" ContentType="application/vnd.openxmlformats-officedocument.presentationml.notesSlide+xml"/>
  <Override PartName="/ppt/slides/slide61.xml" ContentType="application/vnd.openxmlformats-officedocument.presentationml.slide+xml"/>
  <Override PartName="/ppt/notesSlides/notesSlide62.xml" ContentType="application/vnd.openxmlformats-officedocument.presentationml.notesSlide+xml"/>
  <Override PartName="/ppt/slides/slide62.xml" ContentType="application/vnd.openxmlformats-officedocument.presentationml.slide+xml"/>
  <Override PartName="/ppt/notesSlides/notesSlide63.xml" ContentType="application/vnd.openxmlformats-officedocument.presentationml.notesSlide+xml"/>
  <Override PartName="/ppt/slides/slide63.xml" ContentType="application/vnd.openxmlformats-officedocument.presentationml.slide+xml"/>
  <Override PartName="/ppt/notesSlides/notesSlide64.xml" ContentType="application/vnd.openxmlformats-officedocument.presentationml.notesSlide+xml"/>
  <Override PartName="/ppt/slides/slide64.xml" ContentType="application/vnd.openxmlformats-officedocument.presentationml.slide+xml"/>
  <Override PartName="/ppt/notesSlides/notesSlide65.xml" ContentType="application/vnd.openxmlformats-officedocument.presentationml.notesSlide+xml"/>
  <Override PartName="/ppt/slides/slide65.xml" ContentType="application/vnd.openxmlformats-officedocument.presentationml.slide+xml"/>
  <Override PartName="/ppt/notesSlides/notesSlide66.xml" ContentType="application/vnd.openxmlformats-officedocument.presentationml.notesSlide+xml"/>
  <Override PartName="/ppt/slides/slide66.xml" ContentType="application/vnd.openxmlformats-officedocument.presentationml.slide+xml"/>
  <Override PartName="/ppt/notesSlides/notesSlide67.xml" ContentType="application/vnd.openxmlformats-officedocument.presentationml.notesSlide+xml"/>
  <Override PartName="/ppt/slides/slide67.xml" ContentType="application/vnd.openxmlformats-officedocument.presentationml.slide+xml"/>
  <Override PartName="/ppt/notesSlides/notesSlide68.xml" ContentType="application/vnd.openxmlformats-officedocument.presentationml.notesSlide+xml"/>
  <Override PartName="/ppt/slides/slide68.xml" ContentType="application/vnd.openxmlformats-officedocument.presentationml.slide+xml"/>
  <Override PartName="/ppt/notesSlides/notesSlide69.xml" ContentType="application/vnd.openxmlformats-officedocument.presentationml.notesSlide+xml"/>
  <Override PartName="/ppt/slides/slide69.xml" ContentType="application/vnd.openxmlformats-officedocument.presentationml.slide+xml"/>
  <Override PartName="/ppt/notesSlides/notesSlide70.xml" ContentType="application/vnd.openxmlformats-officedocument.presentationml.notesSlide+xml"/>
  <Override PartName="/ppt/slides/slide70.xml" ContentType="application/vnd.openxmlformats-officedocument.presentationml.slide+xml"/>
  <Override PartName="/ppt/notesSlides/notesSlide71.xml" ContentType="application/vnd.openxmlformats-officedocument.presentationml.notesSlide+xml"/>
  <Override PartName="/ppt/slides/slide71.xml" ContentType="application/vnd.openxmlformats-officedocument.presentationml.slide+xml"/>
  <Override PartName="/ppt/notesSlides/notesSlide72.xml" ContentType="application/vnd.openxmlformats-officedocument.presentationml.notesSlide+xml"/>
  <Override PartName="/ppt/slides/slide72.xml" ContentType="application/vnd.openxmlformats-officedocument.presentationml.slide+xml"/>
  <Override PartName="/ppt/notesSlides/notesSlide73.xml" ContentType="application/vnd.openxmlformats-officedocument.presentationml.notesSlide+xml"/>
  <Override PartName="/ppt/slides/slide73.xml" ContentType="application/vnd.openxmlformats-officedocument.presentationml.slide+xml"/>
  <Override PartName="/ppt/notesSlides/notesSlide74.xml" ContentType="application/vnd.openxmlformats-officedocument.presentationml.notesSlide+xml"/>
  <Override PartName="/ppt/slides/slide74.xml" ContentType="application/vnd.openxmlformats-officedocument.presentationml.slide+xml"/>
  <Override PartName="/ppt/notesSlides/notesSlide75.xml" ContentType="application/vnd.openxmlformats-officedocument.presentationml.notesSlide+xml"/>
  <Override PartName="/ppt/slides/slide75.xml" ContentType="application/vnd.openxmlformats-officedocument.presentationml.slide+xml"/>
  <Override PartName="/ppt/notesSlides/notesSlide76.xml" ContentType="application/vnd.openxmlformats-officedocument.presentationml.notesSlide+xml"/>
  <Override PartName="/ppt/slides/slide76.xml" ContentType="application/vnd.openxmlformats-officedocument.presentationml.slide+xml"/>
  <Override PartName="/ppt/notesSlides/notesSlide77.xml" ContentType="application/vnd.openxmlformats-officedocument.presentationml.notesSlide+xml"/>
  <Override PartName="/ppt/slides/slide77.xml" ContentType="application/vnd.openxmlformats-officedocument.presentationml.slide+xml"/>
  <Override PartName="/ppt/notesSlides/notesSlide78.xml" ContentType="application/vnd.openxmlformats-officedocument.presentationml.notesSlide+xml"/>
  <Override PartName="/ppt/slides/slide78.xml" ContentType="application/vnd.openxmlformats-officedocument.presentationml.slide+xml"/>
  <Override PartName="/ppt/notesSlides/notesSlide79.xml" ContentType="application/vnd.openxmlformats-officedocument.presentationml.notesSlide+xml"/>
  <Override PartName="/ppt/slides/slide79.xml" ContentType="application/vnd.openxmlformats-officedocument.presentationml.slide+xml"/>
  <Override PartName="/ppt/notesSlides/notesSlide80.xml" ContentType="application/vnd.openxmlformats-officedocument.presentationml.notesSlide+xml"/>
  <Override PartName="/ppt/slides/slide80.xml" ContentType="application/vnd.openxmlformats-officedocument.presentationml.slide+xml"/>
  <Override PartName="/ppt/notesSlides/notesSlide81.xml" ContentType="application/vnd.openxmlformats-officedocument.presentationml.notesSlide+xml"/>
  <Override PartName="/ppt/slides/slide81.xml" ContentType="application/vnd.openxmlformats-officedocument.presentationml.slide+xml"/>
  <Override PartName="/ppt/notesSlides/notesSlide82.xml" ContentType="application/vnd.openxmlformats-officedocument.presentationml.notesSlide+xml"/>
  <Override PartName="/ppt/slides/slide82.xml" ContentType="application/vnd.openxmlformats-officedocument.presentationml.slide+xml"/>
  <Override PartName="/ppt/notesSlides/notesSlide83.xml" ContentType="application/vnd.openxmlformats-officedocument.presentationml.notesSlide+xml"/>
  <Override PartName="/ppt/slides/slide83.xml" ContentType="application/vnd.openxmlformats-officedocument.presentationml.slide+xml"/>
  <Override PartName="/ppt/notesSlides/notesSlide84.xml" ContentType="application/vnd.openxmlformats-officedocument.presentationml.notesSlide+xml"/>
  <Override PartName="/ppt/slides/slide84.xml" ContentType="application/vnd.openxmlformats-officedocument.presentationml.slide+xml"/>
  <Override PartName="/ppt/notesSlides/notesSlide85.xml" ContentType="application/vnd.openxmlformats-officedocument.presentationml.notesSlide+xml"/>
  <Override PartName="/ppt/slides/slide85.xml" ContentType="application/vnd.openxmlformats-officedocument.presentationml.slide+xml"/>
  <Override PartName="/ppt/notesSlides/notesSlide86.xml" ContentType="application/vnd.openxmlformats-officedocument.presentationml.notesSlide+xml"/>
  <Override PartName="/ppt/slides/slide86.xml" ContentType="application/vnd.openxmlformats-officedocument.presentationml.slide+xml"/>
  <Override PartName="/ppt/notesSlides/notesSlide87.xml" ContentType="application/vnd.openxmlformats-officedocument.presentationml.notesSlide+xml"/>
  <Override PartName="/ppt/slides/slide87.xml" ContentType="application/vnd.openxmlformats-officedocument.presentationml.slide+xml"/>
  <Override PartName="/ppt/notesSlides/notesSlide88.xml" ContentType="application/vnd.openxmlformats-officedocument.presentationml.notesSlide+xml"/>
  <Override PartName="/ppt/slides/slide8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handoutMasterIdLst>
    <p:handoutMasterId r:id="rId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Times New Roman" pitchFamily="0" charset="0"/>
        <a:ea typeface="宋体" pitchFamily="0" charset="0"/>
        <a:cs typeface="Times New Roman" pitchFamily="0" charset="0"/>
      </a:defRPr>
    </a:lvl1pPr>
    <a:lvl2pPr marL="457200" indent="0" algn="l" defTabSz="914400" eaLnBrk="1" fontAlgn="auto" latinLnBrk="0" hangingPunct="1">
      <a:buNone/>
      <a:defRPr sz="1800" kern="1200">
        <a:solidFill>
          <a:schemeClr val="tx1"/>
        </a:solidFill>
        <a:latin typeface="Times New Roman" pitchFamily="0" charset="0"/>
        <a:ea typeface="宋体" pitchFamily="0" charset="0"/>
        <a:cs typeface="Times New Roman" pitchFamily="0" charset="0"/>
      </a:defRPr>
    </a:lvl2pPr>
    <a:lvl3pPr marL="914400" indent="0" algn="l" defTabSz="914400" eaLnBrk="1" fontAlgn="auto" latinLnBrk="0" hangingPunct="1">
      <a:buNone/>
      <a:defRPr sz="1800" kern="1200">
        <a:solidFill>
          <a:schemeClr val="tx1"/>
        </a:solidFill>
        <a:latin typeface="Times New Roman" pitchFamily="0" charset="0"/>
        <a:ea typeface="宋体" pitchFamily="0" charset="0"/>
        <a:cs typeface="Times New Roman" pitchFamily="0" charset="0"/>
      </a:defRPr>
    </a:lvl3pPr>
    <a:lvl4pPr marL="1371600" indent="0" algn="l" defTabSz="914400" eaLnBrk="1" fontAlgn="auto" latinLnBrk="0" hangingPunct="1">
      <a:buNone/>
      <a:defRPr sz="1800" kern="1200">
        <a:solidFill>
          <a:schemeClr val="tx1"/>
        </a:solidFill>
        <a:latin typeface="Times New Roman" pitchFamily="0" charset="0"/>
        <a:ea typeface="宋体" pitchFamily="0" charset="0"/>
        <a:cs typeface="Times New Roman" pitchFamily="0" charset="0"/>
      </a:defRPr>
    </a:lvl4pPr>
    <a:lvl5pPr marL="1828800" indent="0" algn="l" defTabSz="914400" eaLnBrk="1" fontAlgn="auto" latinLnBrk="0" hangingPunct="1">
      <a:buNone/>
      <a:defRPr sz="1800" kern="1200">
        <a:solidFill>
          <a:schemeClr val="tx1"/>
        </a:solidFill>
        <a:latin typeface="Times New Roman" pitchFamily="0" charset="0"/>
        <a:ea typeface="宋体" pitchFamily="0" charset="0"/>
        <a:cs typeface="Times New Roman" pitchFamily="0" charset="0"/>
      </a:defRPr>
    </a:lvl5pPr>
    <a:lvl6pPr marL="2286000" indent="0" algn="l" defTabSz="914400" eaLnBrk="1" fontAlgn="auto" latinLnBrk="0" hangingPunct="1">
      <a:buNone/>
      <a:defRPr sz="1800" kern="1200">
        <a:solidFill>
          <a:schemeClr val="tx1"/>
        </a:solidFill>
        <a:latin typeface="Times New Roman" pitchFamily="0" charset="0"/>
        <a:ea typeface="宋体" pitchFamily="0" charset="0"/>
        <a:cs typeface="Times New Roman" pitchFamily="0" charset="0"/>
      </a:defRPr>
    </a:lvl6pPr>
    <a:lvl7pPr marL="2743200" indent="0" algn="l" defTabSz="914400" eaLnBrk="1" fontAlgn="auto" latinLnBrk="0" hangingPunct="1">
      <a:buNone/>
      <a:defRPr sz="1800" kern="1200">
        <a:solidFill>
          <a:schemeClr val="tx1"/>
        </a:solidFill>
        <a:latin typeface="Times New Roman" pitchFamily="0" charset="0"/>
        <a:ea typeface="宋体" pitchFamily="0" charset="0"/>
        <a:cs typeface="Times New Roman" pitchFamily="0" charset="0"/>
      </a:defRPr>
    </a:lvl7pPr>
    <a:lvl8pPr marL="3200400" indent="0" algn="l" defTabSz="914400" eaLnBrk="1" fontAlgn="auto" latinLnBrk="0" hangingPunct="1">
      <a:buNone/>
      <a:defRPr sz="1800" kern="1200">
        <a:solidFill>
          <a:schemeClr val="tx1"/>
        </a:solidFill>
        <a:latin typeface="Times New Roman" pitchFamily="0" charset="0"/>
        <a:ea typeface="宋体" pitchFamily="0" charset="0"/>
        <a:cs typeface="Times New Roman" pitchFamily="0" charset="0"/>
      </a:defRPr>
    </a:lvl8pPr>
    <a:lvl9pPr marL="3200400" indent="0" algn="l" defTabSz="914400" eaLnBrk="1" fontAlgn="auto" latinLnBrk="0" hangingPunct="1">
      <a:buNone/>
      <a:defRPr sz="1800" kern="1200">
        <a:solidFill>
          <a:schemeClr val="tx1"/>
        </a:solidFill>
        <a:latin typeface="Times New Roman" pitchFamily="0" charset="0"/>
        <a:ea typeface="宋体" pitchFamily="0" charset="0"/>
        <a:cs typeface="Times New Roman"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8615" autoAdjust="0"/>
  </p:normalViewPr>
  <p:slideViewPr>
    <p:cSldViewPr snapToGrid="0" snapToObjects="1">
      <p:cViewPr varScale="1">
        <p:scale>
          <a:sx n="85" d="100"/>
          <a:sy n="85" d="100"/>
        </p:scale>
        <p:origin x="0" y="0"/>
      </p:cViewPr>
      <p:guideLst>
        <p:guide orient="horz" pos="2184"/>
        <p:guide pos="2872"/>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hdr"/>
          </p:nvPr>
        </p:nvSpPr>
        <p:spPr>
          <a:xfrm rot="0">
            <a:off x="0" y="0"/>
            <a:ext cx="2971799" cy="458787"/>
          </a:xfrm>
          <a:prstGeom prst="rect"/>
          <a:noFill/>
          <a:ln w="9525"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4" name="文本框"/>
          <p:cNvSpPr>
            <a:spLocks noGrp="1"/>
          </p:cNvSpPr>
          <p:nvPr>
            <p:ph type="dt" idx="1"/>
          </p:nvPr>
        </p:nvSpPr>
        <p:spPr>
          <a:xfrm rot="0">
            <a:off x="3884613" y="0"/>
            <a:ext cx="2971800" cy="458787"/>
          </a:xfrm>
          <a:prstGeom prst="rect"/>
          <a:noFill/>
          <a:ln w="9525" cmpd="sng" cap="flat">
            <a:noFill/>
            <a:prstDash val="solid"/>
            <a:miter/>
          </a:ln>
        </p:spPr>
        <p:txBody>
          <a:bodyPr vert="horz" wrap="square" lIns="91440" tIns="45720" rIns="91440" bIns="45720" anchor="t" anchorCtr="0">
            <a:prstTxWarp prst="textNoShape"/>
          </a:bodyPr>
          <a:lstStyle/>
          <a:p>
            <a:pPr algn="r"/>
            <a:fld id="{CAD2D6BD-DE1B-4B5F-8B41-2702339687B9}" type="datetime1">
              <a:rPr lang="zh-CN" altLang="en-US" sz="1200">
                <a:latin typeface="Calibri" pitchFamily="0" charset="0"/>
                <a:ea typeface="宋体" pitchFamily="0" charset="0"/>
                <a:cs typeface="Calibri" pitchFamily="0" charset="0"/>
              </a:rPr>
              <a:t>2017-6-15</a:t>
            </a:fld>
            <a:endParaRPr lang="zh-CN" altLang="en-US" sz="1200">
              <a:latin typeface="Calibri" pitchFamily="0" charset="0"/>
              <a:ea typeface="宋体" pitchFamily="0" charset="0"/>
              <a:cs typeface="Calibri" pitchFamily="0" charset="0"/>
            </a:endParaRPr>
          </a:p>
        </p:txBody>
      </p:sp>
      <p:sp>
        <p:nvSpPr>
          <p:cNvPr id="15" name="文本框"/>
          <p:cNvSpPr>
            <a:spLocks noGrp="1"/>
          </p:cNvSpPr>
          <p:nvPr>
            <p:ph type="ftr" idx="2"/>
          </p:nvPr>
        </p:nvSpPr>
        <p:spPr>
          <a:xfrm rot="0">
            <a:off x="0" y="8685213"/>
            <a:ext cx="2971799" cy="458787"/>
          </a:xfrm>
          <a:prstGeom prst="rect"/>
          <a:noFill/>
          <a:ln w="9525"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6" name="文本框"/>
          <p:cNvSpPr>
            <a:spLocks noGrp="1"/>
          </p:cNvSpPr>
          <p:nvPr>
            <p:ph type="sldNum" idx="3"/>
          </p:nvPr>
        </p:nvSpPr>
        <p:spPr>
          <a:xfrm rot="0">
            <a:off x="3884613" y="8685213"/>
            <a:ext cx="2971800" cy="458787"/>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62073971"/>
      </p:ext>
    </p:extLst>
  </p:cSld>
  <p:clrMap bg1="lt1" tx1="dk1" bg2="lt2" tx2="dk2" accent1="accent1" accent2="accent2" accent3="accent3" accent4="accent4" accent5="accent5" accent6="accent6" hlink="hlink" folHlink="folHlink"/>
  <p:hf sldNum="0" hdr="1" ftr="1" dt="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&lt;#&gt;</a:t>
            </a:fld>
            <a:endParaRPr lang="zh-CN" altLang="en-US" sz="1200">
              <a:latin typeface="Times New Roman" pitchFamily="0" charset="0"/>
              <a:ea typeface="宋体" pitchFamily="0" charset="0"/>
              <a:cs typeface="Calibri" pitchFamily="0" charset="0"/>
            </a:endParaRPr>
          </a:p>
        </p:txBody>
      </p:sp>
      <p:sp>
        <p:nvSpPr>
          <p:cNvPr id="8" name="文本框"/>
          <p:cNvSpPr>
            <a:spLocks noGrp="1"/>
          </p:cNvSpPr>
          <p:nvPr>
            <p:ph type="hdr"/>
          </p:nvPr>
        </p:nvSpPr>
        <p:spPr>
          <a:xfrm rot="0">
            <a:off x="0" y="0"/>
            <a:ext cx="2971799" cy="457200"/>
          </a:xfrm>
          <a:prstGeom prst="rect"/>
          <a:noFill/>
          <a:ln w="9525" cmpd="sng" cap="flat">
            <a:noFill/>
            <a:prstDash val="solid"/>
            <a:miter/>
          </a:ln>
        </p:spPr>
        <p:txBody>
          <a:bodyPr vert="horz" wrap="square" lIns="91440" tIns="45720" rIns="91440" bIns="45720" anchor="t" anchorCtr="0">
            <a:prstTxWarp prst="textNoShape"/>
          </a:bodyPr>
          <a:lstStyle/>
          <a:p>
            <a:pPr algn="l"/>
            <a:endParaRPr lang="zh-CN" altLang="en-US" sz="1200">
              <a:latin typeface="Times New Roman" pitchFamily="0" charset="0"/>
              <a:ea typeface="宋体" pitchFamily="0" charset="0"/>
              <a:cs typeface="Calibri" pitchFamily="0" charset="0"/>
            </a:endParaRPr>
          </a:p>
        </p:txBody>
      </p:sp>
      <p:sp>
        <p:nvSpPr>
          <p:cNvPr id="9" name="文本框"/>
          <p:cNvSpPr>
            <a:spLocks noGrp="1"/>
          </p:cNvSpPr>
          <p:nvPr>
            <p:ph type="dt" idx="1"/>
          </p:nvPr>
        </p:nvSpPr>
        <p:spPr>
          <a:xfrm rot="0">
            <a:off x="3884613" y="0"/>
            <a:ext cx="2971800" cy="457200"/>
          </a:xfrm>
          <a:prstGeom prst="rect"/>
          <a:noFill/>
          <a:ln w="9525" cmpd="sng" cap="flat">
            <a:noFill/>
            <a:prstDash val="solid"/>
            <a:miter/>
          </a:ln>
        </p:spPr>
        <p:txBody>
          <a:bodyPr vert="horz" wrap="square" lIns="91440" tIns="45720" rIns="91440" bIns="45720" anchor="t" anchorCtr="0">
            <a:prstTxWarp prst="textNoShape"/>
          </a:bodyPr>
          <a:lstStyle/>
          <a:p>
            <a:pPr algn="r"/>
            <a:fld id="{CAD2D6BD-DE1B-4B5F-8B41-2702339687B9}" type="datetime1">
              <a:rPr lang="zh-CN" altLang="en-US" sz="1200">
                <a:latin typeface="Times New Roman" pitchFamily="0" charset="0"/>
                <a:ea typeface="宋体" pitchFamily="0" charset="0"/>
                <a:cs typeface="Calibri" pitchFamily="0" charset="0"/>
              </a:rPr>
              <a:t>2017-6-15</a:t>
            </a:fld>
            <a:endParaRPr lang="zh-CN" altLang="en-US" sz="1200">
              <a:latin typeface="Times New Roman" pitchFamily="0" charset="0"/>
              <a:ea typeface="宋体" pitchFamily="0" charset="0"/>
              <a:cs typeface="Calibri" pitchFamily="0" charset="0"/>
            </a:endParaRPr>
          </a:p>
        </p:txBody>
      </p:sp>
      <p:sp>
        <p:nvSpPr>
          <p:cNvPr id="10" name="对象"/>
          <p:cNvSpPr>
            <a:spLocks noGrp="1" noChangeAspect="1"/>
          </p:cNvSpPr>
          <p:nvPr>
            <p:ph type="sldImg" idx="2"/>
          </p:nvPr>
        </p:nvSpPr>
        <p:spPr>
          <a:xfrm rot="0">
            <a:off x="1143000" y="685800"/>
            <a:ext cx="4572000" cy="3429000"/>
          </a:xfrm>
          <a:prstGeom prst="rect"/>
          <a:noFill/>
          <a:ln w="12700" cmpd="sng" cap="flat">
            <a:solidFill>
              <a:srgbClr val="000000"/>
            </a:solidFill>
            <a:prstDash val="solid"/>
            <a:round/>
          </a:ln>
        </p:spPr>
      </p:sp>
      <p:sp>
        <p:nvSpPr>
          <p:cNvPr id="11" name="文本框"/>
          <p:cNvSpPr>
            <a:spLocks noGrp="1"/>
          </p:cNvSpPr>
          <p:nvPr>
            <p:ph type="body" idx="3"/>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r>
              <a:rPr lang="zh-CN" altLang="en-US"/>
              <a:t>单击此处编辑母版文本样式</a:t>
            </a:r>
            <a:endParaRPr lang="en-US" altLang="zh-CN"/>
          </a:p>
          <a:p>
            <a:pPr lvl="1"/>
            <a:r>
              <a:rPr lang="zh-CN" altLang="en-US"/>
              <a:t>二级</a:t>
            </a:r>
            <a:endParaRPr lang="en-US" altLang="zh-CN"/>
          </a:p>
          <a:p>
            <a:pPr lvl="2"/>
            <a:r>
              <a:rPr lang="zh-CN" altLang="en-US"/>
              <a:t>三级</a:t>
            </a:r>
            <a:endParaRPr lang="en-US" altLang="zh-CN"/>
          </a:p>
          <a:p>
            <a:pPr lvl="3"/>
            <a:r>
              <a:rPr lang="zh-CN" altLang="en-US"/>
              <a:t>四级</a:t>
            </a:r>
            <a:endParaRPr lang="en-US" altLang="zh-CN"/>
          </a:p>
          <a:p>
            <a:pPr lvl="4"/>
            <a:r>
              <a:rPr lang="zh-CN" altLang="en-US"/>
              <a:t>五级</a:t>
            </a:r>
            <a:endParaRPr lang="zh-CN" altLang="en-US"/>
          </a:p>
        </p:txBody>
      </p:sp>
      <p:sp>
        <p:nvSpPr>
          <p:cNvPr id="12" name="文本框"/>
          <p:cNvSpPr>
            <a:spLocks noGrp="1"/>
          </p:cNvSpPr>
          <p:nvPr>
            <p:ph type="ftr" idx="4"/>
          </p:nvPr>
        </p:nvSpPr>
        <p:spPr>
          <a:xfrm rot="0">
            <a:off x="0" y="8685213"/>
            <a:ext cx="2971799" cy="457200"/>
          </a:xfrm>
          <a:prstGeom prst="rect"/>
          <a:noFill/>
          <a:ln w="9525" cmpd="sng" cap="flat">
            <a:noFill/>
            <a:prstDash val="solid"/>
            <a:miter/>
          </a:ln>
        </p:spPr>
        <p:txBody>
          <a:bodyPr vert="horz" wrap="square" lIns="91440" tIns="45720" rIns="91440" bIns="45720" anchor="b" anchorCtr="0">
            <a:prstTxWarp prst="textNoShape"/>
          </a:bodyPr>
          <a:lstStyle/>
          <a:p>
            <a:pPr algn="l"/>
            <a:endParaRPr lang="zh-CN" altLang="en-US" sz="1200">
              <a:latin typeface="Times New Roman" pitchFamily="0" charset="0"/>
              <a:ea typeface="宋体" pitchFamily="0" charset="0"/>
              <a:cs typeface="Calibri" pitchFamily="0" charset="0"/>
            </a:endParaRPr>
          </a:p>
        </p:txBody>
      </p:sp>
    </p:spTree>
    <p:extLst>
      <p:ext uri="{BB962C8B-B14F-4D97-AF65-F5344CB8AC3E}">
        <p14:creationId xmlns:p14="http://schemas.microsoft.com/office/powerpoint/2010/main" val="58767600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buNone/>
      <a:defRPr sz="1200" kern="1200">
        <a:solidFill>
          <a:schemeClr val="tx1"/>
        </a:solidFill>
        <a:latin typeface="Times New Roman" pitchFamily="0" charset="0"/>
        <a:ea typeface="宋体" pitchFamily="0" charset="0"/>
        <a:cs typeface="Calibri" pitchFamily="0" charset="0"/>
      </a:defRPr>
    </a:lvl1pPr>
    <a:lvl2pPr marL="457200" indent="0" algn="l" defTabSz="914400" eaLnBrk="1" fontAlgn="auto" latinLnBrk="0" hangingPunct="1">
      <a:buNone/>
      <a:defRPr sz="1200" kern="1200">
        <a:solidFill>
          <a:schemeClr val="tx1"/>
        </a:solidFill>
        <a:latin typeface="Times New Roman" pitchFamily="0" charset="0"/>
        <a:ea typeface="宋体" pitchFamily="0" charset="0"/>
        <a:cs typeface="Calibri" pitchFamily="0" charset="0"/>
      </a:defRPr>
    </a:lvl2pPr>
    <a:lvl3pPr marL="914400" indent="0" algn="l" defTabSz="914400" eaLnBrk="1" fontAlgn="auto" latinLnBrk="0" hangingPunct="1">
      <a:buNone/>
      <a:defRPr sz="1200" kern="1200">
        <a:solidFill>
          <a:schemeClr val="tx1"/>
        </a:solidFill>
        <a:latin typeface="Times New Roman" pitchFamily="0" charset="0"/>
        <a:ea typeface="宋体" pitchFamily="0" charset="0"/>
        <a:cs typeface="Calibri" pitchFamily="0" charset="0"/>
      </a:defRPr>
    </a:lvl3pPr>
    <a:lvl4pPr marL="1371600" indent="0" algn="l" defTabSz="914400" eaLnBrk="1" fontAlgn="auto" latinLnBrk="0" hangingPunct="1">
      <a:buNone/>
      <a:defRPr sz="1200" kern="1200">
        <a:solidFill>
          <a:schemeClr val="tx1"/>
        </a:solidFill>
        <a:latin typeface="Times New Roman" pitchFamily="0" charset="0"/>
        <a:ea typeface="宋体" pitchFamily="0" charset="0"/>
        <a:cs typeface="Calibri" pitchFamily="0" charset="0"/>
      </a:defRPr>
    </a:lvl4pPr>
    <a:lvl5pPr marL="1828800" indent="0" algn="l" defTabSz="914400" eaLnBrk="1" fontAlgn="auto" latinLnBrk="0" hangingPunct="1">
      <a:buNone/>
      <a:defRPr sz="1200" kern="1200">
        <a:solidFill>
          <a:schemeClr val="tx1"/>
        </a:solidFill>
        <a:latin typeface="Times New Roman" pitchFamily="0" charset="0"/>
        <a:ea typeface="宋体" pitchFamily="0" charset="0"/>
        <a:cs typeface="Calibri" pitchFamily="0" charset="0"/>
      </a:defRPr>
    </a:lvl5pPr>
    <a:lvl6pPr marL="2286000" indent="0" algn="l" defTabSz="914400" eaLnBrk="1" fontAlgn="auto" latinLnBrk="0" hangingPunct="1">
      <a:buNone/>
      <a:defRPr sz="1200" kern="120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buNone/>
      <a:defRPr sz="1200" kern="120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buNone/>
      <a:defRPr sz="1200" kern="120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buNone/>
      <a:defRPr sz="1200" kern="120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1</a:t>
            </a:fld>
            <a:endParaRPr lang="zh-CN" altLang="en-US" sz="1200">
              <a:latin typeface="Times New Roman" pitchFamily="0" charset="0"/>
              <a:ea typeface="宋体" pitchFamily="0" charset="0"/>
              <a:cs typeface="Calibri" pitchFamily="0" charset="0"/>
            </a:endParaRPr>
          </a:p>
        </p:txBody>
      </p:sp>
      <p:sp>
        <p:nvSpPr>
          <p:cNvPr id="28" name="对象"/>
          <p:cNvSpPr>
            <a:spLocks noGrp="1"/>
          </p:cNvSpPr>
          <p:nvPr>
            <p:ph type="sldImg"/>
          </p:nvPr>
        </p:nvSpPr>
        <p:spPr>
          <a:xfrm rot="0">
            <a:off x="1143000" y="685800"/>
            <a:ext cx="4572000" cy="3429000"/>
          </a:xfrm>
          <a:prstGeom prst="rect"/>
          <a:noFill/>
          <a:ln w="9525" cmpd="sng" cap="flat">
            <a:noFill/>
            <a:prstDash val="solid"/>
            <a:miter/>
          </a:ln>
        </p:spPr>
      </p:sp>
      <p:sp>
        <p:nvSpPr>
          <p:cNvPr id="29"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522194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10</a:t>
            </a:fld>
            <a:endParaRPr lang="zh-CN" altLang="en-US" sz="1200">
              <a:latin typeface="Times New Roman" pitchFamily="0" charset="0"/>
              <a:ea typeface="宋体" pitchFamily="0" charset="0"/>
              <a:cs typeface="Calibri" pitchFamily="0" charset="0"/>
            </a:endParaRPr>
          </a:p>
        </p:txBody>
      </p:sp>
      <p:sp>
        <p:nvSpPr>
          <p:cNvPr id="677" name="对象"/>
          <p:cNvSpPr>
            <a:spLocks noGrp="1" noChangeAspect="1"/>
          </p:cNvSpPr>
          <p:nvPr>
            <p:ph type="sldImg"/>
          </p:nvPr>
        </p:nvSpPr>
        <p:spPr>
          <a:xfrm rot="0">
            <a:off x="1143000" y="685800"/>
            <a:ext cx="4572000" cy="3429000"/>
          </a:xfrm>
          <a:prstGeom prst="rect"/>
          <a:solidFill>
            <a:srgbClr val="FFFFFF"/>
          </a:solidFill>
          <a:ln w="9525" cmpd="sng" cap="flat">
            <a:noFill/>
            <a:prstDash val="solid"/>
            <a:miter/>
          </a:ln>
        </p:spPr>
      </p:sp>
      <p:sp>
        <p:nvSpPr>
          <p:cNvPr id="678" name="文本框"/>
          <p:cNvSpPr>
            <a:spLocks noGrp="1"/>
          </p:cNvSpPr>
          <p:nvPr>
            <p:ph type="body" idx="1"/>
          </p:nvPr>
        </p:nvSpPr>
        <p:spPr>
          <a:xfrm rot="0">
            <a:off x="685800" y="4343400"/>
            <a:ext cx="5486400" cy="4114800"/>
          </a:xfrm>
          <a:prstGeom prst="rect"/>
          <a:solidFill>
            <a:srgbClr val="FFFFFF"/>
          </a:solidFill>
          <a:ln w="9525" cmpd="sng" cap="flat">
            <a:solidFill>
              <a:srgbClr val="000000"/>
            </a:solidFill>
            <a:prstDash val="solid"/>
            <a:round/>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705289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11</a:t>
            </a:fld>
            <a:endParaRPr lang="zh-CN" altLang="en-US" sz="1200">
              <a:latin typeface="Times New Roman" pitchFamily="0" charset="0"/>
              <a:ea typeface="宋体" pitchFamily="0" charset="0"/>
              <a:cs typeface="Calibri" pitchFamily="0" charset="0"/>
            </a:endParaRPr>
          </a:p>
        </p:txBody>
      </p:sp>
      <p:sp>
        <p:nvSpPr>
          <p:cNvPr id="732" name="对象"/>
          <p:cNvSpPr>
            <a:spLocks noGrp="1"/>
          </p:cNvSpPr>
          <p:nvPr>
            <p:ph type="sldImg"/>
          </p:nvPr>
        </p:nvSpPr>
        <p:spPr>
          <a:xfrm rot="0">
            <a:off x="1143000" y="685800"/>
            <a:ext cx="4572000" cy="3429000"/>
          </a:xfrm>
          <a:prstGeom prst="rect"/>
          <a:noFill/>
          <a:ln w="9525" cmpd="sng" cap="flat">
            <a:noFill/>
            <a:prstDash val="solid"/>
            <a:miter/>
          </a:ln>
        </p:spPr>
      </p:sp>
      <p:sp>
        <p:nvSpPr>
          <p:cNvPr id="733"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909322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12</a:t>
            </a:fld>
            <a:endParaRPr lang="zh-CN" altLang="en-US" sz="1200">
              <a:latin typeface="Times New Roman" pitchFamily="0" charset="0"/>
              <a:ea typeface="宋体" pitchFamily="0" charset="0"/>
              <a:cs typeface="Calibri" pitchFamily="0" charset="0"/>
            </a:endParaRPr>
          </a:p>
        </p:txBody>
      </p:sp>
      <p:sp>
        <p:nvSpPr>
          <p:cNvPr id="760" name="对象"/>
          <p:cNvSpPr>
            <a:spLocks noGrp="1"/>
          </p:cNvSpPr>
          <p:nvPr>
            <p:ph type="sldImg"/>
          </p:nvPr>
        </p:nvSpPr>
        <p:spPr>
          <a:xfrm rot="0">
            <a:off x="1143000" y="685800"/>
            <a:ext cx="4572000" cy="3429000"/>
          </a:xfrm>
          <a:prstGeom prst="rect"/>
          <a:noFill/>
          <a:ln w="9525" cmpd="sng" cap="flat">
            <a:noFill/>
            <a:prstDash val="solid"/>
            <a:miter/>
          </a:ln>
        </p:spPr>
      </p:sp>
      <p:sp>
        <p:nvSpPr>
          <p:cNvPr id="761"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101741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13</a:t>
            </a:fld>
            <a:endParaRPr lang="zh-CN" altLang="en-US" sz="1200">
              <a:latin typeface="Times New Roman" pitchFamily="0" charset="0"/>
              <a:ea typeface="宋体" pitchFamily="0" charset="0"/>
              <a:cs typeface="Calibri" pitchFamily="0" charset="0"/>
            </a:endParaRPr>
          </a:p>
        </p:txBody>
      </p:sp>
      <p:sp>
        <p:nvSpPr>
          <p:cNvPr id="815" name="对象"/>
          <p:cNvSpPr>
            <a:spLocks noGrp="1"/>
          </p:cNvSpPr>
          <p:nvPr>
            <p:ph type="sldImg"/>
          </p:nvPr>
        </p:nvSpPr>
        <p:spPr>
          <a:xfrm rot="0">
            <a:off x="1143000" y="685800"/>
            <a:ext cx="4572000" cy="3429000"/>
          </a:xfrm>
          <a:prstGeom prst="rect"/>
          <a:noFill/>
          <a:ln w="9525" cmpd="sng" cap="flat">
            <a:noFill/>
            <a:prstDash val="solid"/>
            <a:miter/>
          </a:ln>
        </p:spPr>
      </p:sp>
      <p:sp>
        <p:nvSpPr>
          <p:cNvPr id="816"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010813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14</a:t>
            </a:fld>
            <a:endParaRPr lang="zh-CN" altLang="en-US" sz="1200">
              <a:latin typeface="Times New Roman" pitchFamily="0" charset="0"/>
              <a:ea typeface="宋体" pitchFamily="0" charset="0"/>
              <a:cs typeface="Calibri" pitchFamily="0" charset="0"/>
            </a:endParaRPr>
          </a:p>
        </p:txBody>
      </p:sp>
      <p:sp>
        <p:nvSpPr>
          <p:cNvPr id="919" name="对象"/>
          <p:cNvSpPr>
            <a:spLocks noGrp="1"/>
          </p:cNvSpPr>
          <p:nvPr>
            <p:ph type="sldImg"/>
          </p:nvPr>
        </p:nvSpPr>
        <p:spPr>
          <a:xfrm rot="0">
            <a:off x="1143000" y="685800"/>
            <a:ext cx="4572000" cy="3429000"/>
          </a:xfrm>
          <a:prstGeom prst="rect"/>
          <a:noFill/>
          <a:ln w="9525" cmpd="sng" cap="flat">
            <a:noFill/>
            <a:prstDash val="solid"/>
            <a:miter/>
          </a:ln>
        </p:spPr>
      </p:sp>
      <p:sp>
        <p:nvSpPr>
          <p:cNvPr id="920"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29731839"/>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15</a:t>
            </a:fld>
            <a:endParaRPr lang="zh-CN" altLang="en-US" sz="1200">
              <a:latin typeface="Times New Roman" pitchFamily="0" charset="0"/>
              <a:ea typeface="宋体" pitchFamily="0" charset="0"/>
              <a:cs typeface="Calibri" pitchFamily="0" charset="0"/>
            </a:endParaRPr>
          </a:p>
        </p:txBody>
      </p:sp>
      <p:sp>
        <p:nvSpPr>
          <p:cNvPr id="925" name="对象"/>
          <p:cNvSpPr>
            <a:spLocks noGrp="1"/>
          </p:cNvSpPr>
          <p:nvPr>
            <p:ph type="sldImg"/>
          </p:nvPr>
        </p:nvSpPr>
        <p:spPr>
          <a:xfrm rot="0">
            <a:off x="1143000" y="685800"/>
            <a:ext cx="4572000" cy="3429000"/>
          </a:xfrm>
          <a:prstGeom prst="rect"/>
          <a:noFill/>
          <a:ln w="9525" cmpd="sng" cap="flat">
            <a:noFill/>
            <a:prstDash val="solid"/>
            <a:miter/>
          </a:ln>
        </p:spPr>
      </p:sp>
      <p:sp>
        <p:nvSpPr>
          <p:cNvPr id="926"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2195344"/>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16</a:t>
            </a:fld>
            <a:endParaRPr lang="zh-CN" altLang="en-US" sz="1200">
              <a:latin typeface="Times New Roman" pitchFamily="0" charset="0"/>
              <a:ea typeface="宋体" pitchFamily="0" charset="0"/>
              <a:cs typeface="Calibri" pitchFamily="0" charset="0"/>
            </a:endParaRPr>
          </a:p>
        </p:txBody>
      </p:sp>
      <p:sp>
        <p:nvSpPr>
          <p:cNvPr id="1008" name="对象"/>
          <p:cNvSpPr>
            <a:spLocks noGrp="1"/>
          </p:cNvSpPr>
          <p:nvPr>
            <p:ph type="sldImg"/>
          </p:nvPr>
        </p:nvSpPr>
        <p:spPr>
          <a:xfrm rot="0">
            <a:off x="1143000" y="685800"/>
            <a:ext cx="4572000" cy="3429000"/>
          </a:xfrm>
          <a:prstGeom prst="rect"/>
          <a:noFill/>
          <a:ln w="9525" cmpd="sng" cap="flat">
            <a:noFill/>
            <a:prstDash val="solid"/>
            <a:miter/>
          </a:ln>
        </p:spPr>
      </p:sp>
      <p:sp>
        <p:nvSpPr>
          <p:cNvPr id="1009"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0984737"/>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17</a:t>
            </a:fld>
            <a:endParaRPr lang="zh-CN" altLang="en-US" sz="1200">
              <a:latin typeface="Times New Roman" pitchFamily="0" charset="0"/>
              <a:ea typeface="宋体" pitchFamily="0" charset="0"/>
              <a:cs typeface="Calibri" pitchFamily="0" charset="0"/>
            </a:endParaRPr>
          </a:p>
        </p:txBody>
      </p:sp>
      <p:sp>
        <p:nvSpPr>
          <p:cNvPr id="1084" name="对象"/>
          <p:cNvSpPr>
            <a:spLocks noGrp="1"/>
          </p:cNvSpPr>
          <p:nvPr>
            <p:ph type="sldImg"/>
          </p:nvPr>
        </p:nvSpPr>
        <p:spPr>
          <a:xfrm rot="0">
            <a:off x="1143000" y="685800"/>
            <a:ext cx="4572000" cy="3429000"/>
          </a:xfrm>
          <a:prstGeom prst="rect"/>
          <a:noFill/>
          <a:ln w="9525" cmpd="sng" cap="flat">
            <a:noFill/>
            <a:prstDash val="solid"/>
            <a:miter/>
          </a:ln>
        </p:spPr>
      </p:sp>
      <p:sp>
        <p:nvSpPr>
          <p:cNvPr id="1085"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1316725"/>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18</a:t>
            </a:fld>
            <a:endParaRPr lang="zh-CN" altLang="en-US" sz="1200">
              <a:latin typeface="Times New Roman" pitchFamily="0" charset="0"/>
              <a:ea typeface="宋体" pitchFamily="0" charset="0"/>
              <a:cs typeface="Calibri" pitchFamily="0" charset="0"/>
            </a:endParaRPr>
          </a:p>
        </p:txBody>
      </p:sp>
      <p:sp>
        <p:nvSpPr>
          <p:cNvPr id="1130" name="对象"/>
          <p:cNvSpPr>
            <a:spLocks noGrp="1"/>
          </p:cNvSpPr>
          <p:nvPr>
            <p:ph type="sldImg"/>
          </p:nvPr>
        </p:nvSpPr>
        <p:spPr>
          <a:xfrm rot="0">
            <a:off x="1143000" y="685800"/>
            <a:ext cx="4572000" cy="3429000"/>
          </a:xfrm>
          <a:prstGeom prst="rect"/>
          <a:noFill/>
          <a:ln w="9525" cmpd="sng" cap="flat">
            <a:noFill/>
            <a:prstDash val="solid"/>
            <a:miter/>
          </a:ln>
        </p:spPr>
      </p:sp>
      <p:sp>
        <p:nvSpPr>
          <p:cNvPr id="1131"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5219127"/>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19</a:t>
            </a:fld>
            <a:endParaRPr lang="zh-CN" altLang="en-US" sz="1200">
              <a:latin typeface="Times New Roman" pitchFamily="0" charset="0"/>
              <a:ea typeface="宋体" pitchFamily="0" charset="0"/>
              <a:cs typeface="Calibri" pitchFamily="0" charset="0"/>
            </a:endParaRPr>
          </a:p>
        </p:txBody>
      </p:sp>
      <p:sp>
        <p:nvSpPr>
          <p:cNvPr id="1228" name="对象"/>
          <p:cNvSpPr>
            <a:spLocks noGrp="1"/>
          </p:cNvSpPr>
          <p:nvPr>
            <p:ph type="sldImg"/>
          </p:nvPr>
        </p:nvSpPr>
        <p:spPr>
          <a:xfrm rot="0">
            <a:off x="1143000" y="685800"/>
            <a:ext cx="4572000" cy="3429000"/>
          </a:xfrm>
          <a:prstGeom prst="rect"/>
          <a:noFill/>
          <a:ln w="9525" cmpd="sng" cap="flat">
            <a:noFill/>
            <a:prstDash val="solid"/>
            <a:miter/>
          </a:ln>
        </p:spPr>
      </p:sp>
      <p:sp>
        <p:nvSpPr>
          <p:cNvPr id="1229"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294219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2</a:t>
            </a:fld>
            <a:endParaRPr lang="zh-CN" altLang="en-US" sz="1200">
              <a:latin typeface="Times New Roman" pitchFamily="0" charset="0"/>
              <a:ea typeface="宋体" pitchFamily="0" charset="0"/>
              <a:cs typeface="Calibri" pitchFamily="0" charset="0"/>
            </a:endParaRPr>
          </a:p>
        </p:txBody>
      </p:sp>
      <p:sp>
        <p:nvSpPr>
          <p:cNvPr id="57" name="对象"/>
          <p:cNvSpPr>
            <a:spLocks noGrp="1"/>
          </p:cNvSpPr>
          <p:nvPr>
            <p:ph type="sldImg"/>
          </p:nvPr>
        </p:nvSpPr>
        <p:spPr>
          <a:xfrm rot="0">
            <a:off x="1143000" y="685800"/>
            <a:ext cx="4572000" cy="3429000"/>
          </a:xfrm>
          <a:prstGeom prst="rect"/>
          <a:noFill/>
          <a:ln w="9525" cmpd="sng" cap="flat">
            <a:noFill/>
            <a:prstDash val="solid"/>
            <a:miter/>
          </a:ln>
        </p:spPr>
      </p:sp>
      <p:sp>
        <p:nvSpPr>
          <p:cNvPr id="58"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7875705"/>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20</a:t>
            </a:fld>
            <a:endParaRPr lang="zh-CN" altLang="en-US" sz="1200">
              <a:latin typeface="Times New Roman" pitchFamily="0" charset="0"/>
              <a:ea typeface="宋体" pitchFamily="0" charset="0"/>
              <a:cs typeface="Calibri" pitchFamily="0" charset="0"/>
            </a:endParaRPr>
          </a:p>
        </p:txBody>
      </p:sp>
      <p:sp>
        <p:nvSpPr>
          <p:cNvPr id="1255" name="对象"/>
          <p:cNvSpPr>
            <a:spLocks noGrp="1"/>
          </p:cNvSpPr>
          <p:nvPr>
            <p:ph type="sldImg"/>
          </p:nvPr>
        </p:nvSpPr>
        <p:spPr>
          <a:xfrm rot="0">
            <a:off x="1143000" y="685800"/>
            <a:ext cx="4572000" cy="3429000"/>
          </a:xfrm>
          <a:prstGeom prst="rect"/>
          <a:noFill/>
          <a:ln w="9525" cmpd="sng" cap="flat">
            <a:noFill/>
            <a:prstDash val="solid"/>
            <a:miter/>
          </a:ln>
        </p:spPr>
      </p:sp>
      <p:sp>
        <p:nvSpPr>
          <p:cNvPr id="1256"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4015296"/>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21</a:t>
            </a:fld>
            <a:endParaRPr lang="zh-CN" altLang="en-US" sz="1200">
              <a:latin typeface="Times New Roman" pitchFamily="0" charset="0"/>
              <a:ea typeface="宋体" pitchFamily="0" charset="0"/>
              <a:cs typeface="Calibri" pitchFamily="0" charset="0"/>
            </a:endParaRPr>
          </a:p>
        </p:txBody>
      </p:sp>
      <p:sp>
        <p:nvSpPr>
          <p:cNvPr id="1292" name="对象"/>
          <p:cNvSpPr>
            <a:spLocks noGrp="1"/>
          </p:cNvSpPr>
          <p:nvPr>
            <p:ph type="sldImg"/>
          </p:nvPr>
        </p:nvSpPr>
        <p:spPr>
          <a:xfrm rot="0">
            <a:off x="1143000" y="685800"/>
            <a:ext cx="4572000" cy="3429000"/>
          </a:xfrm>
          <a:prstGeom prst="rect"/>
          <a:noFill/>
          <a:ln w="9525" cmpd="sng" cap="flat">
            <a:noFill/>
            <a:prstDash val="solid"/>
            <a:miter/>
          </a:ln>
        </p:spPr>
      </p:sp>
      <p:sp>
        <p:nvSpPr>
          <p:cNvPr id="1293"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4258591"/>
      </p:ext>
    </p:extLst>
  </p:cSld>
  <p:clrMapOvr>
    <a:masterClrMapping/>
  </p:clrMapOvr>
</p:notes>
</file>

<file path=ppt/notesSlides/notesSlide2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22</a:t>
            </a:fld>
            <a:endParaRPr lang="zh-CN" altLang="en-US" sz="1200">
              <a:latin typeface="Times New Roman" pitchFamily="0" charset="0"/>
              <a:ea typeface="宋体" pitchFamily="0" charset="0"/>
              <a:cs typeface="Calibri" pitchFamily="0" charset="0"/>
            </a:endParaRPr>
          </a:p>
        </p:txBody>
      </p:sp>
      <p:sp>
        <p:nvSpPr>
          <p:cNvPr id="1333" name="对象"/>
          <p:cNvSpPr>
            <a:spLocks noGrp="1"/>
          </p:cNvSpPr>
          <p:nvPr>
            <p:ph type="sldImg"/>
          </p:nvPr>
        </p:nvSpPr>
        <p:spPr>
          <a:xfrm rot="0">
            <a:off x="1143000" y="685800"/>
            <a:ext cx="4572000" cy="3429000"/>
          </a:xfrm>
          <a:prstGeom prst="rect"/>
          <a:noFill/>
          <a:ln w="9525" cmpd="sng" cap="flat">
            <a:noFill/>
            <a:prstDash val="solid"/>
            <a:miter/>
          </a:ln>
        </p:spPr>
      </p:sp>
      <p:sp>
        <p:nvSpPr>
          <p:cNvPr id="1334"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40264819"/>
      </p:ext>
    </p:extLst>
  </p:cSld>
  <p:clrMapOvr>
    <a:masterClrMapping/>
  </p:clrMapOvr>
</p:notes>
</file>

<file path=ppt/notesSlides/notesSlide2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23</a:t>
            </a:fld>
            <a:endParaRPr lang="zh-CN" altLang="en-US" sz="1200">
              <a:latin typeface="Times New Roman" pitchFamily="0" charset="0"/>
              <a:ea typeface="宋体" pitchFamily="0" charset="0"/>
              <a:cs typeface="Calibri" pitchFamily="0" charset="0"/>
            </a:endParaRPr>
          </a:p>
        </p:txBody>
      </p:sp>
      <p:sp>
        <p:nvSpPr>
          <p:cNvPr id="1375" name="对象"/>
          <p:cNvSpPr>
            <a:spLocks noGrp="1"/>
          </p:cNvSpPr>
          <p:nvPr>
            <p:ph type="sldImg"/>
          </p:nvPr>
        </p:nvSpPr>
        <p:spPr>
          <a:xfrm rot="0">
            <a:off x="1143000" y="685800"/>
            <a:ext cx="4572000" cy="3429000"/>
          </a:xfrm>
          <a:prstGeom prst="rect"/>
          <a:noFill/>
          <a:ln w="9525" cmpd="sng" cap="flat">
            <a:noFill/>
            <a:prstDash val="solid"/>
            <a:miter/>
          </a:ln>
        </p:spPr>
      </p:sp>
      <p:sp>
        <p:nvSpPr>
          <p:cNvPr id="1376"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6289422"/>
      </p:ext>
    </p:extLst>
  </p:cSld>
  <p:clrMapOvr>
    <a:masterClrMapping/>
  </p:clrMapOvr>
</p:notes>
</file>

<file path=ppt/notesSlides/notesSlide2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24</a:t>
            </a:fld>
            <a:endParaRPr lang="zh-CN" altLang="en-US" sz="1200">
              <a:latin typeface="Times New Roman" pitchFamily="0" charset="0"/>
              <a:ea typeface="宋体" pitchFamily="0" charset="0"/>
              <a:cs typeface="Calibri" pitchFamily="0" charset="0"/>
            </a:endParaRPr>
          </a:p>
        </p:txBody>
      </p:sp>
      <p:sp>
        <p:nvSpPr>
          <p:cNvPr id="1424" name="对象"/>
          <p:cNvSpPr>
            <a:spLocks noGrp="1"/>
          </p:cNvSpPr>
          <p:nvPr>
            <p:ph type="sldImg"/>
          </p:nvPr>
        </p:nvSpPr>
        <p:spPr>
          <a:xfrm rot="0">
            <a:off x="1143000" y="685800"/>
            <a:ext cx="4572000" cy="3429000"/>
          </a:xfrm>
          <a:prstGeom prst="rect"/>
          <a:noFill/>
          <a:ln w="9525" cmpd="sng" cap="flat">
            <a:noFill/>
            <a:prstDash val="solid"/>
            <a:miter/>
          </a:ln>
        </p:spPr>
      </p:sp>
      <p:sp>
        <p:nvSpPr>
          <p:cNvPr id="1425"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0056179"/>
      </p:ext>
    </p:extLst>
  </p:cSld>
  <p:clrMapOvr>
    <a:masterClrMapping/>
  </p:clrMapOvr>
</p:notes>
</file>

<file path=ppt/notesSlides/notesSlide2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25</a:t>
            </a:fld>
            <a:endParaRPr lang="zh-CN" altLang="en-US" sz="1200">
              <a:latin typeface="Times New Roman" pitchFamily="0" charset="0"/>
              <a:ea typeface="宋体" pitchFamily="0" charset="0"/>
              <a:cs typeface="Calibri" pitchFamily="0" charset="0"/>
            </a:endParaRPr>
          </a:p>
        </p:txBody>
      </p:sp>
      <p:sp>
        <p:nvSpPr>
          <p:cNvPr id="1447" name="对象"/>
          <p:cNvSpPr>
            <a:spLocks noGrp="1"/>
          </p:cNvSpPr>
          <p:nvPr>
            <p:ph type="sldImg"/>
          </p:nvPr>
        </p:nvSpPr>
        <p:spPr>
          <a:xfrm rot="0">
            <a:off x="1143000" y="685800"/>
            <a:ext cx="4572000" cy="3429000"/>
          </a:xfrm>
          <a:prstGeom prst="rect"/>
          <a:noFill/>
          <a:ln w="9525" cmpd="sng" cap="flat">
            <a:noFill/>
            <a:prstDash val="solid"/>
            <a:miter/>
          </a:ln>
        </p:spPr>
      </p:sp>
      <p:sp>
        <p:nvSpPr>
          <p:cNvPr id="1448"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0363370"/>
      </p:ext>
    </p:extLst>
  </p:cSld>
  <p:clrMapOvr>
    <a:masterClrMapping/>
  </p:clrMapOvr>
</p:notes>
</file>

<file path=ppt/notesSlides/notesSlide2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26</a:t>
            </a:fld>
            <a:endParaRPr lang="zh-CN" altLang="en-US" sz="1200">
              <a:latin typeface="Times New Roman" pitchFamily="0" charset="0"/>
              <a:ea typeface="宋体" pitchFamily="0" charset="0"/>
              <a:cs typeface="Calibri" pitchFamily="0" charset="0"/>
            </a:endParaRPr>
          </a:p>
        </p:txBody>
      </p:sp>
      <p:sp>
        <p:nvSpPr>
          <p:cNvPr id="1544" name="对象"/>
          <p:cNvSpPr>
            <a:spLocks noGrp="1"/>
          </p:cNvSpPr>
          <p:nvPr>
            <p:ph type="sldImg"/>
          </p:nvPr>
        </p:nvSpPr>
        <p:spPr>
          <a:xfrm rot="0">
            <a:off x="1143000" y="685800"/>
            <a:ext cx="4572000" cy="3429000"/>
          </a:xfrm>
          <a:prstGeom prst="rect"/>
          <a:noFill/>
          <a:ln w="9525" cmpd="sng" cap="flat">
            <a:noFill/>
            <a:prstDash val="solid"/>
            <a:miter/>
          </a:ln>
        </p:spPr>
      </p:sp>
      <p:sp>
        <p:nvSpPr>
          <p:cNvPr id="1545"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1353932"/>
      </p:ext>
    </p:extLst>
  </p:cSld>
  <p:clrMapOvr>
    <a:masterClrMapping/>
  </p:clrMapOvr>
</p:notes>
</file>

<file path=ppt/notesSlides/notesSlide2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27</a:t>
            </a:fld>
            <a:endParaRPr lang="zh-CN" altLang="en-US" sz="1200">
              <a:latin typeface="Times New Roman" pitchFamily="0" charset="0"/>
              <a:ea typeface="宋体" pitchFamily="0" charset="0"/>
              <a:cs typeface="Calibri" pitchFamily="0" charset="0"/>
            </a:endParaRPr>
          </a:p>
        </p:txBody>
      </p:sp>
      <p:sp>
        <p:nvSpPr>
          <p:cNvPr id="1550" name="对象"/>
          <p:cNvSpPr>
            <a:spLocks noGrp="1"/>
          </p:cNvSpPr>
          <p:nvPr>
            <p:ph type="sldImg"/>
          </p:nvPr>
        </p:nvSpPr>
        <p:spPr>
          <a:xfrm rot="0">
            <a:off x="1143000" y="685800"/>
            <a:ext cx="4572000" cy="3429000"/>
          </a:xfrm>
          <a:prstGeom prst="rect"/>
          <a:noFill/>
          <a:ln w="9525" cmpd="sng" cap="flat">
            <a:noFill/>
            <a:prstDash val="solid"/>
            <a:miter/>
          </a:ln>
        </p:spPr>
      </p:sp>
      <p:sp>
        <p:nvSpPr>
          <p:cNvPr id="1551"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8193086"/>
      </p:ext>
    </p:extLst>
  </p:cSld>
  <p:clrMapOvr>
    <a:masterClrMapping/>
  </p:clrMapOvr>
</p:notes>
</file>

<file path=ppt/notesSlides/notesSlide2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28</a:t>
            </a:fld>
            <a:endParaRPr lang="zh-CN" altLang="en-US" sz="1200">
              <a:latin typeface="Times New Roman" pitchFamily="0" charset="0"/>
              <a:ea typeface="宋体" pitchFamily="0" charset="0"/>
              <a:cs typeface="Calibri" pitchFamily="0" charset="0"/>
            </a:endParaRPr>
          </a:p>
        </p:txBody>
      </p:sp>
      <p:sp>
        <p:nvSpPr>
          <p:cNvPr id="1556" name="对象"/>
          <p:cNvSpPr>
            <a:spLocks noGrp="1"/>
          </p:cNvSpPr>
          <p:nvPr>
            <p:ph type="sldImg"/>
          </p:nvPr>
        </p:nvSpPr>
        <p:spPr>
          <a:xfrm rot="0">
            <a:off x="1143000" y="685800"/>
            <a:ext cx="4572000" cy="3429000"/>
          </a:xfrm>
          <a:prstGeom prst="rect"/>
          <a:noFill/>
          <a:ln w="9525" cmpd="sng" cap="flat">
            <a:noFill/>
            <a:prstDash val="solid"/>
            <a:miter/>
          </a:ln>
        </p:spPr>
      </p:sp>
      <p:sp>
        <p:nvSpPr>
          <p:cNvPr id="1557"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3793249"/>
      </p:ext>
    </p:extLst>
  </p:cSld>
  <p:clrMapOvr>
    <a:masterClrMapping/>
  </p:clrMapOvr>
</p:notes>
</file>

<file path=ppt/notesSlides/notesSlide2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29</a:t>
            </a:fld>
            <a:endParaRPr lang="zh-CN" altLang="en-US" sz="1200">
              <a:latin typeface="Times New Roman" pitchFamily="0" charset="0"/>
              <a:ea typeface="宋体" pitchFamily="0" charset="0"/>
              <a:cs typeface="Calibri" pitchFamily="0" charset="0"/>
            </a:endParaRPr>
          </a:p>
        </p:txBody>
      </p:sp>
      <p:sp>
        <p:nvSpPr>
          <p:cNvPr id="1596" name="对象"/>
          <p:cNvSpPr>
            <a:spLocks noGrp="1"/>
          </p:cNvSpPr>
          <p:nvPr>
            <p:ph type="sldImg"/>
          </p:nvPr>
        </p:nvSpPr>
        <p:spPr>
          <a:xfrm rot="0">
            <a:off x="1143000" y="685800"/>
            <a:ext cx="4572000" cy="3429000"/>
          </a:xfrm>
          <a:prstGeom prst="rect"/>
          <a:noFill/>
          <a:ln w="9525" cmpd="sng" cap="flat">
            <a:noFill/>
            <a:prstDash val="solid"/>
            <a:miter/>
          </a:ln>
        </p:spPr>
      </p:sp>
      <p:sp>
        <p:nvSpPr>
          <p:cNvPr id="1597"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906180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3</a:t>
            </a:fld>
            <a:endParaRPr lang="zh-CN" altLang="en-US" sz="1200">
              <a:latin typeface="Times New Roman" pitchFamily="0" charset="0"/>
              <a:ea typeface="宋体" pitchFamily="0" charset="0"/>
              <a:cs typeface="Calibri" pitchFamily="0" charset="0"/>
            </a:endParaRPr>
          </a:p>
        </p:txBody>
      </p:sp>
      <p:sp>
        <p:nvSpPr>
          <p:cNvPr id="110" name="对象"/>
          <p:cNvSpPr>
            <a:spLocks noGrp="1"/>
          </p:cNvSpPr>
          <p:nvPr>
            <p:ph type="sldImg"/>
          </p:nvPr>
        </p:nvSpPr>
        <p:spPr>
          <a:xfrm rot="0">
            <a:off x="1143000" y="685800"/>
            <a:ext cx="4572000" cy="3429000"/>
          </a:xfrm>
          <a:prstGeom prst="rect"/>
          <a:noFill/>
          <a:ln w="9525" cmpd="sng" cap="flat">
            <a:noFill/>
            <a:prstDash val="solid"/>
            <a:miter/>
          </a:ln>
        </p:spPr>
      </p:sp>
      <p:sp>
        <p:nvSpPr>
          <p:cNvPr id="111"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3344641"/>
      </p:ext>
    </p:extLst>
  </p:cSld>
  <p:clrMapOvr>
    <a:masterClrMapping/>
  </p:clrMapOvr>
</p:notes>
</file>

<file path=ppt/notesSlides/notesSlide3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30</a:t>
            </a:fld>
            <a:endParaRPr lang="zh-CN" altLang="en-US" sz="1200">
              <a:latin typeface="Times New Roman" pitchFamily="0" charset="0"/>
              <a:ea typeface="宋体" pitchFamily="0" charset="0"/>
              <a:cs typeface="Calibri" pitchFamily="0" charset="0"/>
            </a:endParaRPr>
          </a:p>
        </p:txBody>
      </p:sp>
      <p:sp>
        <p:nvSpPr>
          <p:cNvPr id="1639" name="对象"/>
          <p:cNvSpPr>
            <a:spLocks noGrp="1"/>
          </p:cNvSpPr>
          <p:nvPr>
            <p:ph type="sldImg"/>
          </p:nvPr>
        </p:nvSpPr>
        <p:spPr>
          <a:xfrm rot="0">
            <a:off x="1143000" y="685800"/>
            <a:ext cx="4572000" cy="3429000"/>
          </a:xfrm>
          <a:prstGeom prst="rect"/>
          <a:noFill/>
          <a:ln w="9525" cmpd="sng" cap="flat">
            <a:noFill/>
            <a:prstDash val="solid"/>
            <a:miter/>
          </a:ln>
        </p:spPr>
      </p:sp>
      <p:sp>
        <p:nvSpPr>
          <p:cNvPr id="1640"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2732344"/>
      </p:ext>
    </p:extLst>
  </p:cSld>
  <p:clrMapOvr>
    <a:masterClrMapping/>
  </p:clrMapOvr>
</p:notes>
</file>

<file path=ppt/notesSlides/notesSlide3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31</a:t>
            </a:fld>
            <a:endParaRPr lang="zh-CN" altLang="en-US" sz="1200">
              <a:latin typeface="Times New Roman" pitchFamily="0" charset="0"/>
              <a:ea typeface="宋体" pitchFamily="0" charset="0"/>
              <a:cs typeface="Calibri" pitchFamily="0" charset="0"/>
            </a:endParaRPr>
          </a:p>
        </p:txBody>
      </p:sp>
      <p:sp>
        <p:nvSpPr>
          <p:cNvPr id="1643" name="对象"/>
          <p:cNvSpPr>
            <a:spLocks noGrp="1"/>
          </p:cNvSpPr>
          <p:nvPr>
            <p:ph type="sldImg"/>
          </p:nvPr>
        </p:nvSpPr>
        <p:spPr>
          <a:xfrm rot="0">
            <a:off x="1143000" y="685800"/>
            <a:ext cx="4572000" cy="3429000"/>
          </a:xfrm>
          <a:prstGeom prst="rect"/>
          <a:noFill/>
          <a:ln w="9525" cmpd="sng" cap="flat">
            <a:noFill/>
            <a:prstDash val="solid"/>
            <a:miter/>
          </a:ln>
        </p:spPr>
      </p:sp>
      <p:sp>
        <p:nvSpPr>
          <p:cNvPr id="1644"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7836817"/>
      </p:ext>
    </p:extLst>
  </p:cSld>
  <p:clrMapOvr>
    <a:masterClrMapping/>
  </p:clrMapOvr>
</p:notes>
</file>

<file path=ppt/notesSlides/notesSlide3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32</a:t>
            </a:fld>
            <a:endParaRPr lang="zh-CN" altLang="en-US" sz="1200">
              <a:latin typeface="Times New Roman" pitchFamily="0" charset="0"/>
              <a:ea typeface="宋体" pitchFamily="0" charset="0"/>
              <a:cs typeface="Calibri" pitchFamily="0" charset="0"/>
            </a:endParaRPr>
          </a:p>
        </p:txBody>
      </p:sp>
      <p:sp>
        <p:nvSpPr>
          <p:cNvPr id="1678" name="对象"/>
          <p:cNvSpPr>
            <a:spLocks noGrp="1"/>
          </p:cNvSpPr>
          <p:nvPr>
            <p:ph type="sldImg"/>
          </p:nvPr>
        </p:nvSpPr>
        <p:spPr>
          <a:xfrm rot="0">
            <a:off x="1143000" y="685800"/>
            <a:ext cx="4572000" cy="3429000"/>
          </a:xfrm>
          <a:prstGeom prst="rect"/>
          <a:noFill/>
          <a:ln w="9525" cmpd="sng" cap="flat">
            <a:noFill/>
            <a:prstDash val="solid"/>
            <a:miter/>
          </a:ln>
        </p:spPr>
      </p:sp>
      <p:sp>
        <p:nvSpPr>
          <p:cNvPr id="1679"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5225593"/>
      </p:ext>
    </p:extLst>
  </p:cSld>
  <p:clrMapOvr>
    <a:masterClrMapping/>
  </p:clrMapOvr>
</p:notes>
</file>

<file path=ppt/notesSlides/notesSlide3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33</a:t>
            </a:fld>
            <a:endParaRPr lang="zh-CN" altLang="en-US" sz="1200">
              <a:latin typeface="Times New Roman" pitchFamily="0" charset="0"/>
              <a:ea typeface="宋体" pitchFamily="0" charset="0"/>
              <a:cs typeface="Calibri" pitchFamily="0" charset="0"/>
            </a:endParaRPr>
          </a:p>
        </p:txBody>
      </p:sp>
      <p:sp>
        <p:nvSpPr>
          <p:cNvPr id="1735" name="对象"/>
          <p:cNvSpPr>
            <a:spLocks noGrp="1"/>
          </p:cNvSpPr>
          <p:nvPr>
            <p:ph type="sldImg"/>
          </p:nvPr>
        </p:nvSpPr>
        <p:spPr>
          <a:xfrm rot="0">
            <a:off x="1143000" y="685800"/>
            <a:ext cx="4572000" cy="3429000"/>
          </a:xfrm>
          <a:prstGeom prst="rect"/>
          <a:noFill/>
          <a:ln w="9525" cmpd="sng" cap="flat">
            <a:noFill/>
            <a:prstDash val="solid"/>
            <a:miter/>
          </a:ln>
        </p:spPr>
      </p:sp>
      <p:sp>
        <p:nvSpPr>
          <p:cNvPr id="1736"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8288787"/>
      </p:ext>
    </p:extLst>
  </p:cSld>
  <p:clrMapOvr>
    <a:masterClrMapping/>
  </p:clrMapOvr>
</p:notes>
</file>

<file path=ppt/notesSlides/notesSlide3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34</a:t>
            </a:fld>
            <a:endParaRPr lang="zh-CN" altLang="en-US" sz="1200">
              <a:latin typeface="Times New Roman" pitchFamily="0" charset="0"/>
              <a:ea typeface="宋体" pitchFamily="0" charset="0"/>
              <a:cs typeface="Calibri" pitchFamily="0" charset="0"/>
            </a:endParaRPr>
          </a:p>
        </p:txBody>
      </p:sp>
      <p:sp>
        <p:nvSpPr>
          <p:cNvPr id="1844" name="对象"/>
          <p:cNvSpPr>
            <a:spLocks noGrp="1"/>
          </p:cNvSpPr>
          <p:nvPr>
            <p:ph type="sldImg"/>
          </p:nvPr>
        </p:nvSpPr>
        <p:spPr>
          <a:xfrm rot="0">
            <a:off x="1143000" y="685800"/>
            <a:ext cx="4572000" cy="3429000"/>
          </a:xfrm>
          <a:prstGeom prst="rect"/>
          <a:noFill/>
          <a:ln w="9525" cmpd="sng" cap="flat">
            <a:noFill/>
            <a:prstDash val="solid"/>
            <a:miter/>
          </a:ln>
        </p:spPr>
      </p:sp>
      <p:sp>
        <p:nvSpPr>
          <p:cNvPr id="1845"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0116704"/>
      </p:ext>
    </p:extLst>
  </p:cSld>
  <p:clrMapOvr>
    <a:masterClrMapping/>
  </p:clrMapOvr>
</p:notes>
</file>

<file path=ppt/notesSlides/notesSlide3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35</a:t>
            </a:fld>
            <a:endParaRPr lang="zh-CN" altLang="en-US" sz="1200">
              <a:latin typeface="Times New Roman" pitchFamily="0" charset="0"/>
              <a:ea typeface="宋体" pitchFamily="0" charset="0"/>
              <a:cs typeface="Calibri" pitchFamily="0" charset="0"/>
            </a:endParaRPr>
          </a:p>
        </p:txBody>
      </p:sp>
      <p:sp>
        <p:nvSpPr>
          <p:cNvPr id="1858" name="对象"/>
          <p:cNvSpPr>
            <a:spLocks noGrp="1"/>
          </p:cNvSpPr>
          <p:nvPr>
            <p:ph type="sldImg"/>
          </p:nvPr>
        </p:nvSpPr>
        <p:spPr>
          <a:xfrm rot="0">
            <a:off x="1143000" y="685800"/>
            <a:ext cx="4572000" cy="3429000"/>
          </a:xfrm>
          <a:prstGeom prst="rect"/>
          <a:noFill/>
          <a:ln w="9525" cmpd="sng" cap="flat">
            <a:noFill/>
            <a:prstDash val="solid"/>
            <a:miter/>
          </a:ln>
        </p:spPr>
      </p:sp>
      <p:sp>
        <p:nvSpPr>
          <p:cNvPr id="1859"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8054638"/>
      </p:ext>
    </p:extLst>
  </p:cSld>
  <p:clrMapOvr>
    <a:masterClrMapping/>
  </p:clrMapOvr>
</p:notes>
</file>

<file path=ppt/notesSlides/notesSlide3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36</a:t>
            </a:fld>
            <a:endParaRPr lang="zh-CN" altLang="en-US" sz="1200">
              <a:latin typeface="Times New Roman" pitchFamily="0" charset="0"/>
              <a:ea typeface="宋体" pitchFamily="0" charset="0"/>
              <a:cs typeface="Calibri" pitchFamily="0" charset="0"/>
            </a:endParaRPr>
          </a:p>
        </p:txBody>
      </p:sp>
      <p:sp>
        <p:nvSpPr>
          <p:cNvPr id="1933" name="对象"/>
          <p:cNvSpPr>
            <a:spLocks noGrp="1"/>
          </p:cNvSpPr>
          <p:nvPr>
            <p:ph type="sldImg"/>
          </p:nvPr>
        </p:nvSpPr>
        <p:spPr>
          <a:xfrm rot="0">
            <a:off x="1143000" y="685800"/>
            <a:ext cx="4572000" cy="3429000"/>
          </a:xfrm>
          <a:prstGeom prst="rect"/>
          <a:noFill/>
          <a:ln w="9525" cmpd="sng" cap="flat">
            <a:noFill/>
            <a:prstDash val="solid"/>
            <a:miter/>
          </a:ln>
        </p:spPr>
      </p:sp>
      <p:sp>
        <p:nvSpPr>
          <p:cNvPr id="1934"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6751784"/>
      </p:ext>
    </p:extLst>
  </p:cSld>
  <p:clrMapOvr>
    <a:masterClrMapping/>
  </p:clrMapOvr>
</p:notes>
</file>

<file path=ppt/notesSlides/notesSlide3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37</a:t>
            </a:fld>
            <a:endParaRPr lang="zh-CN" altLang="en-US" sz="1200">
              <a:latin typeface="Times New Roman" pitchFamily="0" charset="0"/>
              <a:ea typeface="宋体" pitchFamily="0" charset="0"/>
              <a:cs typeface="Calibri" pitchFamily="0" charset="0"/>
            </a:endParaRPr>
          </a:p>
        </p:txBody>
      </p:sp>
      <p:sp>
        <p:nvSpPr>
          <p:cNvPr id="1979" name="对象"/>
          <p:cNvSpPr>
            <a:spLocks noGrp="1"/>
          </p:cNvSpPr>
          <p:nvPr>
            <p:ph type="sldImg"/>
          </p:nvPr>
        </p:nvSpPr>
        <p:spPr>
          <a:xfrm rot="0">
            <a:off x="1143000" y="685800"/>
            <a:ext cx="4572000" cy="3429000"/>
          </a:xfrm>
          <a:prstGeom prst="rect"/>
          <a:noFill/>
          <a:ln w="9525" cmpd="sng" cap="flat">
            <a:noFill/>
            <a:prstDash val="solid"/>
            <a:miter/>
          </a:ln>
        </p:spPr>
      </p:sp>
      <p:sp>
        <p:nvSpPr>
          <p:cNvPr id="1980"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6506172"/>
      </p:ext>
    </p:extLst>
  </p:cSld>
  <p:clrMapOvr>
    <a:masterClrMapping/>
  </p:clrMapOvr>
</p:notes>
</file>

<file path=ppt/notesSlides/notesSlide3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38</a:t>
            </a:fld>
            <a:endParaRPr lang="zh-CN" altLang="en-US" sz="1200">
              <a:latin typeface="Times New Roman" pitchFamily="0" charset="0"/>
              <a:ea typeface="宋体" pitchFamily="0" charset="0"/>
              <a:cs typeface="Calibri" pitchFamily="0" charset="0"/>
            </a:endParaRPr>
          </a:p>
        </p:txBody>
      </p:sp>
      <p:sp>
        <p:nvSpPr>
          <p:cNvPr id="2105" name="对象"/>
          <p:cNvSpPr>
            <a:spLocks noGrp="1"/>
          </p:cNvSpPr>
          <p:nvPr>
            <p:ph type="sldImg"/>
          </p:nvPr>
        </p:nvSpPr>
        <p:spPr>
          <a:xfrm rot="0">
            <a:off x="1143000" y="685800"/>
            <a:ext cx="4572000" cy="3429000"/>
          </a:xfrm>
          <a:prstGeom prst="rect"/>
          <a:noFill/>
          <a:ln w="9525" cmpd="sng" cap="flat">
            <a:noFill/>
            <a:prstDash val="solid"/>
            <a:miter/>
          </a:ln>
        </p:spPr>
      </p:sp>
      <p:sp>
        <p:nvSpPr>
          <p:cNvPr id="2106"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5668268"/>
      </p:ext>
    </p:extLst>
  </p:cSld>
  <p:clrMapOvr>
    <a:masterClrMapping/>
  </p:clrMapOvr>
</p:notes>
</file>

<file path=ppt/notesSlides/notesSlide3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39</a:t>
            </a:fld>
            <a:endParaRPr lang="zh-CN" altLang="en-US" sz="1200">
              <a:latin typeface="Times New Roman" pitchFamily="0" charset="0"/>
              <a:ea typeface="宋体" pitchFamily="0" charset="0"/>
              <a:cs typeface="Calibri" pitchFamily="0" charset="0"/>
            </a:endParaRPr>
          </a:p>
        </p:txBody>
      </p:sp>
      <p:sp>
        <p:nvSpPr>
          <p:cNvPr id="2114" name="对象"/>
          <p:cNvSpPr>
            <a:spLocks noGrp="1"/>
          </p:cNvSpPr>
          <p:nvPr>
            <p:ph type="sldImg"/>
          </p:nvPr>
        </p:nvSpPr>
        <p:spPr>
          <a:xfrm rot="0">
            <a:off x="1143000" y="685800"/>
            <a:ext cx="4572000" cy="3429000"/>
          </a:xfrm>
          <a:prstGeom prst="rect"/>
          <a:noFill/>
          <a:ln w="9525" cmpd="sng" cap="flat">
            <a:noFill/>
            <a:prstDash val="solid"/>
            <a:miter/>
          </a:ln>
        </p:spPr>
      </p:sp>
      <p:sp>
        <p:nvSpPr>
          <p:cNvPr id="2115"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62327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4</a:t>
            </a:fld>
            <a:endParaRPr lang="zh-CN" altLang="en-US" sz="1200">
              <a:latin typeface="Times New Roman" pitchFamily="0" charset="0"/>
              <a:ea typeface="宋体" pitchFamily="0" charset="0"/>
              <a:cs typeface="Calibri" pitchFamily="0" charset="0"/>
            </a:endParaRPr>
          </a:p>
        </p:txBody>
      </p:sp>
      <p:sp>
        <p:nvSpPr>
          <p:cNvPr id="192" name="对象"/>
          <p:cNvSpPr>
            <a:spLocks noGrp="1"/>
          </p:cNvSpPr>
          <p:nvPr>
            <p:ph type="sldImg"/>
          </p:nvPr>
        </p:nvSpPr>
        <p:spPr>
          <a:xfrm rot="0">
            <a:off x="1143000" y="685800"/>
            <a:ext cx="4572000" cy="3429000"/>
          </a:xfrm>
          <a:prstGeom prst="rect"/>
          <a:noFill/>
          <a:ln w="9525" cmpd="sng" cap="flat">
            <a:noFill/>
            <a:prstDash val="solid"/>
            <a:miter/>
          </a:ln>
        </p:spPr>
      </p:sp>
      <p:sp>
        <p:nvSpPr>
          <p:cNvPr id="193"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2546516"/>
      </p:ext>
    </p:extLst>
  </p:cSld>
  <p:clrMapOvr>
    <a:masterClrMapping/>
  </p:clrMapOvr>
</p:notes>
</file>

<file path=ppt/notesSlides/notesSlide4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40</a:t>
            </a:fld>
            <a:endParaRPr lang="zh-CN" altLang="en-US" sz="1200">
              <a:latin typeface="Times New Roman" pitchFamily="0" charset="0"/>
              <a:ea typeface="宋体" pitchFamily="0" charset="0"/>
              <a:cs typeface="Calibri" pitchFamily="0" charset="0"/>
            </a:endParaRPr>
          </a:p>
        </p:txBody>
      </p:sp>
      <p:sp>
        <p:nvSpPr>
          <p:cNvPr id="2275" name="对象"/>
          <p:cNvSpPr>
            <a:spLocks noGrp="1"/>
          </p:cNvSpPr>
          <p:nvPr>
            <p:ph type="sldImg"/>
          </p:nvPr>
        </p:nvSpPr>
        <p:spPr>
          <a:xfrm rot="0">
            <a:off x="1143000" y="685800"/>
            <a:ext cx="4572000" cy="3429000"/>
          </a:xfrm>
          <a:prstGeom prst="rect"/>
          <a:noFill/>
          <a:ln w="9525" cmpd="sng" cap="flat">
            <a:noFill/>
            <a:prstDash val="solid"/>
            <a:miter/>
          </a:ln>
        </p:spPr>
      </p:sp>
      <p:sp>
        <p:nvSpPr>
          <p:cNvPr id="2276"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8299157"/>
      </p:ext>
    </p:extLst>
  </p:cSld>
  <p:clrMapOvr>
    <a:masterClrMapping/>
  </p:clrMapOvr>
</p:notes>
</file>

<file path=ppt/notesSlides/notesSlide4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41</a:t>
            </a:fld>
            <a:endParaRPr lang="zh-CN" altLang="en-US" sz="1200">
              <a:latin typeface="Times New Roman" pitchFamily="0" charset="0"/>
              <a:ea typeface="宋体" pitchFamily="0" charset="0"/>
              <a:cs typeface="Calibri" pitchFamily="0" charset="0"/>
            </a:endParaRPr>
          </a:p>
        </p:txBody>
      </p:sp>
      <p:sp>
        <p:nvSpPr>
          <p:cNvPr id="2310" name="对象"/>
          <p:cNvSpPr>
            <a:spLocks noGrp="1"/>
          </p:cNvSpPr>
          <p:nvPr>
            <p:ph type="sldImg"/>
          </p:nvPr>
        </p:nvSpPr>
        <p:spPr>
          <a:xfrm rot="0">
            <a:off x="1143000" y="685800"/>
            <a:ext cx="4572000" cy="3429000"/>
          </a:xfrm>
          <a:prstGeom prst="rect"/>
          <a:noFill/>
          <a:ln w="9525" cmpd="sng" cap="flat">
            <a:noFill/>
            <a:prstDash val="solid"/>
            <a:miter/>
          </a:ln>
        </p:spPr>
      </p:sp>
      <p:sp>
        <p:nvSpPr>
          <p:cNvPr id="2311"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6799748"/>
      </p:ext>
    </p:extLst>
  </p:cSld>
  <p:clrMapOvr>
    <a:masterClrMapping/>
  </p:clrMapOvr>
</p:notes>
</file>

<file path=ppt/notesSlides/notesSlide4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42</a:t>
            </a:fld>
            <a:endParaRPr lang="zh-CN" altLang="en-US" sz="1200">
              <a:latin typeface="Times New Roman" pitchFamily="0" charset="0"/>
              <a:ea typeface="宋体" pitchFamily="0" charset="0"/>
              <a:cs typeface="Calibri" pitchFamily="0" charset="0"/>
            </a:endParaRPr>
          </a:p>
        </p:txBody>
      </p:sp>
      <p:sp>
        <p:nvSpPr>
          <p:cNvPr id="2359" name="对象"/>
          <p:cNvSpPr>
            <a:spLocks noGrp="1" noChangeAspect="1"/>
          </p:cNvSpPr>
          <p:nvPr>
            <p:ph type="sldImg"/>
          </p:nvPr>
        </p:nvSpPr>
        <p:spPr>
          <a:xfrm rot="0">
            <a:off x="1143000" y="685800"/>
            <a:ext cx="4572000" cy="3429000"/>
          </a:xfrm>
          <a:prstGeom prst="rect"/>
          <a:solidFill>
            <a:srgbClr val="FFFFFF"/>
          </a:solidFill>
          <a:ln w="9525" cmpd="sng" cap="flat">
            <a:noFill/>
            <a:prstDash val="solid"/>
            <a:miter/>
          </a:ln>
        </p:spPr>
      </p:sp>
      <p:sp>
        <p:nvSpPr>
          <p:cNvPr id="2360" name="文本框"/>
          <p:cNvSpPr>
            <a:spLocks noGrp="1"/>
          </p:cNvSpPr>
          <p:nvPr>
            <p:ph type="body" idx="1"/>
          </p:nvPr>
        </p:nvSpPr>
        <p:spPr>
          <a:xfrm rot="0">
            <a:off x="685800" y="4343400"/>
            <a:ext cx="5486400" cy="4114800"/>
          </a:xfrm>
          <a:prstGeom prst="rect"/>
          <a:solidFill>
            <a:srgbClr val="FFFFFF"/>
          </a:solidFill>
          <a:ln w="9525" cmpd="sng" cap="flat">
            <a:solidFill>
              <a:srgbClr val="000000"/>
            </a:solidFill>
            <a:prstDash val="solid"/>
            <a:round/>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6869522"/>
      </p:ext>
    </p:extLst>
  </p:cSld>
  <p:clrMapOvr>
    <a:masterClrMapping/>
  </p:clrMapOvr>
</p:notes>
</file>

<file path=ppt/notesSlides/notesSlide4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43</a:t>
            </a:fld>
            <a:endParaRPr lang="zh-CN" altLang="en-US" sz="1200">
              <a:latin typeface="Times New Roman" pitchFamily="0" charset="0"/>
              <a:ea typeface="宋体" pitchFamily="0" charset="0"/>
              <a:cs typeface="Calibri" pitchFamily="0" charset="0"/>
            </a:endParaRPr>
          </a:p>
        </p:txBody>
      </p:sp>
      <p:sp>
        <p:nvSpPr>
          <p:cNvPr id="2388" name="对象"/>
          <p:cNvSpPr>
            <a:spLocks noGrp="1"/>
          </p:cNvSpPr>
          <p:nvPr>
            <p:ph type="sldImg"/>
          </p:nvPr>
        </p:nvSpPr>
        <p:spPr>
          <a:xfrm rot="0">
            <a:off x="1143000" y="685800"/>
            <a:ext cx="4572000" cy="3429000"/>
          </a:xfrm>
          <a:prstGeom prst="rect"/>
          <a:noFill/>
          <a:ln w="9525" cmpd="sng" cap="flat">
            <a:noFill/>
            <a:prstDash val="solid"/>
            <a:miter/>
          </a:ln>
        </p:spPr>
      </p:sp>
      <p:sp>
        <p:nvSpPr>
          <p:cNvPr id="2389"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4841069"/>
      </p:ext>
    </p:extLst>
  </p:cSld>
  <p:clrMapOvr>
    <a:masterClrMapping/>
  </p:clrMapOvr>
</p:notes>
</file>

<file path=ppt/notesSlides/notesSlide4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44</a:t>
            </a:fld>
            <a:endParaRPr lang="zh-CN" altLang="en-US" sz="1200">
              <a:latin typeface="Times New Roman" pitchFamily="0" charset="0"/>
              <a:ea typeface="宋体" pitchFamily="0" charset="0"/>
              <a:cs typeface="Calibri" pitchFamily="0" charset="0"/>
            </a:endParaRPr>
          </a:p>
        </p:txBody>
      </p:sp>
      <p:sp>
        <p:nvSpPr>
          <p:cNvPr id="2393" name="对象"/>
          <p:cNvSpPr>
            <a:spLocks noGrp="1"/>
          </p:cNvSpPr>
          <p:nvPr>
            <p:ph type="sldImg"/>
          </p:nvPr>
        </p:nvSpPr>
        <p:spPr>
          <a:xfrm rot="0">
            <a:off x="1143000" y="685800"/>
            <a:ext cx="4572000" cy="3429000"/>
          </a:xfrm>
          <a:prstGeom prst="rect"/>
          <a:noFill/>
          <a:ln w="9525" cmpd="sng" cap="flat">
            <a:noFill/>
            <a:prstDash val="solid"/>
            <a:miter/>
          </a:ln>
        </p:spPr>
      </p:sp>
      <p:sp>
        <p:nvSpPr>
          <p:cNvPr id="2394"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3768550"/>
      </p:ext>
    </p:extLst>
  </p:cSld>
  <p:clrMapOvr>
    <a:masterClrMapping/>
  </p:clrMapOvr>
</p:notes>
</file>

<file path=ppt/notesSlides/notesSlide4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45</a:t>
            </a:fld>
            <a:endParaRPr lang="zh-CN" altLang="en-US" sz="1200">
              <a:latin typeface="Times New Roman" pitchFamily="0" charset="0"/>
              <a:ea typeface="宋体" pitchFamily="0" charset="0"/>
              <a:cs typeface="Calibri" pitchFamily="0" charset="0"/>
            </a:endParaRPr>
          </a:p>
        </p:txBody>
      </p:sp>
      <p:sp>
        <p:nvSpPr>
          <p:cNvPr id="2397" name="对象"/>
          <p:cNvSpPr>
            <a:spLocks noGrp="1"/>
          </p:cNvSpPr>
          <p:nvPr>
            <p:ph type="sldImg"/>
          </p:nvPr>
        </p:nvSpPr>
        <p:spPr>
          <a:xfrm rot="0">
            <a:off x="1143000" y="685800"/>
            <a:ext cx="4572000" cy="3429000"/>
          </a:xfrm>
          <a:prstGeom prst="rect"/>
          <a:noFill/>
          <a:ln w="9525" cmpd="sng" cap="flat">
            <a:noFill/>
            <a:prstDash val="solid"/>
            <a:miter/>
          </a:ln>
        </p:spPr>
      </p:sp>
      <p:sp>
        <p:nvSpPr>
          <p:cNvPr id="2398"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4202145"/>
      </p:ext>
    </p:extLst>
  </p:cSld>
  <p:clrMapOvr>
    <a:masterClrMapping/>
  </p:clrMapOvr>
</p:notes>
</file>

<file path=ppt/notesSlides/notesSlide4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46</a:t>
            </a:fld>
            <a:endParaRPr lang="zh-CN" altLang="en-US" sz="1200">
              <a:latin typeface="Times New Roman" pitchFamily="0" charset="0"/>
              <a:ea typeface="宋体" pitchFamily="0" charset="0"/>
              <a:cs typeface="Calibri" pitchFamily="0" charset="0"/>
            </a:endParaRPr>
          </a:p>
        </p:txBody>
      </p:sp>
      <p:sp>
        <p:nvSpPr>
          <p:cNvPr id="2402" name="对象"/>
          <p:cNvSpPr>
            <a:spLocks noGrp="1"/>
          </p:cNvSpPr>
          <p:nvPr>
            <p:ph type="sldImg"/>
          </p:nvPr>
        </p:nvSpPr>
        <p:spPr>
          <a:xfrm rot="0">
            <a:off x="1143000" y="685800"/>
            <a:ext cx="4572000" cy="3429000"/>
          </a:xfrm>
          <a:prstGeom prst="rect"/>
          <a:noFill/>
          <a:ln w="9525" cmpd="sng" cap="flat">
            <a:noFill/>
            <a:prstDash val="solid"/>
            <a:miter/>
          </a:ln>
        </p:spPr>
      </p:sp>
      <p:sp>
        <p:nvSpPr>
          <p:cNvPr id="2403"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078320"/>
      </p:ext>
    </p:extLst>
  </p:cSld>
  <p:clrMapOvr>
    <a:masterClrMapping/>
  </p:clrMapOvr>
</p:notes>
</file>

<file path=ppt/notesSlides/notesSlide4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47</a:t>
            </a:fld>
            <a:endParaRPr lang="zh-CN" altLang="en-US" sz="1200">
              <a:latin typeface="Times New Roman" pitchFamily="0" charset="0"/>
              <a:ea typeface="宋体" pitchFamily="0" charset="0"/>
              <a:cs typeface="Calibri" pitchFamily="0" charset="0"/>
            </a:endParaRPr>
          </a:p>
        </p:txBody>
      </p:sp>
      <p:sp>
        <p:nvSpPr>
          <p:cNvPr id="2454" name="对象"/>
          <p:cNvSpPr>
            <a:spLocks noGrp="1"/>
          </p:cNvSpPr>
          <p:nvPr>
            <p:ph type="sldImg"/>
          </p:nvPr>
        </p:nvSpPr>
        <p:spPr>
          <a:xfrm rot="0">
            <a:off x="1143000" y="685800"/>
            <a:ext cx="4572000" cy="3429000"/>
          </a:xfrm>
          <a:prstGeom prst="rect"/>
          <a:noFill/>
          <a:ln w="9525" cmpd="sng" cap="flat">
            <a:noFill/>
            <a:prstDash val="solid"/>
            <a:miter/>
          </a:ln>
        </p:spPr>
      </p:sp>
      <p:sp>
        <p:nvSpPr>
          <p:cNvPr id="2455"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5498100"/>
      </p:ext>
    </p:extLst>
  </p:cSld>
  <p:clrMapOvr>
    <a:masterClrMapping/>
  </p:clrMapOvr>
</p:notes>
</file>

<file path=ppt/notesSlides/notesSlide4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48</a:t>
            </a:fld>
            <a:endParaRPr lang="zh-CN" altLang="en-US" sz="1200">
              <a:latin typeface="Times New Roman" pitchFamily="0" charset="0"/>
              <a:ea typeface="宋体" pitchFamily="0" charset="0"/>
              <a:cs typeface="Calibri" pitchFamily="0" charset="0"/>
            </a:endParaRPr>
          </a:p>
        </p:txBody>
      </p:sp>
      <p:sp>
        <p:nvSpPr>
          <p:cNvPr id="2476" name="对象"/>
          <p:cNvSpPr>
            <a:spLocks noGrp="1"/>
          </p:cNvSpPr>
          <p:nvPr>
            <p:ph type="sldImg"/>
          </p:nvPr>
        </p:nvSpPr>
        <p:spPr>
          <a:xfrm rot="0">
            <a:off x="1143000" y="685800"/>
            <a:ext cx="4572000" cy="3429000"/>
          </a:xfrm>
          <a:prstGeom prst="rect"/>
          <a:noFill/>
          <a:ln w="9525" cmpd="sng" cap="flat">
            <a:noFill/>
            <a:prstDash val="solid"/>
            <a:miter/>
          </a:ln>
        </p:spPr>
      </p:sp>
      <p:sp>
        <p:nvSpPr>
          <p:cNvPr id="2477"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8524113"/>
      </p:ext>
    </p:extLst>
  </p:cSld>
  <p:clrMapOvr>
    <a:masterClrMapping/>
  </p:clrMapOvr>
</p:notes>
</file>

<file path=ppt/notesSlides/notesSlide4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49</a:t>
            </a:fld>
            <a:endParaRPr lang="zh-CN" altLang="en-US" sz="1200">
              <a:latin typeface="Times New Roman" pitchFamily="0" charset="0"/>
              <a:ea typeface="宋体" pitchFamily="0" charset="0"/>
              <a:cs typeface="Calibri" pitchFamily="0" charset="0"/>
            </a:endParaRPr>
          </a:p>
        </p:txBody>
      </p:sp>
      <p:sp>
        <p:nvSpPr>
          <p:cNvPr id="2507" name="对象"/>
          <p:cNvSpPr>
            <a:spLocks noGrp="1"/>
          </p:cNvSpPr>
          <p:nvPr>
            <p:ph type="sldImg"/>
          </p:nvPr>
        </p:nvSpPr>
        <p:spPr>
          <a:xfrm rot="0">
            <a:off x="1143000" y="685800"/>
            <a:ext cx="4572000" cy="3429000"/>
          </a:xfrm>
          <a:prstGeom prst="rect"/>
          <a:noFill/>
          <a:ln w="9525" cmpd="sng" cap="flat">
            <a:noFill/>
            <a:prstDash val="solid"/>
            <a:miter/>
          </a:ln>
        </p:spPr>
      </p:sp>
      <p:sp>
        <p:nvSpPr>
          <p:cNvPr id="2508"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405361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5</a:t>
            </a:fld>
            <a:endParaRPr lang="zh-CN" altLang="en-US" sz="1200">
              <a:latin typeface="Times New Roman" pitchFamily="0" charset="0"/>
              <a:ea typeface="宋体" pitchFamily="0" charset="0"/>
              <a:cs typeface="Calibri" pitchFamily="0" charset="0"/>
            </a:endParaRPr>
          </a:p>
        </p:txBody>
      </p:sp>
      <p:sp>
        <p:nvSpPr>
          <p:cNvPr id="238" name="对象"/>
          <p:cNvSpPr>
            <a:spLocks noGrp="1"/>
          </p:cNvSpPr>
          <p:nvPr>
            <p:ph type="sldImg"/>
          </p:nvPr>
        </p:nvSpPr>
        <p:spPr>
          <a:xfrm rot="0">
            <a:off x="1143000" y="685800"/>
            <a:ext cx="4572000" cy="3429000"/>
          </a:xfrm>
          <a:prstGeom prst="rect"/>
          <a:noFill/>
          <a:ln w="9525" cmpd="sng" cap="flat">
            <a:noFill/>
            <a:prstDash val="solid"/>
            <a:miter/>
          </a:ln>
        </p:spPr>
      </p:sp>
      <p:sp>
        <p:nvSpPr>
          <p:cNvPr id="239"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1120333"/>
      </p:ext>
    </p:extLst>
  </p:cSld>
  <p:clrMapOvr>
    <a:masterClrMapping/>
  </p:clrMapOvr>
</p:notes>
</file>

<file path=ppt/notesSlides/notesSlide5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50</a:t>
            </a:fld>
            <a:endParaRPr lang="zh-CN" altLang="en-US" sz="1200">
              <a:latin typeface="Times New Roman" pitchFamily="0" charset="0"/>
              <a:ea typeface="宋体" pitchFamily="0" charset="0"/>
              <a:cs typeface="Calibri" pitchFamily="0" charset="0"/>
            </a:endParaRPr>
          </a:p>
        </p:txBody>
      </p:sp>
      <p:sp>
        <p:nvSpPr>
          <p:cNvPr id="2633" name="对象"/>
          <p:cNvSpPr>
            <a:spLocks noGrp="1"/>
          </p:cNvSpPr>
          <p:nvPr>
            <p:ph type="sldImg"/>
          </p:nvPr>
        </p:nvSpPr>
        <p:spPr>
          <a:xfrm rot="0">
            <a:off x="1143000" y="685800"/>
            <a:ext cx="4572000" cy="3429000"/>
          </a:xfrm>
          <a:prstGeom prst="rect"/>
          <a:noFill/>
          <a:ln w="9525" cmpd="sng" cap="flat">
            <a:noFill/>
            <a:prstDash val="solid"/>
            <a:miter/>
          </a:ln>
        </p:spPr>
      </p:sp>
      <p:sp>
        <p:nvSpPr>
          <p:cNvPr id="2634"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169909"/>
      </p:ext>
    </p:extLst>
  </p:cSld>
  <p:clrMapOvr>
    <a:masterClrMapping/>
  </p:clrMapOvr>
</p:notes>
</file>

<file path=ppt/notesSlides/notesSlide5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51</a:t>
            </a:fld>
            <a:endParaRPr lang="zh-CN" altLang="en-US" sz="1200">
              <a:latin typeface="Times New Roman" pitchFamily="0" charset="0"/>
              <a:ea typeface="宋体" pitchFamily="0" charset="0"/>
              <a:cs typeface="Calibri" pitchFamily="0" charset="0"/>
            </a:endParaRPr>
          </a:p>
        </p:txBody>
      </p:sp>
      <p:sp>
        <p:nvSpPr>
          <p:cNvPr id="2643" name="对象"/>
          <p:cNvSpPr>
            <a:spLocks noGrp="1"/>
          </p:cNvSpPr>
          <p:nvPr>
            <p:ph type="sldImg"/>
          </p:nvPr>
        </p:nvSpPr>
        <p:spPr>
          <a:xfrm rot="0">
            <a:off x="1143000" y="685800"/>
            <a:ext cx="4572000" cy="3429000"/>
          </a:xfrm>
          <a:prstGeom prst="rect"/>
          <a:noFill/>
          <a:ln w="9525" cmpd="sng" cap="flat">
            <a:noFill/>
            <a:prstDash val="solid"/>
            <a:miter/>
          </a:ln>
        </p:spPr>
      </p:sp>
      <p:sp>
        <p:nvSpPr>
          <p:cNvPr id="2644"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528271"/>
      </p:ext>
    </p:extLst>
  </p:cSld>
  <p:clrMapOvr>
    <a:masterClrMapping/>
  </p:clrMapOvr>
</p:notes>
</file>

<file path=ppt/notesSlides/notesSlide5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52</a:t>
            </a:fld>
            <a:endParaRPr lang="zh-CN" altLang="en-US" sz="1200">
              <a:latin typeface="Times New Roman" pitchFamily="0" charset="0"/>
              <a:ea typeface="宋体" pitchFamily="0" charset="0"/>
              <a:cs typeface="Calibri" pitchFamily="0" charset="0"/>
            </a:endParaRPr>
          </a:p>
        </p:txBody>
      </p:sp>
      <p:sp>
        <p:nvSpPr>
          <p:cNvPr id="2647" name="对象"/>
          <p:cNvSpPr>
            <a:spLocks noGrp="1"/>
          </p:cNvSpPr>
          <p:nvPr>
            <p:ph type="sldImg"/>
          </p:nvPr>
        </p:nvSpPr>
        <p:spPr>
          <a:xfrm rot="0">
            <a:off x="1143000" y="685800"/>
            <a:ext cx="4572000" cy="3429000"/>
          </a:xfrm>
          <a:prstGeom prst="rect"/>
          <a:noFill/>
          <a:ln w="9525" cmpd="sng" cap="flat">
            <a:noFill/>
            <a:prstDash val="solid"/>
            <a:miter/>
          </a:ln>
        </p:spPr>
      </p:sp>
      <p:sp>
        <p:nvSpPr>
          <p:cNvPr id="2648"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2431179"/>
      </p:ext>
    </p:extLst>
  </p:cSld>
  <p:clrMapOvr>
    <a:masterClrMapping/>
  </p:clrMapOvr>
</p:notes>
</file>

<file path=ppt/notesSlides/notesSlide5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53</a:t>
            </a:fld>
            <a:endParaRPr lang="zh-CN" altLang="en-US" sz="1200">
              <a:latin typeface="Times New Roman" pitchFamily="0" charset="0"/>
              <a:ea typeface="宋体" pitchFamily="0" charset="0"/>
              <a:cs typeface="Calibri" pitchFamily="0" charset="0"/>
            </a:endParaRPr>
          </a:p>
        </p:txBody>
      </p:sp>
      <p:sp>
        <p:nvSpPr>
          <p:cNvPr id="2749" name="对象"/>
          <p:cNvSpPr>
            <a:spLocks noGrp="1"/>
          </p:cNvSpPr>
          <p:nvPr>
            <p:ph type="sldImg"/>
          </p:nvPr>
        </p:nvSpPr>
        <p:spPr>
          <a:xfrm rot="0">
            <a:off x="1143000" y="685800"/>
            <a:ext cx="4572000" cy="3429000"/>
          </a:xfrm>
          <a:prstGeom prst="rect"/>
          <a:noFill/>
          <a:ln w="9525" cmpd="sng" cap="flat">
            <a:noFill/>
            <a:prstDash val="solid"/>
            <a:miter/>
          </a:ln>
        </p:spPr>
      </p:sp>
      <p:sp>
        <p:nvSpPr>
          <p:cNvPr id="2750"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872755"/>
      </p:ext>
    </p:extLst>
  </p:cSld>
  <p:clrMapOvr>
    <a:masterClrMapping/>
  </p:clrMapOvr>
</p:notes>
</file>

<file path=ppt/notesSlides/notesSlide5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54</a:t>
            </a:fld>
            <a:endParaRPr lang="zh-CN" altLang="en-US" sz="1200">
              <a:latin typeface="Times New Roman" pitchFamily="0" charset="0"/>
              <a:ea typeface="宋体" pitchFamily="0" charset="0"/>
              <a:cs typeface="Calibri" pitchFamily="0" charset="0"/>
            </a:endParaRPr>
          </a:p>
        </p:txBody>
      </p:sp>
      <p:sp>
        <p:nvSpPr>
          <p:cNvPr id="2880" name="对象"/>
          <p:cNvSpPr>
            <a:spLocks noGrp="1"/>
          </p:cNvSpPr>
          <p:nvPr>
            <p:ph type="sldImg"/>
          </p:nvPr>
        </p:nvSpPr>
        <p:spPr>
          <a:xfrm rot="0">
            <a:off x="1143000" y="685800"/>
            <a:ext cx="4572000" cy="3429000"/>
          </a:xfrm>
          <a:prstGeom prst="rect"/>
          <a:noFill/>
          <a:ln w="9525" cmpd="sng" cap="flat">
            <a:noFill/>
            <a:prstDash val="solid"/>
            <a:miter/>
          </a:ln>
        </p:spPr>
      </p:sp>
      <p:sp>
        <p:nvSpPr>
          <p:cNvPr id="2881"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9744571"/>
      </p:ext>
    </p:extLst>
  </p:cSld>
  <p:clrMapOvr>
    <a:masterClrMapping/>
  </p:clrMapOvr>
</p:notes>
</file>

<file path=ppt/notesSlides/notesSlide5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55</a:t>
            </a:fld>
            <a:endParaRPr lang="zh-CN" altLang="en-US" sz="1200">
              <a:latin typeface="Times New Roman" pitchFamily="0" charset="0"/>
              <a:ea typeface="宋体" pitchFamily="0" charset="0"/>
              <a:cs typeface="Calibri" pitchFamily="0" charset="0"/>
            </a:endParaRPr>
          </a:p>
        </p:txBody>
      </p:sp>
      <p:sp>
        <p:nvSpPr>
          <p:cNvPr id="2996" name="对象"/>
          <p:cNvSpPr>
            <a:spLocks noGrp="1"/>
          </p:cNvSpPr>
          <p:nvPr>
            <p:ph type="sldImg"/>
          </p:nvPr>
        </p:nvSpPr>
        <p:spPr>
          <a:xfrm rot="0">
            <a:off x="1143000" y="685800"/>
            <a:ext cx="4572000" cy="3429000"/>
          </a:xfrm>
          <a:prstGeom prst="rect"/>
          <a:noFill/>
          <a:ln w="9525" cmpd="sng" cap="flat">
            <a:noFill/>
            <a:prstDash val="solid"/>
            <a:miter/>
          </a:ln>
        </p:spPr>
      </p:sp>
      <p:sp>
        <p:nvSpPr>
          <p:cNvPr id="2997"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2400267"/>
      </p:ext>
    </p:extLst>
  </p:cSld>
  <p:clrMapOvr>
    <a:masterClrMapping/>
  </p:clrMapOvr>
</p:notes>
</file>

<file path=ppt/notesSlides/notesSlide5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56</a:t>
            </a:fld>
            <a:endParaRPr lang="zh-CN" altLang="en-US" sz="1200">
              <a:latin typeface="Times New Roman" pitchFamily="0" charset="0"/>
              <a:ea typeface="宋体" pitchFamily="0" charset="0"/>
              <a:cs typeface="Calibri" pitchFamily="0" charset="0"/>
            </a:endParaRPr>
          </a:p>
        </p:txBody>
      </p:sp>
      <p:sp>
        <p:nvSpPr>
          <p:cNvPr id="3184" name="对象"/>
          <p:cNvSpPr>
            <a:spLocks noGrp="1"/>
          </p:cNvSpPr>
          <p:nvPr>
            <p:ph type="sldImg"/>
          </p:nvPr>
        </p:nvSpPr>
        <p:spPr>
          <a:xfrm rot="0">
            <a:off x="1143000" y="685800"/>
            <a:ext cx="4572000" cy="3429000"/>
          </a:xfrm>
          <a:prstGeom prst="rect"/>
          <a:noFill/>
          <a:ln w="9525" cmpd="sng" cap="flat">
            <a:noFill/>
            <a:prstDash val="solid"/>
            <a:miter/>
          </a:ln>
        </p:spPr>
      </p:sp>
      <p:sp>
        <p:nvSpPr>
          <p:cNvPr id="3185"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3109678"/>
      </p:ext>
    </p:extLst>
  </p:cSld>
  <p:clrMapOvr>
    <a:masterClrMapping/>
  </p:clrMapOvr>
</p:notes>
</file>

<file path=ppt/notesSlides/notesSlide5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57</a:t>
            </a:fld>
            <a:endParaRPr lang="zh-CN" altLang="en-US" sz="1200">
              <a:latin typeface="Times New Roman" pitchFamily="0" charset="0"/>
              <a:ea typeface="宋体" pitchFamily="0" charset="0"/>
              <a:cs typeface="Calibri" pitchFamily="0" charset="0"/>
            </a:endParaRPr>
          </a:p>
        </p:txBody>
      </p:sp>
      <p:sp>
        <p:nvSpPr>
          <p:cNvPr id="3260" name="对象"/>
          <p:cNvSpPr>
            <a:spLocks noGrp="1"/>
          </p:cNvSpPr>
          <p:nvPr>
            <p:ph type="sldImg"/>
          </p:nvPr>
        </p:nvSpPr>
        <p:spPr>
          <a:xfrm rot="0">
            <a:off x="1143000" y="685800"/>
            <a:ext cx="4572000" cy="3429000"/>
          </a:xfrm>
          <a:prstGeom prst="rect"/>
          <a:noFill/>
          <a:ln w="9525" cmpd="sng" cap="flat">
            <a:noFill/>
            <a:prstDash val="solid"/>
            <a:miter/>
          </a:ln>
        </p:spPr>
      </p:sp>
      <p:sp>
        <p:nvSpPr>
          <p:cNvPr id="3261"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73921374"/>
      </p:ext>
    </p:extLst>
  </p:cSld>
  <p:clrMapOvr>
    <a:masterClrMapping/>
  </p:clrMapOvr>
</p:notes>
</file>

<file path=ppt/notesSlides/notesSlide5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58</a:t>
            </a:fld>
            <a:endParaRPr lang="zh-CN" altLang="en-US" sz="1200">
              <a:latin typeface="Times New Roman" pitchFamily="0" charset="0"/>
              <a:ea typeface="宋体" pitchFamily="0" charset="0"/>
              <a:cs typeface="Calibri" pitchFamily="0" charset="0"/>
            </a:endParaRPr>
          </a:p>
        </p:txBody>
      </p:sp>
      <p:sp>
        <p:nvSpPr>
          <p:cNvPr id="3310" name="对象"/>
          <p:cNvSpPr>
            <a:spLocks noGrp="1"/>
          </p:cNvSpPr>
          <p:nvPr>
            <p:ph type="sldImg"/>
          </p:nvPr>
        </p:nvSpPr>
        <p:spPr>
          <a:xfrm rot="0">
            <a:off x="1143000" y="685800"/>
            <a:ext cx="4572000" cy="3429000"/>
          </a:xfrm>
          <a:prstGeom prst="rect"/>
          <a:noFill/>
          <a:ln w="9525" cmpd="sng" cap="flat">
            <a:noFill/>
            <a:prstDash val="solid"/>
            <a:miter/>
          </a:ln>
        </p:spPr>
      </p:sp>
      <p:sp>
        <p:nvSpPr>
          <p:cNvPr id="3311"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2167287"/>
      </p:ext>
    </p:extLst>
  </p:cSld>
  <p:clrMapOvr>
    <a:masterClrMapping/>
  </p:clrMapOvr>
</p:notes>
</file>

<file path=ppt/notesSlides/notesSlide5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59</a:t>
            </a:fld>
            <a:endParaRPr lang="zh-CN" altLang="en-US" sz="1200">
              <a:latin typeface="Times New Roman" pitchFamily="0" charset="0"/>
              <a:ea typeface="宋体" pitchFamily="0" charset="0"/>
              <a:cs typeface="Calibri" pitchFamily="0" charset="0"/>
            </a:endParaRPr>
          </a:p>
        </p:txBody>
      </p:sp>
      <p:sp>
        <p:nvSpPr>
          <p:cNvPr id="3545" name="对象"/>
          <p:cNvSpPr>
            <a:spLocks noGrp="1"/>
          </p:cNvSpPr>
          <p:nvPr>
            <p:ph type="sldImg"/>
          </p:nvPr>
        </p:nvSpPr>
        <p:spPr>
          <a:xfrm rot="0">
            <a:off x="1143000" y="685800"/>
            <a:ext cx="4572000" cy="3429000"/>
          </a:xfrm>
          <a:prstGeom prst="rect"/>
          <a:noFill/>
          <a:ln w="9525" cmpd="sng" cap="flat">
            <a:noFill/>
            <a:prstDash val="solid"/>
            <a:miter/>
          </a:ln>
        </p:spPr>
      </p:sp>
      <p:sp>
        <p:nvSpPr>
          <p:cNvPr id="3546"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965861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6</a:t>
            </a:fld>
            <a:endParaRPr lang="zh-CN" altLang="en-US" sz="1200">
              <a:latin typeface="Times New Roman" pitchFamily="0" charset="0"/>
              <a:ea typeface="宋体" pitchFamily="0" charset="0"/>
              <a:cs typeface="Calibri" pitchFamily="0" charset="0"/>
            </a:endParaRPr>
          </a:p>
        </p:txBody>
      </p:sp>
      <p:sp>
        <p:nvSpPr>
          <p:cNvPr id="284" name="对象"/>
          <p:cNvSpPr>
            <a:spLocks noGrp="1"/>
          </p:cNvSpPr>
          <p:nvPr>
            <p:ph type="sldImg"/>
          </p:nvPr>
        </p:nvSpPr>
        <p:spPr>
          <a:xfrm rot="0">
            <a:off x="1143000" y="685800"/>
            <a:ext cx="4572000" cy="3429000"/>
          </a:xfrm>
          <a:prstGeom prst="rect"/>
          <a:noFill/>
          <a:ln w="9525" cmpd="sng" cap="flat">
            <a:noFill/>
            <a:prstDash val="solid"/>
            <a:miter/>
          </a:ln>
        </p:spPr>
      </p:sp>
      <p:sp>
        <p:nvSpPr>
          <p:cNvPr id="285"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8853054"/>
      </p:ext>
    </p:extLst>
  </p:cSld>
  <p:clrMapOvr>
    <a:masterClrMapping/>
  </p:clrMapOvr>
</p:notes>
</file>

<file path=ppt/notesSlides/notesSlide6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60</a:t>
            </a:fld>
            <a:endParaRPr lang="zh-CN" altLang="en-US" sz="1200">
              <a:latin typeface="Times New Roman" pitchFamily="0" charset="0"/>
              <a:ea typeface="宋体" pitchFamily="0" charset="0"/>
              <a:cs typeface="Calibri" pitchFamily="0" charset="0"/>
            </a:endParaRPr>
          </a:p>
        </p:txBody>
      </p:sp>
      <p:sp>
        <p:nvSpPr>
          <p:cNvPr id="3641" name="对象"/>
          <p:cNvSpPr>
            <a:spLocks noGrp="1"/>
          </p:cNvSpPr>
          <p:nvPr>
            <p:ph type="sldImg"/>
          </p:nvPr>
        </p:nvSpPr>
        <p:spPr>
          <a:xfrm rot="0">
            <a:off x="1143000" y="685800"/>
            <a:ext cx="4572000" cy="3429000"/>
          </a:xfrm>
          <a:prstGeom prst="rect"/>
          <a:noFill/>
          <a:ln w="9525" cmpd="sng" cap="flat">
            <a:noFill/>
            <a:prstDash val="solid"/>
            <a:miter/>
          </a:ln>
        </p:spPr>
      </p:sp>
      <p:sp>
        <p:nvSpPr>
          <p:cNvPr id="3642"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7226427"/>
      </p:ext>
    </p:extLst>
  </p:cSld>
  <p:clrMapOvr>
    <a:masterClrMapping/>
  </p:clrMapOvr>
</p:notes>
</file>

<file path=ppt/notesSlides/notesSlide6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61</a:t>
            </a:fld>
            <a:endParaRPr lang="zh-CN" altLang="en-US" sz="1200">
              <a:latin typeface="Times New Roman" pitchFamily="0" charset="0"/>
              <a:ea typeface="宋体" pitchFamily="0" charset="0"/>
              <a:cs typeface="Calibri" pitchFamily="0" charset="0"/>
            </a:endParaRPr>
          </a:p>
        </p:txBody>
      </p:sp>
      <p:sp>
        <p:nvSpPr>
          <p:cNvPr id="3696" name="对象"/>
          <p:cNvSpPr>
            <a:spLocks noGrp="1"/>
          </p:cNvSpPr>
          <p:nvPr>
            <p:ph type="sldImg"/>
          </p:nvPr>
        </p:nvSpPr>
        <p:spPr>
          <a:xfrm rot="0">
            <a:off x="1143000" y="685800"/>
            <a:ext cx="4572000" cy="3429000"/>
          </a:xfrm>
          <a:prstGeom prst="rect"/>
          <a:noFill/>
          <a:ln w="9525" cmpd="sng" cap="flat">
            <a:noFill/>
            <a:prstDash val="solid"/>
            <a:miter/>
          </a:ln>
        </p:spPr>
      </p:sp>
      <p:sp>
        <p:nvSpPr>
          <p:cNvPr id="3697"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6510558"/>
      </p:ext>
    </p:extLst>
  </p:cSld>
  <p:clrMapOvr>
    <a:masterClrMapping/>
  </p:clrMapOvr>
</p:notes>
</file>

<file path=ppt/notesSlides/notesSlide6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62</a:t>
            </a:fld>
            <a:endParaRPr lang="zh-CN" altLang="en-US" sz="1200">
              <a:latin typeface="Times New Roman" pitchFamily="0" charset="0"/>
              <a:ea typeface="宋体" pitchFamily="0" charset="0"/>
              <a:cs typeface="Calibri" pitchFamily="0" charset="0"/>
            </a:endParaRPr>
          </a:p>
        </p:txBody>
      </p:sp>
      <p:sp>
        <p:nvSpPr>
          <p:cNvPr id="3874" name="对象"/>
          <p:cNvSpPr>
            <a:spLocks noGrp="1"/>
          </p:cNvSpPr>
          <p:nvPr>
            <p:ph type="sldImg"/>
          </p:nvPr>
        </p:nvSpPr>
        <p:spPr>
          <a:xfrm rot="0">
            <a:off x="1143000" y="685800"/>
            <a:ext cx="4572000" cy="3429000"/>
          </a:xfrm>
          <a:prstGeom prst="rect"/>
          <a:noFill/>
          <a:ln w="9525" cmpd="sng" cap="flat">
            <a:noFill/>
            <a:prstDash val="solid"/>
            <a:miter/>
          </a:ln>
        </p:spPr>
      </p:sp>
      <p:sp>
        <p:nvSpPr>
          <p:cNvPr id="3875"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3578404"/>
      </p:ext>
    </p:extLst>
  </p:cSld>
  <p:clrMapOvr>
    <a:masterClrMapping/>
  </p:clrMapOvr>
</p:notes>
</file>

<file path=ppt/notesSlides/notesSlide6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63</a:t>
            </a:fld>
            <a:endParaRPr lang="zh-CN" altLang="en-US" sz="1200">
              <a:latin typeface="Times New Roman" pitchFamily="0" charset="0"/>
              <a:ea typeface="宋体" pitchFamily="0" charset="0"/>
              <a:cs typeface="Calibri" pitchFamily="0" charset="0"/>
            </a:endParaRPr>
          </a:p>
        </p:txBody>
      </p:sp>
      <p:sp>
        <p:nvSpPr>
          <p:cNvPr id="3973" name="对象"/>
          <p:cNvSpPr>
            <a:spLocks noGrp="1"/>
          </p:cNvSpPr>
          <p:nvPr>
            <p:ph type="sldImg"/>
          </p:nvPr>
        </p:nvSpPr>
        <p:spPr>
          <a:xfrm rot="0">
            <a:off x="1143000" y="685800"/>
            <a:ext cx="4572000" cy="3429000"/>
          </a:xfrm>
          <a:prstGeom prst="rect"/>
          <a:noFill/>
          <a:ln w="9525" cmpd="sng" cap="flat">
            <a:noFill/>
            <a:prstDash val="solid"/>
            <a:miter/>
          </a:ln>
        </p:spPr>
      </p:sp>
      <p:sp>
        <p:nvSpPr>
          <p:cNvPr id="3974"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4567947"/>
      </p:ext>
    </p:extLst>
  </p:cSld>
  <p:clrMapOvr>
    <a:masterClrMapping/>
  </p:clrMapOvr>
</p:notes>
</file>

<file path=ppt/notesSlides/notesSlide6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64</a:t>
            </a:fld>
            <a:endParaRPr lang="zh-CN" altLang="en-US" sz="1200">
              <a:latin typeface="Times New Roman" pitchFamily="0" charset="0"/>
              <a:ea typeface="宋体" pitchFamily="0" charset="0"/>
              <a:cs typeface="Calibri" pitchFamily="0" charset="0"/>
            </a:endParaRPr>
          </a:p>
        </p:txBody>
      </p:sp>
      <p:sp>
        <p:nvSpPr>
          <p:cNvPr id="4020" name="对象"/>
          <p:cNvSpPr>
            <a:spLocks noGrp="1"/>
          </p:cNvSpPr>
          <p:nvPr>
            <p:ph type="sldImg"/>
          </p:nvPr>
        </p:nvSpPr>
        <p:spPr>
          <a:xfrm rot="0">
            <a:off x="1143000" y="685800"/>
            <a:ext cx="4572000" cy="3429000"/>
          </a:xfrm>
          <a:prstGeom prst="rect"/>
          <a:noFill/>
          <a:ln w="9525" cmpd="sng" cap="flat">
            <a:noFill/>
            <a:prstDash val="solid"/>
            <a:miter/>
          </a:ln>
        </p:spPr>
      </p:sp>
      <p:sp>
        <p:nvSpPr>
          <p:cNvPr id="4021"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9428428"/>
      </p:ext>
    </p:extLst>
  </p:cSld>
  <p:clrMapOvr>
    <a:masterClrMapping/>
  </p:clrMapOvr>
</p:notes>
</file>

<file path=ppt/notesSlides/notesSlide6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65</a:t>
            </a:fld>
            <a:endParaRPr lang="zh-CN" altLang="en-US" sz="1200">
              <a:latin typeface="Times New Roman" pitchFamily="0" charset="0"/>
              <a:ea typeface="宋体" pitchFamily="0" charset="0"/>
              <a:cs typeface="Calibri" pitchFamily="0" charset="0"/>
            </a:endParaRPr>
          </a:p>
        </p:txBody>
      </p:sp>
      <p:sp>
        <p:nvSpPr>
          <p:cNvPr id="4122" name="对象"/>
          <p:cNvSpPr>
            <a:spLocks noGrp="1"/>
          </p:cNvSpPr>
          <p:nvPr>
            <p:ph type="sldImg"/>
          </p:nvPr>
        </p:nvSpPr>
        <p:spPr>
          <a:xfrm rot="0">
            <a:off x="1143000" y="685800"/>
            <a:ext cx="4572000" cy="3429000"/>
          </a:xfrm>
          <a:prstGeom prst="rect"/>
          <a:noFill/>
          <a:ln w="9525" cmpd="sng" cap="flat">
            <a:noFill/>
            <a:prstDash val="solid"/>
            <a:miter/>
          </a:ln>
        </p:spPr>
      </p:sp>
      <p:sp>
        <p:nvSpPr>
          <p:cNvPr id="4123"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7569597"/>
      </p:ext>
    </p:extLst>
  </p:cSld>
  <p:clrMapOvr>
    <a:masterClrMapping/>
  </p:clrMapOvr>
</p:notes>
</file>

<file path=ppt/notesSlides/notesSlide6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66</a:t>
            </a:fld>
            <a:endParaRPr lang="zh-CN" altLang="en-US" sz="1200">
              <a:latin typeface="Times New Roman" pitchFamily="0" charset="0"/>
              <a:ea typeface="宋体" pitchFamily="0" charset="0"/>
              <a:cs typeface="Calibri" pitchFamily="0" charset="0"/>
            </a:endParaRPr>
          </a:p>
        </p:txBody>
      </p:sp>
      <p:sp>
        <p:nvSpPr>
          <p:cNvPr id="4237" name="对象"/>
          <p:cNvSpPr>
            <a:spLocks noGrp="1"/>
          </p:cNvSpPr>
          <p:nvPr>
            <p:ph type="sldImg"/>
          </p:nvPr>
        </p:nvSpPr>
        <p:spPr>
          <a:xfrm rot="0">
            <a:off x="1143000" y="685800"/>
            <a:ext cx="4572000" cy="3429000"/>
          </a:xfrm>
          <a:prstGeom prst="rect"/>
          <a:noFill/>
          <a:ln w="9525" cmpd="sng" cap="flat">
            <a:noFill/>
            <a:prstDash val="solid"/>
            <a:miter/>
          </a:ln>
        </p:spPr>
      </p:sp>
      <p:sp>
        <p:nvSpPr>
          <p:cNvPr id="4238"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6901419"/>
      </p:ext>
    </p:extLst>
  </p:cSld>
  <p:clrMapOvr>
    <a:masterClrMapping/>
  </p:clrMapOvr>
</p:notes>
</file>

<file path=ppt/notesSlides/notesSlide6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67</a:t>
            </a:fld>
            <a:endParaRPr lang="zh-CN" altLang="en-US" sz="1200">
              <a:latin typeface="Times New Roman" pitchFamily="0" charset="0"/>
              <a:ea typeface="宋体" pitchFamily="0" charset="0"/>
              <a:cs typeface="Calibri" pitchFamily="0" charset="0"/>
            </a:endParaRPr>
          </a:p>
        </p:txBody>
      </p:sp>
      <p:sp>
        <p:nvSpPr>
          <p:cNvPr id="4398" name="对象"/>
          <p:cNvSpPr>
            <a:spLocks noGrp="1"/>
          </p:cNvSpPr>
          <p:nvPr>
            <p:ph type="sldImg"/>
          </p:nvPr>
        </p:nvSpPr>
        <p:spPr>
          <a:xfrm rot="0">
            <a:off x="1143000" y="685800"/>
            <a:ext cx="4572000" cy="3429000"/>
          </a:xfrm>
          <a:prstGeom prst="rect"/>
          <a:noFill/>
          <a:ln w="9525" cmpd="sng" cap="flat">
            <a:noFill/>
            <a:prstDash val="solid"/>
            <a:miter/>
          </a:ln>
        </p:spPr>
      </p:sp>
      <p:sp>
        <p:nvSpPr>
          <p:cNvPr id="4399"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7381607"/>
      </p:ext>
    </p:extLst>
  </p:cSld>
  <p:clrMapOvr>
    <a:masterClrMapping/>
  </p:clrMapOvr>
</p:notes>
</file>

<file path=ppt/notesSlides/notesSlide6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68</a:t>
            </a:fld>
            <a:endParaRPr lang="zh-CN" altLang="en-US" sz="1200">
              <a:latin typeface="Times New Roman" pitchFamily="0" charset="0"/>
              <a:ea typeface="宋体" pitchFamily="0" charset="0"/>
              <a:cs typeface="Calibri" pitchFamily="0" charset="0"/>
            </a:endParaRPr>
          </a:p>
        </p:txBody>
      </p:sp>
      <p:sp>
        <p:nvSpPr>
          <p:cNvPr id="4529" name="对象"/>
          <p:cNvSpPr>
            <a:spLocks noGrp="1"/>
          </p:cNvSpPr>
          <p:nvPr>
            <p:ph type="sldImg"/>
          </p:nvPr>
        </p:nvSpPr>
        <p:spPr>
          <a:xfrm rot="0">
            <a:off x="1143000" y="685800"/>
            <a:ext cx="4572000" cy="3429000"/>
          </a:xfrm>
          <a:prstGeom prst="rect"/>
          <a:noFill/>
          <a:ln w="9525" cmpd="sng" cap="flat">
            <a:noFill/>
            <a:prstDash val="solid"/>
            <a:miter/>
          </a:ln>
        </p:spPr>
      </p:sp>
      <p:sp>
        <p:nvSpPr>
          <p:cNvPr id="4530"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231079"/>
      </p:ext>
    </p:extLst>
  </p:cSld>
  <p:clrMapOvr>
    <a:masterClrMapping/>
  </p:clrMapOvr>
</p:notes>
</file>

<file path=ppt/notesSlides/notesSlide6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69</a:t>
            </a:fld>
            <a:endParaRPr lang="zh-CN" altLang="en-US" sz="1200">
              <a:latin typeface="Times New Roman" pitchFamily="0" charset="0"/>
              <a:ea typeface="宋体" pitchFamily="0" charset="0"/>
              <a:cs typeface="Calibri" pitchFamily="0" charset="0"/>
            </a:endParaRPr>
          </a:p>
        </p:txBody>
      </p:sp>
      <p:sp>
        <p:nvSpPr>
          <p:cNvPr id="4629" name="对象"/>
          <p:cNvSpPr>
            <a:spLocks noGrp="1"/>
          </p:cNvSpPr>
          <p:nvPr>
            <p:ph type="sldImg"/>
          </p:nvPr>
        </p:nvSpPr>
        <p:spPr>
          <a:xfrm rot="0">
            <a:off x="1143000" y="685800"/>
            <a:ext cx="4572000" cy="3429000"/>
          </a:xfrm>
          <a:prstGeom prst="rect"/>
          <a:noFill/>
          <a:ln w="9525" cmpd="sng" cap="flat">
            <a:noFill/>
            <a:prstDash val="solid"/>
            <a:miter/>
          </a:ln>
        </p:spPr>
      </p:sp>
      <p:sp>
        <p:nvSpPr>
          <p:cNvPr id="4630"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607662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7</a:t>
            </a:fld>
            <a:endParaRPr lang="zh-CN" altLang="en-US" sz="1200">
              <a:latin typeface="Times New Roman" pitchFamily="0" charset="0"/>
              <a:ea typeface="宋体" pitchFamily="0" charset="0"/>
              <a:cs typeface="Calibri" pitchFamily="0" charset="0"/>
            </a:endParaRPr>
          </a:p>
        </p:txBody>
      </p:sp>
      <p:sp>
        <p:nvSpPr>
          <p:cNvPr id="356" name="对象"/>
          <p:cNvSpPr>
            <a:spLocks noGrp="1"/>
          </p:cNvSpPr>
          <p:nvPr>
            <p:ph type="sldImg"/>
          </p:nvPr>
        </p:nvSpPr>
        <p:spPr>
          <a:xfrm rot="0">
            <a:off x="1143000" y="685800"/>
            <a:ext cx="4572000" cy="3429000"/>
          </a:xfrm>
          <a:prstGeom prst="rect"/>
          <a:noFill/>
          <a:ln w="9525" cmpd="sng" cap="flat">
            <a:noFill/>
            <a:prstDash val="solid"/>
            <a:miter/>
          </a:ln>
        </p:spPr>
      </p:sp>
      <p:sp>
        <p:nvSpPr>
          <p:cNvPr id="357"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8604000"/>
      </p:ext>
    </p:extLst>
  </p:cSld>
  <p:clrMapOvr>
    <a:masterClrMapping/>
  </p:clrMapOvr>
</p:notes>
</file>

<file path=ppt/notesSlides/notesSlide7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70</a:t>
            </a:fld>
            <a:endParaRPr lang="zh-CN" altLang="en-US" sz="1200">
              <a:latin typeface="Times New Roman" pitchFamily="0" charset="0"/>
              <a:ea typeface="宋体" pitchFamily="0" charset="0"/>
              <a:cs typeface="Calibri" pitchFamily="0" charset="0"/>
            </a:endParaRPr>
          </a:p>
        </p:txBody>
      </p:sp>
      <p:sp>
        <p:nvSpPr>
          <p:cNvPr id="4697" name="对象"/>
          <p:cNvSpPr>
            <a:spLocks noGrp="1"/>
          </p:cNvSpPr>
          <p:nvPr>
            <p:ph type="sldImg"/>
          </p:nvPr>
        </p:nvSpPr>
        <p:spPr>
          <a:xfrm rot="0">
            <a:off x="1143000" y="685800"/>
            <a:ext cx="4572000" cy="3429000"/>
          </a:xfrm>
          <a:prstGeom prst="rect"/>
          <a:noFill/>
          <a:ln w="9525" cmpd="sng" cap="flat">
            <a:noFill/>
            <a:prstDash val="solid"/>
            <a:miter/>
          </a:ln>
        </p:spPr>
      </p:sp>
      <p:sp>
        <p:nvSpPr>
          <p:cNvPr id="4698"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2645985"/>
      </p:ext>
    </p:extLst>
  </p:cSld>
  <p:clrMapOvr>
    <a:masterClrMapping/>
  </p:clrMapOvr>
</p:notes>
</file>

<file path=ppt/notesSlides/notesSlide7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71</a:t>
            </a:fld>
            <a:endParaRPr lang="zh-CN" altLang="en-US" sz="1200">
              <a:latin typeface="Times New Roman" pitchFamily="0" charset="0"/>
              <a:ea typeface="宋体" pitchFamily="0" charset="0"/>
              <a:cs typeface="Calibri" pitchFamily="0" charset="0"/>
            </a:endParaRPr>
          </a:p>
        </p:txBody>
      </p:sp>
      <p:sp>
        <p:nvSpPr>
          <p:cNvPr id="4704" name="对象"/>
          <p:cNvSpPr>
            <a:spLocks noGrp="1"/>
          </p:cNvSpPr>
          <p:nvPr>
            <p:ph type="sldImg"/>
          </p:nvPr>
        </p:nvSpPr>
        <p:spPr>
          <a:xfrm rot="0">
            <a:off x="1143000" y="685800"/>
            <a:ext cx="4572000" cy="3429000"/>
          </a:xfrm>
          <a:prstGeom prst="rect"/>
          <a:noFill/>
          <a:ln w="9525" cmpd="sng" cap="flat">
            <a:noFill/>
            <a:prstDash val="solid"/>
            <a:miter/>
          </a:ln>
        </p:spPr>
      </p:sp>
      <p:sp>
        <p:nvSpPr>
          <p:cNvPr id="4705"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3112026"/>
      </p:ext>
    </p:extLst>
  </p:cSld>
  <p:clrMapOvr>
    <a:masterClrMapping/>
  </p:clrMapOvr>
</p:notes>
</file>

<file path=ppt/notesSlides/notesSlide7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72</a:t>
            </a:fld>
            <a:endParaRPr lang="zh-CN" altLang="en-US" sz="1200">
              <a:latin typeface="Times New Roman" pitchFamily="0" charset="0"/>
              <a:ea typeface="宋体" pitchFamily="0" charset="0"/>
              <a:cs typeface="Calibri" pitchFamily="0" charset="0"/>
            </a:endParaRPr>
          </a:p>
        </p:txBody>
      </p:sp>
      <p:sp>
        <p:nvSpPr>
          <p:cNvPr id="4709" name="对象"/>
          <p:cNvSpPr>
            <a:spLocks noGrp="1"/>
          </p:cNvSpPr>
          <p:nvPr>
            <p:ph type="sldImg"/>
          </p:nvPr>
        </p:nvSpPr>
        <p:spPr>
          <a:xfrm rot="0">
            <a:off x="1143000" y="685800"/>
            <a:ext cx="4572000" cy="3429000"/>
          </a:xfrm>
          <a:prstGeom prst="rect"/>
          <a:noFill/>
          <a:ln w="9525" cmpd="sng" cap="flat">
            <a:noFill/>
            <a:prstDash val="solid"/>
            <a:miter/>
          </a:ln>
        </p:spPr>
      </p:sp>
      <p:sp>
        <p:nvSpPr>
          <p:cNvPr id="4710"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1224157"/>
      </p:ext>
    </p:extLst>
  </p:cSld>
  <p:clrMapOvr>
    <a:masterClrMapping/>
  </p:clrMapOvr>
</p:notes>
</file>

<file path=ppt/notesSlides/notesSlide7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73</a:t>
            </a:fld>
            <a:endParaRPr lang="zh-CN" altLang="en-US" sz="1200">
              <a:latin typeface="Times New Roman" pitchFamily="0" charset="0"/>
              <a:ea typeface="宋体" pitchFamily="0" charset="0"/>
              <a:cs typeface="Calibri" pitchFamily="0" charset="0"/>
            </a:endParaRPr>
          </a:p>
        </p:txBody>
      </p:sp>
      <p:sp>
        <p:nvSpPr>
          <p:cNvPr id="4769" name="对象"/>
          <p:cNvSpPr>
            <a:spLocks noGrp="1"/>
          </p:cNvSpPr>
          <p:nvPr>
            <p:ph type="sldImg"/>
          </p:nvPr>
        </p:nvSpPr>
        <p:spPr>
          <a:xfrm rot="0">
            <a:off x="1143000" y="685800"/>
            <a:ext cx="4572000" cy="3429000"/>
          </a:xfrm>
          <a:prstGeom prst="rect"/>
          <a:noFill/>
          <a:ln w="9525" cmpd="sng" cap="flat">
            <a:noFill/>
            <a:prstDash val="solid"/>
            <a:miter/>
          </a:ln>
        </p:spPr>
      </p:sp>
      <p:sp>
        <p:nvSpPr>
          <p:cNvPr id="4770"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8785725"/>
      </p:ext>
    </p:extLst>
  </p:cSld>
  <p:clrMapOvr>
    <a:masterClrMapping/>
  </p:clrMapOvr>
</p:notes>
</file>

<file path=ppt/notesSlides/notesSlide7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74</a:t>
            </a:fld>
            <a:endParaRPr lang="zh-CN" altLang="en-US" sz="1200">
              <a:latin typeface="Times New Roman" pitchFamily="0" charset="0"/>
              <a:ea typeface="宋体" pitchFamily="0" charset="0"/>
              <a:cs typeface="Calibri" pitchFamily="0" charset="0"/>
            </a:endParaRPr>
          </a:p>
        </p:txBody>
      </p:sp>
      <p:sp>
        <p:nvSpPr>
          <p:cNvPr id="4878" name="对象"/>
          <p:cNvSpPr>
            <a:spLocks noGrp="1"/>
          </p:cNvSpPr>
          <p:nvPr>
            <p:ph type="sldImg"/>
          </p:nvPr>
        </p:nvSpPr>
        <p:spPr>
          <a:xfrm rot="0">
            <a:off x="1143000" y="685800"/>
            <a:ext cx="4572000" cy="3429000"/>
          </a:xfrm>
          <a:prstGeom prst="rect"/>
          <a:noFill/>
          <a:ln w="9525" cmpd="sng" cap="flat">
            <a:noFill/>
            <a:prstDash val="solid"/>
            <a:miter/>
          </a:ln>
        </p:spPr>
      </p:sp>
      <p:sp>
        <p:nvSpPr>
          <p:cNvPr id="4879"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7079820"/>
      </p:ext>
    </p:extLst>
  </p:cSld>
  <p:clrMapOvr>
    <a:masterClrMapping/>
  </p:clrMapOvr>
</p:notes>
</file>

<file path=ppt/notesSlides/notesSlide7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75</a:t>
            </a:fld>
            <a:endParaRPr lang="zh-CN" altLang="en-US" sz="1200">
              <a:latin typeface="Times New Roman" pitchFamily="0" charset="0"/>
              <a:ea typeface="宋体" pitchFamily="0" charset="0"/>
              <a:cs typeface="Calibri" pitchFamily="0" charset="0"/>
            </a:endParaRPr>
          </a:p>
        </p:txBody>
      </p:sp>
      <p:sp>
        <p:nvSpPr>
          <p:cNvPr id="4954" name="对象"/>
          <p:cNvSpPr>
            <a:spLocks noGrp="1"/>
          </p:cNvSpPr>
          <p:nvPr>
            <p:ph type="sldImg"/>
          </p:nvPr>
        </p:nvSpPr>
        <p:spPr>
          <a:xfrm rot="0">
            <a:off x="1143000" y="685800"/>
            <a:ext cx="4572000" cy="3429000"/>
          </a:xfrm>
          <a:prstGeom prst="rect"/>
          <a:noFill/>
          <a:ln w="9525" cmpd="sng" cap="flat">
            <a:noFill/>
            <a:prstDash val="solid"/>
            <a:miter/>
          </a:ln>
        </p:spPr>
      </p:sp>
      <p:sp>
        <p:nvSpPr>
          <p:cNvPr id="4955"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0847141"/>
      </p:ext>
    </p:extLst>
  </p:cSld>
  <p:clrMapOvr>
    <a:masterClrMapping/>
  </p:clrMapOvr>
</p:notes>
</file>

<file path=ppt/notesSlides/notesSlide7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76</a:t>
            </a:fld>
            <a:endParaRPr lang="zh-CN" altLang="en-US" sz="1200">
              <a:latin typeface="Times New Roman" pitchFamily="0" charset="0"/>
              <a:ea typeface="宋体" pitchFamily="0" charset="0"/>
              <a:cs typeface="Calibri" pitchFamily="0" charset="0"/>
            </a:endParaRPr>
          </a:p>
        </p:txBody>
      </p:sp>
      <p:sp>
        <p:nvSpPr>
          <p:cNvPr id="5007" name="对象"/>
          <p:cNvSpPr>
            <a:spLocks noGrp="1"/>
          </p:cNvSpPr>
          <p:nvPr>
            <p:ph type="sldImg"/>
          </p:nvPr>
        </p:nvSpPr>
        <p:spPr>
          <a:xfrm rot="0">
            <a:off x="1143000" y="685800"/>
            <a:ext cx="4572000" cy="3429000"/>
          </a:xfrm>
          <a:prstGeom prst="rect"/>
          <a:noFill/>
          <a:ln w="9525" cmpd="sng" cap="flat">
            <a:noFill/>
            <a:prstDash val="solid"/>
            <a:miter/>
          </a:ln>
        </p:spPr>
      </p:sp>
      <p:sp>
        <p:nvSpPr>
          <p:cNvPr id="5008"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984705"/>
      </p:ext>
    </p:extLst>
  </p:cSld>
  <p:clrMapOvr>
    <a:masterClrMapping/>
  </p:clrMapOvr>
</p:notes>
</file>

<file path=ppt/notesSlides/notesSlide7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77</a:t>
            </a:fld>
            <a:endParaRPr lang="zh-CN" altLang="en-US" sz="1200">
              <a:latin typeface="Times New Roman" pitchFamily="0" charset="0"/>
              <a:ea typeface="宋体" pitchFamily="0" charset="0"/>
              <a:cs typeface="Calibri" pitchFamily="0" charset="0"/>
            </a:endParaRPr>
          </a:p>
        </p:txBody>
      </p:sp>
      <p:sp>
        <p:nvSpPr>
          <p:cNvPr id="5011" name="对象"/>
          <p:cNvSpPr>
            <a:spLocks noGrp="1"/>
          </p:cNvSpPr>
          <p:nvPr>
            <p:ph type="sldImg"/>
          </p:nvPr>
        </p:nvSpPr>
        <p:spPr>
          <a:xfrm rot="0">
            <a:off x="1143000" y="685800"/>
            <a:ext cx="4572000" cy="3429000"/>
          </a:xfrm>
          <a:prstGeom prst="rect"/>
          <a:noFill/>
          <a:ln w="9525" cmpd="sng" cap="flat">
            <a:noFill/>
            <a:prstDash val="solid"/>
            <a:miter/>
          </a:ln>
        </p:spPr>
      </p:sp>
      <p:sp>
        <p:nvSpPr>
          <p:cNvPr id="5012"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9824939"/>
      </p:ext>
    </p:extLst>
  </p:cSld>
  <p:clrMapOvr>
    <a:masterClrMapping/>
  </p:clrMapOvr>
</p:notes>
</file>

<file path=ppt/notesSlides/notesSlide7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78</a:t>
            </a:fld>
            <a:endParaRPr lang="zh-CN" altLang="en-US" sz="1200">
              <a:latin typeface="Times New Roman" pitchFamily="0" charset="0"/>
              <a:ea typeface="宋体" pitchFamily="0" charset="0"/>
              <a:cs typeface="Calibri" pitchFamily="0" charset="0"/>
            </a:endParaRPr>
          </a:p>
        </p:txBody>
      </p:sp>
      <p:sp>
        <p:nvSpPr>
          <p:cNvPr id="5017" name="对象"/>
          <p:cNvSpPr>
            <a:spLocks noGrp="1"/>
          </p:cNvSpPr>
          <p:nvPr>
            <p:ph type="sldImg"/>
          </p:nvPr>
        </p:nvSpPr>
        <p:spPr>
          <a:xfrm rot="0">
            <a:off x="1143000" y="685800"/>
            <a:ext cx="4572000" cy="3429000"/>
          </a:xfrm>
          <a:prstGeom prst="rect"/>
          <a:noFill/>
          <a:ln w="9525" cmpd="sng" cap="flat">
            <a:noFill/>
            <a:prstDash val="solid"/>
            <a:miter/>
          </a:ln>
        </p:spPr>
      </p:sp>
      <p:sp>
        <p:nvSpPr>
          <p:cNvPr id="5018"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6579949"/>
      </p:ext>
    </p:extLst>
  </p:cSld>
  <p:clrMapOvr>
    <a:masterClrMapping/>
  </p:clrMapOvr>
</p:notes>
</file>

<file path=ppt/notesSlides/notesSlide7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79</a:t>
            </a:fld>
            <a:endParaRPr lang="zh-CN" altLang="en-US" sz="1200">
              <a:latin typeface="Times New Roman" pitchFamily="0" charset="0"/>
              <a:ea typeface="宋体" pitchFamily="0" charset="0"/>
              <a:cs typeface="Calibri" pitchFamily="0" charset="0"/>
            </a:endParaRPr>
          </a:p>
        </p:txBody>
      </p:sp>
      <p:sp>
        <p:nvSpPr>
          <p:cNvPr id="5024" name="对象"/>
          <p:cNvSpPr>
            <a:spLocks noGrp="1"/>
          </p:cNvSpPr>
          <p:nvPr>
            <p:ph type="sldImg"/>
          </p:nvPr>
        </p:nvSpPr>
        <p:spPr>
          <a:xfrm rot="0">
            <a:off x="1143000" y="685800"/>
            <a:ext cx="4572000" cy="3429000"/>
          </a:xfrm>
          <a:prstGeom prst="rect"/>
          <a:noFill/>
          <a:ln w="9525" cmpd="sng" cap="flat">
            <a:noFill/>
            <a:prstDash val="solid"/>
            <a:miter/>
          </a:ln>
        </p:spPr>
      </p:sp>
      <p:sp>
        <p:nvSpPr>
          <p:cNvPr id="5025"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43924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8</a:t>
            </a:fld>
            <a:endParaRPr lang="zh-CN" altLang="en-US" sz="1200">
              <a:latin typeface="Times New Roman" pitchFamily="0" charset="0"/>
              <a:ea typeface="宋体" pitchFamily="0" charset="0"/>
              <a:cs typeface="Calibri" pitchFamily="0" charset="0"/>
            </a:endParaRPr>
          </a:p>
        </p:txBody>
      </p:sp>
      <p:sp>
        <p:nvSpPr>
          <p:cNvPr id="407" name="对象"/>
          <p:cNvSpPr>
            <a:spLocks noGrp="1" noChangeAspect="1"/>
          </p:cNvSpPr>
          <p:nvPr>
            <p:ph type="sldImg"/>
          </p:nvPr>
        </p:nvSpPr>
        <p:spPr>
          <a:xfrm rot="0">
            <a:off x="1143000" y="685800"/>
            <a:ext cx="4572000" cy="3429000"/>
          </a:xfrm>
          <a:prstGeom prst="rect"/>
          <a:solidFill>
            <a:srgbClr val="FFFFFF"/>
          </a:solidFill>
          <a:ln w="9525" cmpd="sng" cap="flat">
            <a:noFill/>
            <a:prstDash val="solid"/>
            <a:miter/>
          </a:ln>
        </p:spPr>
      </p:sp>
      <p:sp>
        <p:nvSpPr>
          <p:cNvPr id="408" name="文本框"/>
          <p:cNvSpPr>
            <a:spLocks noGrp="1"/>
          </p:cNvSpPr>
          <p:nvPr>
            <p:ph type="body" idx="1"/>
          </p:nvPr>
        </p:nvSpPr>
        <p:spPr>
          <a:xfrm rot="0">
            <a:off x="685800" y="4343400"/>
            <a:ext cx="5486400" cy="4114800"/>
          </a:xfrm>
          <a:prstGeom prst="rect"/>
          <a:solidFill>
            <a:srgbClr val="FFFFFF"/>
          </a:solidFill>
          <a:ln w="9525" cmpd="sng" cap="flat">
            <a:solidFill>
              <a:srgbClr val="000000"/>
            </a:solidFill>
            <a:prstDash val="solid"/>
            <a:round/>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9923153"/>
      </p:ext>
    </p:extLst>
  </p:cSld>
  <p:clrMapOvr>
    <a:masterClrMapping/>
  </p:clrMapOvr>
</p:notes>
</file>

<file path=ppt/notesSlides/notesSlide8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80</a:t>
            </a:fld>
            <a:endParaRPr lang="zh-CN" altLang="en-US" sz="1200">
              <a:latin typeface="Times New Roman" pitchFamily="0" charset="0"/>
              <a:ea typeface="宋体" pitchFamily="0" charset="0"/>
              <a:cs typeface="Calibri" pitchFamily="0" charset="0"/>
            </a:endParaRPr>
          </a:p>
        </p:txBody>
      </p:sp>
      <p:sp>
        <p:nvSpPr>
          <p:cNvPr id="5029" name="对象"/>
          <p:cNvSpPr>
            <a:spLocks noGrp="1"/>
          </p:cNvSpPr>
          <p:nvPr>
            <p:ph type="sldImg"/>
          </p:nvPr>
        </p:nvSpPr>
        <p:spPr>
          <a:xfrm rot="0">
            <a:off x="1143000" y="685800"/>
            <a:ext cx="4572000" cy="3429000"/>
          </a:xfrm>
          <a:prstGeom prst="rect"/>
          <a:noFill/>
          <a:ln w="9525" cmpd="sng" cap="flat">
            <a:noFill/>
            <a:prstDash val="solid"/>
            <a:miter/>
          </a:ln>
        </p:spPr>
      </p:sp>
      <p:sp>
        <p:nvSpPr>
          <p:cNvPr id="5030"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1560817"/>
      </p:ext>
    </p:extLst>
  </p:cSld>
  <p:clrMapOvr>
    <a:masterClrMapping/>
  </p:clrMapOvr>
</p:notes>
</file>

<file path=ppt/notesSlides/notesSlide8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81</a:t>
            </a:fld>
            <a:endParaRPr lang="zh-CN" altLang="en-US" sz="1200">
              <a:latin typeface="Times New Roman" pitchFamily="0" charset="0"/>
              <a:ea typeface="宋体" pitchFamily="0" charset="0"/>
              <a:cs typeface="Calibri" pitchFamily="0" charset="0"/>
            </a:endParaRPr>
          </a:p>
        </p:txBody>
      </p:sp>
      <p:sp>
        <p:nvSpPr>
          <p:cNvPr id="5033" name="对象"/>
          <p:cNvSpPr>
            <a:spLocks noGrp="1"/>
          </p:cNvSpPr>
          <p:nvPr>
            <p:ph type="sldImg"/>
          </p:nvPr>
        </p:nvSpPr>
        <p:spPr>
          <a:xfrm rot="0">
            <a:off x="1143000" y="685800"/>
            <a:ext cx="4572000" cy="3429000"/>
          </a:xfrm>
          <a:prstGeom prst="rect"/>
          <a:noFill/>
          <a:ln w="9525" cmpd="sng" cap="flat">
            <a:noFill/>
            <a:prstDash val="solid"/>
            <a:miter/>
          </a:ln>
        </p:spPr>
      </p:sp>
      <p:sp>
        <p:nvSpPr>
          <p:cNvPr id="5034"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0817634"/>
      </p:ext>
    </p:extLst>
  </p:cSld>
  <p:clrMapOvr>
    <a:masterClrMapping/>
  </p:clrMapOvr>
</p:notes>
</file>

<file path=ppt/notesSlides/notesSlide8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82</a:t>
            </a:fld>
            <a:endParaRPr lang="zh-CN" altLang="en-US" sz="1200">
              <a:latin typeface="Times New Roman" pitchFamily="0" charset="0"/>
              <a:ea typeface="宋体" pitchFamily="0" charset="0"/>
              <a:cs typeface="Calibri" pitchFamily="0" charset="0"/>
            </a:endParaRPr>
          </a:p>
        </p:txBody>
      </p:sp>
      <p:sp>
        <p:nvSpPr>
          <p:cNvPr id="5039" name="对象"/>
          <p:cNvSpPr>
            <a:spLocks noGrp="1"/>
          </p:cNvSpPr>
          <p:nvPr>
            <p:ph type="sldImg"/>
          </p:nvPr>
        </p:nvSpPr>
        <p:spPr>
          <a:xfrm rot="0">
            <a:off x="1143000" y="685800"/>
            <a:ext cx="4572000" cy="3429000"/>
          </a:xfrm>
          <a:prstGeom prst="rect"/>
          <a:noFill/>
          <a:ln w="9525" cmpd="sng" cap="flat">
            <a:noFill/>
            <a:prstDash val="solid"/>
            <a:miter/>
          </a:ln>
        </p:spPr>
      </p:sp>
      <p:sp>
        <p:nvSpPr>
          <p:cNvPr id="5040"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3871785"/>
      </p:ext>
    </p:extLst>
  </p:cSld>
  <p:clrMapOvr>
    <a:masterClrMapping/>
  </p:clrMapOvr>
</p:notes>
</file>

<file path=ppt/notesSlides/notesSlide8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83</a:t>
            </a:fld>
            <a:endParaRPr lang="zh-CN" altLang="en-US" sz="1200">
              <a:latin typeface="Times New Roman" pitchFamily="0" charset="0"/>
              <a:ea typeface="宋体" pitchFamily="0" charset="0"/>
              <a:cs typeface="Calibri" pitchFamily="0" charset="0"/>
            </a:endParaRPr>
          </a:p>
        </p:txBody>
      </p:sp>
      <p:sp>
        <p:nvSpPr>
          <p:cNvPr id="5043" name="对象"/>
          <p:cNvSpPr>
            <a:spLocks noGrp="1"/>
          </p:cNvSpPr>
          <p:nvPr>
            <p:ph type="sldImg"/>
          </p:nvPr>
        </p:nvSpPr>
        <p:spPr>
          <a:xfrm rot="0">
            <a:off x="1143000" y="685800"/>
            <a:ext cx="4572000" cy="3429000"/>
          </a:xfrm>
          <a:prstGeom prst="rect"/>
          <a:noFill/>
          <a:ln w="9525" cmpd="sng" cap="flat">
            <a:noFill/>
            <a:prstDash val="solid"/>
            <a:miter/>
          </a:ln>
        </p:spPr>
      </p:sp>
      <p:sp>
        <p:nvSpPr>
          <p:cNvPr id="5044"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3552617"/>
      </p:ext>
    </p:extLst>
  </p:cSld>
  <p:clrMapOvr>
    <a:masterClrMapping/>
  </p:clrMapOvr>
</p:notes>
</file>

<file path=ppt/notesSlides/notesSlide8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84</a:t>
            </a:fld>
            <a:endParaRPr lang="zh-CN" altLang="en-US" sz="1200">
              <a:latin typeface="Times New Roman" pitchFamily="0" charset="0"/>
              <a:ea typeface="宋体" pitchFamily="0" charset="0"/>
              <a:cs typeface="Calibri" pitchFamily="0" charset="0"/>
            </a:endParaRPr>
          </a:p>
        </p:txBody>
      </p:sp>
      <p:sp>
        <p:nvSpPr>
          <p:cNvPr id="5050" name="对象"/>
          <p:cNvSpPr>
            <a:spLocks noGrp="1"/>
          </p:cNvSpPr>
          <p:nvPr>
            <p:ph type="sldImg"/>
          </p:nvPr>
        </p:nvSpPr>
        <p:spPr>
          <a:xfrm rot="0">
            <a:off x="1143000" y="685800"/>
            <a:ext cx="4572000" cy="3429000"/>
          </a:xfrm>
          <a:prstGeom prst="rect"/>
          <a:noFill/>
          <a:ln w="9525" cmpd="sng" cap="flat">
            <a:noFill/>
            <a:prstDash val="solid"/>
            <a:miter/>
          </a:ln>
        </p:spPr>
      </p:sp>
      <p:sp>
        <p:nvSpPr>
          <p:cNvPr id="5051"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1572581"/>
      </p:ext>
    </p:extLst>
  </p:cSld>
  <p:clrMapOvr>
    <a:masterClrMapping/>
  </p:clrMapOvr>
</p:notes>
</file>

<file path=ppt/notesSlides/notesSlide8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85</a:t>
            </a:fld>
            <a:endParaRPr lang="zh-CN" altLang="en-US" sz="1200">
              <a:latin typeface="Times New Roman" pitchFamily="0" charset="0"/>
              <a:ea typeface="宋体" pitchFamily="0" charset="0"/>
              <a:cs typeface="Calibri" pitchFamily="0" charset="0"/>
            </a:endParaRPr>
          </a:p>
        </p:txBody>
      </p:sp>
      <p:sp>
        <p:nvSpPr>
          <p:cNvPr id="5054" name="对象"/>
          <p:cNvSpPr>
            <a:spLocks noGrp="1"/>
          </p:cNvSpPr>
          <p:nvPr>
            <p:ph type="sldImg"/>
          </p:nvPr>
        </p:nvSpPr>
        <p:spPr>
          <a:xfrm rot="0">
            <a:off x="1143000" y="685800"/>
            <a:ext cx="4572000" cy="3429000"/>
          </a:xfrm>
          <a:prstGeom prst="rect"/>
          <a:noFill/>
          <a:ln w="9525" cmpd="sng" cap="flat">
            <a:noFill/>
            <a:prstDash val="solid"/>
            <a:miter/>
          </a:ln>
        </p:spPr>
      </p:sp>
      <p:sp>
        <p:nvSpPr>
          <p:cNvPr id="5055"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3432125"/>
      </p:ext>
    </p:extLst>
  </p:cSld>
  <p:clrMapOvr>
    <a:masterClrMapping/>
  </p:clrMapOvr>
</p:notes>
</file>

<file path=ppt/notesSlides/notesSlide8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86</a:t>
            </a:fld>
            <a:endParaRPr lang="zh-CN" altLang="en-US" sz="1200">
              <a:latin typeface="Times New Roman" pitchFamily="0" charset="0"/>
              <a:ea typeface="宋体" pitchFamily="0" charset="0"/>
              <a:cs typeface="Calibri" pitchFamily="0" charset="0"/>
            </a:endParaRPr>
          </a:p>
        </p:txBody>
      </p:sp>
      <p:sp>
        <p:nvSpPr>
          <p:cNvPr id="5065" name="对象"/>
          <p:cNvSpPr>
            <a:spLocks noGrp="1"/>
          </p:cNvSpPr>
          <p:nvPr>
            <p:ph type="sldImg"/>
          </p:nvPr>
        </p:nvSpPr>
        <p:spPr>
          <a:xfrm rot="0">
            <a:off x="1143000" y="685800"/>
            <a:ext cx="4572000" cy="3429000"/>
          </a:xfrm>
          <a:prstGeom prst="rect"/>
          <a:noFill/>
          <a:ln w="9525" cmpd="sng" cap="flat">
            <a:noFill/>
            <a:prstDash val="solid"/>
            <a:miter/>
          </a:ln>
        </p:spPr>
      </p:sp>
      <p:sp>
        <p:nvSpPr>
          <p:cNvPr id="5066"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3887748"/>
      </p:ext>
    </p:extLst>
  </p:cSld>
  <p:clrMapOvr>
    <a:masterClrMapping/>
  </p:clrMapOvr>
</p:notes>
</file>

<file path=ppt/notesSlides/notesSlide8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87</a:t>
            </a:fld>
            <a:endParaRPr lang="zh-CN" altLang="en-US" sz="1200">
              <a:latin typeface="Times New Roman" pitchFamily="0" charset="0"/>
              <a:ea typeface="宋体" pitchFamily="0" charset="0"/>
              <a:cs typeface="Calibri" pitchFamily="0" charset="0"/>
            </a:endParaRPr>
          </a:p>
        </p:txBody>
      </p:sp>
      <p:sp>
        <p:nvSpPr>
          <p:cNvPr id="5093" name="对象"/>
          <p:cNvSpPr>
            <a:spLocks noGrp="1"/>
          </p:cNvSpPr>
          <p:nvPr>
            <p:ph type="sldImg"/>
          </p:nvPr>
        </p:nvSpPr>
        <p:spPr>
          <a:xfrm rot="0">
            <a:off x="1143000" y="685800"/>
            <a:ext cx="4572000" cy="3429000"/>
          </a:xfrm>
          <a:prstGeom prst="rect"/>
          <a:noFill/>
          <a:ln w="9525" cmpd="sng" cap="flat">
            <a:noFill/>
            <a:prstDash val="solid"/>
            <a:miter/>
          </a:ln>
        </p:spPr>
      </p:sp>
      <p:sp>
        <p:nvSpPr>
          <p:cNvPr id="5094"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4668957"/>
      </p:ext>
    </p:extLst>
  </p:cSld>
  <p:clrMapOvr>
    <a:masterClrMapping/>
  </p:clrMapOvr>
</p:notes>
</file>

<file path=ppt/notesSlides/notesSlide8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88</a:t>
            </a:fld>
            <a:endParaRPr lang="zh-CN" altLang="en-US" sz="1200">
              <a:latin typeface="Times New Roman" pitchFamily="0" charset="0"/>
              <a:ea typeface="宋体" pitchFamily="0" charset="0"/>
              <a:cs typeface="Calibri" pitchFamily="0" charset="0"/>
            </a:endParaRPr>
          </a:p>
        </p:txBody>
      </p:sp>
      <p:sp>
        <p:nvSpPr>
          <p:cNvPr id="5180" name="对象"/>
          <p:cNvSpPr>
            <a:spLocks noGrp="1"/>
          </p:cNvSpPr>
          <p:nvPr>
            <p:ph type="sldImg"/>
          </p:nvPr>
        </p:nvSpPr>
        <p:spPr>
          <a:xfrm rot="0">
            <a:off x="1143000" y="685800"/>
            <a:ext cx="4572000" cy="3429000"/>
          </a:xfrm>
          <a:prstGeom prst="rect"/>
          <a:noFill/>
          <a:ln w="9525" cmpd="sng" cap="flat">
            <a:noFill/>
            <a:prstDash val="solid"/>
            <a:miter/>
          </a:ln>
        </p:spPr>
      </p:sp>
      <p:sp>
        <p:nvSpPr>
          <p:cNvPr id="5181"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584271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7200"/>
          </a:xfrm>
          <a:prstGeom prst="rect"/>
          <a:noFill/>
          <a:ln w="9525"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Times New Roman" pitchFamily="0" charset="0"/>
                <a:ea typeface="宋体" pitchFamily="0" charset="0"/>
                <a:cs typeface="Calibri" pitchFamily="0" charset="0"/>
              </a:rPr>
              <a:t>9</a:t>
            </a:fld>
            <a:endParaRPr lang="zh-CN" altLang="en-US" sz="1200">
              <a:latin typeface="Times New Roman" pitchFamily="0" charset="0"/>
              <a:ea typeface="宋体" pitchFamily="0" charset="0"/>
              <a:cs typeface="Calibri" pitchFamily="0" charset="0"/>
            </a:endParaRPr>
          </a:p>
        </p:txBody>
      </p:sp>
      <p:sp>
        <p:nvSpPr>
          <p:cNvPr id="542" name="对象"/>
          <p:cNvSpPr>
            <a:spLocks noGrp="1"/>
          </p:cNvSpPr>
          <p:nvPr>
            <p:ph type="sldImg"/>
          </p:nvPr>
        </p:nvSpPr>
        <p:spPr>
          <a:xfrm rot="0">
            <a:off x="1143000" y="685800"/>
            <a:ext cx="4572000" cy="3429000"/>
          </a:xfrm>
          <a:prstGeom prst="rect"/>
          <a:noFill/>
          <a:ln w="9525" cmpd="sng" cap="flat">
            <a:noFill/>
            <a:prstDash val="solid"/>
            <a:miter/>
          </a:ln>
        </p:spPr>
      </p:sp>
      <p:sp>
        <p:nvSpPr>
          <p:cNvPr id="543" name="文本框"/>
          <p:cNvSpPr>
            <a:spLocks noGrp="1"/>
          </p:cNvSpPr>
          <p:nvPr>
            <p:ph type="body" idx="1"/>
          </p:nvPr>
        </p:nvSpPr>
        <p:spPr>
          <a:xfrm rot="0">
            <a:off x="685800" y="4343400"/>
            <a:ext cx="5486400" cy="4114800"/>
          </a:xfrm>
          <a:prstGeom prst="rect"/>
          <a:noFill/>
          <a:ln w="9525"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9026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81419397"/>
      </p:ext>
    </p:extLst>
  </p:cSld>
  <p:clrMapOvr>
    <a:masterClrMapping/>
  </p:clrMapOvr>
</p:sldLayout>
</file>

<file path=ppt/slideLayouts/slideLayout10.xml><?xml version="1.0" encoding="utf-8"?>
<p:sldLayout xmlns:p="http://schemas.openxmlformats.org/presentationml/2006/main" xmlns:a="http://schemas.openxmlformats.org/drawingml/2006/main" xmlns:r="http://schemas.openxmlformats.org/officeDocument/2006/relationships"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31202948"/>
      </p:ext>
    </p:extLst>
  </p:cSld>
  <p:clrMapOvr>
    <a:masterClrMapping/>
  </p:clrMapOvr>
</p:sldLayout>
</file>

<file path=ppt/slideLayouts/slideLayout11.xml><?xml version="1.0" encoding="utf-8"?>
<p:sldLayout xmlns:p="http://schemas.openxmlformats.org/presentationml/2006/main" xmlns:a="http://schemas.openxmlformats.org/drawingml/2006/main" xmlns:r="http://schemas.openxmlformats.org/officeDocument/2006/relationships"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62056834"/>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title"/>
          </p:nvPr>
        </p:nvSpPr>
        <p:spPr>
          <a:xfrm rot="0">
            <a:off x="685800" y="2130425"/>
            <a:ext cx="7772400" cy="1470024"/>
          </a:xfrm>
          <a:prstGeom prst="rect"/>
          <a:noFill/>
          <a:ln w="9525" cmpd="sng" cap="flat">
            <a:noFill/>
            <a:prstDash val="solid"/>
            <a:miter/>
          </a:ln>
        </p:spPr>
        <p:txBody>
          <a:bodyPr vert="horz" wrap="square" lIns="91440" tIns="45720" rIns="91440" bIns="45720" anchor="ctr" anchorCtr="0">
            <a:prstTxWarp prst="textNoShape"/>
          </a:bodyPr>
          <a:lstStyle/>
          <a:p>
            <a:r>
              <a:rPr lang="zh-CN" altLang="en-US"/>
              <a:t>单击此处编辑母版标题样式</a:t>
            </a:r>
            <a:endParaRPr lang="zh-CN" altLang="en-US"/>
          </a:p>
        </p:txBody>
      </p:sp>
      <p:sp>
        <p:nvSpPr>
          <p:cNvPr id="18" name="文本框"/>
          <p:cNvSpPr>
            <a:spLocks noGrp="1"/>
          </p:cNvSpPr>
          <p:nvPr>
            <p:ph type="body" idx="1"/>
          </p:nvPr>
        </p:nvSpPr>
        <p:spPr>
          <a:xfrm rot="0">
            <a:off x="1371600" y="3886200"/>
            <a:ext cx="6400800" cy="1752600"/>
          </a:xfrm>
          <a:prstGeom prst="rect"/>
          <a:noFill/>
          <a:ln w="9525" cmpd="sng" cap="flat">
            <a:noFill/>
            <a:prstDash val="solid"/>
            <a:miter/>
          </a:ln>
        </p:spPr>
        <p:txBody>
          <a:bodyPr vert="horz" wrap="square" lIns="91440" tIns="45720" rIns="91440" bIns="45720" anchor="t" anchorCtr="0">
            <a:prstTxWarp prst="textNoShape"/>
          </a:bodyPr>
          <a:lstStyle/>
          <a:p>
            <a:pPr marL="0" indent="0" algn="ctr">
              <a:buNone/>
            </a:pPr>
            <a:r>
              <a:rPr lang="zh-CN" altLang="en-US">
                <a:solidFill>
                  <a:srgbClr val="898989"/>
                </a:solidFill>
              </a:rPr>
              <a:t>单击此处编辑母版副标题样式</a:t>
            </a:r>
            <a:endParaRPr lang="zh-CN" altLang="en-US">
              <a:solidFill>
                <a:srgbClr val="898989"/>
              </a:solidFill>
            </a:endParaRPr>
          </a:p>
        </p:txBody>
      </p:sp>
      <p:sp>
        <p:nvSpPr>
          <p:cNvPr id="19" name="文本框"/>
          <p:cNvSpPr>
            <a:spLocks noGrp="1"/>
          </p:cNvSpPr>
          <p:nvPr>
            <p:ph type="dt" idx="10"/>
          </p:nvPr>
        </p:nvSpPr>
        <p:spPr>
          <a:xfrm rot="0">
            <a:off x="457200" y="6356349"/>
            <a:ext cx="2133600" cy="365125"/>
          </a:xfrm>
          <a:prstGeom prst="rect"/>
          <a:noFill/>
          <a:ln w="9525" cmpd="sng" cap="flat">
            <a:noFill/>
            <a:prstDash val="solid"/>
            <a:miter/>
          </a:ln>
        </p:spPr>
        <p:txBody>
          <a:bodyPr vert="horz" wrap="square" lIns="91440" tIns="45720" rIns="91440" bIns="45720" anchor="ctr" anchorCtr="0">
            <a:prstTxWarp prst="textNoShape"/>
          </a:bodyPr>
          <a:lstStyle/>
          <a:p>
            <a:pPr algn="l"/>
            <a:endParaRPr lang="zh-CN" altLang="en-US" sz="1200">
              <a:solidFill>
                <a:srgbClr val="898989"/>
              </a:solidFill>
              <a:latin typeface="Times New Roman" pitchFamily="0" charset="0"/>
              <a:ea typeface="宋体" pitchFamily="0" charset="0"/>
              <a:cs typeface="Calibri" pitchFamily="0" charset="0"/>
            </a:endParaRPr>
          </a:p>
        </p:txBody>
      </p:sp>
      <p:sp>
        <p:nvSpPr>
          <p:cNvPr id="20" name="文本框"/>
          <p:cNvSpPr>
            <a:spLocks noGrp="1"/>
          </p:cNvSpPr>
          <p:nvPr>
            <p:ph type="ftr"/>
          </p:nvPr>
        </p:nvSpPr>
        <p:spPr>
          <a:xfrm rot="0">
            <a:off x="3124200" y="6356349"/>
            <a:ext cx="2895600" cy="365125"/>
          </a:xfrm>
          <a:prstGeom prst="rect"/>
          <a:noFill/>
          <a:ln w="9525"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Times New Roman" pitchFamily="0" charset="0"/>
              <a:ea typeface="宋体" pitchFamily="0" charset="0"/>
              <a:cs typeface="Calibri" pitchFamily="0" charset="0"/>
            </a:endParaRPr>
          </a:p>
        </p:txBody>
      </p:sp>
      <p:sp>
        <p:nvSpPr>
          <p:cNvPr id="21" name="文本框"/>
          <p:cNvSpPr>
            <a:spLocks noGrp="1"/>
          </p:cNvSpPr>
          <p:nvPr>
            <p:ph type="sldNum"/>
          </p:nvPr>
        </p:nvSpPr>
        <p:spPr>
          <a:xfrm rot="0">
            <a:off x="6553200" y="6356349"/>
            <a:ext cx="2133600" cy="365125"/>
          </a:xfrm>
          <a:prstGeom prst="rect"/>
          <a:noFill/>
          <a:ln w="9525"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Times New Roman" pitchFamily="0" charset="0"/>
                <a:ea typeface="宋体" pitchFamily="0" charset="0"/>
                <a:cs typeface="Calibri" pitchFamily="0" charset="0"/>
              </a:rPr>
              <a:t>&lt;#&gt;</a:t>
            </a:fld>
            <a:endParaRPr lang="zh-CN" altLang="en-US" sz="1200">
              <a:solidFill>
                <a:srgbClr val="898989"/>
              </a:solidFill>
              <a:latin typeface="Times New Roman" pitchFamily="0" charset="0"/>
              <a:ea typeface="宋体" pitchFamily="0" charset="0"/>
              <a:cs typeface="Calibri" pitchFamily="0" charset="0"/>
            </a:endParaRPr>
          </a:p>
        </p:txBody>
      </p:sp>
    </p:spTree>
    <p:extLst>
      <p:ext uri="{BB962C8B-B14F-4D97-AF65-F5344CB8AC3E}">
        <p14:creationId xmlns:p14="http://schemas.microsoft.com/office/powerpoint/2010/main" val="411364047"/>
      </p:ext>
    </p:extLst>
  </p:cSld>
  <p:clrMapOvr>
    <a:masterClrMapping/>
  </p:clrMapOvr>
</p:sldLayout>
</file>

<file path=ppt/slideLayouts/slideLayout13.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112" name="文本框"/>
          <p:cNvSpPr>
            <a:spLocks noGrp="1"/>
          </p:cNvSpPr>
          <p:nvPr>
            <p:ph type="dt" idx="10"/>
          </p:nvPr>
        </p:nvSpPr>
        <p:spPr>
          <a:xfrm rot="0">
            <a:off x="457200" y="6356349"/>
            <a:ext cx="2133600" cy="365125"/>
          </a:xfrm>
          <a:prstGeom prst="rect"/>
          <a:noFill/>
          <a:ln w="9525" cmpd="sng" cap="flat">
            <a:noFill/>
            <a:prstDash val="solid"/>
            <a:miter/>
          </a:ln>
        </p:spPr>
        <p:txBody>
          <a:bodyPr vert="horz" wrap="square" lIns="91440" tIns="45720" rIns="91440" bIns="45720" anchor="t" anchorCtr="0">
            <a:prstTxWarp prst="textNoShape"/>
          </a:bodyPr>
          <a:lstStyle/>
          <a:p>
            <a:pPr algn="l"/>
            <a:endParaRPr lang="zh-CN" altLang="en-US" sz="1200">
              <a:solidFill>
                <a:srgbClr val="898989"/>
              </a:solidFill>
              <a:latin typeface="Times New Roman" pitchFamily="0" charset="0"/>
              <a:ea typeface="宋体" pitchFamily="0" charset="0"/>
              <a:cs typeface="Calibri" pitchFamily="0" charset="0"/>
            </a:endParaRPr>
          </a:p>
        </p:txBody>
      </p:sp>
      <p:sp>
        <p:nvSpPr>
          <p:cNvPr id="113" name="文本框"/>
          <p:cNvSpPr>
            <a:spLocks noGrp="1"/>
          </p:cNvSpPr>
          <p:nvPr>
            <p:ph type="ftr"/>
          </p:nvPr>
        </p:nvSpPr>
        <p:spPr>
          <a:xfrm rot="0">
            <a:off x="3124200" y="6356349"/>
            <a:ext cx="2895600" cy="365125"/>
          </a:xfrm>
          <a:prstGeom prst="rect"/>
          <a:noFill/>
          <a:ln w="9525" cmpd="sng" cap="flat">
            <a:noFill/>
            <a:prstDash val="solid"/>
            <a:miter/>
          </a:ln>
        </p:spPr>
        <p:txBody>
          <a:bodyPr vert="horz" wrap="square" lIns="91440" tIns="45720" rIns="91440" bIns="45720" anchor="t" anchorCtr="0">
            <a:prstTxWarp prst="textNoShape"/>
          </a:bodyPr>
          <a:lstStyle/>
          <a:p>
            <a:pPr algn="ctr"/>
            <a:endParaRPr lang="zh-CN" altLang="en-US" sz="1200">
              <a:solidFill>
                <a:srgbClr val="898989"/>
              </a:solidFill>
              <a:latin typeface="Times New Roman" pitchFamily="0" charset="0"/>
              <a:ea typeface="宋体" pitchFamily="0" charset="0"/>
              <a:cs typeface="Calibri" pitchFamily="0" charset="0"/>
            </a:endParaRPr>
          </a:p>
        </p:txBody>
      </p:sp>
      <p:sp>
        <p:nvSpPr>
          <p:cNvPr id="114" name="文本框"/>
          <p:cNvSpPr>
            <a:spLocks noGrp="1"/>
          </p:cNvSpPr>
          <p:nvPr>
            <p:ph type="sldNum"/>
          </p:nvPr>
        </p:nvSpPr>
        <p:spPr>
          <a:xfrm rot="0">
            <a:off x="6553200" y="6356349"/>
            <a:ext cx="2133600" cy="365125"/>
          </a:xfrm>
          <a:prstGeom prst="rect"/>
          <a:noFill/>
          <a:ln w="9525" cmpd="sng" cap="flat">
            <a:noFill/>
            <a:prstDash val="solid"/>
            <a:miter/>
          </a:ln>
        </p:spPr>
        <p:txBody>
          <a:bodyPr vert="horz" wrap="square" lIns="91440" tIns="45720" rIns="91440" bIns="45720" anchor="t" anchorCtr="0">
            <a:prstTxWarp prst="textNoShape"/>
          </a:bodyPr>
          <a:lstStyle/>
          <a:p>
            <a:pPr algn="r"/>
            <a:fld id="{CAD2D6BD-DE1B-4B5F-8B41-2702339687B9}" type="slidenum">
              <a:rPr lang="en-US" altLang="zh-CN" sz="1200" b="0" i="0" u="none" strike="noStrike" kern="1200" cap="none" spc="0" baseline="0">
                <a:solidFill>
                  <a:srgbClr val="898989"/>
                </a:solidFill>
                <a:latin typeface="Times New Roman" pitchFamily="0" charset="0"/>
                <a:ea typeface="宋体" pitchFamily="0" charset="0"/>
                <a:cs typeface="Calibri" pitchFamily="0" charset="0"/>
              </a:rPr>
              <a:t>&lt;#&gt;</a:t>
            </a:fld>
            <a:endParaRPr lang="zh-CN" altLang="en-US" sz="1200">
              <a:solidFill>
                <a:srgbClr val="898989"/>
              </a:solidFill>
              <a:latin typeface="Times New Roman" pitchFamily="0" charset="0"/>
              <a:ea typeface="宋体" pitchFamily="0" charset="0"/>
              <a:cs typeface="Calibri" pitchFamily="0" charset="0"/>
            </a:endParaRPr>
          </a:p>
        </p:txBody>
      </p:sp>
    </p:spTree>
    <p:extLst>
      <p:ext uri="{BB962C8B-B14F-4D97-AF65-F5344CB8AC3E}">
        <p14:creationId xmlns:p14="http://schemas.microsoft.com/office/powerpoint/2010/main" val="1426864142"/>
      </p:ext>
    </p:extLst>
  </p:cSld>
  <p:clrMapOvr>
    <a:masterClrMapping/>
  </p:clrMapOvr>
</p:sldLayout>
</file>

<file path=ppt/slideLayouts/slideLayout14.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1294" name="文本框"/>
          <p:cNvSpPr>
            <a:spLocks noGrp="1"/>
          </p:cNvSpPr>
          <p:nvPr>
            <p:ph type="title"/>
          </p:nvPr>
        </p:nvSpPr>
        <p:spPr>
          <a:xfrm rot="0">
            <a:off x="457200" y="274638"/>
            <a:ext cx="8229600" cy="1143000"/>
          </a:xfrm>
          <a:prstGeom prst="rect"/>
          <a:noFill/>
          <a:ln w="9525" cmpd="sng" cap="flat">
            <a:noFill/>
            <a:prstDash val="solid"/>
            <a:miter/>
          </a:ln>
        </p:spPr>
        <p:txBody>
          <a:bodyPr vert="horz" wrap="square" lIns="91440" tIns="45720" rIns="91440" bIns="45720" anchor="ctr" anchorCtr="0">
            <a:prstTxWarp prst="textNoShape"/>
          </a:bodyPr>
          <a:lstStyle/>
          <a:p>
            <a:r>
              <a:rPr lang="zh-CN" altLang="en-US"/>
              <a:t>单击此处编辑母版标题样式</a:t>
            </a:r>
            <a:endParaRPr lang="zh-CN" altLang="en-US"/>
          </a:p>
        </p:txBody>
      </p:sp>
      <p:sp>
        <p:nvSpPr>
          <p:cNvPr id="1295" name="文本框"/>
          <p:cNvSpPr>
            <a:spLocks noGrp="1"/>
          </p:cNvSpPr>
          <p:nvPr>
            <p:ph type="dt" idx="10"/>
          </p:nvPr>
        </p:nvSpPr>
        <p:spPr>
          <a:xfrm rot="0">
            <a:off x="457200" y="6356349"/>
            <a:ext cx="2133600" cy="365125"/>
          </a:xfrm>
          <a:prstGeom prst="rect"/>
          <a:noFill/>
          <a:ln w="9525" cmpd="sng" cap="flat">
            <a:noFill/>
            <a:prstDash val="solid"/>
            <a:miter/>
          </a:ln>
        </p:spPr>
        <p:txBody>
          <a:bodyPr vert="horz" wrap="square" lIns="91440" tIns="45720" rIns="91440" bIns="45720" anchor="t" anchorCtr="0">
            <a:prstTxWarp prst="textNoShape"/>
          </a:bodyPr>
          <a:lstStyle/>
          <a:p>
            <a:pPr algn="l"/>
            <a:endParaRPr lang="zh-CN" altLang="en-US" sz="1200">
              <a:solidFill>
                <a:srgbClr val="898989"/>
              </a:solidFill>
              <a:latin typeface="Times New Roman" pitchFamily="0" charset="0"/>
              <a:ea typeface="宋体" pitchFamily="0" charset="0"/>
              <a:cs typeface="Calibri" pitchFamily="0" charset="0"/>
            </a:endParaRPr>
          </a:p>
        </p:txBody>
      </p:sp>
      <p:sp>
        <p:nvSpPr>
          <p:cNvPr id="1296" name="文本框"/>
          <p:cNvSpPr>
            <a:spLocks noGrp="1"/>
          </p:cNvSpPr>
          <p:nvPr>
            <p:ph type="ftr"/>
          </p:nvPr>
        </p:nvSpPr>
        <p:spPr>
          <a:xfrm rot="0">
            <a:off x="3124200" y="6356349"/>
            <a:ext cx="2895600" cy="365125"/>
          </a:xfrm>
          <a:prstGeom prst="rect"/>
          <a:noFill/>
          <a:ln w="9525" cmpd="sng" cap="flat">
            <a:noFill/>
            <a:prstDash val="solid"/>
            <a:miter/>
          </a:ln>
        </p:spPr>
        <p:txBody>
          <a:bodyPr vert="horz" wrap="square" lIns="91440" tIns="45720" rIns="91440" bIns="45720" anchor="t" anchorCtr="0">
            <a:prstTxWarp prst="textNoShape"/>
          </a:bodyPr>
          <a:lstStyle/>
          <a:p>
            <a:pPr algn="ctr"/>
            <a:endParaRPr lang="zh-CN" altLang="en-US" sz="1200">
              <a:solidFill>
                <a:srgbClr val="898989"/>
              </a:solidFill>
              <a:latin typeface="Times New Roman" pitchFamily="0" charset="0"/>
              <a:ea typeface="宋体" pitchFamily="0" charset="0"/>
              <a:cs typeface="Calibri" pitchFamily="0" charset="0"/>
            </a:endParaRPr>
          </a:p>
        </p:txBody>
      </p:sp>
      <p:sp>
        <p:nvSpPr>
          <p:cNvPr id="1297" name="文本框"/>
          <p:cNvSpPr>
            <a:spLocks noGrp="1"/>
          </p:cNvSpPr>
          <p:nvPr>
            <p:ph type="sldNum"/>
          </p:nvPr>
        </p:nvSpPr>
        <p:spPr>
          <a:xfrm rot="0">
            <a:off x="6553200" y="6356349"/>
            <a:ext cx="2133600" cy="365125"/>
          </a:xfrm>
          <a:prstGeom prst="rect"/>
          <a:noFill/>
          <a:ln w="9525" cmpd="sng" cap="flat">
            <a:noFill/>
            <a:prstDash val="solid"/>
            <a:miter/>
          </a:ln>
        </p:spPr>
        <p:txBody>
          <a:bodyPr vert="horz" wrap="square" lIns="91440" tIns="45720" rIns="91440" bIns="45720" anchor="t" anchorCtr="0">
            <a:prstTxWarp prst="textNoShape"/>
          </a:bodyPr>
          <a:lstStyle/>
          <a:p>
            <a:pPr algn="r"/>
            <a:fld id="{CAD2D6BD-DE1B-4B5F-8B41-2702339687B9}" type="slidenum">
              <a:rPr lang="en-US" altLang="zh-CN" sz="1200" b="0" i="0" u="none" strike="noStrike" kern="1200" cap="none" spc="0" baseline="0">
                <a:solidFill>
                  <a:srgbClr val="898989"/>
                </a:solidFill>
                <a:latin typeface="Times New Roman" pitchFamily="0" charset="0"/>
                <a:ea typeface="宋体" pitchFamily="0" charset="0"/>
                <a:cs typeface="Calibri" pitchFamily="0" charset="0"/>
              </a:rPr>
              <a:t>&lt;#&gt;</a:t>
            </a:fld>
            <a:endParaRPr lang="zh-CN" altLang="en-US" sz="1200">
              <a:solidFill>
                <a:srgbClr val="898989"/>
              </a:solidFill>
              <a:latin typeface="Times New Roman" pitchFamily="0" charset="0"/>
              <a:ea typeface="宋体" pitchFamily="0" charset="0"/>
              <a:cs typeface="Calibri" pitchFamily="0" charset="0"/>
            </a:endParaRPr>
          </a:p>
        </p:txBody>
      </p:sp>
    </p:spTree>
    <p:extLst>
      <p:ext uri="{BB962C8B-B14F-4D97-AF65-F5344CB8AC3E}">
        <p14:creationId xmlns:p14="http://schemas.microsoft.com/office/powerpoint/2010/main" val="650142711"/>
      </p:ext>
    </p:extLst>
  </p:cSld>
  <p:clrMapOvr>
    <a:masterClrMapping/>
  </p:clrMapOvr>
</p:sldLayout>
</file>

<file path=ppt/slideLayouts/slideLayout15.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2635" name="文本框"/>
          <p:cNvSpPr>
            <a:spLocks noGrp="1"/>
          </p:cNvSpPr>
          <p:nvPr>
            <p:ph type="title"/>
          </p:nvPr>
        </p:nvSpPr>
        <p:spPr>
          <a:xfrm rot="0">
            <a:off x="457200" y="274638"/>
            <a:ext cx="8229600" cy="1143000"/>
          </a:xfrm>
          <a:prstGeom prst="rect"/>
          <a:noFill/>
          <a:ln w="9525" cmpd="sng" cap="flat">
            <a:noFill/>
            <a:prstDash val="solid"/>
            <a:miter/>
          </a:ln>
        </p:spPr>
        <p:txBody>
          <a:bodyPr vert="horz" wrap="square" lIns="91440" tIns="45720" rIns="91440" bIns="45720" anchor="ctr" anchorCtr="0">
            <a:prstTxWarp prst="textNoShape"/>
          </a:bodyPr>
          <a:lstStyle/>
          <a:p>
            <a:r>
              <a:rPr lang="zh-CN" altLang="en-US"/>
              <a:t>单击此处编辑母版标题样式</a:t>
            </a:r>
            <a:endParaRPr lang="zh-CN" altLang="en-US"/>
          </a:p>
        </p:txBody>
      </p:sp>
      <p:sp>
        <p:nvSpPr>
          <p:cNvPr id="2636" name="文本框"/>
          <p:cNvSpPr>
            <a:spLocks noGrp="1"/>
          </p:cNvSpPr>
          <p:nvPr>
            <p:ph type="body" idx="1"/>
          </p:nvPr>
        </p:nvSpPr>
        <p:spPr>
          <a:xfrm rot="0">
            <a:off x="457200" y="1600200"/>
            <a:ext cx="8229600" cy="4525963"/>
          </a:xfrm>
          <a:prstGeom prst="rect"/>
          <a:noFill/>
          <a:ln w="9525" cmpd="sng" cap="flat">
            <a:noFill/>
            <a:prstDash val="solid"/>
            <a:miter/>
          </a:ln>
        </p:spPr>
        <p:txBody>
          <a:bodyPr vert="horz" wrap="square" lIns="91440" tIns="45720" rIns="91440" bIns="45720" anchor="t" anchorCtr="0">
            <a:prstTxWarp prst="textNoShape"/>
          </a:bodyPr>
          <a:lstStyle/>
          <a:p>
            <a:r>
              <a:rPr lang="zh-CN" altLang="en-US"/>
              <a:t>单击此处编辑母版文本样式</a:t>
            </a:r>
            <a:endParaRPr lang="en-US" altLang="zh-CN"/>
          </a:p>
          <a:p>
            <a:pPr lvl="1"/>
            <a:r>
              <a:rPr lang="zh-CN" altLang="en-US"/>
              <a:t>二级</a:t>
            </a:r>
            <a:endParaRPr lang="en-US" altLang="zh-CN"/>
          </a:p>
          <a:p>
            <a:pPr lvl="2"/>
            <a:r>
              <a:rPr lang="zh-CN" altLang="en-US"/>
              <a:t>三级</a:t>
            </a:r>
            <a:endParaRPr lang="en-US" altLang="zh-CN"/>
          </a:p>
          <a:p>
            <a:pPr lvl="3"/>
            <a:r>
              <a:rPr lang="zh-CN" altLang="en-US"/>
              <a:t>四级</a:t>
            </a:r>
            <a:endParaRPr lang="en-US" altLang="zh-CN"/>
          </a:p>
          <a:p>
            <a:pPr lvl="4"/>
            <a:r>
              <a:rPr lang="zh-CN" altLang="en-US"/>
              <a:t>五级</a:t>
            </a:r>
            <a:endParaRPr lang="zh-CN" altLang="en-US"/>
          </a:p>
        </p:txBody>
      </p:sp>
      <p:sp>
        <p:nvSpPr>
          <p:cNvPr id="2637" name="文本框"/>
          <p:cNvSpPr>
            <a:spLocks noGrp="1"/>
          </p:cNvSpPr>
          <p:nvPr>
            <p:ph type="dt" idx="10"/>
          </p:nvPr>
        </p:nvSpPr>
        <p:spPr>
          <a:xfrm rot="0">
            <a:off x="457200" y="6356349"/>
            <a:ext cx="2133600" cy="365125"/>
          </a:xfrm>
          <a:prstGeom prst="rect"/>
          <a:noFill/>
          <a:ln w="9525" cmpd="sng" cap="flat">
            <a:noFill/>
            <a:prstDash val="solid"/>
            <a:miter/>
          </a:ln>
        </p:spPr>
        <p:txBody>
          <a:bodyPr vert="horz" wrap="square" lIns="91440" tIns="45720" rIns="91440" bIns="45720" anchor="t" anchorCtr="0">
            <a:prstTxWarp prst="textNoShape"/>
          </a:bodyPr>
          <a:lstStyle/>
          <a:p>
            <a:pPr algn="l"/>
            <a:endParaRPr lang="zh-CN" altLang="en-US" sz="1200">
              <a:solidFill>
                <a:srgbClr val="898989"/>
              </a:solidFill>
              <a:latin typeface="Times New Roman" pitchFamily="0" charset="0"/>
              <a:ea typeface="宋体" pitchFamily="0" charset="0"/>
              <a:cs typeface="Calibri" pitchFamily="0" charset="0"/>
            </a:endParaRPr>
          </a:p>
        </p:txBody>
      </p:sp>
      <p:sp>
        <p:nvSpPr>
          <p:cNvPr id="2638" name="文本框"/>
          <p:cNvSpPr>
            <a:spLocks noGrp="1"/>
          </p:cNvSpPr>
          <p:nvPr>
            <p:ph type="ftr"/>
          </p:nvPr>
        </p:nvSpPr>
        <p:spPr>
          <a:xfrm rot="0">
            <a:off x="3124200" y="6356349"/>
            <a:ext cx="2895600" cy="365125"/>
          </a:xfrm>
          <a:prstGeom prst="rect"/>
          <a:noFill/>
          <a:ln w="9525" cmpd="sng" cap="flat">
            <a:noFill/>
            <a:prstDash val="solid"/>
            <a:miter/>
          </a:ln>
        </p:spPr>
        <p:txBody>
          <a:bodyPr vert="horz" wrap="square" lIns="91440" tIns="45720" rIns="91440" bIns="45720" anchor="t" anchorCtr="0">
            <a:prstTxWarp prst="textNoShape"/>
          </a:bodyPr>
          <a:lstStyle/>
          <a:p>
            <a:pPr algn="ctr"/>
            <a:endParaRPr lang="zh-CN" altLang="en-US" sz="1200">
              <a:solidFill>
                <a:srgbClr val="898989"/>
              </a:solidFill>
              <a:latin typeface="Times New Roman" pitchFamily="0" charset="0"/>
              <a:ea typeface="宋体" pitchFamily="0" charset="0"/>
              <a:cs typeface="Calibri" pitchFamily="0" charset="0"/>
            </a:endParaRPr>
          </a:p>
        </p:txBody>
      </p:sp>
      <p:sp>
        <p:nvSpPr>
          <p:cNvPr id="2639" name="文本框"/>
          <p:cNvSpPr>
            <a:spLocks noGrp="1"/>
          </p:cNvSpPr>
          <p:nvPr>
            <p:ph type="sldNum"/>
          </p:nvPr>
        </p:nvSpPr>
        <p:spPr>
          <a:xfrm rot="0">
            <a:off x="6553200" y="6356349"/>
            <a:ext cx="2133600" cy="365125"/>
          </a:xfrm>
          <a:prstGeom prst="rect"/>
          <a:noFill/>
          <a:ln w="9525" cmpd="sng" cap="flat">
            <a:noFill/>
            <a:prstDash val="solid"/>
            <a:miter/>
          </a:ln>
        </p:spPr>
        <p:txBody>
          <a:bodyPr vert="horz" wrap="square" lIns="91440" tIns="45720" rIns="91440" bIns="45720" anchor="t" anchorCtr="0">
            <a:prstTxWarp prst="textNoShape"/>
          </a:bodyPr>
          <a:lstStyle/>
          <a:p>
            <a:pPr algn="r"/>
            <a:fld id="{CAD2D6BD-DE1B-4B5F-8B41-2702339687B9}" type="slidenum">
              <a:rPr lang="en-US" altLang="zh-CN" sz="1200" b="0" i="0" u="none" strike="noStrike" kern="1200" cap="none" spc="0" baseline="0">
                <a:solidFill>
                  <a:srgbClr val="898989"/>
                </a:solidFill>
                <a:latin typeface="Times New Roman" pitchFamily="0" charset="0"/>
                <a:ea typeface="宋体" pitchFamily="0" charset="0"/>
                <a:cs typeface="Calibri" pitchFamily="0" charset="0"/>
              </a:rPr>
              <a:t>&lt;#&gt;</a:t>
            </a:fld>
            <a:endParaRPr lang="zh-CN" altLang="en-US" sz="1200">
              <a:solidFill>
                <a:srgbClr val="898989"/>
              </a:solidFill>
              <a:latin typeface="Times New Roman" pitchFamily="0" charset="0"/>
              <a:ea typeface="宋体" pitchFamily="0" charset="0"/>
              <a:cs typeface="Calibri" pitchFamily="0" charset="0"/>
            </a:endParaRPr>
          </a:p>
        </p:txBody>
      </p:sp>
    </p:spTree>
    <p:extLst>
      <p:ext uri="{BB962C8B-B14F-4D97-AF65-F5344CB8AC3E}">
        <p14:creationId xmlns:p14="http://schemas.microsoft.com/office/powerpoint/2010/main" val="1396028763"/>
      </p:ext>
    </p:extLst>
  </p:cSld>
  <p:clrMapOvr>
    <a:masterClrMapping/>
  </p:clrMapOvr>
</p:sldLayout>
</file>

<file path=ppt/slideLayouts/slideLayout2.xml><?xml version="1.0" encoding="utf-8"?>
<p:sldLayout xmlns:p="http://schemas.openxmlformats.org/presentationml/2006/main" xmlns:a="http://schemas.openxmlformats.org/drawingml/2006/main" xmlns:r="http://schemas.openxmlformats.org/officeDocument/2006/relationships"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26935246"/>
      </p:ext>
    </p:extLst>
  </p:cSld>
  <p:clrMapOvr>
    <a:masterClrMapping/>
  </p:clrMapOvr>
</p:sldLayout>
</file>

<file path=ppt/slideLayouts/slideLayout3.xml><?xml version="1.0" encoding="utf-8"?>
<p:sldLayout xmlns:p="http://schemas.openxmlformats.org/presentationml/2006/main" xmlns:a="http://schemas.openxmlformats.org/drawingml/2006/main" xmlns:r="http://schemas.openxmlformats.org/officeDocument/2006/relationships"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98298779"/>
      </p:ext>
    </p:extLst>
  </p:cSld>
  <p:clrMapOvr>
    <a:masterClrMapping/>
  </p:clrMapOvr>
</p:sldLayout>
</file>

<file path=ppt/slideLayouts/slideLayout4.xml><?xml version="1.0" encoding="utf-8"?>
<p:sldLayout xmlns:p="http://schemas.openxmlformats.org/presentationml/2006/main" xmlns:a="http://schemas.openxmlformats.org/drawingml/2006/main" xmlns:r="http://schemas.openxmlformats.org/officeDocument/2006/relationships"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1839973"/>
      </p:ext>
    </p:extLst>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82723101"/>
      </p:ext>
    </p:extLst>
  </p:cSld>
  <p:clrMapOvr>
    <a:masterClrMapping/>
  </p:clrMapOvr>
</p:sldLayout>
</file>

<file path=ppt/slideLayouts/slideLayout6.xml><?xml version="1.0" encoding="utf-8"?>
<p:sldLayout xmlns:p="http://schemas.openxmlformats.org/presentationml/2006/main" xmlns:a="http://schemas.openxmlformats.org/drawingml/2006/main" xmlns:r="http://schemas.openxmlformats.org/officeDocument/2006/relationships"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68895521"/>
      </p:ext>
    </p:extLst>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99522669"/>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04213391"/>
      </p:ext>
    </p:extLst>
  </p:cSld>
  <p:clrMapOvr>
    <a:masterClrMapping/>
  </p:clrMapOvr>
</p:sldLayout>
</file>

<file path=ppt/slideLayouts/slideLayout9.xml><?xml version="1.0" encoding="utf-8"?>
<p:sldLayout xmlns:p="http://schemas.openxmlformats.org/presentationml/2006/main" xmlns:a="http://schemas.openxmlformats.org/drawingml/2006/main" xmlns:r="http://schemas.openxmlformats.org/officeDocument/2006/relationships"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6873741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9525" cmpd="sng" cap="flat">
            <a:noFill/>
            <a:prstDash val="solid"/>
            <a:miter/>
          </a:ln>
        </p:spPr>
        <p:txBody>
          <a:bodyPr vert="horz" wrap="square" lIns="91440" tIns="45720" rIns="91440" bIns="45720" anchor="ctr" anchorCtr="0">
            <a:prstTxWarp prst="textNoShape"/>
          </a:bodyPr>
          <a:lstStyle/>
          <a:p>
            <a:r>
              <a:rPr lang="zh-CN" altLang="en-US"/>
              <a:t>单击此处编辑母版标题样式</a:t>
            </a:r>
            <a:endParaRPr lang="zh-CN" altLang="en-US"/>
          </a:p>
        </p:txBody>
      </p:sp>
      <p:sp>
        <p:nvSpPr>
          <p:cNvPr id="3" name="文本框"/>
          <p:cNvSpPr>
            <a:spLocks noGrp="1"/>
          </p:cNvSpPr>
          <p:nvPr>
            <p:ph type="body" idx="1"/>
          </p:nvPr>
        </p:nvSpPr>
        <p:spPr>
          <a:xfrm rot="0">
            <a:off x="457200" y="1600200"/>
            <a:ext cx="8229600" cy="4525963"/>
          </a:xfrm>
          <a:prstGeom prst="rect"/>
          <a:noFill/>
          <a:ln w="9525" cmpd="sng" cap="flat">
            <a:noFill/>
            <a:prstDash val="solid"/>
            <a:miter/>
          </a:ln>
        </p:spPr>
        <p:txBody>
          <a:bodyPr vert="horz" wrap="square" lIns="91440" tIns="45720" rIns="91440" bIns="45720" anchor="t" anchorCtr="0">
            <a:prstTxWarp prst="textNoShape"/>
          </a:bodyPr>
          <a:lstStyle/>
          <a:p>
            <a:r>
              <a:rPr lang="zh-CN" altLang="en-US"/>
              <a:t>单击此处编辑母版文本样式</a:t>
            </a:r>
            <a:endParaRPr lang="en-US" altLang="zh-CN"/>
          </a:p>
          <a:p>
            <a:pPr lvl="1"/>
            <a:r>
              <a:rPr lang="zh-CN" altLang="en-US"/>
              <a:t>二级</a:t>
            </a:r>
            <a:endParaRPr lang="en-US" altLang="zh-CN"/>
          </a:p>
          <a:p>
            <a:pPr lvl="2"/>
            <a:r>
              <a:rPr lang="zh-CN" altLang="en-US"/>
              <a:t>三级</a:t>
            </a:r>
            <a:endParaRPr lang="en-US" altLang="zh-CN"/>
          </a:p>
          <a:p>
            <a:pPr lvl="3"/>
            <a:r>
              <a:rPr lang="zh-CN" altLang="en-US"/>
              <a:t>四级</a:t>
            </a:r>
            <a:endParaRPr lang="en-US" altLang="zh-CN"/>
          </a:p>
          <a:p>
            <a:pPr lvl="4"/>
            <a:r>
              <a:rPr lang="zh-CN" altLang="en-US"/>
              <a:t>五级</a:t>
            </a:r>
            <a:endParaRPr lang="zh-CN" altLang="en-US"/>
          </a:p>
        </p:txBody>
      </p:sp>
      <p:sp>
        <p:nvSpPr>
          <p:cNvPr id="4" name="文本框"/>
          <p:cNvSpPr>
            <a:spLocks noGrp="1"/>
          </p:cNvSpPr>
          <p:nvPr>
            <p:ph type="dt" idx="2"/>
          </p:nvPr>
        </p:nvSpPr>
        <p:spPr>
          <a:xfrm rot="0">
            <a:off x="457200" y="6356349"/>
            <a:ext cx="2133600" cy="365125"/>
          </a:xfrm>
          <a:prstGeom prst="rect"/>
          <a:noFill/>
          <a:ln w="9525"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zh-CN" altLang="en-US" sz="1200">
                <a:solidFill>
                  <a:srgbClr val="898989"/>
                </a:solidFill>
                <a:latin typeface="Times New Roman" pitchFamily="0" charset="0"/>
                <a:ea typeface="宋体" pitchFamily="0" charset="0"/>
                <a:cs typeface="Calibri" pitchFamily="0" charset="0"/>
              </a:rPr>
              <a:t>2017-6-15</a:t>
            </a:fld>
            <a:endParaRPr lang="zh-CN" altLang="en-US" sz="1200">
              <a:solidFill>
                <a:srgbClr val="898989"/>
              </a:solidFill>
              <a:latin typeface="Times New Roman"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9525"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Times New Roman"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9525"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Times New Roman" pitchFamily="0" charset="0"/>
                <a:ea typeface="宋体" pitchFamily="0" charset="0"/>
                <a:cs typeface="Calibri" pitchFamily="0" charset="0"/>
              </a:rPr>
              <a:t>&lt;#&gt;</a:t>
            </a:fld>
            <a:endParaRPr lang="zh-CN" altLang="en-US" sz="1200">
              <a:solidFill>
                <a:srgbClr val="898989"/>
              </a:solidFill>
              <a:latin typeface="Times New Roman" pitchFamily="0" charset="0"/>
              <a:ea typeface="宋体" pitchFamily="0" charset="0"/>
              <a:cs typeface="Calibri" pitchFamily="0" charset="0"/>
            </a:endParaRPr>
          </a:p>
        </p:txBody>
      </p:sp>
    </p:spTree>
    <p:extLst>
      <p:ext uri="{BB962C8B-B14F-4D97-AF65-F5344CB8AC3E}">
        <p14:creationId xmlns:p14="http://schemas.microsoft.com/office/powerpoint/2010/main" val="120333777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ctr" defTabSz="914400" eaLnBrk="1" fontAlgn="auto" latinLnBrk="0" hangingPunct="1">
        <a:spcBef>
          <a:spcPts val="0"/>
        </a:spcBef>
        <a:buNone/>
        <a:defRPr sz="4400" kern="1200">
          <a:solidFill>
            <a:schemeClr val="tx1"/>
          </a:solidFill>
          <a:latin typeface="Times New Roman"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0" charset="0"/>
        <a:buChar char="•"/>
        <a:defRPr sz="3200" kern="1200">
          <a:solidFill>
            <a:schemeClr val="tx1"/>
          </a:solidFill>
          <a:latin typeface="Times New Roman"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0" charset="0"/>
        <a:buChar char="–"/>
        <a:defRPr sz="2800" kern="1200">
          <a:solidFill>
            <a:schemeClr val="tx1"/>
          </a:solidFill>
          <a:latin typeface="Times New Roman"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0" charset="0"/>
        <a:buChar char="•"/>
        <a:defRPr sz="2400" kern="1200">
          <a:solidFill>
            <a:schemeClr val="tx1"/>
          </a:solidFill>
          <a:latin typeface="Times New Roman"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0" charset="0"/>
        <a:buChar char="–"/>
        <a:defRPr sz="2000" kern="1200">
          <a:solidFill>
            <a:schemeClr val="tx1"/>
          </a:solidFill>
          <a:latin typeface="Times New Roman"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0" charset="0"/>
        <a:buChar char="»"/>
        <a:defRPr sz="2000" kern="1200">
          <a:solidFill>
            <a:schemeClr val="tx1"/>
          </a:solidFill>
          <a:latin typeface="Times New Roman" pitchFamily="0" charset="0"/>
          <a:ea typeface="宋体" pitchFamily="0" charset="0"/>
          <a:cs typeface="Calibri" pitchFamily="0" charset="0"/>
        </a:defRPr>
      </a:lvl5pPr>
      <a:lvl6pPr marL="2514600" indent="-228600" algn="l" defTabSz="914400" eaLnBrk="1" fontAlgn="auto" latinLnBrk="0" hangingPunct="1">
        <a:spcBef>
          <a:spcPct val="20000"/>
        </a:spcBef>
        <a:buNone/>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None/>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None/>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None/>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41.gif"/><Relationship Id="rId2" Type="http://schemas.openxmlformats.org/officeDocument/2006/relationships/image" Target="../media/42.png"/><Relationship Id="rId3" Type="http://schemas.openxmlformats.org/officeDocument/2006/relationships/image" Target="../media/43.png"/><Relationship Id="rId4" Type="http://schemas.openxmlformats.org/officeDocument/2006/relationships/image" Target="../media/44.png"/><Relationship Id="rId5" Type="http://schemas.openxmlformats.org/officeDocument/2006/relationships/image" Target="../media/45.png"/><Relationship Id="rId6" Type="http://schemas.openxmlformats.org/officeDocument/2006/relationships/image" Target="../media/46.png"/><Relationship Id="rId7" Type="http://schemas.openxmlformats.org/officeDocument/2006/relationships/image" Target="../media/47.png"/><Relationship Id="rId8" Type="http://schemas.openxmlformats.org/officeDocument/2006/relationships/image" Target="../media/48.png"/><Relationship Id="rId9" Type="http://schemas.openxmlformats.org/officeDocument/2006/relationships/image" Target="../media/49.png"/><Relationship Id="rId10" Type="http://schemas.openxmlformats.org/officeDocument/2006/relationships/image" Target="../media/50.png"/><Relationship Id="rId11" Type="http://schemas.openxmlformats.org/officeDocument/2006/relationships/image" Target="../media/51.png"/><Relationship Id="rId12" Type="http://schemas.openxmlformats.org/officeDocument/2006/relationships/image" Target="../media/52.png"/><Relationship Id="rId13" Type="http://schemas.openxmlformats.org/officeDocument/2006/relationships/image" Target="../media/53.png"/><Relationship Id="rId14" Type="http://schemas.openxmlformats.org/officeDocument/2006/relationships/image" Target="../media/54.png"/><Relationship Id="rId15" Type="http://schemas.openxmlformats.org/officeDocument/2006/relationships/image" Target="../media/55.png"/><Relationship Id="rId16" Type="http://schemas.openxmlformats.org/officeDocument/2006/relationships/image" Target="../media/56.png"/><Relationship Id="rId17" Type="http://schemas.openxmlformats.org/officeDocument/2006/relationships/image" Target="../media/57.png"/><Relationship Id="rId18" Type="http://schemas.openxmlformats.org/officeDocument/2006/relationships/image" Target="../media/58.png"/><Relationship Id="rId19" Type="http://schemas.openxmlformats.org/officeDocument/2006/relationships/image" Target="../media/59.png"/><Relationship Id="rId20" Type="http://schemas.openxmlformats.org/officeDocument/2006/relationships/image" Target="../media/60.png"/><Relationship Id="rId21" Type="http://schemas.openxmlformats.org/officeDocument/2006/relationships/image" Target="../media/61.png"/><Relationship Id="rId22" Type="http://schemas.openxmlformats.org/officeDocument/2006/relationships/image" Target="../media/62.png"/><Relationship Id="rId23" Type="http://schemas.openxmlformats.org/officeDocument/2006/relationships/image" Target="../media/63.png"/><Relationship Id="rId24" Type="http://schemas.openxmlformats.org/officeDocument/2006/relationships/image" Target="../media/64.png"/><Relationship Id="rId25" Type="http://schemas.openxmlformats.org/officeDocument/2006/relationships/image" Target="../media/65.png"/><Relationship Id="rId26" Type="http://schemas.openxmlformats.org/officeDocument/2006/relationships/image" Target="../media/66.png"/><Relationship Id="rId27" Type="http://schemas.openxmlformats.org/officeDocument/2006/relationships/image" Target="../media/67.png"/><Relationship Id="rId28" Type="http://schemas.openxmlformats.org/officeDocument/2006/relationships/image" Target="../media/68.png"/><Relationship Id="rId29" Type="http://schemas.openxmlformats.org/officeDocument/2006/relationships/image" Target="../media/69.png"/><Relationship Id="rId30" Type="http://schemas.openxmlformats.org/officeDocument/2006/relationships/image" Target="../media/70.png"/><Relationship Id="rId31" Type="http://schemas.openxmlformats.org/officeDocument/2006/relationships/image" Target="../media/71.png"/><Relationship Id="rId32" Type="http://schemas.openxmlformats.org/officeDocument/2006/relationships/image" Target="../media/72.png"/><Relationship Id="rId33" Type="http://schemas.openxmlformats.org/officeDocument/2006/relationships/image" Target="../media/73.png"/><Relationship Id="rId34" Type="http://schemas.openxmlformats.org/officeDocument/2006/relationships/image" Target="../media/74.png"/><Relationship Id="rId35" Type="http://schemas.openxmlformats.org/officeDocument/2006/relationships/image" Target="../media/75.png"/><Relationship Id="rId36" Type="http://schemas.openxmlformats.org/officeDocument/2006/relationships/image" Target="../media/76.png"/><Relationship Id="rId37" Type="http://schemas.openxmlformats.org/officeDocument/2006/relationships/image" Target="../media/77.png"/><Relationship Id="rId38" Type="http://schemas.openxmlformats.org/officeDocument/2006/relationships/image" Target="../media/78.png"/><Relationship Id="rId39" Type="http://schemas.openxmlformats.org/officeDocument/2006/relationships/image" Target="../media/79.png"/><Relationship Id="rId40" Type="http://schemas.openxmlformats.org/officeDocument/2006/relationships/slideLayout" Target="../slideLayouts/slideLayout12.xml"/><Relationship Id="rId41"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oleObject" Target="../embeddings/oleObject2.bin"/><Relationship Id="rId2" Type="http://schemas.openxmlformats.org/officeDocument/2006/relationships/image" Target="../media/80.emf"/><Relationship Id="rId3" Type="http://schemas.openxmlformats.org/officeDocument/2006/relationships/oleObject" Target="../embeddings/oleObject3.bin"/><Relationship Id="rId4" Type="http://schemas.openxmlformats.org/officeDocument/2006/relationships/image" Target="../media/81.emf"/><Relationship Id="rId5" Type="http://schemas.openxmlformats.org/officeDocument/2006/relationships/oleObject" Target="../embeddings/oleObject4.bin"/><Relationship Id="rId6" Type="http://schemas.openxmlformats.org/officeDocument/2006/relationships/image" Target="../media/82.emf"/><Relationship Id="rId7" Type="http://schemas.openxmlformats.org/officeDocument/2006/relationships/slideLayout" Target="../slideLayouts/slideLayout13.xml"/><Relationship Id="rId8"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oleObject" Target="../embeddings/oleObject5.bin"/><Relationship Id="rId2" Type="http://schemas.openxmlformats.org/officeDocument/2006/relationships/image" Target="../media/83.png"/><Relationship Id="rId3" Type="http://schemas.openxmlformats.org/officeDocument/2006/relationships/oleObject" Target="../embeddings/oleObject6.bin"/><Relationship Id="rId4" Type="http://schemas.openxmlformats.org/officeDocument/2006/relationships/image" Target="../media/84.png"/><Relationship Id="rId5" Type="http://schemas.openxmlformats.org/officeDocument/2006/relationships/oleObject" Target="../embeddings/oleObject7.bin"/><Relationship Id="rId6" Type="http://schemas.openxmlformats.org/officeDocument/2006/relationships/image" Target="../media/85.png"/><Relationship Id="rId7" Type="http://schemas.openxmlformats.org/officeDocument/2006/relationships/oleObject" Target="../embeddings/oleObject8.bin"/><Relationship Id="rId8" Type="http://schemas.openxmlformats.org/officeDocument/2006/relationships/image" Target="../media/86.png"/><Relationship Id="rId9" Type="http://schemas.openxmlformats.org/officeDocument/2006/relationships/slideLayout" Target="../slideLayouts/slideLayout13.xml"/><Relationship Id="rId10"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87.png"/><Relationship Id="rId2" Type="http://schemas.openxmlformats.org/officeDocument/2006/relationships/image" Target="../media/88.png"/><Relationship Id="rId3" Type="http://schemas.openxmlformats.org/officeDocument/2006/relationships/image" Target="../media/89.png"/><Relationship Id="rId4" Type="http://schemas.openxmlformats.org/officeDocument/2006/relationships/image" Target="../media/90.png"/><Relationship Id="rId5" Type="http://schemas.openxmlformats.org/officeDocument/2006/relationships/image" Target="../media/91.png"/><Relationship Id="rId6" Type="http://schemas.openxmlformats.org/officeDocument/2006/relationships/image" Target="../media/92.png"/><Relationship Id="rId7" Type="http://schemas.openxmlformats.org/officeDocument/2006/relationships/image" Target="../media/93.png"/><Relationship Id="rId8" Type="http://schemas.openxmlformats.org/officeDocument/2006/relationships/image" Target="../media/94.png"/><Relationship Id="rId9" Type="http://schemas.openxmlformats.org/officeDocument/2006/relationships/image" Target="../media/95.png"/><Relationship Id="rId10" Type="http://schemas.openxmlformats.org/officeDocument/2006/relationships/image" Target="../media/96.png"/><Relationship Id="rId11" Type="http://schemas.openxmlformats.org/officeDocument/2006/relationships/image" Target="../media/97.png"/><Relationship Id="rId12" Type="http://schemas.openxmlformats.org/officeDocument/2006/relationships/image" Target="../media/98.png"/><Relationship Id="rId13" Type="http://schemas.openxmlformats.org/officeDocument/2006/relationships/image" Target="../media/99.png"/><Relationship Id="rId14" Type="http://schemas.openxmlformats.org/officeDocument/2006/relationships/image" Target="../media/100.png"/><Relationship Id="rId15" Type="http://schemas.openxmlformats.org/officeDocument/2006/relationships/image" Target="../media/101.png"/><Relationship Id="rId16" Type="http://schemas.openxmlformats.org/officeDocument/2006/relationships/image" Target="../media/102.png"/><Relationship Id="rId17" Type="http://schemas.openxmlformats.org/officeDocument/2006/relationships/image" Target="../media/103.png"/><Relationship Id="rId18" Type="http://schemas.openxmlformats.org/officeDocument/2006/relationships/image" Target="../media/104.png"/><Relationship Id="rId19" Type="http://schemas.openxmlformats.org/officeDocument/2006/relationships/image" Target="../media/105.png"/><Relationship Id="rId20" Type="http://schemas.openxmlformats.org/officeDocument/2006/relationships/image" Target="../media/106.png"/><Relationship Id="rId21" Type="http://schemas.openxmlformats.org/officeDocument/2006/relationships/image" Target="../media/107.png"/><Relationship Id="rId22" Type="http://schemas.openxmlformats.org/officeDocument/2006/relationships/image" Target="../media/108.png"/><Relationship Id="rId23" Type="http://schemas.openxmlformats.org/officeDocument/2006/relationships/image" Target="../media/109.png"/><Relationship Id="rId24" Type="http://schemas.openxmlformats.org/officeDocument/2006/relationships/image" Target="../media/110.png"/><Relationship Id="rId25" Type="http://schemas.openxmlformats.org/officeDocument/2006/relationships/image" Target="../media/111.png"/><Relationship Id="rId26" Type="http://schemas.openxmlformats.org/officeDocument/2006/relationships/image" Target="../media/112.png"/><Relationship Id="rId27" Type="http://schemas.openxmlformats.org/officeDocument/2006/relationships/image" Target="../media/113.png"/><Relationship Id="rId28" Type="http://schemas.openxmlformats.org/officeDocument/2006/relationships/image" Target="../media/114.png"/><Relationship Id="rId29" Type="http://schemas.openxmlformats.org/officeDocument/2006/relationships/image" Target="../media/115.png"/><Relationship Id="rId30" Type="http://schemas.openxmlformats.org/officeDocument/2006/relationships/image" Target="../media/116.png"/><Relationship Id="rId31" Type="http://schemas.openxmlformats.org/officeDocument/2006/relationships/image" Target="../media/117.png"/><Relationship Id="rId32" Type="http://schemas.openxmlformats.org/officeDocument/2006/relationships/slideLayout" Target="../slideLayouts/slideLayout13.xml"/><Relationship Id="rId3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oleObject" Target="../embeddings/oleObject9.bin"/><Relationship Id="rId2" Type="http://schemas.openxmlformats.org/officeDocument/2006/relationships/image" Target="../media/118.emf"/><Relationship Id="rId3" Type="http://schemas.openxmlformats.org/officeDocument/2006/relationships/oleObject" Target="../embeddings/oleObject10.bin"/><Relationship Id="rId4" Type="http://schemas.openxmlformats.org/officeDocument/2006/relationships/image" Target="../media/119.emf"/><Relationship Id="rId5" Type="http://schemas.openxmlformats.org/officeDocument/2006/relationships/oleObject" Target="../embeddings/oleObject11.bin"/><Relationship Id="rId6" Type="http://schemas.openxmlformats.org/officeDocument/2006/relationships/image" Target="../media/120.emf"/><Relationship Id="rId7" Type="http://schemas.openxmlformats.org/officeDocument/2006/relationships/slideLayout" Target="../slideLayouts/slideLayout13.xml"/><Relationship Id="rId8" Type="http://schemas.openxmlformats.org/officeDocument/2006/relationships/audio" Target="../media/121.wav"/><Relationship Id="rId9" Type="http://schemas.openxmlformats.org/officeDocument/2006/relationships/audio" Target="../media/122.wav"/><Relationship Id="rId10" Type="http://schemas.openxmlformats.org/officeDocument/2006/relationships/audio" Target="../media/123.wav"/><Relationship Id="rId11"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oleObject" Target="../embeddings/oleObject12.bin"/><Relationship Id="rId2" Type="http://schemas.openxmlformats.org/officeDocument/2006/relationships/image" Target="../media/124.emf"/><Relationship Id="rId3" Type="http://schemas.openxmlformats.org/officeDocument/2006/relationships/oleObject" Target="../embeddings/oleObject13.bin"/><Relationship Id="rId4" Type="http://schemas.openxmlformats.org/officeDocument/2006/relationships/image" Target="../media/125.emf"/><Relationship Id="rId5" Type="http://schemas.openxmlformats.org/officeDocument/2006/relationships/oleObject" Target="../embeddings/oleObject14.bin"/><Relationship Id="rId6" Type="http://schemas.openxmlformats.org/officeDocument/2006/relationships/image" Target="../media/126.emf"/><Relationship Id="rId7" Type="http://schemas.openxmlformats.org/officeDocument/2006/relationships/oleObject" Target="../embeddings/oleObject15.bin"/><Relationship Id="rId8" Type="http://schemas.openxmlformats.org/officeDocument/2006/relationships/image" Target="../media/127.emf"/><Relationship Id="rId9" Type="http://schemas.openxmlformats.org/officeDocument/2006/relationships/slideLayout" Target="../slideLayouts/slideLayout13.xml"/><Relationship Id="rId10"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128.png"/><Relationship Id="rId2" Type="http://schemas.openxmlformats.org/officeDocument/2006/relationships/image" Target="../media/129.png"/><Relationship Id="rId3" Type="http://schemas.openxmlformats.org/officeDocument/2006/relationships/image" Target="../media/130.png"/><Relationship Id="rId4" Type="http://schemas.openxmlformats.org/officeDocument/2006/relationships/image" Target="../media/131.png"/><Relationship Id="rId5" Type="http://schemas.openxmlformats.org/officeDocument/2006/relationships/image" Target="../media/132.png"/><Relationship Id="rId6" Type="http://schemas.openxmlformats.org/officeDocument/2006/relationships/image" Target="../media/133.png"/><Relationship Id="rId7" Type="http://schemas.openxmlformats.org/officeDocument/2006/relationships/image" Target="../media/134.png"/><Relationship Id="rId8" Type="http://schemas.openxmlformats.org/officeDocument/2006/relationships/image" Target="../media/135.png"/><Relationship Id="rId9" Type="http://schemas.openxmlformats.org/officeDocument/2006/relationships/image" Target="../media/136.png"/><Relationship Id="rId10" Type="http://schemas.openxmlformats.org/officeDocument/2006/relationships/image" Target="../media/137.png"/><Relationship Id="rId11" Type="http://schemas.openxmlformats.org/officeDocument/2006/relationships/image" Target="../media/138.png"/><Relationship Id="rId12" Type="http://schemas.openxmlformats.org/officeDocument/2006/relationships/image" Target="../media/139.png"/><Relationship Id="rId13" Type="http://schemas.openxmlformats.org/officeDocument/2006/relationships/image" Target="../media/140.png"/><Relationship Id="rId14" Type="http://schemas.openxmlformats.org/officeDocument/2006/relationships/image" Target="../media/141.png"/><Relationship Id="rId15" Type="http://schemas.openxmlformats.org/officeDocument/2006/relationships/image" Target="../media/142.png"/><Relationship Id="rId16" Type="http://schemas.openxmlformats.org/officeDocument/2006/relationships/image" Target="../media/143.png"/><Relationship Id="rId17" Type="http://schemas.openxmlformats.org/officeDocument/2006/relationships/image" Target="../media/144.png"/><Relationship Id="rId18" Type="http://schemas.openxmlformats.org/officeDocument/2006/relationships/image" Target="../media/145.png"/><Relationship Id="rId19" Type="http://schemas.openxmlformats.org/officeDocument/2006/relationships/slideLayout" Target="../slideLayouts/slideLayout12.xml"/><Relationship Id="rId20"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audio" Target="../media/146.wav"/><Relationship Id="rId3" Type="http://schemas.openxmlformats.org/officeDocument/2006/relationships/audio" Target="../media/147.wav"/><Relationship Id="rId4" Type="http://schemas.openxmlformats.org/officeDocument/2006/relationships/audio" Target="../media/148.wav"/><Relationship Id="rId5" Type="http://schemas.openxmlformats.org/officeDocument/2006/relationships/audio" Target="../media/149.wav"/><Relationship Id="rId6" Type="http://schemas.openxmlformats.org/officeDocument/2006/relationships/audio" Target="../media/150.wav"/><Relationship Id="rId7" Type="http://schemas.openxmlformats.org/officeDocument/2006/relationships/audio" Target="../media/151.wav"/><Relationship Id="rId8"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audio" Target="../media/152.wav"/><Relationship Id="rId3" Type="http://schemas.openxmlformats.org/officeDocument/2006/relationships/audio" Target="../media/153.wav"/><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oleObject" Target="../embeddings/oleObject16.bin"/><Relationship Id="rId2" Type="http://schemas.openxmlformats.org/officeDocument/2006/relationships/image" Target="../media/154.emf"/><Relationship Id="rId3" Type="http://schemas.openxmlformats.org/officeDocument/2006/relationships/oleObject" Target="../embeddings/oleObject17.bin"/><Relationship Id="rId4" Type="http://schemas.openxmlformats.org/officeDocument/2006/relationships/image" Target="../media/155.emf"/><Relationship Id="rId5" Type="http://schemas.openxmlformats.org/officeDocument/2006/relationships/oleObject" Target="../embeddings/oleObject18.bin"/><Relationship Id="rId6" Type="http://schemas.openxmlformats.org/officeDocument/2006/relationships/image" Target="../media/156.emf"/><Relationship Id="rId7" Type="http://schemas.openxmlformats.org/officeDocument/2006/relationships/image" Target="../media/157.gif"/><Relationship Id="rId8" Type="http://schemas.openxmlformats.org/officeDocument/2006/relationships/slideLayout" Target="../slideLayouts/slideLayout13.xml"/><Relationship Id="rId9"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oleObject" Target="../embeddings/oleObject19.bin"/><Relationship Id="rId2" Type="http://schemas.openxmlformats.org/officeDocument/2006/relationships/image" Target="../media/158.emf"/><Relationship Id="rId3" Type="http://schemas.openxmlformats.org/officeDocument/2006/relationships/oleObject" Target="../embeddings/oleObject20.bin"/><Relationship Id="rId4" Type="http://schemas.openxmlformats.org/officeDocument/2006/relationships/image" Target="../media/159.emf"/><Relationship Id="rId5" Type="http://schemas.openxmlformats.org/officeDocument/2006/relationships/oleObject" Target="../embeddings/oleObject21.bin"/><Relationship Id="rId6" Type="http://schemas.openxmlformats.org/officeDocument/2006/relationships/image" Target="../media/160.emf"/><Relationship Id="rId7" Type="http://schemas.openxmlformats.org/officeDocument/2006/relationships/oleObject" Target="../embeddings/oleObject22.bin"/><Relationship Id="rId8" Type="http://schemas.openxmlformats.org/officeDocument/2006/relationships/image" Target="../media/161.emf"/><Relationship Id="rId9" Type="http://schemas.openxmlformats.org/officeDocument/2006/relationships/slideLayout" Target="../slideLayouts/slideLayout13.xml"/><Relationship Id="rId10" Type="http://schemas.openxmlformats.org/officeDocument/2006/relationships/audio" Target="../media/162.wav"/><Relationship Id="rId11" Type="http://schemas.openxmlformats.org/officeDocument/2006/relationships/audio" Target="../media/163.wav"/><Relationship Id="rId12" Type="http://schemas.openxmlformats.org/officeDocument/2006/relationships/audio" Target="../media/164.wav"/><Relationship Id="rId13" Type="http://schemas.openxmlformats.org/officeDocument/2006/relationships/audio" Target="../media/165.wav"/><Relationship Id="rId14" Type="http://schemas.openxmlformats.org/officeDocument/2006/relationships/audio" Target="../media/166.wav"/><Relationship Id="rId15"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oleObject" Target="../embeddings/oleObject23.bin"/><Relationship Id="rId2" Type="http://schemas.openxmlformats.org/officeDocument/2006/relationships/image" Target="../media/167.emf"/><Relationship Id="rId3" Type="http://schemas.openxmlformats.org/officeDocument/2006/relationships/oleObject" Target="../embeddings/oleObject24.bin"/><Relationship Id="rId4" Type="http://schemas.openxmlformats.org/officeDocument/2006/relationships/image" Target="../media/168.emf"/><Relationship Id="rId5" Type="http://schemas.openxmlformats.org/officeDocument/2006/relationships/oleObject" Target="../embeddings/oleObject25.bin"/><Relationship Id="rId6" Type="http://schemas.openxmlformats.org/officeDocument/2006/relationships/image" Target="../media/169.wmf"/><Relationship Id="rId7" Type="http://schemas.openxmlformats.org/officeDocument/2006/relationships/slideLayout" Target="../slideLayouts/slideLayout13.xml"/><Relationship Id="rId8"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170.png"/><Relationship Id="rId2" Type="http://schemas.openxmlformats.org/officeDocument/2006/relationships/image" Target="../media/171.png"/><Relationship Id="rId3" Type="http://schemas.openxmlformats.org/officeDocument/2006/relationships/slideLayout" Target="../slideLayouts/slideLayout13.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172.png"/><Relationship Id="rId2" Type="http://schemas.openxmlformats.org/officeDocument/2006/relationships/image" Target="../media/173.png"/><Relationship Id="rId3" Type="http://schemas.openxmlformats.org/officeDocument/2006/relationships/slideLayout" Target="../slideLayouts/slideLayout13.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174.gif"/><Relationship Id="rId2" Type="http://schemas.openxmlformats.org/officeDocument/2006/relationships/image" Target="../media/175.png"/><Relationship Id="rId3" Type="http://schemas.openxmlformats.org/officeDocument/2006/relationships/image" Target="../media/176.png"/><Relationship Id="rId4" Type="http://schemas.openxmlformats.org/officeDocument/2006/relationships/image" Target="../media/177.png"/><Relationship Id="rId5" Type="http://schemas.openxmlformats.org/officeDocument/2006/relationships/image" Target="../media/178.png"/><Relationship Id="rId6" Type="http://schemas.openxmlformats.org/officeDocument/2006/relationships/image" Target="../media/179.png"/><Relationship Id="rId7" Type="http://schemas.openxmlformats.org/officeDocument/2006/relationships/image" Target="../media/180.png"/><Relationship Id="rId8" Type="http://schemas.openxmlformats.org/officeDocument/2006/relationships/image" Target="../media/181.png"/><Relationship Id="rId9" Type="http://schemas.openxmlformats.org/officeDocument/2006/relationships/image" Target="../media/182.png"/><Relationship Id="rId10" Type="http://schemas.openxmlformats.org/officeDocument/2006/relationships/image" Target="../media/183.png"/><Relationship Id="rId11" Type="http://schemas.openxmlformats.org/officeDocument/2006/relationships/image" Target="../media/184.png"/><Relationship Id="rId12" Type="http://schemas.openxmlformats.org/officeDocument/2006/relationships/image" Target="../media/185.png"/><Relationship Id="rId13" Type="http://schemas.openxmlformats.org/officeDocument/2006/relationships/image" Target="../media/186.png"/><Relationship Id="rId14" Type="http://schemas.openxmlformats.org/officeDocument/2006/relationships/image" Target="../media/187.png"/><Relationship Id="rId15" Type="http://schemas.openxmlformats.org/officeDocument/2006/relationships/image" Target="../media/188.png"/><Relationship Id="rId16" Type="http://schemas.openxmlformats.org/officeDocument/2006/relationships/image" Target="../media/189.png"/><Relationship Id="rId17" Type="http://schemas.openxmlformats.org/officeDocument/2006/relationships/image" Target="../media/190.png"/><Relationship Id="rId18" Type="http://schemas.openxmlformats.org/officeDocument/2006/relationships/image" Target="../media/191.png"/><Relationship Id="rId19" Type="http://schemas.openxmlformats.org/officeDocument/2006/relationships/image" Target="../media/192.png"/><Relationship Id="rId20" Type="http://schemas.openxmlformats.org/officeDocument/2006/relationships/image" Target="../media/193.png"/><Relationship Id="rId21" Type="http://schemas.openxmlformats.org/officeDocument/2006/relationships/image" Target="../media/194.png"/><Relationship Id="rId22" Type="http://schemas.openxmlformats.org/officeDocument/2006/relationships/image" Target="../media/195.png"/><Relationship Id="rId23" Type="http://schemas.openxmlformats.org/officeDocument/2006/relationships/image" Target="../media/196.png"/><Relationship Id="rId24" Type="http://schemas.openxmlformats.org/officeDocument/2006/relationships/image" Target="../media/197.png"/><Relationship Id="rId25" Type="http://schemas.openxmlformats.org/officeDocument/2006/relationships/image" Target="../media/198.png"/><Relationship Id="rId26" Type="http://schemas.openxmlformats.org/officeDocument/2006/relationships/image" Target="../media/199.png"/><Relationship Id="rId27" Type="http://schemas.openxmlformats.org/officeDocument/2006/relationships/image" Target="../media/200.png"/><Relationship Id="rId28" Type="http://schemas.openxmlformats.org/officeDocument/2006/relationships/image" Target="../media/201.png"/><Relationship Id="rId29" Type="http://schemas.openxmlformats.org/officeDocument/2006/relationships/image" Target="../media/202.png"/><Relationship Id="rId30" Type="http://schemas.openxmlformats.org/officeDocument/2006/relationships/image" Target="../media/203.png"/><Relationship Id="rId31" Type="http://schemas.openxmlformats.org/officeDocument/2006/relationships/slideLayout" Target="../slideLayouts/slideLayout12.xml"/><Relationship Id="rId3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1.gif"/><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image" Target="../media/6.png"/><Relationship Id="rId7" Type="http://schemas.openxmlformats.org/officeDocument/2006/relationships/image" Target="../media/7.png"/><Relationship Id="rId8" Type="http://schemas.openxmlformats.org/officeDocument/2006/relationships/image" Target="../media/8.png"/><Relationship Id="rId9" Type="http://schemas.openxmlformats.org/officeDocument/2006/relationships/image" Target="../media/9.png"/><Relationship Id="rId10" Type="http://schemas.openxmlformats.org/officeDocument/2006/relationships/image" Target="../media/10.png"/><Relationship Id="rId11" Type="http://schemas.openxmlformats.org/officeDocument/2006/relationships/image" Target="../media/11.png"/><Relationship Id="rId12" Type="http://schemas.openxmlformats.org/officeDocument/2006/relationships/image" Target="../media/12.png"/><Relationship Id="rId13" Type="http://schemas.openxmlformats.org/officeDocument/2006/relationships/image" Target="../media/13.png"/><Relationship Id="rId14" Type="http://schemas.openxmlformats.org/officeDocument/2006/relationships/image" Target="../media/14.png"/><Relationship Id="rId15" Type="http://schemas.openxmlformats.org/officeDocument/2006/relationships/image" Target="../media/15.png"/><Relationship Id="rId16" Type="http://schemas.openxmlformats.org/officeDocument/2006/relationships/image" Target="../media/16.png"/><Relationship Id="rId17" Type="http://schemas.openxmlformats.org/officeDocument/2006/relationships/image" Target="../media/17.png"/><Relationship Id="rId18" Type="http://schemas.openxmlformats.org/officeDocument/2006/relationships/image" Target="../media/18.png"/><Relationship Id="rId19" Type="http://schemas.openxmlformats.org/officeDocument/2006/relationships/image" Target="../media/19.png"/><Relationship Id="rId20" Type="http://schemas.openxmlformats.org/officeDocument/2006/relationships/image" Target="../media/20.png"/><Relationship Id="rId21" Type="http://schemas.openxmlformats.org/officeDocument/2006/relationships/image" Target="../media/21.png"/><Relationship Id="rId22" Type="http://schemas.openxmlformats.org/officeDocument/2006/relationships/image" Target="../media/22.png"/><Relationship Id="rId23" Type="http://schemas.openxmlformats.org/officeDocument/2006/relationships/image" Target="../media/23.png"/><Relationship Id="rId24" Type="http://schemas.openxmlformats.org/officeDocument/2006/relationships/image" Target="../media/24.png"/><Relationship Id="rId25" Type="http://schemas.openxmlformats.org/officeDocument/2006/relationships/image" Target="../media/25.png"/><Relationship Id="rId26" Type="http://schemas.openxmlformats.org/officeDocument/2006/relationships/image" Target="../media/26.png"/><Relationship Id="rId27" Type="http://schemas.openxmlformats.org/officeDocument/2006/relationships/image" Target="../media/27.png"/><Relationship Id="rId28" Type="http://schemas.openxmlformats.org/officeDocument/2006/relationships/image" Target="../media/28.png"/><Relationship Id="rId29" Type="http://schemas.openxmlformats.org/officeDocument/2006/relationships/image" Target="../media/29.png"/><Relationship Id="rId30" Type="http://schemas.openxmlformats.org/officeDocument/2006/relationships/image" Target="../media/30.png"/><Relationship Id="rId31" Type="http://schemas.openxmlformats.org/officeDocument/2006/relationships/image" Target="../media/31.png"/><Relationship Id="rId32" Type="http://schemas.openxmlformats.org/officeDocument/2006/relationships/image" Target="../media/32.png"/><Relationship Id="rId33" Type="http://schemas.openxmlformats.org/officeDocument/2006/relationships/image" Target="../media/33.png"/><Relationship Id="rId34" Type="http://schemas.openxmlformats.org/officeDocument/2006/relationships/image" Target="../media/34.png"/><Relationship Id="rId35" Type="http://schemas.openxmlformats.org/officeDocument/2006/relationships/image" Target="../media/35.png"/><Relationship Id="rId36" Type="http://schemas.openxmlformats.org/officeDocument/2006/relationships/image" Target="../media/36.png"/><Relationship Id="rId37" Type="http://schemas.openxmlformats.org/officeDocument/2006/relationships/image" Target="../media/37.png"/><Relationship Id="rId38" Type="http://schemas.openxmlformats.org/officeDocument/2006/relationships/image" Target="../media/38.png"/><Relationship Id="rId39" Type="http://schemas.openxmlformats.org/officeDocument/2006/relationships/image" Target="../media/39.png"/><Relationship Id="rId40" Type="http://schemas.openxmlformats.org/officeDocument/2006/relationships/slideLayout" Target="../slideLayouts/slideLayout12.xml"/><Relationship Id="rId41"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204.png"/><Relationship Id="rId2" Type="http://schemas.openxmlformats.org/officeDocument/2006/relationships/image" Target="../media/205.png"/><Relationship Id="rId3" Type="http://schemas.openxmlformats.org/officeDocument/2006/relationships/image" Target="../media/206.png"/><Relationship Id="rId4" Type="http://schemas.openxmlformats.org/officeDocument/2006/relationships/image" Target="../media/207.png"/><Relationship Id="rId5" Type="http://schemas.openxmlformats.org/officeDocument/2006/relationships/image" Target="../media/208.png"/><Relationship Id="rId6" Type="http://schemas.openxmlformats.org/officeDocument/2006/relationships/image" Target="../media/209.png"/><Relationship Id="rId7" Type="http://schemas.openxmlformats.org/officeDocument/2006/relationships/image" Target="../media/210.png"/><Relationship Id="rId8" Type="http://schemas.openxmlformats.org/officeDocument/2006/relationships/image" Target="../media/211.png"/><Relationship Id="rId9" Type="http://schemas.openxmlformats.org/officeDocument/2006/relationships/image" Target="../media/212.png"/><Relationship Id="rId10" Type="http://schemas.openxmlformats.org/officeDocument/2006/relationships/image" Target="../media/213.png"/><Relationship Id="rId11" Type="http://schemas.openxmlformats.org/officeDocument/2006/relationships/image" Target="../media/214.png"/><Relationship Id="rId12" Type="http://schemas.openxmlformats.org/officeDocument/2006/relationships/image" Target="../media/215.png"/><Relationship Id="rId13" Type="http://schemas.openxmlformats.org/officeDocument/2006/relationships/image" Target="../media/216.png"/><Relationship Id="rId14" Type="http://schemas.openxmlformats.org/officeDocument/2006/relationships/image" Target="../media/217.png"/><Relationship Id="rId15" Type="http://schemas.openxmlformats.org/officeDocument/2006/relationships/image" Target="../media/218.png"/><Relationship Id="rId16" Type="http://schemas.openxmlformats.org/officeDocument/2006/relationships/image" Target="../media/219.png"/><Relationship Id="rId17" Type="http://schemas.openxmlformats.org/officeDocument/2006/relationships/image" Target="../media/220.png"/><Relationship Id="rId18" Type="http://schemas.openxmlformats.org/officeDocument/2006/relationships/image" Target="../media/221.png"/><Relationship Id="rId19" Type="http://schemas.openxmlformats.org/officeDocument/2006/relationships/image" Target="../media/222.png"/><Relationship Id="rId20" Type="http://schemas.openxmlformats.org/officeDocument/2006/relationships/image" Target="../media/223.png"/><Relationship Id="rId21" Type="http://schemas.openxmlformats.org/officeDocument/2006/relationships/image" Target="../media/224.png"/><Relationship Id="rId22" Type="http://schemas.openxmlformats.org/officeDocument/2006/relationships/image" Target="../media/225.png"/><Relationship Id="rId23" Type="http://schemas.openxmlformats.org/officeDocument/2006/relationships/image" Target="../media/226.png"/><Relationship Id="rId24" Type="http://schemas.openxmlformats.org/officeDocument/2006/relationships/image" Target="../media/227.png"/><Relationship Id="rId25" Type="http://schemas.openxmlformats.org/officeDocument/2006/relationships/image" Target="../media/228.png"/><Relationship Id="rId26" Type="http://schemas.openxmlformats.org/officeDocument/2006/relationships/image" Target="../media/229.png"/><Relationship Id="rId27" Type="http://schemas.openxmlformats.org/officeDocument/2006/relationships/slideLayout" Target="../slideLayouts/slideLayout13.xml"/><Relationship Id="rId28"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oleObject" Target="../embeddings/oleObject26.bin"/><Relationship Id="rId2" Type="http://schemas.openxmlformats.org/officeDocument/2006/relationships/image" Target="../media/230.png"/><Relationship Id="rId3" Type="http://schemas.openxmlformats.org/officeDocument/2006/relationships/slideLayout" Target="../slideLayouts/slideLayout12.xml"/><Relationship Id="rId4" Type="http://schemas.openxmlformats.org/officeDocument/2006/relationships/audio" Target="../media/231.wav"/><Relationship Id="rId5"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audio" Target="../media/232.wav"/><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oleObject" Target="../embeddings/oleObject27.bin"/><Relationship Id="rId2" Type="http://schemas.openxmlformats.org/officeDocument/2006/relationships/image" Target="../media/233.wmf"/><Relationship Id="rId3" Type="http://schemas.openxmlformats.org/officeDocument/2006/relationships/oleObject" Target="../embeddings/oleObject28.bin"/><Relationship Id="rId4" Type="http://schemas.openxmlformats.org/officeDocument/2006/relationships/image" Target="../media/234.emf"/><Relationship Id="rId5" Type="http://schemas.openxmlformats.org/officeDocument/2006/relationships/oleObject" Target="../embeddings/oleObject29.bin"/><Relationship Id="rId6" Type="http://schemas.openxmlformats.org/officeDocument/2006/relationships/image" Target="../media/235.emf"/><Relationship Id="rId7" Type="http://schemas.openxmlformats.org/officeDocument/2006/relationships/oleObject" Target="../embeddings/oleObject30.bin"/><Relationship Id="rId8" Type="http://schemas.openxmlformats.org/officeDocument/2006/relationships/image" Target="../media/236.emf"/><Relationship Id="rId9" Type="http://schemas.openxmlformats.org/officeDocument/2006/relationships/oleObject" Target="../embeddings/oleObject31.bin"/><Relationship Id="rId10" Type="http://schemas.openxmlformats.org/officeDocument/2006/relationships/image" Target="../media/237.emf"/><Relationship Id="rId11" Type="http://schemas.openxmlformats.org/officeDocument/2006/relationships/oleObject" Target="../embeddings/oleObject32.bin"/><Relationship Id="rId12" Type="http://schemas.openxmlformats.org/officeDocument/2006/relationships/image" Target="../media/238.wmf"/><Relationship Id="rId13" Type="http://schemas.openxmlformats.org/officeDocument/2006/relationships/slideLayout" Target="../slideLayouts/slideLayout13.xml"/><Relationship Id="rId1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40.wmf"/><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239.png"/><Relationship Id="rId2" Type="http://schemas.openxmlformats.org/officeDocument/2006/relationships/image" Target="../media/240.png"/><Relationship Id="rId3" Type="http://schemas.openxmlformats.org/officeDocument/2006/relationships/image" Target="../media/241.png"/><Relationship Id="rId4" Type="http://schemas.openxmlformats.org/officeDocument/2006/relationships/image" Target="../media/242.png"/><Relationship Id="rId5" Type="http://schemas.openxmlformats.org/officeDocument/2006/relationships/image" Target="../media/243.png"/><Relationship Id="rId6" Type="http://schemas.openxmlformats.org/officeDocument/2006/relationships/image" Target="../media/244.png"/><Relationship Id="rId7" Type="http://schemas.openxmlformats.org/officeDocument/2006/relationships/image" Target="../media/245.png"/><Relationship Id="rId8" Type="http://schemas.openxmlformats.org/officeDocument/2006/relationships/image" Target="../media/246.png"/><Relationship Id="rId9" Type="http://schemas.openxmlformats.org/officeDocument/2006/relationships/image" Target="../media/247.png"/><Relationship Id="rId10" Type="http://schemas.openxmlformats.org/officeDocument/2006/relationships/image" Target="../media/248.png"/><Relationship Id="rId11" Type="http://schemas.openxmlformats.org/officeDocument/2006/relationships/image" Target="../media/249.png"/><Relationship Id="rId12" Type="http://schemas.openxmlformats.org/officeDocument/2006/relationships/image" Target="../media/250.png"/><Relationship Id="rId13" Type="http://schemas.openxmlformats.org/officeDocument/2006/relationships/image" Target="../media/251.png"/><Relationship Id="rId14" Type="http://schemas.openxmlformats.org/officeDocument/2006/relationships/image" Target="../media/252.png"/><Relationship Id="rId15" Type="http://schemas.openxmlformats.org/officeDocument/2006/relationships/image" Target="../media/253.png"/><Relationship Id="rId16" Type="http://schemas.openxmlformats.org/officeDocument/2006/relationships/image" Target="../media/254.png"/><Relationship Id="rId17" Type="http://schemas.openxmlformats.org/officeDocument/2006/relationships/image" Target="../media/255.png"/><Relationship Id="rId18" Type="http://schemas.openxmlformats.org/officeDocument/2006/relationships/image" Target="../media/256.png"/><Relationship Id="rId19" Type="http://schemas.openxmlformats.org/officeDocument/2006/relationships/image" Target="../media/257.png"/><Relationship Id="rId20" Type="http://schemas.openxmlformats.org/officeDocument/2006/relationships/image" Target="../media/258.png"/><Relationship Id="rId21" Type="http://schemas.openxmlformats.org/officeDocument/2006/relationships/image" Target="../media/259.png"/><Relationship Id="rId22" Type="http://schemas.openxmlformats.org/officeDocument/2006/relationships/image" Target="../media/260.png"/><Relationship Id="rId23" Type="http://schemas.openxmlformats.org/officeDocument/2006/relationships/image" Target="../media/261.png"/><Relationship Id="rId24" Type="http://schemas.openxmlformats.org/officeDocument/2006/relationships/image" Target="../media/262.png"/><Relationship Id="rId25" Type="http://schemas.openxmlformats.org/officeDocument/2006/relationships/image" Target="../media/263.png"/><Relationship Id="rId26" Type="http://schemas.openxmlformats.org/officeDocument/2006/relationships/slideLayout" Target="../slideLayouts/slideLayout12.xml"/><Relationship Id="rId27"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oleObject" Target="../embeddings/oleObject33.bin"/><Relationship Id="rId2" Type="http://schemas.openxmlformats.org/officeDocument/2006/relationships/image" Target="../media/264.emf"/><Relationship Id="rId3" Type="http://schemas.openxmlformats.org/officeDocument/2006/relationships/oleObject" Target="../embeddings/oleObject34.bin"/><Relationship Id="rId4" Type="http://schemas.openxmlformats.org/officeDocument/2006/relationships/image" Target="../media/265.emf"/><Relationship Id="rId5" Type="http://schemas.openxmlformats.org/officeDocument/2006/relationships/slideLayout" Target="../slideLayouts/slideLayout12.xml"/><Relationship Id="rId6" Type="http://schemas.openxmlformats.org/officeDocument/2006/relationships/audio" Target="../media/266.wav"/><Relationship Id="rId7"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267.emf"/><Relationship Id="rId2" Type="http://schemas.openxmlformats.org/officeDocument/2006/relationships/image" Target="../media/268.png"/><Relationship Id="rId3" Type="http://schemas.openxmlformats.org/officeDocument/2006/relationships/slideLayout" Target="../slideLayouts/slideLayout13.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269.emf"/><Relationship Id="rId2" Type="http://schemas.openxmlformats.org/officeDocument/2006/relationships/slideLayout" Target="../slideLayouts/slideLayout13.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270.emf"/><Relationship Id="rId2" Type="http://schemas.openxmlformats.org/officeDocument/2006/relationships/image" Target="../media/271.png"/><Relationship Id="rId3" Type="http://schemas.openxmlformats.org/officeDocument/2006/relationships/slideLayout" Target="../slideLayouts/slideLayout13.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272.png"/><Relationship Id="rId2" Type="http://schemas.openxmlformats.org/officeDocument/2006/relationships/image" Target="../media/273.png"/><Relationship Id="rId3" Type="http://schemas.openxmlformats.org/officeDocument/2006/relationships/image" Target="../media/274.png"/><Relationship Id="rId4" Type="http://schemas.openxmlformats.org/officeDocument/2006/relationships/image" Target="../media/275.png"/><Relationship Id="rId5" Type="http://schemas.openxmlformats.org/officeDocument/2006/relationships/image" Target="../media/276.png"/><Relationship Id="rId6" Type="http://schemas.openxmlformats.org/officeDocument/2006/relationships/image" Target="../media/277.png"/><Relationship Id="rId7" Type="http://schemas.openxmlformats.org/officeDocument/2006/relationships/image" Target="../media/278.png"/><Relationship Id="rId8" Type="http://schemas.openxmlformats.org/officeDocument/2006/relationships/image" Target="../media/279.png"/><Relationship Id="rId9" Type="http://schemas.openxmlformats.org/officeDocument/2006/relationships/image" Target="../media/280.png"/><Relationship Id="rId10" Type="http://schemas.openxmlformats.org/officeDocument/2006/relationships/image" Target="../media/281.png"/><Relationship Id="rId11" Type="http://schemas.openxmlformats.org/officeDocument/2006/relationships/image" Target="../media/282.png"/><Relationship Id="rId12" Type="http://schemas.openxmlformats.org/officeDocument/2006/relationships/image" Target="../media/283.png"/><Relationship Id="rId13" Type="http://schemas.openxmlformats.org/officeDocument/2006/relationships/image" Target="../media/284.png"/><Relationship Id="rId14" Type="http://schemas.openxmlformats.org/officeDocument/2006/relationships/image" Target="../media/285.png"/><Relationship Id="rId15" Type="http://schemas.openxmlformats.org/officeDocument/2006/relationships/image" Target="../media/286.png"/><Relationship Id="rId16" Type="http://schemas.openxmlformats.org/officeDocument/2006/relationships/image" Target="../media/287.png"/><Relationship Id="rId17" Type="http://schemas.openxmlformats.org/officeDocument/2006/relationships/image" Target="../media/288.png"/><Relationship Id="rId18" Type="http://schemas.openxmlformats.org/officeDocument/2006/relationships/image" Target="../media/289.png"/><Relationship Id="rId19" Type="http://schemas.openxmlformats.org/officeDocument/2006/relationships/image" Target="../media/290.png"/><Relationship Id="rId20" Type="http://schemas.openxmlformats.org/officeDocument/2006/relationships/image" Target="../media/291.png"/><Relationship Id="rId21" Type="http://schemas.openxmlformats.org/officeDocument/2006/relationships/image" Target="../media/292.png"/><Relationship Id="rId22" Type="http://schemas.openxmlformats.org/officeDocument/2006/relationships/image" Target="../media/293.png"/><Relationship Id="rId23" Type="http://schemas.openxmlformats.org/officeDocument/2006/relationships/image" Target="../media/294.png"/><Relationship Id="rId24" Type="http://schemas.openxmlformats.org/officeDocument/2006/relationships/image" Target="../media/295.png"/><Relationship Id="rId25" Type="http://schemas.openxmlformats.org/officeDocument/2006/relationships/image" Target="../media/296.png"/><Relationship Id="rId26" Type="http://schemas.openxmlformats.org/officeDocument/2006/relationships/image" Target="../media/297.png"/><Relationship Id="rId27" Type="http://schemas.openxmlformats.org/officeDocument/2006/relationships/image" Target="../media/298.png"/><Relationship Id="rId28" Type="http://schemas.openxmlformats.org/officeDocument/2006/relationships/image" Target="../media/299.png"/><Relationship Id="rId29" Type="http://schemas.openxmlformats.org/officeDocument/2006/relationships/image" Target="../media/300.png"/><Relationship Id="rId30" Type="http://schemas.openxmlformats.org/officeDocument/2006/relationships/image" Target="../media/301.png"/><Relationship Id="rId31" Type="http://schemas.openxmlformats.org/officeDocument/2006/relationships/image" Target="../media/302.png"/><Relationship Id="rId32" Type="http://schemas.openxmlformats.org/officeDocument/2006/relationships/image" Target="../media/303.png"/><Relationship Id="rId33" Type="http://schemas.openxmlformats.org/officeDocument/2006/relationships/image" Target="../media/304.png"/><Relationship Id="rId34" Type="http://schemas.openxmlformats.org/officeDocument/2006/relationships/image" Target="../media/305.png"/><Relationship Id="rId35" Type="http://schemas.openxmlformats.org/officeDocument/2006/relationships/image" Target="../media/306.png"/><Relationship Id="rId36" Type="http://schemas.openxmlformats.org/officeDocument/2006/relationships/image" Target="../media/307.png"/><Relationship Id="rId37" Type="http://schemas.openxmlformats.org/officeDocument/2006/relationships/slideLayout" Target="../slideLayouts/slideLayout12.xml"/><Relationship Id="rId38"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image" Target="../media/308.emf"/><Relationship Id="rId2" Type="http://schemas.openxmlformats.org/officeDocument/2006/relationships/image" Target="../media/309.png"/><Relationship Id="rId3" Type="http://schemas.openxmlformats.org/officeDocument/2006/relationships/slideLayout" Target="../slideLayouts/slideLayout15.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image" Target="../media/310.png"/><Relationship Id="rId2" Type="http://schemas.openxmlformats.org/officeDocument/2006/relationships/slideLayout" Target="../slideLayouts/slideLayout15.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oleObject" Target="../embeddings/oleObject35.bin"/><Relationship Id="rId2" Type="http://schemas.openxmlformats.org/officeDocument/2006/relationships/image" Target="../media/311.emf"/><Relationship Id="rId3" Type="http://schemas.openxmlformats.org/officeDocument/2006/relationships/oleObject" Target="../embeddings/oleObject36.bin"/><Relationship Id="rId4" Type="http://schemas.openxmlformats.org/officeDocument/2006/relationships/image" Target="../media/312.emf"/><Relationship Id="rId5" Type="http://schemas.openxmlformats.org/officeDocument/2006/relationships/oleObject" Target="../embeddings/oleObject37.bin"/><Relationship Id="rId6" Type="http://schemas.openxmlformats.org/officeDocument/2006/relationships/image" Target="../media/313.emf"/><Relationship Id="rId7" Type="http://schemas.openxmlformats.org/officeDocument/2006/relationships/oleObject" Target="../embeddings/oleObject38.bin"/><Relationship Id="rId8" Type="http://schemas.openxmlformats.org/officeDocument/2006/relationships/image" Target="../media/314.emf"/><Relationship Id="rId9" Type="http://schemas.openxmlformats.org/officeDocument/2006/relationships/oleObject" Target="../embeddings/oleObject39.bin"/><Relationship Id="rId10" Type="http://schemas.openxmlformats.org/officeDocument/2006/relationships/image" Target="../media/315.emf"/><Relationship Id="rId11" Type="http://schemas.openxmlformats.org/officeDocument/2006/relationships/oleObject" Target="../embeddings/oleObject40.bin"/><Relationship Id="rId12" Type="http://schemas.openxmlformats.org/officeDocument/2006/relationships/image" Target="../media/316.emf"/><Relationship Id="rId13" Type="http://schemas.openxmlformats.org/officeDocument/2006/relationships/oleObject" Target="../embeddings/oleObject41.bin"/><Relationship Id="rId14" Type="http://schemas.openxmlformats.org/officeDocument/2006/relationships/image" Target="../media/317.emf"/><Relationship Id="rId15" Type="http://schemas.openxmlformats.org/officeDocument/2006/relationships/oleObject" Target="../embeddings/oleObject42.bin"/><Relationship Id="rId16" Type="http://schemas.openxmlformats.org/officeDocument/2006/relationships/image" Target="../media/318.emf"/><Relationship Id="rId17" Type="http://schemas.openxmlformats.org/officeDocument/2006/relationships/oleObject" Target="../embeddings/oleObject43.bin"/><Relationship Id="rId18" Type="http://schemas.openxmlformats.org/officeDocument/2006/relationships/image" Target="../media/319.emf"/><Relationship Id="rId19" Type="http://schemas.openxmlformats.org/officeDocument/2006/relationships/oleObject" Target="../embeddings/oleObject44.bin"/><Relationship Id="rId20" Type="http://schemas.openxmlformats.org/officeDocument/2006/relationships/image" Target="../media/320.emf"/><Relationship Id="rId21" Type="http://schemas.openxmlformats.org/officeDocument/2006/relationships/oleObject" Target="../embeddings/oleObject45.bin"/><Relationship Id="rId22" Type="http://schemas.openxmlformats.org/officeDocument/2006/relationships/image" Target="../media/321.emf"/><Relationship Id="rId23" Type="http://schemas.openxmlformats.org/officeDocument/2006/relationships/oleObject" Target="../embeddings/oleObject46.bin"/><Relationship Id="rId24" Type="http://schemas.openxmlformats.org/officeDocument/2006/relationships/image" Target="../media/322.emf"/><Relationship Id="rId25" Type="http://schemas.openxmlformats.org/officeDocument/2006/relationships/slideLayout" Target="../slideLayouts/slideLayout13.xml"/><Relationship Id="rId26"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oleObject" Target="../embeddings/oleObject47.bin"/><Relationship Id="rId2" Type="http://schemas.openxmlformats.org/officeDocument/2006/relationships/image" Target="../media/323.emf"/><Relationship Id="rId3" Type="http://schemas.openxmlformats.org/officeDocument/2006/relationships/oleObject" Target="../embeddings/oleObject48.bin"/><Relationship Id="rId4" Type="http://schemas.openxmlformats.org/officeDocument/2006/relationships/image" Target="../media/324.emf"/><Relationship Id="rId5" Type="http://schemas.openxmlformats.org/officeDocument/2006/relationships/oleObject" Target="../embeddings/oleObject49.bin"/><Relationship Id="rId6" Type="http://schemas.openxmlformats.org/officeDocument/2006/relationships/image" Target="../media/325.emf"/><Relationship Id="rId7" Type="http://schemas.openxmlformats.org/officeDocument/2006/relationships/oleObject" Target="../embeddings/oleObject50.bin"/><Relationship Id="rId8" Type="http://schemas.openxmlformats.org/officeDocument/2006/relationships/image" Target="../media/326.emf"/><Relationship Id="rId9" Type="http://schemas.openxmlformats.org/officeDocument/2006/relationships/oleObject" Target="../embeddings/oleObject51.bin"/><Relationship Id="rId10" Type="http://schemas.openxmlformats.org/officeDocument/2006/relationships/image" Target="../media/327.emf"/><Relationship Id="rId11" Type="http://schemas.openxmlformats.org/officeDocument/2006/relationships/oleObject" Target="../embeddings/oleObject52.bin"/><Relationship Id="rId12" Type="http://schemas.openxmlformats.org/officeDocument/2006/relationships/image" Target="../media/328.emf"/><Relationship Id="rId13" Type="http://schemas.openxmlformats.org/officeDocument/2006/relationships/oleObject" Target="../embeddings/oleObject53.bin"/><Relationship Id="rId14" Type="http://schemas.openxmlformats.org/officeDocument/2006/relationships/image" Target="../media/329.emf"/><Relationship Id="rId15" Type="http://schemas.openxmlformats.org/officeDocument/2006/relationships/oleObject" Target="../embeddings/oleObject54.bin"/><Relationship Id="rId16" Type="http://schemas.openxmlformats.org/officeDocument/2006/relationships/image" Target="../media/330.emf"/><Relationship Id="rId17" Type="http://schemas.openxmlformats.org/officeDocument/2006/relationships/oleObject" Target="../embeddings/oleObject55.bin"/><Relationship Id="rId18" Type="http://schemas.openxmlformats.org/officeDocument/2006/relationships/image" Target="../media/331.emf"/><Relationship Id="rId19" Type="http://schemas.openxmlformats.org/officeDocument/2006/relationships/oleObject" Target="../embeddings/oleObject56.bin"/><Relationship Id="rId20" Type="http://schemas.openxmlformats.org/officeDocument/2006/relationships/image" Target="../media/332.emf"/><Relationship Id="rId21" Type="http://schemas.openxmlformats.org/officeDocument/2006/relationships/oleObject" Target="../embeddings/oleObject57.bin"/><Relationship Id="rId22" Type="http://schemas.openxmlformats.org/officeDocument/2006/relationships/image" Target="../media/333.emf"/><Relationship Id="rId23" Type="http://schemas.openxmlformats.org/officeDocument/2006/relationships/oleObject" Target="../embeddings/oleObject58.bin"/><Relationship Id="rId24" Type="http://schemas.openxmlformats.org/officeDocument/2006/relationships/image" Target="../media/334.emf"/><Relationship Id="rId25" Type="http://schemas.openxmlformats.org/officeDocument/2006/relationships/slideLayout" Target="../slideLayouts/slideLayout13.xml"/><Relationship Id="rId26" Type="http://schemas.openxmlformats.org/officeDocument/2006/relationships/audio" Target="../media/335.wav"/><Relationship Id="rId27" Type="http://schemas.openxmlformats.org/officeDocument/2006/relationships/audio" Target="../media/336.wav"/><Relationship Id="rId28" Type="http://schemas.openxmlformats.org/officeDocument/2006/relationships/audio" Target="../media/337.wav"/><Relationship Id="rId29" Type="http://schemas.openxmlformats.org/officeDocument/2006/relationships/audio" Target="../media/338.wav"/><Relationship Id="rId30" Type="http://schemas.openxmlformats.org/officeDocument/2006/relationships/audio" Target="../media/339.wav"/><Relationship Id="rId31"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oleObject" Target="../embeddings/oleObject59.bin"/><Relationship Id="rId2" Type="http://schemas.openxmlformats.org/officeDocument/2006/relationships/image" Target="../media/340.emf"/><Relationship Id="rId3" Type="http://schemas.openxmlformats.org/officeDocument/2006/relationships/oleObject" Target="../embeddings/oleObject60.bin"/><Relationship Id="rId4" Type="http://schemas.openxmlformats.org/officeDocument/2006/relationships/image" Target="../media/341.emf"/><Relationship Id="rId5" Type="http://schemas.openxmlformats.org/officeDocument/2006/relationships/oleObject" Target="../embeddings/oleObject61.bin"/><Relationship Id="rId6" Type="http://schemas.openxmlformats.org/officeDocument/2006/relationships/image" Target="../media/342.emf"/><Relationship Id="rId7" Type="http://schemas.openxmlformats.org/officeDocument/2006/relationships/oleObject" Target="../embeddings/oleObject62.bin"/><Relationship Id="rId8" Type="http://schemas.openxmlformats.org/officeDocument/2006/relationships/image" Target="../media/343.emf"/><Relationship Id="rId9" Type="http://schemas.openxmlformats.org/officeDocument/2006/relationships/oleObject" Target="../embeddings/oleObject63.bin"/><Relationship Id="rId10" Type="http://schemas.openxmlformats.org/officeDocument/2006/relationships/image" Target="../media/344.emf"/><Relationship Id="rId11" Type="http://schemas.openxmlformats.org/officeDocument/2006/relationships/oleObject" Target="../embeddings/oleObject64.bin"/><Relationship Id="rId12" Type="http://schemas.openxmlformats.org/officeDocument/2006/relationships/image" Target="../media/345.emf"/><Relationship Id="rId13" Type="http://schemas.openxmlformats.org/officeDocument/2006/relationships/oleObject" Target="../embeddings/oleObject65.bin"/><Relationship Id="rId14" Type="http://schemas.openxmlformats.org/officeDocument/2006/relationships/image" Target="../media/346.emf"/><Relationship Id="rId15" Type="http://schemas.openxmlformats.org/officeDocument/2006/relationships/oleObject" Target="../embeddings/oleObject66.bin"/><Relationship Id="rId16" Type="http://schemas.openxmlformats.org/officeDocument/2006/relationships/image" Target="../media/347.emf"/><Relationship Id="rId17" Type="http://schemas.openxmlformats.org/officeDocument/2006/relationships/oleObject" Target="../embeddings/oleObject67.bin"/><Relationship Id="rId18" Type="http://schemas.openxmlformats.org/officeDocument/2006/relationships/image" Target="../media/348.emf"/><Relationship Id="rId19" Type="http://schemas.openxmlformats.org/officeDocument/2006/relationships/oleObject" Target="../embeddings/oleObject68.bin"/><Relationship Id="rId20" Type="http://schemas.openxmlformats.org/officeDocument/2006/relationships/image" Target="../media/349.emf"/><Relationship Id="rId21" Type="http://schemas.openxmlformats.org/officeDocument/2006/relationships/oleObject" Target="../embeddings/oleObject69.bin"/><Relationship Id="rId22" Type="http://schemas.openxmlformats.org/officeDocument/2006/relationships/image" Target="../media/350.emf"/><Relationship Id="rId23" Type="http://schemas.openxmlformats.org/officeDocument/2006/relationships/oleObject" Target="../embeddings/oleObject70.bin"/><Relationship Id="rId24" Type="http://schemas.openxmlformats.org/officeDocument/2006/relationships/image" Target="../media/351.emf"/><Relationship Id="rId25" Type="http://schemas.openxmlformats.org/officeDocument/2006/relationships/slideLayout" Target="../slideLayouts/slideLayout13.xml"/><Relationship Id="rId26" Type="http://schemas.openxmlformats.org/officeDocument/2006/relationships/audio" Target="../media/352.wav"/><Relationship Id="rId27" Type="http://schemas.openxmlformats.org/officeDocument/2006/relationships/audio" Target="../media/353.wav"/><Relationship Id="rId28" Type="http://schemas.openxmlformats.org/officeDocument/2006/relationships/audio" Target="../media/354.wav"/><Relationship Id="rId29" Type="http://schemas.openxmlformats.org/officeDocument/2006/relationships/audio" Target="../media/355.wav"/><Relationship Id="rId30" Type="http://schemas.openxmlformats.org/officeDocument/2006/relationships/audio" Target="../media/356.wav"/><Relationship Id="rId31"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image" Target="../media/357.png"/><Relationship Id="rId2" Type="http://schemas.openxmlformats.org/officeDocument/2006/relationships/image" Target="../media/358.png"/><Relationship Id="rId3" Type="http://schemas.openxmlformats.org/officeDocument/2006/relationships/image" Target="../media/359.png"/><Relationship Id="rId4" Type="http://schemas.openxmlformats.org/officeDocument/2006/relationships/image" Target="../media/360.png"/><Relationship Id="rId5" Type="http://schemas.openxmlformats.org/officeDocument/2006/relationships/image" Target="../media/361.png"/><Relationship Id="rId6" Type="http://schemas.openxmlformats.org/officeDocument/2006/relationships/image" Target="../media/362.png"/><Relationship Id="rId7" Type="http://schemas.openxmlformats.org/officeDocument/2006/relationships/image" Target="../media/363.png"/><Relationship Id="rId8" Type="http://schemas.openxmlformats.org/officeDocument/2006/relationships/image" Target="../media/364.png"/><Relationship Id="rId9" Type="http://schemas.openxmlformats.org/officeDocument/2006/relationships/image" Target="../media/365.png"/><Relationship Id="rId10" Type="http://schemas.openxmlformats.org/officeDocument/2006/relationships/image" Target="../media/366.png"/><Relationship Id="rId11" Type="http://schemas.openxmlformats.org/officeDocument/2006/relationships/image" Target="../media/367.png"/><Relationship Id="rId12" Type="http://schemas.openxmlformats.org/officeDocument/2006/relationships/image" Target="../media/368.png"/><Relationship Id="rId13" Type="http://schemas.openxmlformats.org/officeDocument/2006/relationships/image" Target="../media/369.png"/><Relationship Id="rId14" Type="http://schemas.openxmlformats.org/officeDocument/2006/relationships/image" Target="../media/370.png"/><Relationship Id="rId15" Type="http://schemas.openxmlformats.org/officeDocument/2006/relationships/image" Target="../media/371.png"/><Relationship Id="rId16" Type="http://schemas.openxmlformats.org/officeDocument/2006/relationships/image" Target="../media/372.png"/><Relationship Id="rId17" Type="http://schemas.openxmlformats.org/officeDocument/2006/relationships/image" Target="../media/373.png"/><Relationship Id="rId18" Type="http://schemas.openxmlformats.org/officeDocument/2006/relationships/image" Target="../media/374.png"/><Relationship Id="rId19" Type="http://schemas.openxmlformats.org/officeDocument/2006/relationships/image" Target="../media/375.png"/><Relationship Id="rId20" Type="http://schemas.openxmlformats.org/officeDocument/2006/relationships/image" Target="../media/376.png"/><Relationship Id="rId21" Type="http://schemas.openxmlformats.org/officeDocument/2006/relationships/image" Target="../media/377.png"/><Relationship Id="rId22" Type="http://schemas.openxmlformats.org/officeDocument/2006/relationships/image" Target="../media/378.png"/><Relationship Id="rId23" Type="http://schemas.openxmlformats.org/officeDocument/2006/relationships/image" Target="../media/379.png"/><Relationship Id="rId24" Type="http://schemas.openxmlformats.org/officeDocument/2006/relationships/image" Target="../media/380.png"/><Relationship Id="rId25" Type="http://schemas.openxmlformats.org/officeDocument/2006/relationships/image" Target="../media/381.png"/><Relationship Id="rId26" Type="http://schemas.openxmlformats.org/officeDocument/2006/relationships/image" Target="../media/382.png"/><Relationship Id="rId27" Type="http://schemas.openxmlformats.org/officeDocument/2006/relationships/image" Target="../media/383.png"/><Relationship Id="rId28" Type="http://schemas.openxmlformats.org/officeDocument/2006/relationships/image" Target="../media/384.png"/><Relationship Id="rId29" Type="http://schemas.openxmlformats.org/officeDocument/2006/relationships/image" Target="../media/385.png"/><Relationship Id="rId30" Type="http://schemas.openxmlformats.org/officeDocument/2006/relationships/image" Target="../media/386.png"/><Relationship Id="rId31" Type="http://schemas.openxmlformats.org/officeDocument/2006/relationships/image" Target="../media/387.png"/><Relationship Id="rId32" Type="http://schemas.openxmlformats.org/officeDocument/2006/relationships/image" Target="../media/388.png"/><Relationship Id="rId33" Type="http://schemas.openxmlformats.org/officeDocument/2006/relationships/image" Target="../media/389.png"/><Relationship Id="rId34" Type="http://schemas.openxmlformats.org/officeDocument/2006/relationships/image" Target="../media/390.png"/><Relationship Id="rId35" Type="http://schemas.openxmlformats.org/officeDocument/2006/relationships/image" Target="../media/391.png"/><Relationship Id="rId36" Type="http://schemas.openxmlformats.org/officeDocument/2006/relationships/slideLayout" Target="../slideLayouts/slideLayout12.xml"/><Relationship Id="rId37"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audio" Target="../media/392.wav"/><Relationship Id="rId3" Type="http://schemas.openxmlformats.org/officeDocument/2006/relationships/audio" Target="../media/393.wav"/><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image" Target="../media/394.png"/><Relationship Id="rId2" Type="http://schemas.openxmlformats.org/officeDocument/2006/relationships/image" Target="../media/395.png"/><Relationship Id="rId3" Type="http://schemas.openxmlformats.org/officeDocument/2006/relationships/image" Target="../media/396.png"/><Relationship Id="rId4" Type="http://schemas.openxmlformats.org/officeDocument/2006/relationships/image" Target="../media/397.png"/><Relationship Id="rId5" Type="http://schemas.openxmlformats.org/officeDocument/2006/relationships/image" Target="../media/398.png"/><Relationship Id="rId6" Type="http://schemas.openxmlformats.org/officeDocument/2006/relationships/image" Target="../media/399.png"/><Relationship Id="rId7" Type="http://schemas.openxmlformats.org/officeDocument/2006/relationships/image" Target="../media/400.png"/><Relationship Id="rId8" Type="http://schemas.openxmlformats.org/officeDocument/2006/relationships/image" Target="../media/401.png"/><Relationship Id="rId9" Type="http://schemas.openxmlformats.org/officeDocument/2006/relationships/image" Target="../media/402.png"/><Relationship Id="rId10" Type="http://schemas.openxmlformats.org/officeDocument/2006/relationships/image" Target="../media/403.png"/><Relationship Id="rId11" Type="http://schemas.openxmlformats.org/officeDocument/2006/relationships/image" Target="../media/404.png"/><Relationship Id="rId12" Type="http://schemas.openxmlformats.org/officeDocument/2006/relationships/image" Target="../media/405.png"/><Relationship Id="rId13" Type="http://schemas.openxmlformats.org/officeDocument/2006/relationships/image" Target="../media/406.png"/><Relationship Id="rId14" Type="http://schemas.openxmlformats.org/officeDocument/2006/relationships/image" Target="../media/407.png"/><Relationship Id="rId15" Type="http://schemas.openxmlformats.org/officeDocument/2006/relationships/image" Target="../media/408.png"/><Relationship Id="rId16" Type="http://schemas.openxmlformats.org/officeDocument/2006/relationships/image" Target="../media/409.png"/><Relationship Id="rId17" Type="http://schemas.openxmlformats.org/officeDocument/2006/relationships/image" Target="../media/410.png"/><Relationship Id="rId18" Type="http://schemas.openxmlformats.org/officeDocument/2006/relationships/image" Target="../media/411.png"/><Relationship Id="rId19" Type="http://schemas.openxmlformats.org/officeDocument/2006/relationships/image" Target="../media/412.png"/><Relationship Id="rId20" Type="http://schemas.openxmlformats.org/officeDocument/2006/relationships/image" Target="../media/413.png"/><Relationship Id="rId21" Type="http://schemas.openxmlformats.org/officeDocument/2006/relationships/image" Target="../media/414.png"/><Relationship Id="rId22" Type="http://schemas.openxmlformats.org/officeDocument/2006/relationships/image" Target="../media/415.png"/><Relationship Id="rId23" Type="http://schemas.openxmlformats.org/officeDocument/2006/relationships/slideLayout" Target="../slideLayouts/slideLayout13.xml"/><Relationship Id="rId2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image" Target="../media/416.wmf"/><Relationship Id="rId2" Type="http://schemas.openxmlformats.org/officeDocument/2006/relationships/slideLayout" Target="../slideLayouts/slideLayout13.xml"/><Relationship Id="rId3"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hyperlink" Target="file:///\\ppt\slides\ppt\slides\ppt\slides\ppt\slides\ppt\slides\ppt\slides\ppt\slides\zhlj4.exe" TargetMode="External"/><Relationship Id="rId2" Type="http://schemas.openxmlformats.org/officeDocument/2006/relationships/slideLayout" Target="../slideLayouts/slideLayout13.xml"/><Relationship Id="rId3"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image" Target="../media/417.gif"/><Relationship Id="rId2" Type="http://schemas.openxmlformats.org/officeDocument/2006/relationships/slideLayout" Target="../slideLayouts/slideLayout12.xml"/><Relationship Id="rId3" Type="http://schemas.openxmlformats.org/officeDocument/2006/relationships/audio" Target="../media/418.wav"/><Relationship Id="rId4" Type="http://schemas.openxmlformats.org/officeDocument/2006/relationships/audio" Target="../media/419.wav"/><Relationship Id="rId5" Type="http://schemas.openxmlformats.org/officeDocument/2006/relationships/audio" Target="../media/420.wav"/><Relationship Id="rId6"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audio" Target="../media/421.wav"/><Relationship Id="rId3" Type="http://schemas.openxmlformats.org/officeDocument/2006/relationships/audio" Target="../media/422.wav"/><Relationship Id="rId4" Type="http://schemas.openxmlformats.org/officeDocument/2006/relationships/audio" Target="../media/423.wav"/><Relationship Id="rId5" Type="http://schemas.openxmlformats.org/officeDocument/2006/relationships/audio" Target="../media/424.wav"/><Relationship Id="rId6" Type="http://schemas.openxmlformats.org/officeDocument/2006/relationships/audio" Target="../media/425.wav"/><Relationship Id="rId7"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hyperlink" Target="file:///\\ppt\slides\ppt\slides\ppt\slides\ppt\slides\ppt\slides\ppt\slides\ppt\slides\zhlj5.exe" TargetMode="External"/><Relationship Id="rId2" Type="http://schemas.openxmlformats.org/officeDocument/2006/relationships/slideLayout" Target="../slideLayouts/slideLayout13.xml"/><Relationship Id="rId3"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oleObject" Target="../embeddings/oleObject71.bin"/><Relationship Id="rId2" Type="http://schemas.openxmlformats.org/officeDocument/2006/relationships/image" Target="../media/426.emf"/><Relationship Id="rId3" Type="http://schemas.openxmlformats.org/officeDocument/2006/relationships/oleObject" Target="../embeddings/oleObject72.bin"/><Relationship Id="rId4" Type="http://schemas.openxmlformats.org/officeDocument/2006/relationships/image" Target="../media/427.emf"/><Relationship Id="rId5" Type="http://schemas.openxmlformats.org/officeDocument/2006/relationships/slideLayout" Target="../slideLayouts/slideLayout13.xml"/><Relationship Id="rId6" Type="http://schemas.openxmlformats.org/officeDocument/2006/relationships/audio" Target="../media/428.wav"/><Relationship Id="rId7"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oleObject" Target="../embeddings/oleObject73.bin"/><Relationship Id="rId2" Type="http://schemas.openxmlformats.org/officeDocument/2006/relationships/image" Target="../media/429.emf"/><Relationship Id="rId3" Type="http://schemas.openxmlformats.org/officeDocument/2006/relationships/oleObject" Target="../embeddings/oleObject74.bin"/><Relationship Id="rId4" Type="http://schemas.openxmlformats.org/officeDocument/2006/relationships/image" Target="../media/430.emf"/><Relationship Id="rId5" Type="http://schemas.openxmlformats.org/officeDocument/2006/relationships/slideLayout" Target="../slideLayouts/slideLayout13.xml"/><Relationship Id="rId6"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oleObject" Target="../embeddings/oleObject75.bin"/><Relationship Id="rId2" Type="http://schemas.openxmlformats.org/officeDocument/2006/relationships/image" Target="../media/431.emf"/><Relationship Id="rId3" Type="http://schemas.openxmlformats.org/officeDocument/2006/relationships/slideLayout" Target="../slideLayouts/slideLayout13.xml"/><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image" Target="../media/432.png"/><Relationship Id="rId2" Type="http://schemas.openxmlformats.org/officeDocument/2006/relationships/image" Target="../media/433.emf"/><Relationship Id="rId3" Type="http://schemas.openxmlformats.org/officeDocument/2006/relationships/slideLayout" Target="../slideLayouts/slideLayout14.xml"/><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image" Target="../media/434.emf"/><Relationship Id="rId2" Type="http://schemas.openxmlformats.org/officeDocument/2006/relationships/image" Target="../media/435.emf"/><Relationship Id="rId3" Type="http://schemas.openxmlformats.org/officeDocument/2006/relationships/image" Target="../media/436.emf"/><Relationship Id="rId4" Type="http://schemas.openxmlformats.org/officeDocument/2006/relationships/image" Target="../media/437.emf"/><Relationship Id="rId5" Type="http://schemas.openxmlformats.org/officeDocument/2006/relationships/slideLayout" Target="../slideLayouts/slideLayout14.xml"/><Relationship Id="rId6"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image" Target="../media/438.png"/><Relationship Id="rId2" Type="http://schemas.openxmlformats.org/officeDocument/2006/relationships/slideLayout" Target="../slideLayouts/slideLayout14.xml"/><Relationship Id="rId3"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oleObject" Target="../embeddings/oleObject76.bin"/><Relationship Id="rId2" Type="http://schemas.openxmlformats.org/officeDocument/2006/relationships/image" Target="../media/439.emf"/><Relationship Id="rId3" Type="http://schemas.openxmlformats.org/officeDocument/2006/relationships/image" Target="../media/440.png"/><Relationship Id="rId4" Type="http://schemas.openxmlformats.org/officeDocument/2006/relationships/image" Target="../media/441.png"/><Relationship Id="rId5" Type="http://schemas.openxmlformats.org/officeDocument/2006/relationships/image" Target="../media/442.png"/><Relationship Id="rId6" Type="http://schemas.openxmlformats.org/officeDocument/2006/relationships/image" Target="../media/443.png"/><Relationship Id="rId7" Type="http://schemas.openxmlformats.org/officeDocument/2006/relationships/image" Target="../media/444.png"/><Relationship Id="rId8" Type="http://schemas.openxmlformats.org/officeDocument/2006/relationships/image" Target="../media/445.png"/><Relationship Id="rId9" Type="http://schemas.openxmlformats.org/officeDocument/2006/relationships/image" Target="../media/446.png"/><Relationship Id="rId10" Type="http://schemas.openxmlformats.org/officeDocument/2006/relationships/image" Target="../media/447.png"/><Relationship Id="rId11" Type="http://schemas.openxmlformats.org/officeDocument/2006/relationships/image" Target="../media/448.png"/><Relationship Id="rId12" Type="http://schemas.openxmlformats.org/officeDocument/2006/relationships/image" Target="../media/449.png"/><Relationship Id="rId13" Type="http://schemas.openxmlformats.org/officeDocument/2006/relationships/image" Target="../media/450.png"/><Relationship Id="rId14" Type="http://schemas.openxmlformats.org/officeDocument/2006/relationships/image" Target="../media/451.png"/><Relationship Id="rId15" Type="http://schemas.openxmlformats.org/officeDocument/2006/relationships/image" Target="../media/452.png"/><Relationship Id="rId16" Type="http://schemas.openxmlformats.org/officeDocument/2006/relationships/image" Target="../media/453.png"/><Relationship Id="rId17" Type="http://schemas.openxmlformats.org/officeDocument/2006/relationships/image" Target="../media/454.png"/><Relationship Id="rId18" Type="http://schemas.openxmlformats.org/officeDocument/2006/relationships/image" Target="../media/455.png"/><Relationship Id="rId19" Type="http://schemas.openxmlformats.org/officeDocument/2006/relationships/image" Target="../media/456.png"/><Relationship Id="rId20" Type="http://schemas.openxmlformats.org/officeDocument/2006/relationships/image" Target="../media/457.png"/><Relationship Id="rId21" Type="http://schemas.openxmlformats.org/officeDocument/2006/relationships/image" Target="../media/458.png"/><Relationship Id="rId22" Type="http://schemas.openxmlformats.org/officeDocument/2006/relationships/image" Target="../media/459.png"/><Relationship Id="rId23" Type="http://schemas.openxmlformats.org/officeDocument/2006/relationships/image" Target="../media/460.png"/><Relationship Id="rId24" Type="http://schemas.openxmlformats.org/officeDocument/2006/relationships/image" Target="../media/461.png"/><Relationship Id="rId25" Type="http://schemas.openxmlformats.org/officeDocument/2006/relationships/image" Target="../media/462.png"/><Relationship Id="rId26" Type="http://schemas.openxmlformats.org/officeDocument/2006/relationships/image" Target="../media/463.png"/><Relationship Id="rId27" Type="http://schemas.openxmlformats.org/officeDocument/2006/relationships/image" Target="../media/464.png"/><Relationship Id="rId28" Type="http://schemas.openxmlformats.org/officeDocument/2006/relationships/image" Target="../media/465.png"/><Relationship Id="rId29" Type="http://schemas.openxmlformats.org/officeDocument/2006/relationships/image" Target="../media/466.png"/><Relationship Id="rId30" Type="http://schemas.openxmlformats.org/officeDocument/2006/relationships/image" Target="../media/467.png"/><Relationship Id="rId31" Type="http://schemas.openxmlformats.org/officeDocument/2006/relationships/image" Target="../media/468.png"/><Relationship Id="rId32" Type="http://schemas.openxmlformats.org/officeDocument/2006/relationships/image" Target="../media/469.png"/><Relationship Id="rId33" Type="http://schemas.openxmlformats.org/officeDocument/2006/relationships/image" Target="../media/470.png"/><Relationship Id="rId34" Type="http://schemas.openxmlformats.org/officeDocument/2006/relationships/image" Target="../media/471.png"/><Relationship Id="rId35" Type="http://schemas.openxmlformats.org/officeDocument/2006/relationships/image" Target="../media/472.png"/><Relationship Id="rId36" Type="http://schemas.openxmlformats.org/officeDocument/2006/relationships/image" Target="../media/473.png"/><Relationship Id="rId37" Type="http://schemas.openxmlformats.org/officeDocument/2006/relationships/image" Target="../media/474.png"/><Relationship Id="rId38" Type="http://schemas.openxmlformats.org/officeDocument/2006/relationships/image" Target="../media/475.png"/><Relationship Id="rId39" Type="http://schemas.openxmlformats.org/officeDocument/2006/relationships/image" Target="../media/476.png"/><Relationship Id="rId40" Type="http://schemas.openxmlformats.org/officeDocument/2006/relationships/image" Target="../media/477.png"/><Relationship Id="rId41" Type="http://schemas.openxmlformats.org/officeDocument/2006/relationships/image" Target="../media/478.png"/><Relationship Id="rId42" Type="http://schemas.openxmlformats.org/officeDocument/2006/relationships/image" Target="../media/479.png"/><Relationship Id="rId43" Type="http://schemas.openxmlformats.org/officeDocument/2006/relationships/image" Target="../media/480.png"/><Relationship Id="rId44" Type="http://schemas.openxmlformats.org/officeDocument/2006/relationships/image" Target="../media/481.png"/><Relationship Id="rId45" Type="http://schemas.openxmlformats.org/officeDocument/2006/relationships/image" Target="../media/482.png"/><Relationship Id="rId46" Type="http://schemas.openxmlformats.org/officeDocument/2006/relationships/image" Target="../media/483.png"/><Relationship Id="rId47" Type="http://schemas.openxmlformats.org/officeDocument/2006/relationships/image" Target="../media/484.png"/><Relationship Id="rId48" Type="http://schemas.openxmlformats.org/officeDocument/2006/relationships/image" Target="../media/485.png"/><Relationship Id="rId49" Type="http://schemas.openxmlformats.org/officeDocument/2006/relationships/image" Target="../media/486.png"/><Relationship Id="rId50" Type="http://schemas.openxmlformats.org/officeDocument/2006/relationships/image" Target="../media/487.png"/><Relationship Id="rId51" Type="http://schemas.openxmlformats.org/officeDocument/2006/relationships/slideLayout" Target="../slideLayouts/slideLayout14.xml"/><Relationship Id="rId5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image" Target="../media/488.png"/><Relationship Id="rId2" Type="http://schemas.openxmlformats.org/officeDocument/2006/relationships/image" Target="../media/489.png"/><Relationship Id="rId3" Type="http://schemas.openxmlformats.org/officeDocument/2006/relationships/image" Target="../media/490.png"/><Relationship Id="rId4" Type="http://schemas.openxmlformats.org/officeDocument/2006/relationships/image" Target="../media/491.png"/><Relationship Id="rId5" Type="http://schemas.openxmlformats.org/officeDocument/2006/relationships/image" Target="../media/492.png"/><Relationship Id="rId6" Type="http://schemas.openxmlformats.org/officeDocument/2006/relationships/image" Target="../media/493.png"/><Relationship Id="rId7" Type="http://schemas.openxmlformats.org/officeDocument/2006/relationships/image" Target="../media/494.png"/><Relationship Id="rId8" Type="http://schemas.openxmlformats.org/officeDocument/2006/relationships/image" Target="../media/495.png"/><Relationship Id="rId9" Type="http://schemas.openxmlformats.org/officeDocument/2006/relationships/image" Target="../media/496.png"/><Relationship Id="rId10" Type="http://schemas.openxmlformats.org/officeDocument/2006/relationships/image" Target="../media/497.png"/><Relationship Id="rId11" Type="http://schemas.openxmlformats.org/officeDocument/2006/relationships/image" Target="../media/498.png"/><Relationship Id="rId12" Type="http://schemas.openxmlformats.org/officeDocument/2006/relationships/image" Target="../media/499.png"/><Relationship Id="rId13" Type="http://schemas.openxmlformats.org/officeDocument/2006/relationships/image" Target="../media/500.png"/><Relationship Id="rId14" Type="http://schemas.openxmlformats.org/officeDocument/2006/relationships/image" Target="../media/501.png"/><Relationship Id="rId15" Type="http://schemas.openxmlformats.org/officeDocument/2006/relationships/image" Target="../media/502.png"/><Relationship Id="rId16" Type="http://schemas.openxmlformats.org/officeDocument/2006/relationships/image" Target="../media/503.png"/><Relationship Id="rId17" Type="http://schemas.openxmlformats.org/officeDocument/2006/relationships/image" Target="../media/504.png"/><Relationship Id="rId18" Type="http://schemas.openxmlformats.org/officeDocument/2006/relationships/image" Target="../media/505.png"/><Relationship Id="rId19" Type="http://schemas.openxmlformats.org/officeDocument/2006/relationships/image" Target="../media/506.png"/><Relationship Id="rId20" Type="http://schemas.openxmlformats.org/officeDocument/2006/relationships/image" Target="../media/507.png"/><Relationship Id="rId21" Type="http://schemas.openxmlformats.org/officeDocument/2006/relationships/image" Target="../media/508.png"/><Relationship Id="rId22" Type="http://schemas.openxmlformats.org/officeDocument/2006/relationships/image" Target="../media/509.png"/><Relationship Id="rId23" Type="http://schemas.openxmlformats.org/officeDocument/2006/relationships/image" Target="../media/510.png"/><Relationship Id="rId24" Type="http://schemas.openxmlformats.org/officeDocument/2006/relationships/image" Target="../media/511.png"/><Relationship Id="rId25" Type="http://schemas.openxmlformats.org/officeDocument/2006/relationships/slideLayout" Target="../slideLayouts/slideLayout12.xml"/><Relationship Id="rId26" Type="http://schemas.openxmlformats.org/officeDocument/2006/relationships/audio" Target="../media/512.wav"/><Relationship Id="rId27" Type="http://schemas.openxmlformats.org/officeDocument/2006/relationships/audio" Target="../media/513.wav"/><Relationship Id="rId28" Type="http://schemas.openxmlformats.org/officeDocument/2006/relationships/audio" Target="../media/514.wav"/><Relationship Id="rId29"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oleObject" Target="../embeddings/oleObject77.bin"/><Relationship Id="rId2" Type="http://schemas.openxmlformats.org/officeDocument/2006/relationships/image" Target="../media/515.wmf"/><Relationship Id="rId3" Type="http://schemas.openxmlformats.org/officeDocument/2006/relationships/image" Target="../media/516.emf"/><Relationship Id="rId4" Type="http://schemas.openxmlformats.org/officeDocument/2006/relationships/slideLayout" Target="../slideLayouts/slideLayout15.xml"/><Relationship Id="rId5"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oleObject" Target="../embeddings/oleObject78.bin"/><Relationship Id="rId2" Type="http://schemas.openxmlformats.org/officeDocument/2006/relationships/image" Target="../media/517.wmf"/><Relationship Id="rId3" Type="http://schemas.openxmlformats.org/officeDocument/2006/relationships/oleObject" Target="../embeddings/oleObject79.bin"/><Relationship Id="rId4" Type="http://schemas.openxmlformats.org/officeDocument/2006/relationships/image" Target="../media/518.wmf"/><Relationship Id="rId5" Type="http://schemas.openxmlformats.org/officeDocument/2006/relationships/oleObject" Target="../embeddings/oleObject80.bin"/><Relationship Id="rId6" Type="http://schemas.openxmlformats.org/officeDocument/2006/relationships/image" Target="../media/519.wmf"/><Relationship Id="rId7" Type="http://schemas.openxmlformats.org/officeDocument/2006/relationships/slideLayout" Target="../slideLayouts/slideLayout15.xml"/><Relationship Id="rId8"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image" Target="../media/520.png"/><Relationship Id="rId2" Type="http://schemas.openxmlformats.org/officeDocument/2006/relationships/slideLayout" Target="../slideLayouts/slideLayout15.xml"/><Relationship Id="rId3"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oleObject" Target="../embeddings/oleObject81.bin"/><Relationship Id="rId2" Type="http://schemas.openxmlformats.org/officeDocument/2006/relationships/image" Target="../media/521.wmf"/><Relationship Id="rId3" Type="http://schemas.openxmlformats.org/officeDocument/2006/relationships/oleObject" Target="../embeddings/oleObject82.bin"/><Relationship Id="rId4" Type="http://schemas.openxmlformats.org/officeDocument/2006/relationships/image" Target="../media/522.wmf"/><Relationship Id="rId5" Type="http://schemas.openxmlformats.org/officeDocument/2006/relationships/slideLayout" Target="../slideLayouts/slideLayout15.xml"/><Relationship Id="rId6"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image" Target="../media/523.png"/><Relationship Id="rId2" Type="http://schemas.openxmlformats.org/officeDocument/2006/relationships/image" Target="../media/524.png"/><Relationship Id="rId3" Type="http://schemas.openxmlformats.org/officeDocument/2006/relationships/oleObject" Target="../embeddings/oleObject83.bin"/><Relationship Id="rId4" Type="http://schemas.openxmlformats.org/officeDocument/2006/relationships/image" Target="../media/525.wmf"/><Relationship Id="rId5" Type="http://schemas.openxmlformats.org/officeDocument/2006/relationships/oleObject" Target="../embeddings/oleObject84.bin"/><Relationship Id="rId6" Type="http://schemas.openxmlformats.org/officeDocument/2006/relationships/image" Target="../media/526.wmf"/><Relationship Id="rId7" Type="http://schemas.openxmlformats.org/officeDocument/2006/relationships/slideLayout" Target="../slideLayouts/slideLayout15.xml"/><Relationship Id="rId8"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hyperlink" Target="file:///\\ppt\slides\ppt\slides\ppt\slides\ppt\slides\ppt\slides\ppt\slides\ppt\slides\zhlj1.exe" TargetMode="External"/><Relationship Id="rId2" Type="http://schemas.openxmlformats.org/officeDocument/2006/relationships/slideLayout" Target="../slideLayouts/slideLayout12.xml"/><Relationship Id="rId3"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oleObject" Target="../embeddings/oleObject85.bin"/><Relationship Id="rId2" Type="http://schemas.openxmlformats.org/officeDocument/2006/relationships/image" Target="../media/527.emf"/><Relationship Id="rId3" Type="http://schemas.openxmlformats.org/officeDocument/2006/relationships/oleObject" Target="../embeddings/oleObject86.bin"/><Relationship Id="rId4" Type="http://schemas.openxmlformats.org/officeDocument/2006/relationships/image" Target="../media/528.emf"/><Relationship Id="rId5" Type="http://schemas.openxmlformats.org/officeDocument/2006/relationships/oleObject" Target="../embeddings/oleObject87.bin"/><Relationship Id="rId6" Type="http://schemas.openxmlformats.org/officeDocument/2006/relationships/image" Target="../media/529.emf"/><Relationship Id="rId7" Type="http://schemas.openxmlformats.org/officeDocument/2006/relationships/image" Target="../media/530.gif"/><Relationship Id="rId8" Type="http://schemas.openxmlformats.org/officeDocument/2006/relationships/slideLayout" Target="../slideLayouts/slideLayout13.xml"/><Relationship Id="rId9" Type="http://schemas.openxmlformats.org/officeDocument/2006/relationships/audio" Target="../media/531.wav"/><Relationship Id="rId10" Type="http://schemas.openxmlformats.org/officeDocument/2006/relationships/audio" Target="../media/532.wav"/><Relationship Id="rId11"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ctrTitle"/>
          </p:nvPr>
        </p:nvSpPr>
        <p:spPr>
          <a:xfrm rot="0">
            <a:off x="533400" y="533400"/>
            <a:ext cx="8382000" cy="685800"/>
          </a:xfrm>
          <a:prstGeom prst="rect"/>
          <a:noFill/>
          <a:ln w="9525" cmpd="sng" cap="flat">
            <a:noFill/>
            <a:prstDash val="solid"/>
            <a:miter/>
          </a:ln>
        </p:spPr>
        <p:txBody>
          <a:bodyPr vert="horz" wrap="square" lIns="91440" tIns="45720" rIns="91440" bIns="45720" anchor="t" anchorCtr="0">
            <a:prstTxWarp prst="textNoShape"/>
          </a:bodyPr>
          <a:lstStyle/>
          <a:p>
            <a:pPr marL="0" indent="0" algn="ctr" eaLnBrk="1" latinLnBrk="0" hangingPunct="1">
              <a:lnSpc>
                <a:spcPct val="100000"/>
              </a:lnSpc>
              <a:spcBef>
                <a:spcPts val="0"/>
              </a:spcBef>
              <a:spcAft>
                <a:spcPts val="0"/>
              </a:spcAft>
              <a:buNone/>
            </a:pPr>
            <a:r>
              <a:rPr lang="zh-CN" altLang="en-US" sz="36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rPr>
              <a:t>第</a:t>
            </a:r>
            <a:r>
              <a:rPr lang="en-US" altLang="zh-CN" sz="36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华文新魏" pitchFamily="0" charset="-122"/>
                <a:cs typeface="华文新魏" pitchFamily="0" charset="-122"/>
              </a:rPr>
              <a:t>20</a:t>
            </a:r>
            <a:r>
              <a:rPr lang="zh-CN" altLang="en-US" sz="36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rPr>
              <a:t>章 组合逻辑电路</a:t>
            </a:r>
            <a:endParaRPr lang="zh-CN" altLang="en-US" sz="36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endParaRPr>
          </a:p>
        </p:txBody>
      </p:sp>
      <p:sp>
        <p:nvSpPr>
          <p:cNvPr id="23" name="矩形"/>
          <p:cNvSpPr>
            <a:spLocks/>
          </p:cNvSpPr>
          <p:nvPr/>
        </p:nvSpPr>
        <p:spPr>
          <a:xfrm rot="0">
            <a:off x="1036319" y="1524000"/>
            <a:ext cx="7485888" cy="4058920"/>
          </a:xfrm>
          <a:prstGeom prst="rect"/>
          <a:noFill/>
          <a:ln w="9525" cmpd="sng" cap="flat">
            <a:noFill/>
            <a:prstDash val="solid"/>
            <a:miter/>
          </a:ln>
        </p:spPr>
        <p:txBody>
          <a:bodyPr vert="horz" wrap="square" lIns="91440" tIns="45720" rIns="91440" bIns="45720" anchor="ctr" anchorCtr="0">
            <a:prstTxWarp prst="textNoShape"/>
          </a:bodyPr>
          <a:lstStyle/>
          <a:p>
            <a:pPr marL="0" indent="0" algn="l">
              <a:lnSpc>
                <a:spcPct val="125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20.8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组合逻辑电路的分析</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与设计</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l">
              <a:lnSpc>
                <a:spcPct val="125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rPr>
              <a:t>20.9   </a:t>
            </a:r>
            <a:r>
              <a:rPr lang="zh-CN" altLang="en-US"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rPr>
              <a:t>加法器</a:t>
            </a:r>
            <a:endParaRPr lang="en-US" altLang="zh-CN"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a:p>
            <a:pPr marL="0" indent="0" algn="l">
              <a:lnSpc>
                <a:spcPct val="125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20.10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编码器</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l">
              <a:lnSpc>
                <a:spcPct val="125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20.11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译码器和</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数字显示</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l">
              <a:lnSpc>
                <a:spcPct val="125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20.12</a:t>
            </a:r>
            <a:r>
              <a:rPr lang="en-US" altLang="zh-CN" sz="2800" b="1" i="0" u="none" strike="noStrike" kern="1200" cap="none" spc="0" baseline="0">
                <a:solidFill>
                  <a:schemeClr val="tx2"/>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Calibri" pitchFamily="0" charset="0"/>
              </a:rPr>
              <a:t>数据分配器和数据选择</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Calibri" pitchFamily="0" charset="0"/>
              </a:rPr>
              <a:t>器</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Calibri" pitchFamily="0" charset="0"/>
            </a:endParaRPr>
          </a:p>
          <a:p>
            <a:pPr marL="0" indent="0" algn="l">
              <a:lnSpc>
                <a:spcPct val="125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20.13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利用中规模集成芯片设计</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组合逻辑电路</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l">
              <a:lnSpc>
                <a:spcPct val="125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20.14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组合逻辑电路中的冒险现象</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l">
              <a:lnSpc>
                <a:spcPct val="125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20.15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应用举例 </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4" name="矩形"/>
          <p:cNvSpPr>
            <a:spLocks/>
          </p:cNvSpPr>
          <p:nvPr/>
        </p:nvSpPr>
        <p:spPr>
          <a:xfrm rot="0">
            <a:off x="5029200" y="1927352"/>
            <a:ext cx="3352800" cy="533399"/>
          </a:xfrm>
          <a:prstGeom prst="rect"/>
          <a:noFill/>
          <a:ln w="9525" cmpd="sng" cap="flat">
            <a:noFill/>
            <a:prstDash val="solid"/>
            <a:miter/>
          </a:ln>
        </p:spPr>
      </p:sp>
      <p:sp>
        <p:nvSpPr>
          <p:cNvPr id="25" name="矩形"/>
          <p:cNvSpPr>
            <a:spLocks/>
          </p:cNvSpPr>
          <p:nvPr/>
        </p:nvSpPr>
        <p:spPr>
          <a:xfrm rot="0">
            <a:off x="1371600" y="4652963"/>
            <a:ext cx="2667000" cy="685799"/>
          </a:xfrm>
          <a:prstGeom prst="rect"/>
          <a:noFill/>
          <a:ln w="9525" cmpd="sng" cap="flat">
            <a:noFill/>
            <a:prstDash val="solid"/>
            <a:miter/>
          </a:ln>
        </p:spPr>
      </p:sp>
      <p:sp>
        <p:nvSpPr>
          <p:cNvPr id="26" name="矩形"/>
          <p:cNvSpPr>
            <a:spLocks/>
          </p:cNvSpPr>
          <p:nvPr/>
        </p:nvSpPr>
        <p:spPr>
          <a:xfrm rot="0">
            <a:off x="1371600" y="5013324"/>
            <a:ext cx="6324599" cy="685800"/>
          </a:xfrm>
          <a:prstGeom prst="rect"/>
          <a:noFill/>
          <a:ln w="9525" cmpd="sng" cap="flat">
            <a:noFill/>
            <a:prstDash val="solid"/>
            <a:miter/>
          </a:ln>
        </p:spPr>
      </p:sp>
      <p:sp>
        <p:nvSpPr>
          <p:cNvPr id="27" name="矩形"/>
          <p:cNvSpPr>
            <a:spLocks/>
          </p:cNvSpPr>
          <p:nvPr/>
        </p:nvSpPr>
        <p:spPr>
          <a:xfrm rot="0">
            <a:off x="1371600" y="5805488"/>
            <a:ext cx="3962400" cy="533400"/>
          </a:xfrm>
          <a:prstGeom prst="rect"/>
          <a:noFill/>
          <a:ln w="9525" cmpd="sng" cap="flat">
            <a:noFill/>
            <a:prstDash val="solid"/>
            <a:miter/>
          </a:ln>
        </p:spPr>
      </p:sp>
    </p:spTree>
    <p:extLst>
      <p:ext uri="{BB962C8B-B14F-4D97-AF65-F5344CB8AC3E}">
        <p14:creationId xmlns:p14="http://schemas.microsoft.com/office/powerpoint/2010/main" val="138384915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4" name="矩形"/>
          <p:cNvSpPr>
            <a:spLocks/>
          </p:cNvSpPr>
          <p:nvPr/>
        </p:nvSpPr>
        <p:spPr>
          <a:xfrm rot="0">
            <a:off x="6629400" y="3867150"/>
            <a:ext cx="42864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B</a:t>
            </a:r>
            <a:endParaRPr lang="zh-CN" altLang="en-US"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585" name="组合"/>
          <p:cNvGrpSpPr>
            <a:grpSpLocks/>
          </p:cNvGrpSpPr>
          <p:nvPr/>
        </p:nvGrpSpPr>
        <p:grpSpPr>
          <a:xfrm>
            <a:off x="533400" y="1447799"/>
            <a:ext cx="2057398" cy="3276601"/>
            <a:chOff x="533400" y="1447799"/>
            <a:chExt cx="2057398" cy="3276601"/>
          </a:xfrm>
        </p:grpSpPr>
        <p:grpSp>
          <p:nvGrpSpPr>
            <p:cNvPr id="564" name="组合"/>
            <p:cNvGrpSpPr>
              <a:grpSpLocks/>
            </p:cNvGrpSpPr>
            <p:nvPr/>
          </p:nvGrpSpPr>
          <p:grpSpPr>
            <a:xfrm>
              <a:off x="685800" y="1447799"/>
              <a:ext cx="1904998" cy="381001"/>
              <a:chOff x="685800" y="1447799"/>
              <a:chExt cx="1904998" cy="381001"/>
            </a:xfrm>
          </p:grpSpPr>
          <p:grpSp>
            <p:nvGrpSpPr>
              <p:cNvPr id="550" name="组合"/>
              <p:cNvGrpSpPr>
                <a:grpSpLocks/>
              </p:cNvGrpSpPr>
              <p:nvPr/>
            </p:nvGrpSpPr>
            <p:grpSpPr>
              <a:xfrm>
                <a:off x="685800" y="1447799"/>
                <a:ext cx="533400" cy="381001"/>
                <a:chOff x="685800" y="1447799"/>
                <a:chExt cx="533400" cy="381001"/>
              </a:xfrm>
            </p:grpSpPr>
            <p:sp>
              <p:nvSpPr>
                <p:cNvPr id="545" name="直线"/>
                <p:cNvSpPr>
                  <a:spLocks/>
                </p:cNvSpPr>
                <p:nvPr/>
              </p:nvSpPr>
              <p:spPr>
                <a:xfrm rot="0">
                  <a:off x="990600" y="1447799"/>
                  <a:ext cx="228598" cy="0"/>
                </a:xfrm>
                <a:prstGeom prst="line"/>
                <a:noFill/>
                <a:ln w="28575" cmpd="sng" cap="flat">
                  <a:solidFill>
                    <a:srgbClr val="FF3300"/>
                  </a:solidFill>
                  <a:prstDash val="solid"/>
                  <a:round/>
                </a:ln>
              </p:spPr>
            </p:sp>
            <p:grpSp>
              <p:nvGrpSpPr>
                <p:cNvPr id="549" name="组合"/>
                <p:cNvGrpSpPr>
                  <a:grpSpLocks/>
                </p:cNvGrpSpPr>
                <p:nvPr/>
              </p:nvGrpSpPr>
              <p:grpSpPr>
                <a:xfrm>
                  <a:off x="685800" y="1447799"/>
                  <a:ext cx="533400" cy="381001"/>
                  <a:chOff x="685800" y="1447799"/>
                  <a:chExt cx="533400" cy="381001"/>
                </a:xfrm>
              </p:grpSpPr>
              <p:sp>
                <p:nvSpPr>
                  <p:cNvPr id="546" name="直线"/>
                  <p:cNvSpPr>
                    <a:spLocks/>
                  </p:cNvSpPr>
                  <p:nvPr/>
                </p:nvSpPr>
                <p:spPr>
                  <a:xfrm rot="0">
                    <a:off x="685800" y="1828799"/>
                    <a:ext cx="304800" cy="0"/>
                  </a:xfrm>
                  <a:prstGeom prst="line"/>
                  <a:noFill/>
                  <a:ln w="28575" cmpd="sng" cap="flat">
                    <a:solidFill>
                      <a:srgbClr val="FF3300"/>
                    </a:solidFill>
                    <a:prstDash val="solid"/>
                    <a:round/>
                  </a:ln>
                </p:spPr>
              </p:sp>
              <p:sp>
                <p:nvSpPr>
                  <p:cNvPr id="547" name="直线"/>
                  <p:cNvSpPr>
                    <a:spLocks/>
                  </p:cNvSpPr>
                  <p:nvPr/>
                </p:nvSpPr>
                <p:spPr>
                  <a:xfrm flipV="1" rot="0">
                    <a:off x="990600" y="1447799"/>
                    <a:ext cx="0" cy="381000"/>
                  </a:xfrm>
                  <a:prstGeom prst="line"/>
                  <a:noFill/>
                  <a:ln w="28575" cmpd="sng" cap="flat">
                    <a:solidFill>
                      <a:srgbClr val="FF3300"/>
                    </a:solidFill>
                    <a:prstDash val="solid"/>
                    <a:round/>
                  </a:ln>
                </p:spPr>
              </p:sp>
              <p:sp>
                <p:nvSpPr>
                  <p:cNvPr id="548" name="直线"/>
                  <p:cNvSpPr>
                    <a:spLocks/>
                  </p:cNvSpPr>
                  <p:nvPr/>
                </p:nvSpPr>
                <p:spPr>
                  <a:xfrm rot="0">
                    <a:off x="1219200" y="1447800"/>
                    <a:ext cx="0" cy="381000"/>
                  </a:xfrm>
                  <a:prstGeom prst="line"/>
                  <a:noFill/>
                  <a:ln w="28575" cmpd="sng" cap="flat">
                    <a:solidFill>
                      <a:srgbClr val="FF3300"/>
                    </a:solidFill>
                    <a:prstDash val="solid"/>
                    <a:round/>
                  </a:ln>
                </p:spPr>
              </p:sp>
            </p:grpSp>
          </p:grpSp>
          <p:grpSp>
            <p:nvGrpSpPr>
              <p:cNvPr id="556" name="组合"/>
              <p:cNvGrpSpPr>
                <a:grpSpLocks/>
              </p:cNvGrpSpPr>
              <p:nvPr/>
            </p:nvGrpSpPr>
            <p:grpSpPr>
              <a:xfrm>
                <a:off x="1219200" y="1447799"/>
                <a:ext cx="533399" cy="381001"/>
                <a:chOff x="1219200" y="1447799"/>
                <a:chExt cx="533399" cy="381001"/>
              </a:xfrm>
            </p:grpSpPr>
            <p:sp>
              <p:nvSpPr>
                <p:cNvPr id="551" name="直线"/>
                <p:cNvSpPr>
                  <a:spLocks/>
                </p:cNvSpPr>
                <p:nvPr/>
              </p:nvSpPr>
              <p:spPr>
                <a:xfrm rot="0">
                  <a:off x="1524000" y="1447799"/>
                  <a:ext cx="228598" cy="0"/>
                </a:xfrm>
                <a:prstGeom prst="line"/>
                <a:noFill/>
                <a:ln w="28575" cmpd="sng" cap="flat">
                  <a:solidFill>
                    <a:srgbClr val="FF3300"/>
                  </a:solidFill>
                  <a:prstDash val="solid"/>
                  <a:round/>
                </a:ln>
              </p:spPr>
            </p:sp>
            <p:grpSp>
              <p:nvGrpSpPr>
                <p:cNvPr id="555" name="组合"/>
                <p:cNvGrpSpPr>
                  <a:grpSpLocks/>
                </p:cNvGrpSpPr>
                <p:nvPr/>
              </p:nvGrpSpPr>
              <p:grpSpPr>
                <a:xfrm>
                  <a:off x="1219200" y="1447799"/>
                  <a:ext cx="533399" cy="381001"/>
                  <a:chOff x="1219200" y="1447799"/>
                  <a:chExt cx="533399" cy="381001"/>
                </a:xfrm>
              </p:grpSpPr>
              <p:sp>
                <p:nvSpPr>
                  <p:cNvPr id="552" name="直线"/>
                  <p:cNvSpPr>
                    <a:spLocks/>
                  </p:cNvSpPr>
                  <p:nvPr/>
                </p:nvSpPr>
                <p:spPr>
                  <a:xfrm rot="0">
                    <a:off x="1219200" y="1828799"/>
                    <a:ext cx="304800" cy="0"/>
                  </a:xfrm>
                  <a:prstGeom prst="line"/>
                  <a:noFill/>
                  <a:ln w="28575" cmpd="sng" cap="flat">
                    <a:solidFill>
                      <a:srgbClr val="FF3300"/>
                    </a:solidFill>
                    <a:prstDash val="solid"/>
                    <a:round/>
                  </a:ln>
                </p:spPr>
              </p:sp>
              <p:sp>
                <p:nvSpPr>
                  <p:cNvPr id="553" name="直线"/>
                  <p:cNvSpPr>
                    <a:spLocks/>
                  </p:cNvSpPr>
                  <p:nvPr/>
                </p:nvSpPr>
                <p:spPr>
                  <a:xfrm flipV="1" rot="0">
                    <a:off x="1524000" y="1447799"/>
                    <a:ext cx="0" cy="381000"/>
                  </a:xfrm>
                  <a:prstGeom prst="line"/>
                  <a:noFill/>
                  <a:ln w="28575" cmpd="sng" cap="flat">
                    <a:solidFill>
                      <a:srgbClr val="FF3300"/>
                    </a:solidFill>
                    <a:prstDash val="solid"/>
                    <a:round/>
                  </a:ln>
                </p:spPr>
              </p:sp>
              <p:sp>
                <p:nvSpPr>
                  <p:cNvPr id="554" name="直线"/>
                  <p:cNvSpPr>
                    <a:spLocks/>
                  </p:cNvSpPr>
                  <p:nvPr/>
                </p:nvSpPr>
                <p:spPr>
                  <a:xfrm rot="0">
                    <a:off x="1752599" y="1447800"/>
                    <a:ext cx="0" cy="381000"/>
                  </a:xfrm>
                  <a:prstGeom prst="line"/>
                  <a:noFill/>
                  <a:ln w="28575" cmpd="sng" cap="flat">
                    <a:solidFill>
                      <a:srgbClr val="FF3300"/>
                    </a:solidFill>
                    <a:prstDash val="solid"/>
                    <a:round/>
                  </a:ln>
                </p:spPr>
              </p:sp>
            </p:grpSp>
          </p:grpSp>
          <p:grpSp>
            <p:nvGrpSpPr>
              <p:cNvPr id="562" name="组合"/>
              <p:cNvGrpSpPr>
                <a:grpSpLocks/>
              </p:cNvGrpSpPr>
              <p:nvPr/>
            </p:nvGrpSpPr>
            <p:grpSpPr>
              <a:xfrm>
                <a:off x="1752601" y="1447799"/>
                <a:ext cx="533399" cy="381001"/>
                <a:chOff x="1752601" y="1447799"/>
                <a:chExt cx="533399" cy="381001"/>
              </a:xfrm>
            </p:grpSpPr>
            <p:sp>
              <p:nvSpPr>
                <p:cNvPr id="557" name="直线"/>
                <p:cNvSpPr>
                  <a:spLocks/>
                </p:cNvSpPr>
                <p:nvPr/>
              </p:nvSpPr>
              <p:spPr>
                <a:xfrm rot="0">
                  <a:off x="2057400" y="1447799"/>
                  <a:ext cx="228598" cy="0"/>
                </a:xfrm>
                <a:prstGeom prst="line"/>
                <a:noFill/>
                <a:ln w="28575" cmpd="sng" cap="flat">
                  <a:solidFill>
                    <a:srgbClr val="FF3300"/>
                  </a:solidFill>
                  <a:prstDash val="solid"/>
                  <a:round/>
                </a:ln>
              </p:spPr>
            </p:sp>
            <p:grpSp>
              <p:nvGrpSpPr>
                <p:cNvPr id="561" name="组合"/>
                <p:cNvGrpSpPr>
                  <a:grpSpLocks/>
                </p:cNvGrpSpPr>
                <p:nvPr/>
              </p:nvGrpSpPr>
              <p:grpSpPr>
                <a:xfrm>
                  <a:off x="1752601" y="1447799"/>
                  <a:ext cx="533399" cy="381001"/>
                  <a:chOff x="1752601" y="1447799"/>
                  <a:chExt cx="533399" cy="381001"/>
                </a:xfrm>
              </p:grpSpPr>
              <p:sp>
                <p:nvSpPr>
                  <p:cNvPr id="558" name="直线"/>
                  <p:cNvSpPr>
                    <a:spLocks/>
                  </p:cNvSpPr>
                  <p:nvPr/>
                </p:nvSpPr>
                <p:spPr>
                  <a:xfrm rot="0">
                    <a:off x="1752601" y="1828799"/>
                    <a:ext cx="304800" cy="0"/>
                  </a:xfrm>
                  <a:prstGeom prst="line"/>
                  <a:noFill/>
                  <a:ln w="28575" cmpd="sng" cap="flat">
                    <a:solidFill>
                      <a:srgbClr val="FF3300"/>
                    </a:solidFill>
                    <a:prstDash val="solid"/>
                    <a:round/>
                  </a:ln>
                </p:spPr>
              </p:sp>
              <p:sp>
                <p:nvSpPr>
                  <p:cNvPr id="559" name="直线"/>
                  <p:cNvSpPr>
                    <a:spLocks/>
                  </p:cNvSpPr>
                  <p:nvPr/>
                </p:nvSpPr>
                <p:spPr>
                  <a:xfrm flipV="1" rot="0">
                    <a:off x="2057400" y="1447799"/>
                    <a:ext cx="0" cy="381000"/>
                  </a:xfrm>
                  <a:prstGeom prst="line"/>
                  <a:noFill/>
                  <a:ln w="28575" cmpd="sng" cap="flat">
                    <a:solidFill>
                      <a:srgbClr val="FF3300"/>
                    </a:solidFill>
                    <a:prstDash val="solid"/>
                    <a:round/>
                  </a:ln>
                </p:spPr>
              </p:sp>
              <p:sp>
                <p:nvSpPr>
                  <p:cNvPr id="560" name="直线"/>
                  <p:cNvSpPr>
                    <a:spLocks/>
                  </p:cNvSpPr>
                  <p:nvPr/>
                </p:nvSpPr>
                <p:spPr>
                  <a:xfrm rot="0">
                    <a:off x="2286001" y="1447800"/>
                    <a:ext cx="0" cy="381000"/>
                  </a:xfrm>
                  <a:prstGeom prst="line"/>
                  <a:noFill/>
                  <a:ln w="28575" cmpd="sng" cap="flat">
                    <a:solidFill>
                      <a:srgbClr val="FF3300"/>
                    </a:solidFill>
                    <a:prstDash val="solid"/>
                    <a:round/>
                  </a:ln>
                </p:spPr>
              </p:sp>
            </p:grpSp>
          </p:grpSp>
          <p:sp>
            <p:nvSpPr>
              <p:cNvPr id="563" name="直线"/>
              <p:cNvSpPr>
                <a:spLocks/>
              </p:cNvSpPr>
              <p:nvPr/>
            </p:nvSpPr>
            <p:spPr>
              <a:xfrm rot="0">
                <a:off x="2286000" y="1828799"/>
                <a:ext cx="304798" cy="0"/>
              </a:xfrm>
              <a:prstGeom prst="line"/>
              <a:noFill/>
              <a:ln w="28575" cmpd="sng" cap="flat">
                <a:solidFill>
                  <a:srgbClr val="FF3300"/>
                </a:solidFill>
                <a:prstDash val="solid"/>
                <a:round/>
              </a:ln>
            </p:spPr>
          </p:sp>
        </p:grpSp>
        <p:grpSp>
          <p:nvGrpSpPr>
            <p:cNvPr id="584" name="组合"/>
            <p:cNvGrpSpPr>
              <a:grpSpLocks/>
            </p:cNvGrpSpPr>
            <p:nvPr/>
          </p:nvGrpSpPr>
          <p:grpSpPr>
            <a:xfrm rot="10794493">
              <a:off x="533400" y="4343400"/>
              <a:ext cx="1905000" cy="381000"/>
              <a:chOff x="533400" y="4343400"/>
              <a:chExt cx="1905000" cy="381000"/>
            </a:xfrm>
          </p:grpSpPr>
          <p:grpSp>
            <p:nvGrpSpPr>
              <p:cNvPr id="570" name="组合"/>
              <p:cNvGrpSpPr>
                <a:grpSpLocks/>
              </p:cNvGrpSpPr>
              <p:nvPr/>
            </p:nvGrpSpPr>
            <p:grpSpPr>
              <a:xfrm>
                <a:off x="533400" y="4343400"/>
                <a:ext cx="533400" cy="381000"/>
                <a:chOff x="533400" y="4343400"/>
                <a:chExt cx="533400" cy="381000"/>
              </a:xfrm>
            </p:grpSpPr>
            <p:sp>
              <p:nvSpPr>
                <p:cNvPr id="565" name="直线"/>
                <p:cNvSpPr>
                  <a:spLocks/>
                </p:cNvSpPr>
                <p:nvPr/>
              </p:nvSpPr>
              <p:spPr>
                <a:xfrm rot="0">
                  <a:off x="838200" y="4343400"/>
                  <a:ext cx="228598" cy="0"/>
                </a:xfrm>
                <a:prstGeom prst="line"/>
                <a:noFill/>
                <a:ln w="28575" cmpd="sng" cap="flat">
                  <a:solidFill>
                    <a:srgbClr val="FF3300"/>
                  </a:solidFill>
                  <a:prstDash val="solid"/>
                  <a:round/>
                </a:ln>
              </p:spPr>
            </p:sp>
            <p:grpSp>
              <p:nvGrpSpPr>
                <p:cNvPr id="569" name="组合"/>
                <p:cNvGrpSpPr>
                  <a:grpSpLocks/>
                </p:cNvGrpSpPr>
                <p:nvPr/>
              </p:nvGrpSpPr>
              <p:grpSpPr>
                <a:xfrm>
                  <a:off x="533400" y="4343400"/>
                  <a:ext cx="533400" cy="381000"/>
                  <a:chOff x="533400" y="4343400"/>
                  <a:chExt cx="533400" cy="381000"/>
                </a:xfrm>
              </p:grpSpPr>
              <p:sp>
                <p:nvSpPr>
                  <p:cNvPr id="566" name="直线"/>
                  <p:cNvSpPr>
                    <a:spLocks/>
                  </p:cNvSpPr>
                  <p:nvPr/>
                </p:nvSpPr>
                <p:spPr>
                  <a:xfrm rot="0">
                    <a:off x="533400" y="4724400"/>
                    <a:ext cx="304800" cy="0"/>
                  </a:xfrm>
                  <a:prstGeom prst="line"/>
                  <a:noFill/>
                  <a:ln w="28575" cmpd="sng" cap="flat">
                    <a:solidFill>
                      <a:srgbClr val="FF3300"/>
                    </a:solidFill>
                    <a:prstDash val="solid"/>
                    <a:round/>
                  </a:ln>
                </p:spPr>
              </p:sp>
              <p:sp>
                <p:nvSpPr>
                  <p:cNvPr id="567" name="直线"/>
                  <p:cNvSpPr>
                    <a:spLocks/>
                  </p:cNvSpPr>
                  <p:nvPr/>
                </p:nvSpPr>
                <p:spPr>
                  <a:xfrm flipV="1" rot="0">
                    <a:off x="838200" y="4343400"/>
                    <a:ext cx="0" cy="381000"/>
                  </a:xfrm>
                  <a:prstGeom prst="line"/>
                  <a:noFill/>
                  <a:ln w="28575" cmpd="sng" cap="flat">
                    <a:solidFill>
                      <a:srgbClr val="FF3300"/>
                    </a:solidFill>
                    <a:prstDash val="solid"/>
                    <a:round/>
                  </a:ln>
                </p:spPr>
              </p:sp>
              <p:sp>
                <p:nvSpPr>
                  <p:cNvPr id="568" name="直线"/>
                  <p:cNvSpPr>
                    <a:spLocks/>
                  </p:cNvSpPr>
                  <p:nvPr/>
                </p:nvSpPr>
                <p:spPr>
                  <a:xfrm rot="0">
                    <a:off x="1066800" y="4343400"/>
                    <a:ext cx="0" cy="381000"/>
                  </a:xfrm>
                  <a:prstGeom prst="line"/>
                  <a:noFill/>
                  <a:ln w="28575" cmpd="sng" cap="flat">
                    <a:solidFill>
                      <a:srgbClr val="FF3300"/>
                    </a:solidFill>
                    <a:prstDash val="solid"/>
                    <a:round/>
                  </a:ln>
                </p:spPr>
              </p:sp>
            </p:grpSp>
          </p:grpSp>
          <p:grpSp>
            <p:nvGrpSpPr>
              <p:cNvPr id="576" name="组合"/>
              <p:cNvGrpSpPr>
                <a:grpSpLocks/>
              </p:cNvGrpSpPr>
              <p:nvPr/>
            </p:nvGrpSpPr>
            <p:grpSpPr>
              <a:xfrm>
                <a:off x="1066800" y="4343400"/>
                <a:ext cx="533400" cy="381000"/>
                <a:chOff x="1066800" y="4343400"/>
                <a:chExt cx="533400" cy="381000"/>
              </a:xfrm>
            </p:grpSpPr>
            <p:sp>
              <p:nvSpPr>
                <p:cNvPr id="571" name="直线"/>
                <p:cNvSpPr>
                  <a:spLocks/>
                </p:cNvSpPr>
                <p:nvPr/>
              </p:nvSpPr>
              <p:spPr>
                <a:xfrm rot="0">
                  <a:off x="1371600" y="4343400"/>
                  <a:ext cx="228598" cy="0"/>
                </a:xfrm>
                <a:prstGeom prst="line"/>
                <a:noFill/>
                <a:ln w="28575" cmpd="sng" cap="flat">
                  <a:solidFill>
                    <a:srgbClr val="FF3300"/>
                  </a:solidFill>
                  <a:prstDash val="solid"/>
                  <a:round/>
                </a:ln>
              </p:spPr>
            </p:sp>
            <p:grpSp>
              <p:nvGrpSpPr>
                <p:cNvPr id="575" name="组合"/>
                <p:cNvGrpSpPr>
                  <a:grpSpLocks/>
                </p:cNvGrpSpPr>
                <p:nvPr/>
              </p:nvGrpSpPr>
              <p:grpSpPr>
                <a:xfrm>
                  <a:off x="1066800" y="4343400"/>
                  <a:ext cx="533400" cy="381000"/>
                  <a:chOff x="1066800" y="4343400"/>
                  <a:chExt cx="533400" cy="381000"/>
                </a:xfrm>
              </p:grpSpPr>
              <p:sp>
                <p:nvSpPr>
                  <p:cNvPr id="572" name="直线"/>
                  <p:cNvSpPr>
                    <a:spLocks/>
                  </p:cNvSpPr>
                  <p:nvPr/>
                </p:nvSpPr>
                <p:spPr>
                  <a:xfrm rot="0">
                    <a:off x="1066800" y="4724400"/>
                    <a:ext cx="304798" cy="0"/>
                  </a:xfrm>
                  <a:prstGeom prst="line"/>
                  <a:noFill/>
                  <a:ln w="28575" cmpd="sng" cap="flat">
                    <a:solidFill>
                      <a:srgbClr val="FF3300"/>
                    </a:solidFill>
                    <a:prstDash val="solid"/>
                    <a:round/>
                  </a:ln>
                </p:spPr>
              </p:sp>
              <p:sp>
                <p:nvSpPr>
                  <p:cNvPr id="573" name="直线"/>
                  <p:cNvSpPr>
                    <a:spLocks/>
                  </p:cNvSpPr>
                  <p:nvPr/>
                </p:nvSpPr>
                <p:spPr>
                  <a:xfrm flipV="1" rot="0">
                    <a:off x="1371600" y="4343400"/>
                    <a:ext cx="0" cy="381000"/>
                  </a:xfrm>
                  <a:prstGeom prst="line"/>
                  <a:noFill/>
                  <a:ln w="28575" cmpd="sng" cap="flat">
                    <a:solidFill>
                      <a:srgbClr val="FF3300"/>
                    </a:solidFill>
                    <a:prstDash val="solid"/>
                    <a:round/>
                  </a:ln>
                </p:spPr>
              </p:sp>
              <p:sp>
                <p:nvSpPr>
                  <p:cNvPr id="574" name="直线"/>
                  <p:cNvSpPr>
                    <a:spLocks/>
                  </p:cNvSpPr>
                  <p:nvPr/>
                </p:nvSpPr>
                <p:spPr>
                  <a:xfrm rot="0">
                    <a:off x="1600200" y="4343400"/>
                    <a:ext cx="0" cy="381000"/>
                  </a:xfrm>
                  <a:prstGeom prst="line"/>
                  <a:noFill/>
                  <a:ln w="28575" cmpd="sng" cap="flat">
                    <a:solidFill>
                      <a:srgbClr val="FF3300"/>
                    </a:solidFill>
                    <a:prstDash val="solid"/>
                    <a:round/>
                  </a:ln>
                </p:spPr>
              </p:sp>
            </p:grpSp>
          </p:grpSp>
          <p:grpSp>
            <p:nvGrpSpPr>
              <p:cNvPr id="582" name="组合"/>
              <p:cNvGrpSpPr>
                <a:grpSpLocks/>
              </p:cNvGrpSpPr>
              <p:nvPr/>
            </p:nvGrpSpPr>
            <p:grpSpPr>
              <a:xfrm>
                <a:off x="1600201" y="4343400"/>
                <a:ext cx="533400" cy="381000"/>
                <a:chOff x="1600201" y="4343400"/>
                <a:chExt cx="533400" cy="381000"/>
              </a:xfrm>
            </p:grpSpPr>
            <p:sp>
              <p:nvSpPr>
                <p:cNvPr id="577" name="直线"/>
                <p:cNvSpPr>
                  <a:spLocks/>
                </p:cNvSpPr>
                <p:nvPr/>
              </p:nvSpPr>
              <p:spPr>
                <a:xfrm rot="0">
                  <a:off x="1905001" y="4343400"/>
                  <a:ext cx="228598" cy="0"/>
                </a:xfrm>
                <a:prstGeom prst="line"/>
                <a:noFill/>
                <a:ln w="28575" cmpd="sng" cap="flat">
                  <a:solidFill>
                    <a:srgbClr val="FF3300"/>
                  </a:solidFill>
                  <a:prstDash val="solid"/>
                  <a:round/>
                </a:ln>
              </p:spPr>
            </p:sp>
            <p:grpSp>
              <p:nvGrpSpPr>
                <p:cNvPr id="581" name="组合"/>
                <p:cNvGrpSpPr>
                  <a:grpSpLocks/>
                </p:cNvGrpSpPr>
                <p:nvPr/>
              </p:nvGrpSpPr>
              <p:grpSpPr>
                <a:xfrm>
                  <a:off x="1600201" y="4343400"/>
                  <a:ext cx="533400" cy="381000"/>
                  <a:chOff x="1600201" y="4343400"/>
                  <a:chExt cx="533400" cy="381000"/>
                </a:xfrm>
              </p:grpSpPr>
              <p:sp>
                <p:nvSpPr>
                  <p:cNvPr id="578" name="直线"/>
                  <p:cNvSpPr>
                    <a:spLocks/>
                  </p:cNvSpPr>
                  <p:nvPr/>
                </p:nvSpPr>
                <p:spPr>
                  <a:xfrm rot="0">
                    <a:off x="1600201" y="4724400"/>
                    <a:ext cx="304800" cy="0"/>
                  </a:xfrm>
                  <a:prstGeom prst="line"/>
                  <a:noFill/>
                  <a:ln w="28575" cmpd="sng" cap="flat">
                    <a:solidFill>
                      <a:srgbClr val="FF3300"/>
                    </a:solidFill>
                    <a:prstDash val="solid"/>
                    <a:round/>
                  </a:ln>
                </p:spPr>
              </p:sp>
              <p:sp>
                <p:nvSpPr>
                  <p:cNvPr id="579" name="直线"/>
                  <p:cNvSpPr>
                    <a:spLocks/>
                  </p:cNvSpPr>
                  <p:nvPr/>
                </p:nvSpPr>
                <p:spPr>
                  <a:xfrm flipV="1" rot="0">
                    <a:off x="1905001" y="4343400"/>
                    <a:ext cx="0" cy="381000"/>
                  </a:xfrm>
                  <a:prstGeom prst="line"/>
                  <a:noFill/>
                  <a:ln w="28575" cmpd="sng" cap="flat">
                    <a:solidFill>
                      <a:srgbClr val="FF3300"/>
                    </a:solidFill>
                    <a:prstDash val="solid"/>
                    <a:round/>
                  </a:ln>
                </p:spPr>
              </p:sp>
              <p:sp>
                <p:nvSpPr>
                  <p:cNvPr id="580" name="直线"/>
                  <p:cNvSpPr>
                    <a:spLocks/>
                  </p:cNvSpPr>
                  <p:nvPr/>
                </p:nvSpPr>
                <p:spPr>
                  <a:xfrm rot="0">
                    <a:off x="2133601" y="4343400"/>
                    <a:ext cx="0" cy="381000"/>
                  </a:xfrm>
                  <a:prstGeom prst="line"/>
                  <a:noFill/>
                  <a:ln w="28575" cmpd="sng" cap="flat">
                    <a:solidFill>
                      <a:srgbClr val="FF3300"/>
                    </a:solidFill>
                    <a:prstDash val="solid"/>
                    <a:round/>
                  </a:ln>
                </p:spPr>
              </p:sp>
            </p:grpSp>
          </p:grpSp>
          <p:sp>
            <p:nvSpPr>
              <p:cNvPr id="583" name="直线"/>
              <p:cNvSpPr>
                <a:spLocks/>
              </p:cNvSpPr>
              <p:nvPr/>
            </p:nvSpPr>
            <p:spPr>
              <a:xfrm rot="0">
                <a:off x="2133600" y="4724400"/>
                <a:ext cx="304800" cy="0"/>
              </a:xfrm>
              <a:prstGeom prst="line"/>
              <a:noFill/>
              <a:ln w="28575" cmpd="sng" cap="flat">
                <a:solidFill>
                  <a:srgbClr val="FF3300"/>
                </a:solidFill>
                <a:prstDash val="solid"/>
                <a:round/>
              </a:ln>
            </p:spPr>
          </p:sp>
        </p:grpSp>
      </p:grpSp>
      <p:grpSp>
        <p:nvGrpSpPr>
          <p:cNvPr id="605" name="组合"/>
          <p:cNvGrpSpPr>
            <a:grpSpLocks/>
          </p:cNvGrpSpPr>
          <p:nvPr/>
        </p:nvGrpSpPr>
        <p:grpSpPr>
          <a:xfrm rot="10794493">
            <a:off x="6629401" y="4343400"/>
            <a:ext cx="1904998" cy="381000"/>
            <a:chOff x="6629401" y="4343400"/>
            <a:chExt cx="1904998" cy="381000"/>
          </a:xfrm>
        </p:grpSpPr>
        <p:grpSp>
          <p:nvGrpSpPr>
            <p:cNvPr id="591" name="组合"/>
            <p:cNvGrpSpPr>
              <a:grpSpLocks/>
            </p:cNvGrpSpPr>
            <p:nvPr/>
          </p:nvGrpSpPr>
          <p:grpSpPr>
            <a:xfrm>
              <a:off x="6629401" y="4343400"/>
              <a:ext cx="533400" cy="381000"/>
              <a:chOff x="6629401" y="4343400"/>
              <a:chExt cx="533400" cy="381000"/>
            </a:xfrm>
          </p:grpSpPr>
          <p:sp>
            <p:nvSpPr>
              <p:cNvPr id="586" name="直线"/>
              <p:cNvSpPr>
                <a:spLocks/>
              </p:cNvSpPr>
              <p:nvPr/>
            </p:nvSpPr>
            <p:spPr>
              <a:xfrm rot="0">
                <a:off x="6934201" y="4343400"/>
                <a:ext cx="228600" cy="0"/>
              </a:xfrm>
              <a:prstGeom prst="line"/>
              <a:noFill/>
              <a:ln w="28575" cmpd="sng" cap="flat">
                <a:solidFill>
                  <a:srgbClr val="FF3300"/>
                </a:solidFill>
                <a:prstDash val="solid"/>
                <a:round/>
              </a:ln>
            </p:spPr>
          </p:sp>
          <p:grpSp>
            <p:nvGrpSpPr>
              <p:cNvPr id="590" name="组合"/>
              <p:cNvGrpSpPr>
                <a:grpSpLocks/>
              </p:cNvGrpSpPr>
              <p:nvPr/>
            </p:nvGrpSpPr>
            <p:grpSpPr>
              <a:xfrm>
                <a:off x="6629401" y="4343400"/>
                <a:ext cx="533400" cy="381000"/>
                <a:chOff x="6629401" y="4343400"/>
                <a:chExt cx="533400" cy="381000"/>
              </a:xfrm>
            </p:grpSpPr>
            <p:sp>
              <p:nvSpPr>
                <p:cNvPr id="587" name="直线"/>
                <p:cNvSpPr>
                  <a:spLocks/>
                </p:cNvSpPr>
                <p:nvPr/>
              </p:nvSpPr>
              <p:spPr>
                <a:xfrm rot="0">
                  <a:off x="6629401" y="4724399"/>
                  <a:ext cx="304800" cy="0"/>
                </a:xfrm>
                <a:prstGeom prst="line"/>
                <a:noFill/>
                <a:ln w="28575" cmpd="sng" cap="flat">
                  <a:solidFill>
                    <a:srgbClr val="FF3300"/>
                  </a:solidFill>
                  <a:prstDash val="solid"/>
                  <a:round/>
                </a:ln>
              </p:spPr>
            </p:sp>
            <p:sp>
              <p:nvSpPr>
                <p:cNvPr id="588" name="直线"/>
                <p:cNvSpPr>
                  <a:spLocks/>
                </p:cNvSpPr>
                <p:nvPr/>
              </p:nvSpPr>
              <p:spPr>
                <a:xfrm flipV="1" rot="0">
                  <a:off x="6934201" y="4343400"/>
                  <a:ext cx="0" cy="381000"/>
                </a:xfrm>
                <a:prstGeom prst="line"/>
                <a:noFill/>
                <a:ln w="28575" cmpd="sng" cap="flat">
                  <a:solidFill>
                    <a:srgbClr val="FF3300"/>
                  </a:solidFill>
                  <a:prstDash val="solid"/>
                  <a:round/>
                </a:ln>
              </p:spPr>
            </p:sp>
            <p:sp>
              <p:nvSpPr>
                <p:cNvPr id="589" name="直线"/>
                <p:cNvSpPr>
                  <a:spLocks/>
                </p:cNvSpPr>
                <p:nvPr/>
              </p:nvSpPr>
              <p:spPr>
                <a:xfrm rot="0">
                  <a:off x="7162801" y="4343400"/>
                  <a:ext cx="0" cy="381000"/>
                </a:xfrm>
                <a:prstGeom prst="line"/>
                <a:noFill/>
                <a:ln w="28575" cmpd="sng" cap="flat">
                  <a:solidFill>
                    <a:srgbClr val="FF3300"/>
                  </a:solidFill>
                  <a:prstDash val="solid"/>
                  <a:round/>
                </a:ln>
              </p:spPr>
            </p:sp>
          </p:grpSp>
        </p:grpSp>
        <p:grpSp>
          <p:nvGrpSpPr>
            <p:cNvPr id="597" name="组合"/>
            <p:cNvGrpSpPr>
              <a:grpSpLocks/>
            </p:cNvGrpSpPr>
            <p:nvPr/>
          </p:nvGrpSpPr>
          <p:grpSpPr>
            <a:xfrm>
              <a:off x="7162801" y="4343400"/>
              <a:ext cx="533398" cy="381000"/>
              <a:chOff x="7162801" y="4343400"/>
              <a:chExt cx="533398" cy="381000"/>
            </a:xfrm>
          </p:grpSpPr>
          <p:sp>
            <p:nvSpPr>
              <p:cNvPr id="592" name="直线"/>
              <p:cNvSpPr>
                <a:spLocks/>
              </p:cNvSpPr>
              <p:nvPr/>
            </p:nvSpPr>
            <p:spPr>
              <a:xfrm rot="0">
                <a:off x="7467601" y="4343400"/>
                <a:ext cx="228598" cy="0"/>
              </a:xfrm>
              <a:prstGeom prst="line"/>
              <a:noFill/>
              <a:ln w="28575" cmpd="sng" cap="flat">
                <a:solidFill>
                  <a:srgbClr val="FF3300"/>
                </a:solidFill>
                <a:prstDash val="solid"/>
                <a:round/>
              </a:ln>
            </p:spPr>
          </p:sp>
          <p:grpSp>
            <p:nvGrpSpPr>
              <p:cNvPr id="596" name="组合"/>
              <p:cNvGrpSpPr>
                <a:grpSpLocks/>
              </p:cNvGrpSpPr>
              <p:nvPr/>
            </p:nvGrpSpPr>
            <p:grpSpPr>
              <a:xfrm>
                <a:off x="7162801" y="4343400"/>
                <a:ext cx="533398" cy="381000"/>
                <a:chOff x="7162801" y="4343400"/>
                <a:chExt cx="533398" cy="381000"/>
              </a:xfrm>
            </p:grpSpPr>
            <p:sp>
              <p:nvSpPr>
                <p:cNvPr id="593" name="直线"/>
                <p:cNvSpPr>
                  <a:spLocks/>
                </p:cNvSpPr>
                <p:nvPr/>
              </p:nvSpPr>
              <p:spPr>
                <a:xfrm rot="0">
                  <a:off x="7162801" y="4724399"/>
                  <a:ext cx="304800" cy="0"/>
                </a:xfrm>
                <a:prstGeom prst="line"/>
                <a:noFill/>
                <a:ln w="28575" cmpd="sng" cap="flat">
                  <a:solidFill>
                    <a:srgbClr val="FF3300"/>
                  </a:solidFill>
                  <a:prstDash val="solid"/>
                  <a:round/>
                </a:ln>
              </p:spPr>
            </p:sp>
            <p:sp>
              <p:nvSpPr>
                <p:cNvPr id="594" name="直线"/>
                <p:cNvSpPr>
                  <a:spLocks/>
                </p:cNvSpPr>
                <p:nvPr/>
              </p:nvSpPr>
              <p:spPr>
                <a:xfrm flipV="1" rot="0">
                  <a:off x="7467601" y="4343400"/>
                  <a:ext cx="0" cy="381000"/>
                </a:xfrm>
                <a:prstGeom prst="line"/>
                <a:noFill/>
                <a:ln w="28575" cmpd="sng" cap="flat">
                  <a:solidFill>
                    <a:srgbClr val="FF3300"/>
                  </a:solidFill>
                  <a:prstDash val="solid"/>
                  <a:round/>
                </a:ln>
              </p:spPr>
            </p:sp>
            <p:sp>
              <p:nvSpPr>
                <p:cNvPr id="595" name="直线"/>
                <p:cNvSpPr>
                  <a:spLocks/>
                </p:cNvSpPr>
                <p:nvPr/>
              </p:nvSpPr>
              <p:spPr>
                <a:xfrm rot="0">
                  <a:off x="7696200" y="4343400"/>
                  <a:ext cx="0" cy="381000"/>
                </a:xfrm>
                <a:prstGeom prst="line"/>
                <a:noFill/>
                <a:ln w="28575" cmpd="sng" cap="flat">
                  <a:solidFill>
                    <a:srgbClr val="FF3300"/>
                  </a:solidFill>
                  <a:prstDash val="solid"/>
                  <a:round/>
                </a:ln>
              </p:spPr>
            </p:sp>
          </p:grpSp>
        </p:grpSp>
        <p:grpSp>
          <p:nvGrpSpPr>
            <p:cNvPr id="603" name="组合"/>
            <p:cNvGrpSpPr>
              <a:grpSpLocks/>
            </p:cNvGrpSpPr>
            <p:nvPr/>
          </p:nvGrpSpPr>
          <p:grpSpPr>
            <a:xfrm>
              <a:off x="7696201" y="4343400"/>
              <a:ext cx="533400" cy="381000"/>
              <a:chOff x="7696201" y="4343400"/>
              <a:chExt cx="533400" cy="381000"/>
            </a:xfrm>
          </p:grpSpPr>
          <p:sp>
            <p:nvSpPr>
              <p:cNvPr id="598" name="直线"/>
              <p:cNvSpPr>
                <a:spLocks/>
              </p:cNvSpPr>
              <p:nvPr/>
            </p:nvSpPr>
            <p:spPr>
              <a:xfrm rot="0">
                <a:off x="8001001" y="4343400"/>
                <a:ext cx="228600" cy="0"/>
              </a:xfrm>
              <a:prstGeom prst="line"/>
              <a:noFill/>
              <a:ln w="28575" cmpd="sng" cap="flat">
                <a:solidFill>
                  <a:srgbClr val="FF3300"/>
                </a:solidFill>
                <a:prstDash val="solid"/>
                <a:round/>
              </a:ln>
            </p:spPr>
          </p:sp>
          <p:grpSp>
            <p:nvGrpSpPr>
              <p:cNvPr id="602" name="组合"/>
              <p:cNvGrpSpPr>
                <a:grpSpLocks/>
              </p:cNvGrpSpPr>
              <p:nvPr/>
            </p:nvGrpSpPr>
            <p:grpSpPr>
              <a:xfrm>
                <a:off x="7696201" y="4343400"/>
                <a:ext cx="533399" cy="381000"/>
                <a:chOff x="7696201" y="4343400"/>
                <a:chExt cx="533399" cy="381000"/>
              </a:xfrm>
            </p:grpSpPr>
            <p:sp>
              <p:nvSpPr>
                <p:cNvPr id="599" name="直线"/>
                <p:cNvSpPr>
                  <a:spLocks/>
                </p:cNvSpPr>
                <p:nvPr/>
              </p:nvSpPr>
              <p:spPr>
                <a:xfrm rot="0">
                  <a:off x="7696201" y="4724399"/>
                  <a:ext cx="304800" cy="0"/>
                </a:xfrm>
                <a:prstGeom prst="line"/>
                <a:noFill/>
                <a:ln w="28575" cmpd="sng" cap="flat">
                  <a:solidFill>
                    <a:srgbClr val="FF3300"/>
                  </a:solidFill>
                  <a:prstDash val="solid"/>
                  <a:round/>
                </a:ln>
              </p:spPr>
            </p:sp>
            <p:sp>
              <p:nvSpPr>
                <p:cNvPr id="600" name="直线"/>
                <p:cNvSpPr>
                  <a:spLocks/>
                </p:cNvSpPr>
                <p:nvPr/>
              </p:nvSpPr>
              <p:spPr>
                <a:xfrm flipV="1" rot="0">
                  <a:off x="8001001" y="4343400"/>
                  <a:ext cx="0" cy="381000"/>
                </a:xfrm>
                <a:prstGeom prst="line"/>
                <a:noFill/>
                <a:ln w="28575" cmpd="sng" cap="flat">
                  <a:solidFill>
                    <a:srgbClr val="FF3300"/>
                  </a:solidFill>
                  <a:prstDash val="solid"/>
                  <a:round/>
                </a:ln>
              </p:spPr>
            </p:sp>
            <p:sp>
              <p:nvSpPr>
                <p:cNvPr id="601" name="直线"/>
                <p:cNvSpPr>
                  <a:spLocks/>
                </p:cNvSpPr>
                <p:nvPr/>
              </p:nvSpPr>
              <p:spPr>
                <a:xfrm rot="0">
                  <a:off x="8229600" y="4343400"/>
                  <a:ext cx="0" cy="381000"/>
                </a:xfrm>
                <a:prstGeom prst="line"/>
                <a:noFill/>
                <a:ln w="28575" cmpd="sng" cap="flat">
                  <a:solidFill>
                    <a:srgbClr val="FF3300"/>
                  </a:solidFill>
                  <a:prstDash val="solid"/>
                  <a:round/>
                </a:ln>
              </p:spPr>
            </p:sp>
          </p:grpSp>
        </p:grpSp>
        <p:sp>
          <p:nvSpPr>
            <p:cNvPr id="604" name="直线"/>
            <p:cNvSpPr>
              <a:spLocks/>
            </p:cNvSpPr>
            <p:nvPr/>
          </p:nvSpPr>
          <p:spPr>
            <a:xfrm rot="0">
              <a:off x="8229600" y="4724399"/>
              <a:ext cx="304800" cy="0"/>
            </a:xfrm>
            <a:prstGeom prst="line"/>
            <a:noFill/>
            <a:ln w="28575" cmpd="sng" cap="flat">
              <a:solidFill>
                <a:srgbClr val="FF3300"/>
              </a:solidFill>
              <a:prstDash val="solid"/>
              <a:round/>
            </a:ln>
          </p:spPr>
        </p:sp>
      </p:grpSp>
      <p:sp>
        <p:nvSpPr>
          <p:cNvPr id="606" name="矩形"/>
          <p:cNvSpPr>
            <a:spLocks/>
          </p:cNvSpPr>
          <p:nvPr/>
        </p:nvSpPr>
        <p:spPr>
          <a:xfrm rot="0">
            <a:off x="6781800" y="3248025"/>
            <a:ext cx="401636"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Y</a:t>
            </a:r>
            <a:endParaRPr lang="zh-CN" altLang="en-US" sz="32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607" name="直线"/>
          <p:cNvSpPr>
            <a:spLocks/>
          </p:cNvSpPr>
          <p:nvPr/>
        </p:nvSpPr>
        <p:spPr>
          <a:xfrm rot="0">
            <a:off x="1600200" y="2114550"/>
            <a:ext cx="914400" cy="0"/>
          </a:xfrm>
          <a:prstGeom prst="line"/>
          <a:noFill/>
          <a:ln w="28575" cmpd="sng" cap="flat">
            <a:solidFill>
              <a:srgbClr val="333300"/>
            </a:solidFill>
            <a:prstDash val="solid"/>
            <a:round/>
          </a:ln>
        </p:spPr>
      </p:sp>
      <p:sp>
        <p:nvSpPr>
          <p:cNvPr id="608" name="矩形"/>
          <p:cNvSpPr>
            <a:spLocks/>
          </p:cNvSpPr>
          <p:nvPr/>
        </p:nvSpPr>
        <p:spPr>
          <a:xfrm rot="0">
            <a:off x="2514600" y="1885950"/>
            <a:ext cx="762000" cy="1066799"/>
          </a:xfrm>
          <a:prstGeom prst="rect"/>
          <a:noFill/>
          <a:ln w="28575" cmpd="sng" cap="flat">
            <a:solidFill>
              <a:srgbClr val="333300"/>
            </a:solidFill>
            <a:prstDash val="solid"/>
            <a:miter/>
          </a:ln>
        </p:spPr>
      </p:sp>
      <p:sp>
        <p:nvSpPr>
          <p:cNvPr id="609" name="直线"/>
          <p:cNvSpPr>
            <a:spLocks/>
          </p:cNvSpPr>
          <p:nvPr/>
        </p:nvSpPr>
        <p:spPr>
          <a:xfrm rot="0">
            <a:off x="3429000" y="2419350"/>
            <a:ext cx="1828800" cy="0"/>
          </a:xfrm>
          <a:prstGeom prst="line"/>
          <a:noFill/>
          <a:ln w="28575" cmpd="sng" cap="flat">
            <a:solidFill>
              <a:srgbClr val="333300"/>
            </a:solidFill>
            <a:prstDash val="solid"/>
            <a:round/>
          </a:ln>
        </p:spPr>
      </p:sp>
      <p:sp>
        <p:nvSpPr>
          <p:cNvPr id="610" name="矩形"/>
          <p:cNvSpPr>
            <a:spLocks/>
          </p:cNvSpPr>
          <p:nvPr/>
        </p:nvSpPr>
        <p:spPr>
          <a:xfrm rot="0">
            <a:off x="2743200" y="1962149"/>
            <a:ext cx="3048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0"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611" name="矩形"/>
          <p:cNvSpPr>
            <a:spLocks/>
          </p:cNvSpPr>
          <p:nvPr/>
        </p:nvSpPr>
        <p:spPr>
          <a:xfrm rot="0">
            <a:off x="5715000" y="3257550"/>
            <a:ext cx="762000" cy="1066800"/>
          </a:xfrm>
          <a:prstGeom prst="rect"/>
          <a:noFill/>
          <a:ln w="28575" cmpd="sng" cap="flat">
            <a:solidFill>
              <a:srgbClr val="333300"/>
            </a:solidFill>
            <a:prstDash val="solid"/>
            <a:miter/>
          </a:ln>
        </p:spPr>
      </p:sp>
      <p:sp>
        <p:nvSpPr>
          <p:cNvPr id="612" name="直线"/>
          <p:cNvSpPr>
            <a:spLocks/>
          </p:cNvSpPr>
          <p:nvPr/>
        </p:nvSpPr>
        <p:spPr>
          <a:xfrm rot="0">
            <a:off x="6629400" y="3790950"/>
            <a:ext cx="381000" cy="0"/>
          </a:xfrm>
          <a:prstGeom prst="line"/>
          <a:noFill/>
          <a:ln w="28575" cmpd="sng" cap="flat">
            <a:solidFill>
              <a:srgbClr val="333300"/>
            </a:solidFill>
            <a:prstDash val="solid"/>
            <a:round/>
          </a:ln>
        </p:spPr>
      </p:sp>
      <p:sp>
        <p:nvSpPr>
          <p:cNvPr id="613" name="矩形"/>
          <p:cNvSpPr>
            <a:spLocks/>
          </p:cNvSpPr>
          <p:nvPr/>
        </p:nvSpPr>
        <p:spPr>
          <a:xfrm rot="0">
            <a:off x="4191000" y="3486150"/>
            <a:ext cx="762000" cy="1066800"/>
          </a:xfrm>
          <a:prstGeom prst="rect"/>
          <a:noFill/>
          <a:ln w="28575" cmpd="sng" cap="flat">
            <a:solidFill>
              <a:srgbClr val="333300"/>
            </a:solidFill>
            <a:prstDash val="solid"/>
            <a:miter/>
          </a:ln>
        </p:spPr>
      </p:sp>
      <p:sp>
        <p:nvSpPr>
          <p:cNvPr id="614" name="直线"/>
          <p:cNvSpPr>
            <a:spLocks/>
          </p:cNvSpPr>
          <p:nvPr/>
        </p:nvSpPr>
        <p:spPr>
          <a:xfrm rot="0">
            <a:off x="5105400" y="4019550"/>
            <a:ext cx="609600" cy="0"/>
          </a:xfrm>
          <a:prstGeom prst="line"/>
          <a:noFill/>
          <a:ln w="28575" cmpd="sng" cap="flat">
            <a:solidFill>
              <a:srgbClr val="333300"/>
            </a:solidFill>
            <a:prstDash val="solid"/>
            <a:round/>
          </a:ln>
        </p:spPr>
      </p:sp>
      <p:sp>
        <p:nvSpPr>
          <p:cNvPr id="615" name="矩形"/>
          <p:cNvSpPr>
            <a:spLocks/>
          </p:cNvSpPr>
          <p:nvPr/>
        </p:nvSpPr>
        <p:spPr>
          <a:xfrm rot="0">
            <a:off x="4419600" y="3714750"/>
            <a:ext cx="3048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0"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616" name="矩形"/>
          <p:cNvSpPr>
            <a:spLocks/>
          </p:cNvSpPr>
          <p:nvPr/>
        </p:nvSpPr>
        <p:spPr>
          <a:xfrm rot="0">
            <a:off x="2514600" y="3257550"/>
            <a:ext cx="762000" cy="1066800"/>
          </a:xfrm>
          <a:prstGeom prst="rect"/>
          <a:noFill/>
          <a:ln w="28575" cmpd="sng" cap="flat">
            <a:solidFill>
              <a:srgbClr val="333300"/>
            </a:solidFill>
            <a:prstDash val="solid"/>
            <a:miter/>
          </a:ln>
        </p:spPr>
      </p:sp>
      <p:sp>
        <p:nvSpPr>
          <p:cNvPr id="617" name="直线"/>
          <p:cNvSpPr>
            <a:spLocks/>
          </p:cNvSpPr>
          <p:nvPr/>
        </p:nvSpPr>
        <p:spPr>
          <a:xfrm rot="0">
            <a:off x="3429000" y="3790950"/>
            <a:ext cx="762000" cy="0"/>
          </a:xfrm>
          <a:prstGeom prst="line"/>
          <a:noFill/>
          <a:ln w="28575" cmpd="sng" cap="flat">
            <a:solidFill>
              <a:srgbClr val="333300"/>
            </a:solidFill>
            <a:prstDash val="solid"/>
            <a:round/>
          </a:ln>
        </p:spPr>
      </p:sp>
      <p:sp>
        <p:nvSpPr>
          <p:cNvPr id="618" name="矩形"/>
          <p:cNvSpPr>
            <a:spLocks/>
          </p:cNvSpPr>
          <p:nvPr/>
        </p:nvSpPr>
        <p:spPr>
          <a:xfrm rot="0">
            <a:off x="2743200" y="3409949"/>
            <a:ext cx="3048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2400" b="0"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619" name="直线"/>
          <p:cNvSpPr>
            <a:spLocks/>
          </p:cNvSpPr>
          <p:nvPr/>
        </p:nvSpPr>
        <p:spPr>
          <a:xfrm rot="0">
            <a:off x="1600200" y="2647950"/>
            <a:ext cx="914400" cy="0"/>
          </a:xfrm>
          <a:prstGeom prst="line"/>
          <a:noFill/>
          <a:ln w="28575" cmpd="sng" cap="flat">
            <a:solidFill>
              <a:srgbClr val="333300"/>
            </a:solidFill>
            <a:prstDash val="solid"/>
            <a:round/>
          </a:ln>
        </p:spPr>
      </p:sp>
      <p:sp>
        <p:nvSpPr>
          <p:cNvPr id="620" name="直线"/>
          <p:cNvSpPr>
            <a:spLocks/>
          </p:cNvSpPr>
          <p:nvPr/>
        </p:nvSpPr>
        <p:spPr>
          <a:xfrm rot="0">
            <a:off x="1828800" y="3790950"/>
            <a:ext cx="685800" cy="0"/>
          </a:xfrm>
          <a:prstGeom prst="line"/>
          <a:noFill/>
          <a:ln w="28575" cmpd="sng" cap="flat">
            <a:solidFill>
              <a:srgbClr val="333300"/>
            </a:solidFill>
            <a:prstDash val="solid"/>
            <a:round/>
          </a:ln>
        </p:spPr>
      </p:sp>
      <p:sp>
        <p:nvSpPr>
          <p:cNvPr id="621" name="直线"/>
          <p:cNvSpPr>
            <a:spLocks/>
          </p:cNvSpPr>
          <p:nvPr/>
        </p:nvSpPr>
        <p:spPr>
          <a:xfrm rot="0">
            <a:off x="1828800" y="2647950"/>
            <a:ext cx="0" cy="1143000"/>
          </a:xfrm>
          <a:prstGeom prst="line"/>
          <a:noFill/>
          <a:ln w="28575" cmpd="sng" cap="flat">
            <a:solidFill>
              <a:srgbClr val="333300"/>
            </a:solidFill>
            <a:prstDash val="solid"/>
            <a:round/>
          </a:ln>
        </p:spPr>
      </p:sp>
      <p:sp>
        <p:nvSpPr>
          <p:cNvPr id="622" name="直线"/>
          <p:cNvSpPr>
            <a:spLocks/>
          </p:cNvSpPr>
          <p:nvPr/>
        </p:nvSpPr>
        <p:spPr>
          <a:xfrm rot="0">
            <a:off x="1447800" y="4933950"/>
            <a:ext cx="2362200" cy="0"/>
          </a:xfrm>
          <a:prstGeom prst="line"/>
          <a:noFill/>
          <a:ln w="28575" cmpd="sng" cap="flat">
            <a:solidFill>
              <a:srgbClr val="333300"/>
            </a:solidFill>
            <a:prstDash val="solid"/>
            <a:round/>
          </a:ln>
        </p:spPr>
      </p:sp>
      <p:sp>
        <p:nvSpPr>
          <p:cNvPr id="623" name="直线"/>
          <p:cNvSpPr>
            <a:spLocks/>
          </p:cNvSpPr>
          <p:nvPr/>
        </p:nvSpPr>
        <p:spPr>
          <a:xfrm rot="0">
            <a:off x="3810000" y="4248150"/>
            <a:ext cx="0" cy="685800"/>
          </a:xfrm>
          <a:prstGeom prst="line"/>
          <a:noFill/>
          <a:ln w="28575" cmpd="sng" cap="flat">
            <a:solidFill>
              <a:srgbClr val="333300"/>
            </a:solidFill>
            <a:prstDash val="solid"/>
            <a:round/>
          </a:ln>
        </p:spPr>
      </p:sp>
      <p:sp>
        <p:nvSpPr>
          <p:cNvPr id="624" name="直线"/>
          <p:cNvSpPr>
            <a:spLocks/>
          </p:cNvSpPr>
          <p:nvPr/>
        </p:nvSpPr>
        <p:spPr>
          <a:xfrm rot="0">
            <a:off x="3810000" y="4248150"/>
            <a:ext cx="381000" cy="0"/>
          </a:xfrm>
          <a:prstGeom prst="line"/>
          <a:noFill/>
          <a:ln w="28575" cmpd="sng" cap="flat">
            <a:solidFill>
              <a:srgbClr val="333300"/>
            </a:solidFill>
            <a:prstDash val="solid"/>
            <a:round/>
          </a:ln>
        </p:spPr>
      </p:sp>
      <p:sp>
        <p:nvSpPr>
          <p:cNvPr id="625" name="直线"/>
          <p:cNvSpPr>
            <a:spLocks/>
          </p:cNvSpPr>
          <p:nvPr/>
        </p:nvSpPr>
        <p:spPr>
          <a:xfrm rot="0">
            <a:off x="5257800" y="2419350"/>
            <a:ext cx="0" cy="1143000"/>
          </a:xfrm>
          <a:prstGeom prst="line"/>
          <a:noFill/>
          <a:ln w="28575" cmpd="sng" cap="flat">
            <a:solidFill>
              <a:srgbClr val="333300"/>
            </a:solidFill>
            <a:prstDash val="solid"/>
            <a:round/>
          </a:ln>
        </p:spPr>
      </p:sp>
      <p:sp>
        <p:nvSpPr>
          <p:cNvPr id="626" name="直线"/>
          <p:cNvSpPr>
            <a:spLocks/>
          </p:cNvSpPr>
          <p:nvPr/>
        </p:nvSpPr>
        <p:spPr>
          <a:xfrm rot="0">
            <a:off x="5257800" y="3562350"/>
            <a:ext cx="457200" cy="0"/>
          </a:xfrm>
          <a:prstGeom prst="line"/>
          <a:noFill/>
          <a:ln w="28575" cmpd="sng" cap="flat">
            <a:solidFill>
              <a:srgbClr val="333300"/>
            </a:solidFill>
            <a:prstDash val="solid"/>
            <a:round/>
          </a:ln>
        </p:spPr>
      </p:sp>
      <p:sp>
        <p:nvSpPr>
          <p:cNvPr id="627" name="矩形"/>
          <p:cNvSpPr>
            <a:spLocks/>
          </p:cNvSpPr>
          <p:nvPr/>
        </p:nvSpPr>
        <p:spPr>
          <a:xfrm rot="0">
            <a:off x="1676400" y="2114550"/>
            <a:ext cx="381000" cy="7581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400" b="1" i="0" u="none" strike="noStrike" kern="1200" cap="none" spc="0" baseline="0">
                <a:solidFill>
                  <a:srgbClr val="333300"/>
                </a:solidFill>
                <a:latin typeface="Times New Roman" pitchFamily="0" charset="0"/>
                <a:ea typeface="宋体" pitchFamily="0" charset="0"/>
                <a:cs typeface="宋体" pitchFamily="0" charset="0"/>
              </a:rPr>
              <a:t>.</a:t>
            </a:r>
            <a:endParaRPr lang="zh-CN" altLang="en-US" sz="2400" b="0"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628" name="矩形"/>
          <p:cNvSpPr>
            <a:spLocks/>
          </p:cNvSpPr>
          <p:nvPr/>
        </p:nvSpPr>
        <p:spPr>
          <a:xfrm rot="0">
            <a:off x="1066800" y="4705350"/>
            <a:ext cx="533398"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B</a:t>
            </a:r>
            <a:endParaRPr lang="zh-CN" altLang="en-US" sz="2400" b="0" i="1" u="none" strike="noStrike" kern="1200" cap="none" spc="0" baseline="0">
              <a:solidFill>
                <a:srgbClr val="FF3300"/>
              </a:solidFill>
              <a:latin typeface="Times New Roman" pitchFamily="0" charset="0"/>
              <a:ea typeface="宋体" pitchFamily="0" charset="0"/>
              <a:cs typeface="宋体" pitchFamily="0" charset="0"/>
            </a:endParaRPr>
          </a:p>
        </p:txBody>
      </p:sp>
      <p:sp>
        <p:nvSpPr>
          <p:cNvPr id="629" name="矩形"/>
          <p:cNvSpPr>
            <a:spLocks/>
          </p:cNvSpPr>
          <p:nvPr/>
        </p:nvSpPr>
        <p:spPr>
          <a:xfrm rot="0">
            <a:off x="1219200" y="1758950"/>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A</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630" name="矩形"/>
          <p:cNvSpPr>
            <a:spLocks/>
          </p:cNvSpPr>
          <p:nvPr/>
        </p:nvSpPr>
        <p:spPr>
          <a:xfrm rot="0">
            <a:off x="5867400" y="3409949"/>
            <a:ext cx="382066"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333300"/>
                </a:solidFill>
                <a:latin typeface="Times New Roman" pitchFamily="0" charset="0"/>
                <a:ea typeface="宋体" pitchFamily="0" charset="0"/>
                <a:cs typeface="Calibri" pitchFamily="0" charset="0"/>
              </a:rPr>
              <a:t>&amp;</a:t>
            </a:r>
            <a:endParaRPr lang="zh-CN" altLang="en-US" sz="1800" b="1" i="0" u="none" strike="noStrike" kern="1200" cap="none" spc="0" baseline="0">
              <a:solidFill>
                <a:srgbClr val="FFFF00"/>
              </a:solidFill>
              <a:latin typeface="Times New Roman" pitchFamily="0" charset="0"/>
              <a:ea typeface="宋体" pitchFamily="0" charset="0"/>
              <a:cs typeface="Calibri" pitchFamily="0" charset="0"/>
            </a:endParaRPr>
          </a:p>
        </p:txBody>
      </p:sp>
      <p:sp>
        <p:nvSpPr>
          <p:cNvPr id="631" name="矩形"/>
          <p:cNvSpPr>
            <a:spLocks/>
          </p:cNvSpPr>
          <p:nvPr/>
        </p:nvSpPr>
        <p:spPr>
          <a:xfrm rot="0">
            <a:off x="1219200" y="2368550"/>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C</a:t>
            </a:r>
            <a:endParaRPr lang="zh-CN" altLang="en-US" sz="1800" b="1" i="0" u="none" strike="noStrike" kern="1200" cap="none" spc="0" baseline="0">
              <a:solidFill>
                <a:srgbClr val="FFFF00"/>
              </a:solidFill>
              <a:latin typeface="Times New Roman" pitchFamily="0" charset="0"/>
              <a:ea typeface="宋体" pitchFamily="0" charset="0"/>
              <a:cs typeface="Calibri" pitchFamily="0" charset="0"/>
            </a:endParaRPr>
          </a:p>
        </p:txBody>
      </p:sp>
      <p:sp>
        <p:nvSpPr>
          <p:cNvPr id="632" name="矩形"/>
          <p:cNvSpPr>
            <a:spLocks/>
          </p:cNvSpPr>
          <p:nvPr/>
        </p:nvSpPr>
        <p:spPr>
          <a:xfrm rot="0">
            <a:off x="1219200" y="2724150"/>
            <a:ext cx="6096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0</a:t>
            </a:r>
            <a:endParaRPr lang="zh-CN" altLang="en-US" sz="32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633" name="矩形"/>
          <p:cNvSpPr>
            <a:spLocks/>
          </p:cNvSpPr>
          <p:nvPr/>
        </p:nvSpPr>
        <p:spPr>
          <a:xfrm rot="0">
            <a:off x="3429000" y="2419350"/>
            <a:ext cx="4572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0</a:t>
            </a:r>
            <a:endParaRPr lang="zh-CN" altLang="en-US" sz="3200" b="1" i="0" u="none" strike="noStrike" kern="1200" cap="none" spc="0" baseline="0">
              <a:solidFill>
                <a:schemeClr val="bg1"/>
              </a:solidFill>
              <a:latin typeface="Times New Roman" pitchFamily="0" charset="0"/>
              <a:ea typeface="宋体" pitchFamily="0" charset="0"/>
              <a:cs typeface="宋体" pitchFamily="0" charset="0"/>
            </a:endParaRPr>
          </a:p>
        </p:txBody>
      </p:sp>
      <p:sp>
        <p:nvSpPr>
          <p:cNvPr id="634" name="矩形"/>
          <p:cNvSpPr>
            <a:spLocks/>
          </p:cNvSpPr>
          <p:nvPr/>
        </p:nvSpPr>
        <p:spPr>
          <a:xfrm rot="0">
            <a:off x="3657600" y="3333749"/>
            <a:ext cx="4572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1</a:t>
            </a:r>
            <a:endParaRPr lang="zh-CN" altLang="en-US" sz="32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635" name="矩形"/>
          <p:cNvSpPr>
            <a:spLocks/>
          </p:cNvSpPr>
          <p:nvPr/>
        </p:nvSpPr>
        <p:spPr>
          <a:xfrm rot="0">
            <a:off x="5486400" y="1552575"/>
            <a:ext cx="1577975" cy="557213"/>
          </a:xfrm>
          <a:prstGeom prst="rect"/>
          <a:noFill/>
          <a:ln w="38100" cmpd="sng" cap="sq">
            <a:solidFill>
              <a:srgbClr val="006600"/>
            </a:solid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FF0000"/>
                </a:solidFill>
                <a:latin typeface="Times New Roman" pitchFamily="0" charset="0"/>
                <a:ea typeface="宋体" pitchFamily="0" charset="0"/>
                <a:cs typeface="Calibri" pitchFamily="0" charset="0"/>
              </a:rPr>
              <a:t>设：</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C=0</a:t>
            </a:r>
            <a:endParaRPr lang="zh-CN" altLang="en-US" sz="32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636" name="圆角矩形标注"/>
          <p:cNvSpPr>
            <a:spLocks/>
          </p:cNvSpPr>
          <p:nvPr/>
        </p:nvSpPr>
        <p:spPr>
          <a:xfrm rot="0">
            <a:off x="3048000" y="1276350"/>
            <a:ext cx="1219200" cy="457200"/>
          </a:xfrm>
          <a:prstGeom prst="wedgeRoundRectCallout">
            <a:avLst>
              <a:gd name="adj1" fmla="val -98171"/>
              <a:gd name="adj2" fmla="val 59375"/>
              <a:gd name="adj3" fmla="val 16667"/>
            </a:avLst>
          </a:prstGeom>
          <a:solidFill>
            <a:srgbClr val="FFFFCC"/>
          </a:solidFill>
          <a:ln w="28575" cmpd="sng" cap="flat">
            <a:solidFill>
              <a:srgbClr val="006600"/>
            </a:solidFill>
            <a:prstDash val="solid"/>
            <a:miter/>
          </a:ln>
        </p:spPr>
        <p:txBody>
          <a:bodyPr vert="horz" wrap="non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FF0000"/>
                </a:solidFill>
                <a:effectLst>
                  <a:outerShdw sx="100000" sy="100000" blurRad="38100" dir="2700000" dist="38100" algn="tl">
                    <a:srgbClr val="000000"/>
                  </a:outerShdw>
                </a:effectLst>
                <a:latin typeface="Times New Roman" pitchFamily="0" charset="0"/>
                <a:ea typeface="宋体" pitchFamily="0" charset="0"/>
                <a:cs typeface="Calibri" pitchFamily="0" charset="0"/>
              </a:rPr>
              <a:t>封锁</a:t>
            </a:r>
            <a:endParaRPr lang="zh-CN" altLang="en-US" sz="2800" b="1" i="0" u="none" strike="noStrike" kern="1200" cap="none" spc="0" baseline="0">
              <a:solidFill>
                <a:srgbClr val="FF0000"/>
              </a:solidFill>
              <a:effectLst>
                <a:outerShdw sx="100000" sy="100000" blurRad="38100" dir="2700000" dist="38100" algn="tl">
                  <a:srgbClr val="000000"/>
                </a:outerShdw>
              </a:effectLst>
              <a:latin typeface="Times New Roman" pitchFamily="0" charset="0"/>
              <a:ea typeface="宋体" pitchFamily="0" charset="0"/>
              <a:cs typeface="Calibri" pitchFamily="0" charset="0"/>
            </a:endParaRPr>
          </a:p>
        </p:txBody>
      </p:sp>
      <p:sp>
        <p:nvSpPr>
          <p:cNvPr id="637" name="圆角矩形标注"/>
          <p:cNvSpPr>
            <a:spLocks/>
          </p:cNvSpPr>
          <p:nvPr/>
        </p:nvSpPr>
        <p:spPr>
          <a:xfrm rot="0">
            <a:off x="7010399" y="5410200"/>
            <a:ext cx="1758950" cy="460374"/>
          </a:xfrm>
          <a:prstGeom prst="wedgeRoundRectCallout">
            <a:avLst>
              <a:gd name="adj1" fmla="val -54148"/>
              <a:gd name="adj2" fmla="val -295851"/>
              <a:gd name="adj3" fmla="val 16667"/>
            </a:avLst>
          </a:prstGeom>
          <a:solidFill>
            <a:srgbClr val="FFFFCC"/>
          </a:solidFill>
          <a:ln w="28575" cmpd="sng" cap="flat">
            <a:solidFill>
              <a:srgbClr val="006600"/>
            </a:solidFill>
            <a:prstDash val="solid"/>
            <a:miter/>
          </a:ln>
        </p:spPr>
        <p:txBody>
          <a:bodyPr vert="horz" wrap="non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000099"/>
                </a:solidFill>
                <a:latin typeface="Times New Roman" pitchFamily="0" charset="0"/>
                <a:ea typeface="宋体" pitchFamily="0" charset="0"/>
                <a:cs typeface="Calibri" pitchFamily="0" charset="0"/>
              </a:rPr>
              <a:t>选通</a:t>
            </a: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B</a:t>
            </a:r>
            <a:r>
              <a:rPr lang="zh-CN" altLang="en-US" sz="2800" b="1" i="0" u="none" strike="noStrike" kern="1200" cap="none" spc="0" baseline="0">
                <a:solidFill>
                  <a:srgbClr val="000099"/>
                </a:solidFill>
                <a:latin typeface="Times New Roman" pitchFamily="0" charset="0"/>
                <a:ea typeface="宋体" pitchFamily="0" charset="0"/>
                <a:cs typeface="Calibri" pitchFamily="0" charset="0"/>
              </a:rPr>
              <a:t>信号</a:t>
            </a:r>
            <a:endParaRPr lang="zh-CN" altLang="en-US" sz="2800" b="1" i="0" u="none" strike="noStrike" kern="1200" cap="none" spc="0" baseline="0">
              <a:solidFill>
                <a:srgbClr val="FF3300"/>
              </a:solidFill>
              <a:latin typeface="Times New Roman" pitchFamily="0" charset="0"/>
              <a:ea typeface="宋体" pitchFamily="0" charset="0"/>
              <a:cs typeface="Calibri" pitchFamily="0" charset="0"/>
            </a:endParaRPr>
          </a:p>
        </p:txBody>
      </p:sp>
      <p:sp>
        <p:nvSpPr>
          <p:cNvPr id="638" name="椭圆"/>
          <p:cNvSpPr>
            <a:spLocks/>
          </p:cNvSpPr>
          <p:nvPr/>
        </p:nvSpPr>
        <p:spPr>
          <a:xfrm rot="0">
            <a:off x="3276600" y="3714750"/>
            <a:ext cx="152400" cy="152400"/>
          </a:xfrm>
          <a:prstGeom prst="ellipse"/>
          <a:noFill/>
          <a:ln w="28575" cmpd="sng" cap="flat">
            <a:solidFill>
              <a:srgbClr val="333300"/>
            </a:solidFill>
            <a:prstDash val="solid"/>
            <a:round/>
          </a:ln>
        </p:spPr>
      </p:sp>
      <p:sp>
        <p:nvSpPr>
          <p:cNvPr id="639" name="椭圆"/>
          <p:cNvSpPr>
            <a:spLocks/>
          </p:cNvSpPr>
          <p:nvPr/>
        </p:nvSpPr>
        <p:spPr>
          <a:xfrm rot="0">
            <a:off x="3276600" y="2343150"/>
            <a:ext cx="152400" cy="152398"/>
          </a:xfrm>
          <a:prstGeom prst="ellipse"/>
          <a:noFill/>
          <a:ln w="28575" cmpd="sng" cap="flat">
            <a:solidFill>
              <a:srgbClr val="333300"/>
            </a:solidFill>
            <a:prstDash val="solid"/>
            <a:round/>
          </a:ln>
        </p:spPr>
      </p:sp>
      <p:sp>
        <p:nvSpPr>
          <p:cNvPr id="640" name="椭圆"/>
          <p:cNvSpPr>
            <a:spLocks/>
          </p:cNvSpPr>
          <p:nvPr/>
        </p:nvSpPr>
        <p:spPr>
          <a:xfrm rot="0">
            <a:off x="4953000" y="3943350"/>
            <a:ext cx="152400" cy="152400"/>
          </a:xfrm>
          <a:prstGeom prst="ellipse"/>
          <a:noFill/>
          <a:ln w="28575" cmpd="sng" cap="flat">
            <a:solidFill>
              <a:srgbClr val="333300"/>
            </a:solidFill>
            <a:prstDash val="solid"/>
            <a:round/>
          </a:ln>
        </p:spPr>
      </p:sp>
      <p:sp>
        <p:nvSpPr>
          <p:cNvPr id="641" name="椭圆"/>
          <p:cNvSpPr>
            <a:spLocks/>
          </p:cNvSpPr>
          <p:nvPr/>
        </p:nvSpPr>
        <p:spPr>
          <a:xfrm rot="0">
            <a:off x="6477000" y="3714750"/>
            <a:ext cx="152400" cy="152400"/>
          </a:xfrm>
          <a:prstGeom prst="ellipse"/>
          <a:noFill/>
          <a:ln w="28575" cmpd="sng" cap="flat">
            <a:solidFill>
              <a:srgbClr val="333300"/>
            </a:solidFill>
            <a:prstDash val="solid"/>
            <a:round/>
          </a:ln>
        </p:spPr>
      </p:sp>
      <p:sp>
        <p:nvSpPr>
          <p:cNvPr id="642" name="圆角矩形标注"/>
          <p:cNvSpPr>
            <a:spLocks/>
          </p:cNvSpPr>
          <p:nvPr/>
        </p:nvSpPr>
        <p:spPr>
          <a:xfrm rot="0">
            <a:off x="4114800" y="2590799"/>
            <a:ext cx="990600" cy="457200"/>
          </a:xfrm>
          <a:prstGeom prst="wedgeRoundRectCallout">
            <a:avLst>
              <a:gd name="adj1" fmla="val -61050"/>
              <a:gd name="adj2" fmla="val 133324"/>
              <a:gd name="adj3" fmla="val 16667"/>
            </a:avLst>
          </a:prstGeom>
          <a:solidFill>
            <a:srgbClr val="FFFFCC"/>
          </a:solidFill>
          <a:ln w="28575" cmpd="sng" cap="flat">
            <a:solidFill>
              <a:srgbClr val="006600"/>
            </a:solidFill>
            <a:prstDash val="solid"/>
            <a:miter/>
          </a:ln>
        </p:spPr>
        <p:txBody>
          <a:bodyPr vert="horz" wrap="non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FF0000"/>
                </a:solidFill>
                <a:effectLst>
                  <a:outerShdw sx="100000" sy="100000" blurRad="38100" dir="2700000" dist="38100" algn="tl">
                    <a:srgbClr val="000000"/>
                  </a:outerShdw>
                </a:effectLst>
                <a:latin typeface="Times New Roman" pitchFamily="0" charset="0"/>
                <a:ea typeface="宋体" pitchFamily="0" charset="0"/>
                <a:cs typeface="Calibri" pitchFamily="0" charset="0"/>
              </a:rPr>
              <a:t>打开</a:t>
            </a:r>
            <a:endParaRPr lang="zh-CN" altLang="en-US" sz="2800" b="1" i="0" u="none" strike="noStrike" kern="1200" cap="none" spc="0" baseline="0">
              <a:solidFill>
                <a:srgbClr val="FF0000"/>
              </a:solidFill>
              <a:effectLst>
                <a:outerShdw sx="100000" sy="100000" blurRad="38100" dir="2700000" dist="38100" algn="tl">
                  <a:srgbClr val="000000"/>
                </a:outerShdw>
              </a:effectLst>
              <a:latin typeface="Times New Roman" pitchFamily="0" charset="0"/>
              <a:ea typeface="宋体" pitchFamily="0" charset="0"/>
              <a:cs typeface="Calibri" pitchFamily="0" charset="0"/>
            </a:endParaRPr>
          </a:p>
        </p:txBody>
      </p:sp>
      <p:sp>
        <p:nvSpPr>
          <p:cNvPr id="643" name="矩形"/>
          <p:cNvSpPr>
            <a:spLocks/>
          </p:cNvSpPr>
          <p:nvPr/>
        </p:nvSpPr>
        <p:spPr>
          <a:xfrm rot="0">
            <a:off x="914400" y="533400"/>
            <a:ext cx="4375043"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例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3</a:t>
            </a: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分析下图的逻辑功能</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667" name="组合"/>
          <p:cNvGrpSpPr>
            <a:grpSpLocks/>
          </p:cNvGrpSpPr>
          <p:nvPr/>
        </p:nvGrpSpPr>
        <p:grpSpPr>
          <a:xfrm>
            <a:off x="4648201" y="4191000"/>
            <a:ext cx="1904999" cy="914400"/>
            <a:chOff x="4648201" y="4191000"/>
            <a:chExt cx="1904999" cy="914400"/>
          </a:xfrm>
        </p:grpSpPr>
        <p:grpSp>
          <p:nvGrpSpPr>
            <p:cNvPr id="646" name="组合"/>
            <p:cNvGrpSpPr>
              <a:grpSpLocks/>
            </p:cNvGrpSpPr>
            <p:nvPr/>
          </p:nvGrpSpPr>
          <p:grpSpPr>
            <a:xfrm>
              <a:off x="5029200" y="4191000"/>
              <a:ext cx="428641" cy="520065"/>
              <a:chOff x="5029200" y="4191000"/>
              <a:chExt cx="428641" cy="520065"/>
            </a:xfrm>
          </p:grpSpPr>
          <p:sp>
            <p:nvSpPr>
              <p:cNvPr id="644" name="矩形"/>
              <p:cNvSpPr>
                <a:spLocks/>
              </p:cNvSpPr>
              <p:nvPr/>
            </p:nvSpPr>
            <p:spPr>
              <a:xfrm rot="0">
                <a:off x="5029200" y="4191000"/>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B</a:t>
                </a:r>
                <a:endParaRPr lang="zh-CN" altLang="en-US" sz="28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645" name="直线"/>
              <p:cNvSpPr>
                <a:spLocks/>
              </p:cNvSpPr>
              <p:nvPr/>
            </p:nvSpPr>
            <p:spPr>
              <a:xfrm rot="0">
                <a:off x="5181599" y="4248150"/>
                <a:ext cx="228600" cy="0"/>
              </a:xfrm>
              <a:prstGeom prst="line"/>
              <a:noFill/>
              <a:ln w="28575" cmpd="sng" cap="flat">
                <a:solidFill>
                  <a:srgbClr val="000099"/>
                </a:solidFill>
                <a:prstDash val="solid"/>
                <a:round/>
              </a:ln>
            </p:spPr>
          </p:sp>
        </p:grpSp>
        <p:grpSp>
          <p:nvGrpSpPr>
            <p:cNvPr id="666" name="组合"/>
            <p:cNvGrpSpPr>
              <a:grpSpLocks/>
            </p:cNvGrpSpPr>
            <p:nvPr/>
          </p:nvGrpSpPr>
          <p:grpSpPr>
            <a:xfrm rot="-5508">
              <a:off x="4648201" y="4724400"/>
              <a:ext cx="1904999" cy="381000"/>
              <a:chOff x="4648201" y="4724400"/>
              <a:chExt cx="1904999" cy="381000"/>
            </a:xfrm>
          </p:grpSpPr>
          <p:grpSp>
            <p:nvGrpSpPr>
              <p:cNvPr id="652" name="组合"/>
              <p:cNvGrpSpPr>
                <a:grpSpLocks/>
              </p:cNvGrpSpPr>
              <p:nvPr/>
            </p:nvGrpSpPr>
            <p:grpSpPr>
              <a:xfrm>
                <a:off x="4648201" y="4724400"/>
                <a:ext cx="533399" cy="381000"/>
                <a:chOff x="4648201" y="4724400"/>
                <a:chExt cx="533399" cy="381000"/>
              </a:xfrm>
            </p:grpSpPr>
            <p:sp>
              <p:nvSpPr>
                <p:cNvPr id="647" name="直线"/>
                <p:cNvSpPr>
                  <a:spLocks/>
                </p:cNvSpPr>
                <p:nvPr/>
              </p:nvSpPr>
              <p:spPr>
                <a:xfrm rot="0">
                  <a:off x="4953000" y="4724400"/>
                  <a:ext cx="228600" cy="0"/>
                </a:xfrm>
                <a:prstGeom prst="line"/>
                <a:noFill/>
                <a:ln w="28575" cmpd="sng" cap="flat">
                  <a:solidFill>
                    <a:srgbClr val="FF3300"/>
                  </a:solidFill>
                  <a:prstDash val="solid"/>
                  <a:round/>
                </a:ln>
              </p:spPr>
            </p:sp>
            <p:grpSp>
              <p:nvGrpSpPr>
                <p:cNvPr id="651" name="组合"/>
                <p:cNvGrpSpPr>
                  <a:grpSpLocks/>
                </p:cNvGrpSpPr>
                <p:nvPr/>
              </p:nvGrpSpPr>
              <p:grpSpPr>
                <a:xfrm>
                  <a:off x="4648201" y="4724400"/>
                  <a:ext cx="533398" cy="381000"/>
                  <a:chOff x="4648201" y="4724400"/>
                  <a:chExt cx="533398" cy="381000"/>
                </a:xfrm>
              </p:grpSpPr>
              <p:sp>
                <p:nvSpPr>
                  <p:cNvPr id="648" name="直线"/>
                  <p:cNvSpPr>
                    <a:spLocks/>
                  </p:cNvSpPr>
                  <p:nvPr/>
                </p:nvSpPr>
                <p:spPr>
                  <a:xfrm rot="0">
                    <a:off x="4648201" y="5105400"/>
                    <a:ext cx="304798" cy="0"/>
                  </a:xfrm>
                  <a:prstGeom prst="line"/>
                  <a:noFill/>
                  <a:ln w="28575" cmpd="sng" cap="flat">
                    <a:solidFill>
                      <a:srgbClr val="FF3300"/>
                    </a:solidFill>
                    <a:prstDash val="solid"/>
                    <a:round/>
                  </a:ln>
                </p:spPr>
              </p:sp>
              <p:sp>
                <p:nvSpPr>
                  <p:cNvPr id="649" name="直线"/>
                  <p:cNvSpPr>
                    <a:spLocks/>
                  </p:cNvSpPr>
                  <p:nvPr/>
                </p:nvSpPr>
                <p:spPr>
                  <a:xfrm flipV="1" rot="0">
                    <a:off x="4953000" y="4724400"/>
                    <a:ext cx="0" cy="381000"/>
                  </a:xfrm>
                  <a:prstGeom prst="line"/>
                  <a:noFill/>
                  <a:ln w="28575" cmpd="sng" cap="flat">
                    <a:solidFill>
                      <a:srgbClr val="FF3300"/>
                    </a:solidFill>
                    <a:prstDash val="solid"/>
                    <a:round/>
                  </a:ln>
                </p:spPr>
              </p:sp>
              <p:sp>
                <p:nvSpPr>
                  <p:cNvPr id="650" name="直线"/>
                  <p:cNvSpPr>
                    <a:spLocks/>
                  </p:cNvSpPr>
                  <p:nvPr/>
                </p:nvSpPr>
                <p:spPr>
                  <a:xfrm rot="0">
                    <a:off x="5181599" y="4724400"/>
                    <a:ext cx="0" cy="381000"/>
                  </a:xfrm>
                  <a:prstGeom prst="line"/>
                  <a:noFill/>
                  <a:ln w="28575" cmpd="sng" cap="flat">
                    <a:solidFill>
                      <a:srgbClr val="FF3300"/>
                    </a:solidFill>
                    <a:prstDash val="solid"/>
                    <a:round/>
                  </a:ln>
                </p:spPr>
              </p:sp>
            </p:grpSp>
          </p:grpSp>
          <p:grpSp>
            <p:nvGrpSpPr>
              <p:cNvPr id="658" name="组合"/>
              <p:cNvGrpSpPr>
                <a:grpSpLocks/>
              </p:cNvGrpSpPr>
              <p:nvPr/>
            </p:nvGrpSpPr>
            <p:grpSpPr>
              <a:xfrm>
                <a:off x="5181599" y="4724400"/>
                <a:ext cx="533400" cy="381000"/>
                <a:chOff x="5181599" y="4724400"/>
                <a:chExt cx="533400" cy="381000"/>
              </a:xfrm>
            </p:grpSpPr>
            <p:sp>
              <p:nvSpPr>
                <p:cNvPr id="653" name="直线"/>
                <p:cNvSpPr>
                  <a:spLocks/>
                </p:cNvSpPr>
                <p:nvPr/>
              </p:nvSpPr>
              <p:spPr>
                <a:xfrm rot="0">
                  <a:off x="5486400" y="4724400"/>
                  <a:ext cx="228600" cy="0"/>
                </a:xfrm>
                <a:prstGeom prst="line"/>
                <a:noFill/>
                <a:ln w="28575" cmpd="sng" cap="flat">
                  <a:solidFill>
                    <a:srgbClr val="FF3300"/>
                  </a:solidFill>
                  <a:prstDash val="solid"/>
                  <a:round/>
                </a:ln>
              </p:spPr>
            </p:sp>
            <p:grpSp>
              <p:nvGrpSpPr>
                <p:cNvPr id="657" name="组合"/>
                <p:cNvGrpSpPr>
                  <a:grpSpLocks/>
                </p:cNvGrpSpPr>
                <p:nvPr/>
              </p:nvGrpSpPr>
              <p:grpSpPr>
                <a:xfrm>
                  <a:off x="5181599" y="4724400"/>
                  <a:ext cx="533400" cy="381000"/>
                  <a:chOff x="5181599" y="4724400"/>
                  <a:chExt cx="533400" cy="381000"/>
                </a:xfrm>
              </p:grpSpPr>
              <p:sp>
                <p:nvSpPr>
                  <p:cNvPr id="654" name="直线"/>
                  <p:cNvSpPr>
                    <a:spLocks/>
                  </p:cNvSpPr>
                  <p:nvPr/>
                </p:nvSpPr>
                <p:spPr>
                  <a:xfrm rot="0">
                    <a:off x="5181599" y="5105400"/>
                    <a:ext cx="304800" cy="0"/>
                  </a:xfrm>
                  <a:prstGeom prst="line"/>
                  <a:noFill/>
                  <a:ln w="28575" cmpd="sng" cap="flat">
                    <a:solidFill>
                      <a:srgbClr val="FF3300"/>
                    </a:solidFill>
                    <a:prstDash val="solid"/>
                    <a:round/>
                  </a:ln>
                </p:spPr>
              </p:sp>
              <p:sp>
                <p:nvSpPr>
                  <p:cNvPr id="655" name="直线"/>
                  <p:cNvSpPr>
                    <a:spLocks/>
                  </p:cNvSpPr>
                  <p:nvPr/>
                </p:nvSpPr>
                <p:spPr>
                  <a:xfrm flipV="1" rot="0">
                    <a:off x="5486400" y="4724400"/>
                    <a:ext cx="0" cy="381000"/>
                  </a:xfrm>
                  <a:prstGeom prst="line"/>
                  <a:noFill/>
                  <a:ln w="28575" cmpd="sng" cap="flat">
                    <a:solidFill>
                      <a:srgbClr val="FF3300"/>
                    </a:solidFill>
                    <a:prstDash val="solid"/>
                    <a:round/>
                  </a:ln>
                </p:spPr>
              </p:sp>
              <p:sp>
                <p:nvSpPr>
                  <p:cNvPr id="656" name="直线"/>
                  <p:cNvSpPr>
                    <a:spLocks/>
                  </p:cNvSpPr>
                  <p:nvPr/>
                </p:nvSpPr>
                <p:spPr>
                  <a:xfrm rot="0">
                    <a:off x="5715000" y="4724400"/>
                    <a:ext cx="0" cy="381000"/>
                  </a:xfrm>
                  <a:prstGeom prst="line"/>
                  <a:noFill/>
                  <a:ln w="28575" cmpd="sng" cap="flat">
                    <a:solidFill>
                      <a:srgbClr val="FF3300"/>
                    </a:solidFill>
                    <a:prstDash val="solid"/>
                    <a:round/>
                  </a:ln>
                </p:spPr>
              </p:sp>
            </p:grpSp>
          </p:grpSp>
          <p:grpSp>
            <p:nvGrpSpPr>
              <p:cNvPr id="664" name="组合"/>
              <p:cNvGrpSpPr>
                <a:grpSpLocks/>
              </p:cNvGrpSpPr>
              <p:nvPr/>
            </p:nvGrpSpPr>
            <p:grpSpPr>
              <a:xfrm>
                <a:off x="5715000" y="4724400"/>
                <a:ext cx="533400" cy="381000"/>
                <a:chOff x="5715000" y="4724400"/>
                <a:chExt cx="533400" cy="381000"/>
              </a:xfrm>
            </p:grpSpPr>
            <p:sp>
              <p:nvSpPr>
                <p:cNvPr id="659" name="直线"/>
                <p:cNvSpPr>
                  <a:spLocks/>
                </p:cNvSpPr>
                <p:nvPr/>
              </p:nvSpPr>
              <p:spPr>
                <a:xfrm rot="0">
                  <a:off x="6019800" y="4724400"/>
                  <a:ext cx="228598" cy="0"/>
                </a:xfrm>
                <a:prstGeom prst="line"/>
                <a:noFill/>
                <a:ln w="28575" cmpd="sng" cap="flat">
                  <a:solidFill>
                    <a:srgbClr val="FF3300"/>
                  </a:solidFill>
                  <a:prstDash val="solid"/>
                  <a:round/>
                </a:ln>
              </p:spPr>
            </p:sp>
            <p:grpSp>
              <p:nvGrpSpPr>
                <p:cNvPr id="663" name="组合"/>
                <p:cNvGrpSpPr>
                  <a:grpSpLocks/>
                </p:cNvGrpSpPr>
                <p:nvPr/>
              </p:nvGrpSpPr>
              <p:grpSpPr>
                <a:xfrm>
                  <a:off x="5715000" y="4724400"/>
                  <a:ext cx="533400" cy="381000"/>
                  <a:chOff x="5715000" y="4724400"/>
                  <a:chExt cx="533400" cy="381000"/>
                </a:xfrm>
              </p:grpSpPr>
              <p:sp>
                <p:nvSpPr>
                  <p:cNvPr id="660" name="直线"/>
                  <p:cNvSpPr>
                    <a:spLocks/>
                  </p:cNvSpPr>
                  <p:nvPr/>
                </p:nvSpPr>
                <p:spPr>
                  <a:xfrm rot="0">
                    <a:off x="5715000" y="5105400"/>
                    <a:ext cx="304800" cy="0"/>
                  </a:xfrm>
                  <a:prstGeom prst="line"/>
                  <a:noFill/>
                  <a:ln w="28575" cmpd="sng" cap="flat">
                    <a:solidFill>
                      <a:srgbClr val="FF3300"/>
                    </a:solidFill>
                    <a:prstDash val="solid"/>
                    <a:round/>
                  </a:ln>
                </p:spPr>
              </p:sp>
              <p:sp>
                <p:nvSpPr>
                  <p:cNvPr id="661" name="直线"/>
                  <p:cNvSpPr>
                    <a:spLocks/>
                  </p:cNvSpPr>
                  <p:nvPr/>
                </p:nvSpPr>
                <p:spPr>
                  <a:xfrm flipV="1" rot="0">
                    <a:off x="6019800" y="4724400"/>
                    <a:ext cx="0" cy="381000"/>
                  </a:xfrm>
                  <a:prstGeom prst="line"/>
                  <a:noFill/>
                  <a:ln w="28575" cmpd="sng" cap="flat">
                    <a:solidFill>
                      <a:srgbClr val="FF3300"/>
                    </a:solidFill>
                    <a:prstDash val="solid"/>
                    <a:round/>
                  </a:ln>
                </p:spPr>
              </p:sp>
              <p:sp>
                <p:nvSpPr>
                  <p:cNvPr id="662" name="直线"/>
                  <p:cNvSpPr>
                    <a:spLocks/>
                  </p:cNvSpPr>
                  <p:nvPr/>
                </p:nvSpPr>
                <p:spPr>
                  <a:xfrm rot="0">
                    <a:off x="6248401" y="4724400"/>
                    <a:ext cx="0" cy="381000"/>
                  </a:xfrm>
                  <a:prstGeom prst="line"/>
                  <a:noFill/>
                  <a:ln w="28575" cmpd="sng" cap="flat">
                    <a:solidFill>
                      <a:srgbClr val="FF3300"/>
                    </a:solidFill>
                    <a:prstDash val="solid"/>
                    <a:round/>
                  </a:ln>
                </p:spPr>
              </p:sp>
            </p:grpSp>
          </p:grpSp>
          <p:sp>
            <p:nvSpPr>
              <p:cNvPr id="665" name="直线"/>
              <p:cNvSpPr>
                <a:spLocks/>
              </p:cNvSpPr>
              <p:nvPr/>
            </p:nvSpPr>
            <p:spPr>
              <a:xfrm rot="0">
                <a:off x="6248400" y="5105400"/>
                <a:ext cx="304800" cy="0"/>
              </a:xfrm>
              <a:prstGeom prst="line"/>
              <a:noFill/>
              <a:ln w="28575" cmpd="sng" cap="flat">
                <a:solidFill>
                  <a:srgbClr val="FF3300"/>
                </a:solidFill>
                <a:prstDash val="solid"/>
                <a:round/>
              </a:ln>
            </p:spPr>
          </p:sp>
        </p:grpSp>
      </p:grpSp>
      <p:grpSp>
        <p:nvGrpSpPr>
          <p:cNvPr id="676" name="组合"/>
          <p:cNvGrpSpPr>
            <a:grpSpLocks/>
          </p:cNvGrpSpPr>
          <p:nvPr/>
        </p:nvGrpSpPr>
        <p:grpSpPr>
          <a:xfrm>
            <a:off x="609600" y="5486400"/>
            <a:ext cx="7239000" cy="669923"/>
            <a:chOff x="609600" y="5486400"/>
            <a:chExt cx="7239000" cy="669923"/>
          </a:xfrm>
        </p:grpSpPr>
        <p:sp>
          <p:nvSpPr>
            <p:cNvPr id="668" name="矩形"/>
            <p:cNvSpPr>
              <a:spLocks/>
            </p:cNvSpPr>
            <p:nvPr/>
          </p:nvSpPr>
          <p:spPr>
            <a:xfrm rot="0">
              <a:off x="609600" y="5562600"/>
              <a:ext cx="2327274"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写出逻辑式：</a:t>
              </a:r>
              <a:endParaRPr lang="zh-CN" altLang="en-US" sz="3200" b="1" i="0" u="none" strike="noStrike" kern="1200" cap="none" spc="0" baseline="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669" name="直线"/>
            <p:cNvSpPr>
              <a:spLocks/>
            </p:cNvSpPr>
            <p:nvPr/>
          </p:nvSpPr>
          <p:spPr>
            <a:xfrm rot="0">
              <a:off x="6477000" y="5653087"/>
              <a:ext cx="381000" cy="0"/>
            </a:xfrm>
            <a:prstGeom prst="line"/>
            <a:noFill/>
            <a:ln w="28575" cmpd="sng" cap="flat">
              <a:solidFill>
                <a:srgbClr val="000099"/>
              </a:solidFill>
              <a:prstDash val="solid"/>
              <a:round/>
            </a:ln>
          </p:spPr>
        </p:sp>
        <p:sp>
          <p:nvSpPr>
            <p:cNvPr id="670" name="矩形"/>
            <p:cNvSpPr>
              <a:spLocks/>
            </p:cNvSpPr>
            <p:nvPr/>
          </p:nvSpPr>
          <p:spPr>
            <a:xfrm rot="0">
              <a:off x="5029200" y="5576887"/>
              <a:ext cx="2819400" cy="579437"/>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000099"/>
                  </a:solidFill>
                  <a:latin typeface="Times New Roman" pitchFamily="0" charset="0"/>
                  <a:ea typeface="宋体" pitchFamily="0" charset="0"/>
                  <a:cs typeface="Calibri" pitchFamily="0" charset="0"/>
                </a:rPr>
                <a:t>=</a:t>
              </a:r>
              <a:r>
                <a:rPr lang="en-US" altLang="zh-CN" sz="3200" b="1" i="1" u="none" strike="noStrike" kern="1200" cap="none" spc="0" baseline="0">
                  <a:solidFill>
                    <a:srgbClr val="000099"/>
                  </a:solidFill>
                  <a:latin typeface="Times New Roman" pitchFamily="0" charset="0"/>
                  <a:ea typeface="宋体" pitchFamily="0" charset="0"/>
                  <a:cs typeface="Calibri" pitchFamily="0" charset="0"/>
                </a:rPr>
                <a:t>AC +BC</a:t>
              </a:r>
              <a:endParaRPr lang="zh-CN" altLang="en-US" sz="3200" b="1" i="1" u="none" strike="noStrike" kern="1200" cap="none" spc="0" baseline="0">
                <a:solidFill>
                  <a:srgbClr val="3333CC"/>
                </a:solidFill>
                <a:latin typeface="Times New Roman" pitchFamily="0" charset="0"/>
                <a:ea typeface="宋体" pitchFamily="0" charset="0"/>
                <a:cs typeface="Calibri" pitchFamily="0" charset="0"/>
              </a:endParaRPr>
            </a:p>
          </p:txBody>
        </p:sp>
        <p:sp>
          <p:nvSpPr>
            <p:cNvPr id="671" name="直线"/>
            <p:cNvSpPr>
              <a:spLocks/>
            </p:cNvSpPr>
            <p:nvPr/>
          </p:nvSpPr>
          <p:spPr>
            <a:xfrm rot="0">
              <a:off x="3429000" y="5638800"/>
              <a:ext cx="609599" cy="0"/>
            </a:xfrm>
            <a:prstGeom prst="line"/>
            <a:noFill/>
            <a:ln w="28575" cmpd="sng" cap="flat">
              <a:solidFill>
                <a:srgbClr val="000099"/>
              </a:solidFill>
              <a:prstDash val="solid"/>
              <a:round/>
            </a:ln>
          </p:spPr>
        </p:sp>
        <p:sp>
          <p:nvSpPr>
            <p:cNvPr id="672" name="直线"/>
            <p:cNvSpPr>
              <a:spLocks/>
            </p:cNvSpPr>
            <p:nvPr/>
          </p:nvSpPr>
          <p:spPr>
            <a:xfrm rot="0">
              <a:off x="4572000" y="5638800"/>
              <a:ext cx="304800" cy="0"/>
            </a:xfrm>
            <a:prstGeom prst="line"/>
            <a:noFill/>
            <a:ln w="28575" cmpd="sng" cap="flat">
              <a:solidFill>
                <a:srgbClr val="000099"/>
              </a:solidFill>
              <a:prstDash val="solid"/>
              <a:round/>
            </a:ln>
          </p:spPr>
        </p:sp>
        <p:sp>
          <p:nvSpPr>
            <p:cNvPr id="673" name="直线"/>
            <p:cNvSpPr>
              <a:spLocks/>
            </p:cNvSpPr>
            <p:nvPr/>
          </p:nvSpPr>
          <p:spPr>
            <a:xfrm rot="0">
              <a:off x="3429000" y="5486400"/>
              <a:ext cx="1600200" cy="0"/>
            </a:xfrm>
            <a:prstGeom prst="line"/>
            <a:noFill/>
            <a:ln w="28575" cmpd="sng" cap="flat">
              <a:solidFill>
                <a:srgbClr val="000099"/>
              </a:solidFill>
              <a:prstDash val="solid"/>
              <a:round/>
            </a:ln>
          </p:spPr>
        </p:sp>
        <p:sp>
          <p:nvSpPr>
            <p:cNvPr id="674" name="矩形"/>
            <p:cNvSpPr>
              <a:spLocks/>
            </p:cNvSpPr>
            <p:nvPr/>
          </p:nvSpPr>
          <p:spPr>
            <a:xfrm rot="0">
              <a:off x="2743200" y="5562600"/>
              <a:ext cx="2971800" cy="579437"/>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000099"/>
                  </a:solidFill>
                  <a:latin typeface="Times New Roman" pitchFamily="0" charset="0"/>
                  <a:ea typeface="宋体" pitchFamily="0" charset="0"/>
                  <a:cs typeface="宋体" pitchFamily="0" charset="0"/>
                </a:rPr>
                <a:t>Y=</a:t>
              </a:r>
              <a:r>
                <a:rPr lang="en-US" altLang="zh-CN" sz="3200" b="1" i="1" u="none" strike="noStrike" kern="1200" cap="none" spc="0" baseline="0">
                  <a:solidFill>
                    <a:srgbClr val="000099"/>
                  </a:solidFill>
                  <a:latin typeface="Times New Roman" pitchFamily="0" charset="0"/>
                  <a:ea typeface="宋体" pitchFamily="0" charset="0"/>
                  <a:cs typeface="宋体" pitchFamily="0" charset="0"/>
                </a:rPr>
                <a:t>AC • BC</a:t>
              </a:r>
              <a:endParaRPr lang="zh-CN" altLang="en-US" sz="32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675" name="直线"/>
            <p:cNvSpPr>
              <a:spLocks/>
            </p:cNvSpPr>
            <p:nvPr/>
          </p:nvSpPr>
          <p:spPr>
            <a:xfrm rot="0">
              <a:off x="4267200" y="5562600"/>
              <a:ext cx="609600" cy="0"/>
            </a:xfrm>
            <a:prstGeom prst="line"/>
            <a:noFill/>
            <a:ln w="28575" cmpd="sng" cap="sq">
              <a:solidFill>
                <a:srgbClr val="000099"/>
              </a:solidFill>
              <a:prstDash val="solid"/>
              <a:round/>
            </a:ln>
          </p:spPr>
        </p:sp>
      </p:grpSp>
    </p:spTree>
    <p:extLst>
      <p:ext uri="{BB962C8B-B14F-4D97-AF65-F5344CB8AC3E}">
        <p14:creationId xmlns:p14="http://schemas.microsoft.com/office/powerpoint/2010/main" val="19294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5"/>
                                        </p:tgtEl>
                                        <p:attrNameLst>
                                          <p:attrName>style.visibility</p:attrName>
                                        </p:attrNameLst>
                                      </p:cBhvr>
                                      <p:to>
                                        <p:strVal val="visible"/>
                                      </p:to>
                                    </p:set>
                                    <p:animEffect transition="in" filter="box(in)">
                                      <p:cBhvr>
                                        <p:cTn id="7" dur="500"/>
                                        <p:tgtEl>
                                          <p:spTgt spid="6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2"/>
                                        </p:tgtEl>
                                        <p:attrNameLst>
                                          <p:attrName>style.visibility</p:attrName>
                                        </p:attrNameLst>
                                      </p:cBhvr>
                                      <p:to>
                                        <p:strVal val="visible"/>
                                      </p:to>
                                    </p:set>
                                    <p:animEffect transition="in" filter="wipe(left)">
                                      <p:cBhvr>
                                        <p:cTn id="11" dur="500"/>
                                        <p:tgtEl>
                                          <p:spTgt spid="6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34"/>
                                        </p:tgtEl>
                                        <p:attrNameLst>
                                          <p:attrName>style.visibility</p:attrName>
                                        </p:attrNameLst>
                                      </p:cBhvr>
                                      <p:to>
                                        <p:strVal val="visible"/>
                                      </p:to>
                                    </p:set>
                                    <p:animEffect transition="in" filter="wipe(left)">
                                      <p:cBhvr>
                                        <p:cTn id="15" dur="500"/>
                                        <p:tgtEl>
                                          <p:spTgt spid="63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42"/>
                                        </p:tgtEl>
                                        <p:attrNameLst>
                                          <p:attrName>style.visibility</p:attrName>
                                        </p:attrNameLst>
                                      </p:cBhvr>
                                      <p:to>
                                        <p:strVal val="visible"/>
                                      </p:to>
                                    </p:set>
                                    <p:animEffect transition="in" filter="wipe(up)">
                                      <p:cBhvr>
                                        <p:cTn id="19" dur="500"/>
                                        <p:tgtEl>
                                          <p:spTgt spid="64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33"/>
                                        </p:tgtEl>
                                        <p:attrNameLst>
                                          <p:attrName>style.visibility</p:attrName>
                                        </p:attrNameLst>
                                      </p:cBhvr>
                                      <p:to>
                                        <p:strVal val="visible"/>
                                      </p:to>
                                    </p:set>
                                    <p:animEffect transition="in" filter="wipe(left)">
                                      <p:cBhvr>
                                        <p:cTn id="24" dur="500"/>
                                        <p:tgtEl>
                                          <p:spTgt spid="633"/>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636"/>
                                        </p:tgtEl>
                                        <p:attrNameLst>
                                          <p:attrName>style.visibility</p:attrName>
                                        </p:attrNameLst>
                                      </p:cBhvr>
                                      <p:to>
                                        <p:strVal val="visible"/>
                                      </p:to>
                                    </p:set>
                                    <p:animEffect transition="in" filter="wipe(up)">
                                      <p:cBhvr>
                                        <p:cTn id="28" dur="500"/>
                                        <p:tgtEl>
                                          <p:spTgt spid="63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85"/>
                                        </p:tgtEl>
                                        <p:attrNameLst>
                                          <p:attrName>style.visibility</p:attrName>
                                        </p:attrNameLst>
                                      </p:cBhvr>
                                      <p:to>
                                        <p:strVal val="visible"/>
                                      </p:to>
                                    </p:set>
                                    <p:animEffect transition="in" filter="wipe(left)">
                                      <p:cBhvr>
                                        <p:cTn id="33" dur="500"/>
                                        <p:tgtEl>
                                          <p:spTgt spid="58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67"/>
                                        </p:tgtEl>
                                        <p:attrNameLst>
                                          <p:attrName>style.visibility</p:attrName>
                                        </p:attrNameLst>
                                      </p:cBhvr>
                                      <p:to>
                                        <p:strVal val="visible"/>
                                      </p:to>
                                    </p:set>
                                    <p:animEffect transition="in" filter="wipe(left)">
                                      <p:cBhvr>
                                        <p:cTn id="38" dur="500"/>
                                        <p:tgtEl>
                                          <p:spTgt spid="66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44"/>
                                        </p:tgtEl>
                                        <p:attrNameLst>
                                          <p:attrName>style.visibility</p:attrName>
                                        </p:attrNameLst>
                                      </p:cBhvr>
                                      <p:to>
                                        <p:strVal val="visible"/>
                                      </p:to>
                                    </p:set>
                                    <p:animEffect transition="in" filter="wipe(left)">
                                      <p:cBhvr>
                                        <p:cTn id="43" dur="500"/>
                                        <p:tgtEl>
                                          <p:spTgt spid="54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05"/>
                                        </p:tgtEl>
                                        <p:attrNameLst>
                                          <p:attrName>style.visibility</p:attrName>
                                        </p:attrNameLst>
                                      </p:cBhvr>
                                      <p:to>
                                        <p:strVal val="visible"/>
                                      </p:to>
                                    </p:set>
                                    <p:animEffect transition="in" filter="wipe(left)">
                                      <p:cBhvr>
                                        <p:cTn id="48" dur="500"/>
                                        <p:tgtEl>
                                          <p:spTgt spid="605"/>
                                        </p:tgtEl>
                                      </p:cBhvr>
                                    </p:animEffect>
                                  </p:childTnLst>
                                </p:cTn>
                              </p:par>
                            </p:childTnLst>
                          </p:cTn>
                        </p:par>
                        <p:par>
                          <p:cTn id="49" fill="hold">
                            <p:stCondLst>
                              <p:cond delay="500"/>
                            </p:stCondLst>
                            <p:childTnLst>
                              <p:par>
                                <p:cTn id="50" presetID="22" presetClass="entr" presetSubtype="4" fill="hold" grpId="0" nodeType="afterEffect">
                                  <p:stCondLst>
                                    <p:cond delay="0"/>
                                  </p:stCondLst>
                                  <p:childTnLst>
                                    <p:set>
                                      <p:cBhvr>
                                        <p:cTn id="51" dur="1" fill="hold">
                                          <p:stCondLst>
                                            <p:cond delay="0"/>
                                          </p:stCondLst>
                                        </p:cTn>
                                        <p:tgtEl>
                                          <p:spTgt spid="637"/>
                                        </p:tgtEl>
                                        <p:attrNameLst>
                                          <p:attrName>style.visibility</p:attrName>
                                        </p:attrNameLst>
                                      </p:cBhvr>
                                      <p:to>
                                        <p:strVal val="visible"/>
                                      </p:to>
                                    </p:set>
                                    <p:animEffect transition="in" filter="wipe(down)">
                                      <p:cBhvr>
                                        <p:cTn id="52" dur="500"/>
                                        <p:tgtEl>
                                          <p:spTgt spid="6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76"/>
                                        </p:tgtEl>
                                        <p:attrNameLst>
                                          <p:attrName>style.visibility</p:attrName>
                                        </p:attrNameLst>
                                      </p:cBhvr>
                                      <p:to>
                                        <p:strVal val="visible"/>
                                      </p:to>
                                    </p:set>
                                    <p:animEffect transition="in" filter="wipe(left)">
                                      <p:cBhvr>
                                        <p:cTn id="57" dur="500"/>
                                        <p:tgtEl>
                                          <p:spTgt spid="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 grpId="0" animBg="1"/>
      <p:bldP spid="632" grpId="0"/>
      <p:bldP spid="634" grpId="0"/>
      <p:bldP spid="642" grpId="0" animBg="1"/>
      <p:bldP spid="633" grpId="0"/>
      <p:bldP spid="636" grpId="0" animBg="1"/>
      <p:bldP spid="585" grpId="0" animBg="1"/>
      <p:bldP spid="667" grpId="0" animBg="1"/>
      <p:bldP spid="544" grpId="0"/>
      <p:bldP spid="605" grpId="0" animBg="1"/>
      <p:bldP spid="637" grpId="0" animBg="1"/>
      <p:bldP spid="676" grpId="0" animBg="1"/>
    </p:bldLst>
  </p:timing>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9" name="文本框"/>
          <p:cNvSpPr>
            <a:spLocks noGrp="1"/>
          </p:cNvSpPr>
          <p:nvPr>
            <p:ph type="subTitle" idx="1"/>
          </p:nvPr>
        </p:nvSpPr>
        <p:spPr>
          <a:xfrm rot="0">
            <a:off x="838200" y="533400"/>
            <a:ext cx="5181599" cy="45720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80000"/>
              </a:lnSpc>
              <a:spcBef>
                <a:spcPct val="20000"/>
              </a:spcBef>
              <a:spcAft>
                <a:spcPts val="0"/>
              </a:spcAft>
              <a:buNone/>
            </a:pPr>
            <a:r>
              <a:rPr lang="en-US" altLang="zh-CN" sz="30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20.8.2  </a:t>
            </a:r>
            <a:r>
              <a:rPr lang="zh-CN" altLang="en-US" sz="30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组合逻辑电路的综合</a:t>
            </a:r>
            <a:endParaRPr lang="zh-CN" altLang="en-US" sz="30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grpSp>
        <p:nvGrpSpPr>
          <p:cNvPr id="684" name="组合"/>
          <p:cNvGrpSpPr>
            <a:grpSpLocks/>
          </p:cNvGrpSpPr>
          <p:nvPr/>
        </p:nvGrpSpPr>
        <p:grpSpPr>
          <a:xfrm>
            <a:off x="1066800" y="1373188"/>
            <a:ext cx="6733895" cy="834388"/>
            <a:chOff x="1066800" y="1373188"/>
            <a:chExt cx="6733895" cy="834388"/>
          </a:xfrm>
        </p:grpSpPr>
        <p:sp>
          <p:nvSpPr>
            <p:cNvPr id="680" name="矩形" descr="90%"/>
            <p:cNvSpPr>
              <a:spLocks/>
            </p:cNvSpPr>
            <p:nvPr/>
          </p:nvSpPr>
          <p:spPr>
            <a:xfrm rot="0">
              <a:off x="1066800" y="1525588"/>
              <a:ext cx="3489324" cy="608012"/>
            </a:xfrm>
            <a:prstGeom prst="rect"/>
            <a:pattFill prst="pct90">
              <a:fgClr>
                <a:srgbClr val="FFFFCC"/>
              </a:fgClr>
              <a:bgClr>
                <a:srgbClr val="FFFFFF"/>
              </a:bgClr>
            </a:pattFill>
            <a:ln w="28575" cmpd="sng" cap="flat">
              <a:solidFill>
                <a:srgbClr val="4F81BD"/>
              </a:solid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32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根据逻辑功能要求</a:t>
              </a:r>
              <a:endParaRPr lang="zh-CN" altLang="en-US" sz="3600" b="1" i="0" u="none" strike="noStrike" kern="1200" cap="none" spc="0" baseline="0">
                <a:solidFill>
                  <a:srgbClr val="FF3300"/>
                </a:solidFill>
                <a:latin typeface="Times New Roman" pitchFamily="0" charset="0"/>
                <a:ea typeface="宋体" pitchFamily="0" charset="0"/>
                <a:cs typeface="Calibri" pitchFamily="0" charset="0"/>
              </a:endParaRPr>
            </a:p>
          </p:txBody>
        </p:sp>
        <p:sp>
          <p:nvSpPr>
            <p:cNvPr id="681" name="矩形"/>
            <p:cNvSpPr>
              <a:spLocks/>
            </p:cNvSpPr>
            <p:nvPr/>
          </p:nvSpPr>
          <p:spPr>
            <a:xfrm rot="0">
              <a:off x="5943599" y="1601787"/>
              <a:ext cx="1857096" cy="605789"/>
            </a:xfrm>
            <a:prstGeom prst="rect"/>
            <a:solidFill>
              <a:srgbClr val="CCFFFF"/>
            </a:solidFill>
            <a:ln w="28575" cmpd="sng" cap="flat">
              <a:solidFill>
                <a:srgbClr val="4F81BD"/>
              </a:solid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3200" b="1" i="0" u="none" strike="noStrike" kern="1200" cap="none" spc="0" baseline="0">
                  <a:solidFill>
                    <a:srgbClr val="FF3300"/>
                  </a:solidFill>
                  <a:effectLst>
                    <a:outerShdw sx="100000" sy="100000" blurRad="38100" dir="2700000" dist="38100" algn="tl">
                      <a:srgbClr val="000000"/>
                    </a:outerShdw>
                  </a:effectLst>
                  <a:latin typeface="Times New Roman" pitchFamily="0" charset="0"/>
                  <a:ea typeface="宋体" pitchFamily="0" charset="0"/>
                  <a:cs typeface="Calibri" pitchFamily="0" charset="0"/>
                </a:rPr>
                <a:t>逻辑电路</a:t>
              </a:r>
              <a:endParaRPr lang="zh-CN" altLang="en-US" sz="3600" b="1" i="0" u="none" strike="noStrike" kern="1200" cap="none" spc="0" baseline="0">
                <a:solidFill>
                  <a:srgbClr val="FF3300"/>
                </a:solidFill>
                <a:latin typeface="Times New Roman" pitchFamily="0" charset="0"/>
                <a:ea typeface="宋体" pitchFamily="0" charset="0"/>
                <a:cs typeface="Calibri" pitchFamily="0" charset="0"/>
              </a:endParaRPr>
            </a:p>
          </p:txBody>
        </p:sp>
        <p:sp>
          <p:nvSpPr>
            <p:cNvPr id="682" name="直线" descr="40%"/>
            <p:cNvSpPr>
              <a:spLocks/>
            </p:cNvSpPr>
            <p:nvPr/>
          </p:nvSpPr>
          <p:spPr>
            <a:xfrm rot="0">
              <a:off x="4724399" y="1982787"/>
              <a:ext cx="1143000" cy="0"/>
            </a:xfrm>
            <a:prstGeom prst="line"/>
            <a:noFill/>
            <a:ln w="28575" cmpd="sng" cap="flat">
              <a:solidFill>
                <a:srgbClr val="FF0000"/>
              </a:solidFill>
              <a:prstDash val="solid"/>
              <a:round/>
              <a:tailEnd type="triangle" w="med" len="med"/>
            </a:ln>
          </p:spPr>
        </p:sp>
        <p:sp>
          <p:nvSpPr>
            <p:cNvPr id="683" name="矩形" descr="40%"/>
            <p:cNvSpPr>
              <a:spLocks/>
            </p:cNvSpPr>
            <p:nvPr/>
          </p:nvSpPr>
          <p:spPr>
            <a:xfrm rot="0">
              <a:off x="4800600" y="1373188"/>
              <a:ext cx="90169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设计</a:t>
              </a:r>
              <a:endParaRPr lang="zh-CN" altLang="en-US" sz="36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grpSp>
      <p:grpSp>
        <p:nvGrpSpPr>
          <p:cNvPr id="689" name="组合"/>
          <p:cNvGrpSpPr>
            <a:grpSpLocks/>
          </p:cNvGrpSpPr>
          <p:nvPr/>
        </p:nvGrpSpPr>
        <p:grpSpPr>
          <a:xfrm>
            <a:off x="609600" y="3001963"/>
            <a:ext cx="6187526" cy="2634615"/>
            <a:chOff x="609600" y="3001963"/>
            <a:chExt cx="6187526" cy="2634615"/>
          </a:xfrm>
        </p:grpSpPr>
        <p:sp>
          <p:nvSpPr>
            <p:cNvPr id="685" name="矩形"/>
            <p:cNvSpPr>
              <a:spLocks/>
            </p:cNvSpPr>
            <p:nvPr/>
          </p:nvSpPr>
          <p:spPr>
            <a:xfrm rot="0">
              <a:off x="609600" y="3001963"/>
              <a:ext cx="6187526" cy="5772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(1) </a:t>
              </a:r>
              <a:r>
                <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由逻辑要求，列出逻辑状态表</a:t>
              </a:r>
              <a:endParaRPr lang="zh-CN" altLang="en-US" sz="36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686" name="矩形"/>
            <p:cNvSpPr>
              <a:spLocks/>
            </p:cNvSpPr>
            <p:nvPr/>
          </p:nvSpPr>
          <p:spPr>
            <a:xfrm rot="0">
              <a:off x="609600" y="3687762"/>
              <a:ext cx="6184952" cy="5772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(2) </a:t>
              </a:r>
              <a:r>
                <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由逻辑状态表写出逻辑表达式</a:t>
              </a:r>
              <a:endParaRPr lang="zh-CN" altLang="en-US" sz="36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687" name="矩形"/>
            <p:cNvSpPr>
              <a:spLocks/>
            </p:cNvSpPr>
            <p:nvPr/>
          </p:nvSpPr>
          <p:spPr>
            <a:xfrm rot="0">
              <a:off x="609600" y="4373563"/>
              <a:ext cx="4957866" cy="5772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(3) </a:t>
              </a:r>
              <a:r>
                <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简化和变换逻辑表达式</a:t>
              </a:r>
              <a:endParaRPr lang="zh-CN" altLang="en-US" sz="36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688" name="矩形"/>
            <p:cNvSpPr>
              <a:spLocks/>
            </p:cNvSpPr>
            <p:nvPr/>
          </p:nvSpPr>
          <p:spPr>
            <a:xfrm rot="0">
              <a:off x="609600" y="5059363"/>
              <a:ext cx="2912718" cy="5772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(4) </a:t>
              </a:r>
              <a:r>
                <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画出逻辑图</a:t>
              </a:r>
              <a:endParaRPr lang="zh-CN" altLang="en-US" sz="36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sp>
        <p:nvSpPr>
          <p:cNvPr id="690" name="矩形"/>
          <p:cNvSpPr>
            <a:spLocks/>
          </p:cNvSpPr>
          <p:nvPr/>
        </p:nvSpPr>
        <p:spPr>
          <a:xfrm rot="0">
            <a:off x="762000" y="2362200"/>
            <a:ext cx="3058183" cy="5772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设计步骤如下：</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pic>
        <p:nvPicPr>
          <p:cNvPr id="691" name="图片" descr="AG00317_"/>
          <p:cNvPicPr>
            <a:picLocks noChangeAspect="1"/>
          </p:cNvPicPr>
          <p:nvPr/>
        </p:nvPicPr>
        <p:blipFill>
          <a:blip r:embed="rId1" cstate="print"/>
          <a:stretch>
            <a:fillRect/>
          </a:stretch>
        </p:blipFill>
        <p:spPr>
          <a:xfrm rot="0">
            <a:off x="7154863" y="4724400"/>
            <a:ext cx="949325" cy="1219200"/>
          </a:xfrm>
          <a:prstGeom prst="rect"/>
          <a:noFill/>
          <a:ln w="9525" cmpd="sng" cap="flat">
            <a:noFill/>
            <a:prstDash val="solid"/>
            <a:round/>
          </a:ln>
        </p:spPr>
      </p:pic>
      <p:grpSp>
        <p:nvGrpSpPr>
          <p:cNvPr id="731" name="组合"/>
          <p:cNvGrpSpPr>
            <a:grpSpLocks/>
          </p:cNvGrpSpPr>
          <p:nvPr/>
        </p:nvGrpSpPr>
        <p:grpSpPr>
          <a:xfrm>
            <a:off x="762000" y="5791200"/>
            <a:ext cx="5781673" cy="171449"/>
            <a:chOff x="762000" y="5791200"/>
            <a:chExt cx="5781673" cy="171449"/>
          </a:xfrm>
        </p:grpSpPr>
        <p:pic>
          <p:nvPicPr>
            <p:cNvPr id="692" name="图片" descr="Green and Black Diamond"/>
            <p:cNvPicPr>
              <a:picLocks noChangeAspect="1"/>
            </p:cNvPicPr>
            <p:nvPr/>
          </p:nvPicPr>
          <p:blipFill>
            <a:blip r:embed="rId2" cstate="print"/>
            <a:stretch>
              <a:fillRect/>
            </a:stretch>
          </p:blipFill>
          <p:spPr>
            <a:xfrm rot="0">
              <a:off x="1666874" y="5800725"/>
              <a:ext cx="161925" cy="161924"/>
            </a:xfrm>
            <a:prstGeom prst="rect"/>
            <a:noFill/>
            <a:ln w="9525" cmpd="sng" cap="flat">
              <a:noFill/>
              <a:prstDash val="solid"/>
              <a:round/>
            </a:ln>
          </p:spPr>
        </p:pic>
        <p:pic>
          <p:nvPicPr>
            <p:cNvPr id="693" name="图片" descr="Green and Black Diamond"/>
            <p:cNvPicPr>
              <a:picLocks noChangeAspect="1"/>
            </p:cNvPicPr>
            <p:nvPr/>
          </p:nvPicPr>
          <p:blipFill>
            <a:blip r:embed="rId3" cstate="print"/>
            <a:stretch>
              <a:fillRect/>
            </a:stretch>
          </p:blipFill>
          <p:spPr>
            <a:xfrm rot="0">
              <a:off x="1809750" y="5800725"/>
              <a:ext cx="161923" cy="161924"/>
            </a:xfrm>
            <a:prstGeom prst="rect"/>
            <a:noFill/>
            <a:ln w="9525" cmpd="sng" cap="flat">
              <a:noFill/>
              <a:prstDash val="solid"/>
              <a:round/>
            </a:ln>
          </p:spPr>
        </p:pic>
        <p:pic>
          <p:nvPicPr>
            <p:cNvPr id="694" name="图片" descr="Green and Black Diamond"/>
            <p:cNvPicPr>
              <a:picLocks noChangeAspect="1"/>
            </p:cNvPicPr>
            <p:nvPr/>
          </p:nvPicPr>
          <p:blipFill>
            <a:blip r:embed="rId4" cstate="print"/>
            <a:stretch>
              <a:fillRect/>
            </a:stretch>
          </p:blipFill>
          <p:spPr>
            <a:xfrm rot="0">
              <a:off x="1971675" y="5800725"/>
              <a:ext cx="161925" cy="161924"/>
            </a:xfrm>
            <a:prstGeom prst="rect"/>
            <a:noFill/>
            <a:ln w="9525" cmpd="sng" cap="flat">
              <a:noFill/>
              <a:prstDash val="solid"/>
              <a:round/>
            </a:ln>
          </p:spPr>
        </p:pic>
        <p:pic>
          <p:nvPicPr>
            <p:cNvPr id="695" name="图片" descr="Green and Black Diamond"/>
            <p:cNvPicPr>
              <a:picLocks noChangeAspect="1"/>
            </p:cNvPicPr>
            <p:nvPr/>
          </p:nvPicPr>
          <p:blipFill>
            <a:blip r:embed="rId5" cstate="print"/>
            <a:stretch>
              <a:fillRect/>
            </a:stretch>
          </p:blipFill>
          <p:spPr>
            <a:xfrm rot="0">
              <a:off x="2266950" y="5800725"/>
              <a:ext cx="161925" cy="161924"/>
            </a:xfrm>
            <a:prstGeom prst="rect"/>
            <a:noFill/>
            <a:ln w="9525" cmpd="sng" cap="flat">
              <a:noFill/>
              <a:prstDash val="solid"/>
              <a:round/>
            </a:ln>
          </p:spPr>
        </p:pic>
        <p:pic>
          <p:nvPicPr>
            <p:cNvPr id="696" name="图片" descr="Green and Black Diamond"/>
            <p:cNvPicPr>
              <a:picLocks noChangeAspect="1"/>
            </p:cNvPicPr>
            <p:nvPr/>
          </p:nvPicPr>
          <p:blipFill>
            <a:blip r:embed="rId6" cstate="print"/>
            <a:stretch>
              <a:fillRect/>
            </a:stretch>
          </p:blipFill>
          <p:spPr>
            <a:xfrm rot="0">
              <a:off x="2428875" y="5800725"/>
              <a:ext cx="161924" cy="161924"/>
            </a:xfrm>
            <a:prstGeom prst="rect"/>
            <a:noFill/>
            <a:ln w="9525" cmpd="sng" cap="flat">
              <a:noFill/>
              <a:prstDash val="solid"/>
              <a:round/>
            </a:ln>
          </p:spPr>
        </p:pic>
        <p:pic>
          <p:nvPicPr>
            <p:cNvPr id="697" name="图片" descr="Green and Black Diamond"/>
            <p:cNvPicPr>
              <a:picLocks noChangeAspect="1"/>
            </p:cNvPicPr>
            <p:nvPr/>
          </p:nvPicPr>
          <p:blipFill>
            <a:blip r:embed="rId7" cstate="print"/>
            <a:stretch>
              <a:fillRect/>
            </a:stretch>
          </p:blipFill>
          <p:spPr>
            <a:xfrm rot="0">
              <a:off x="2581275" y="5800725"/>
              <a:ext cx="161924" cy="161924"/>
            </a:xfrm>
            <a:prstGeom prst="rect"/>
            <a:noFill/>
            <a:ln w="9525" cmpd="sng" cap="flat">
              <a:noFill/>
              <a:prstDash val="solid"/>
              <a:round/>
            </a:ln>
          </p:spPr>
        </p:pic>
        <p:pic>
          <p:nvPicPr>
            <p:cNvPr id="698" name="图片" descr="Green and Black Diamond"/>
            <p:cNvPicPr>
              <a:picLocks noChangeAspect="1"/>
            </p:cNvPicPr>
            <p:nvPr/>
          </p:nvPicPr>
          <p:blipFill>
            <a:blip r:embed="rId8" cstate="print"/>
            <a:stretch>
              <a:fillRect/>
            </a:stretch>
          </p:blipFill>
          <p:spPr>
            <a:xfrm rot="0">
              <a:off x="2724150" y="5800725"/>
              <a:ext cx="161923" cy="161924"/>
            </a:xfrm>
            <a:prstGeom prst="rect"/>
            <a:noFill/>
            <a:ln w="9525" cmpd="sng" cap="flat">
              <a:noFill/>
              <a:prstDash val="solid"/>
              <a:round/>
            </a:ln>
          </p:spPr>
        </p:pic>
        <p:pic>
          <p:nvPicPr>
            <p:cNvPr id="699" name="图片" descr="Green and Black Diamond"/>
            <p:cNvPicPr>
              <a:picLocks noChangeAspect="1"/>
            </p:cNvPicPr>
            <p:nvPr/>
          </p:nvPicPr>
          <p:blipFill>
            <a:blip r:embed="rId9" cstate="print"/>
            <a:stretch>
              <a:fillRect/>
            </a:stretch>
          </p:blipFill>
          <p:spPr>
            <a:xfrm rot="0">
              <a:off x="2886075" y="5800725"/>
              <a:ext cx="161924" cy="161924"/>
            </a:xfrm>
            <a:prstGeom prst="rect"/>
            <a:noFill/>
            <a:ln w="9525" cmpd="sng" cap="flat">
              <a:noFill/>
              <a:prstDash val="solid"/>
              <a:round/>
            </a:ln>
          </p:spPr>
        </p:pic>
        <p:pic>
          <p:nvPicPr>
            <p:cNvPr id="700" name="图片" descr="Green and Black Diamond"/>
            <p:cNvPicPr>
              <a:picLocks noChangeAspect="1"/>
            </p:cNvPicPr>
            <p:nvPr/>
          </p:nvPicPr>
          <p:blipFill>
            <a:blip r:embed="rId10" cstate="print"/>
            <a:stretch>
              <a:fillRect/>
            </a:stretch>
          </p:blipFill>
          <p:spPr>
            <a:xfrm rot="0">
              <a:off x="3181350" y="5800725"/>
              <a:ext cx="161924" cy="161924"/>
            </a:xfrm>
            <a:prstGeom prst="rect"/>
            <a:noFill/>
            <a:ln w="9525" cmpd="sng" cap="flat">
              <a:noFill/>
              <a:prstDash val="solid"/>
              <a:round/>
            </a:ln>
          </p:spPr>
        </p:pic>
        <p:pic>
          <p:nvPicPr>
            <p:cNvPr id="701" name="图片" descr="Green and Black Diamond"/>
            <p:cNvPicPr>
              <a:picLocks noChangeAspect="1"/>
            </p:cNvPicPr>
            <p:nvPr/>
          </p:nvPicPr>
          <p:blipFill>
            <a:blip r:embed="rId11" cstate="print"/>
            <a:stretch>
              <a:fillRect/>
            </a:stretch>
          </p:blipFill>
          <p:spPr>
            <a:xfrm rot="0">
              <a:off x="3343275" y="5800725"/>
              <a:ext cx="161923" cy="161924"/>
            </a:xfrm>
            <a:prstGeom prst="rect"/>
            <a:noFill/>
            <a:ln w="9525" cmpd="sng" cap="flat">
              <a:noFill/>
              <a:prstDash val="solid"/>
              <a:round/>
            </a:ln>
          </p:spPr>
        </p:pic>
        <p:pic>
          <p:nvPicPr>
            <p:cNvPr id="702" name="图片" descr="Green and Black Diamond"/>
            <p:cNvPicPr>
              <a:picLocks noChangeAspect="1"/>
            </p:cNvPicPr>
            <p:nvPr/>
          </p:nvPicPr>
          <p:blipFill>
            <a:blip r:embed="rId12" cstate="print"/>
            <a:stretch>
              <a:fillRect/>
            </a:stretch>
          </p:blipFill>
          <p:spPr>
            <a:xfrm rot="0">
              <a:off x="3495675" y="5800725"/>
              <a:ext cx="161923" cy="161924"/>
            </a:xfrm>
            <a:prstGeom prst="rect"/>
            <a:noFill/>
            <a:ln w="9525" cmpd="sng" cap="flat">
              <a:noFill/>
              <a:prstDash val="solid"/>
              <a:round/>
            </a:ln>
          </p:spPr>
        </p:pic>
        <p:pic>
          <p:nvPicPr>
            <p:cNvPr id="703" name="图片" descr="Green and Black Diamond"/>
            <p:cNvPicPr>
              <a:picLocks noChangeAspect="1"/>
            </p:cNvPicPr>
            <p:nvPr/>
          </p:nvPicPr>
          <p:blipFill>
            <a:blip r:embed="rId13" cstate="print"/>
            <a:stretch>
              <a:fillRect/>
            </a:stretch>
          </p:blipFill>
          <p:spPr>
            <a:xfrm rot="0">
              <a:off x="3638549" y="5800725"/>
              <a:ext cx="161923" cy="161924"/>
            </a:xfrm>
            <a:prstGeom prst="rect"/>
            <a:noFill/>
            <a:ln w="9525" cmpd="sng" cap="flat">
              <a:noFill/>
              <a:prstDash val="solid"/>
              <a:round/>
            </a:ln>
          </p:spPr>
        </p:pic>
        <p:pic>
          <p:nvPicPr>
            <p:cNvPr id="704" name="图片" descr="Green and Black Diamond"/>
            <p:cNvPicPr>
              <a:picLocks noChangeAspect="1"/>
            </p:cNvPicPr>
            <p:nvPr/>
          </p:nvPicPr>
          <p:blipFill>
            <a:blip r:embed="rId14" cstate="print"/>
            <a:stretch>
              <a:fillRect/>
            </a:stretch>
          </p:blipFill>
          <p:spPr>
            <a:xfrm rot="0">
              <a:off x="2124075" y="5800725"/>
              <a:ext cx="161925" cy="161924"/>
            </a:xfrm>
            <a:prstGeom prst="rect"/>
            <a:noFill/>
            <a:ln w="9525" cmpd="sng" cap="flat">
              <a:noFill/>
              <a:prstDash val="solid"/>
              <a:round/>
            </a:ln>
          </p:spPr>
        </p:pic>
        <p:pic>
          <p:nvPicPr>
            <p:cNvPr id="705" name="图片" descr="Green and Black Diamond"/>
            <p:cNvPicPr>
              <a:picLocks noChangeAspect="1"/>
            </p:cNvPicPr>
            <p:nvPr/>
          </p:nvPicPr>
          <p:blipFill>
            <a:blip r:embed="rId15" cstate="print"/>
            <a:stretch>
              <a:fillRect/>
            </a:stretch>
          </p:blipFill>
          <p:spPr>
            <a:xfrm rot="0">
              <a:off x="3038473" y="5800725"/>
              <a:ext cx="161923" cy="161924"/>
            </a:xfrm>
            <a:prstGeom prst="rect"/>
            <a:noFill/>
            <a:ln w="9525" cmpd="sng" cap="flat">
              <a:noFill/>
              <a:prstDash val="solid"/>
              <a:round/>
            </a:ln>
          </p:spPr>
        </p:pic>
        <p:pic>
          <p:nvPicPr>
            <p:cNvPr id="706" name="图片" descr="Green and Black Diamond"/>
            <p:cNvPicPr>
              <a:picLocks noChangeAspect="1"/>
            </p:cNvPicPr>
            <p:nvPr/>
          </p:nvPicPr>
          <p:blipFill>
            <a:blip r:embed="rId16" cstate="print"/>
            <a:stretch>
              <a:fillRect/>
            </a:stretch>
          </p:blipFill>
          <p:spPr>
            <a:xfrm rot="0">
              <a:off x="3800474" y="5800725"/>
              <a:ext cx="161924" cy="161924"/>
            </a:xfrm>
            <a:prstGeom prst="rect"/>
            <a:noFill/>
            <a:ln w="9525" cmpd="sng" cap="flat">
              <a:noFill/>
              <a:prstDash val="solid"/>
              <a:round/>
            </a:ln>
          </p:spPr>
        </p:pic>
        <p:pic>
          <p:nvPicPr>
            <p:cNvPr id="707" name="图片" descr="Green and Black Diamond"/>
            <p:cNvPicPr>
              <a:picLocks noChangeAspect="1"/>
            </p:cNvPicPr>
            <p:nvPr/>
          </p:nvPicPr>
          <p:blipFill>
            <a:blip r:embed="rId17" cstate="print"/>
            <a:stretch>
              <a:fillRect/>
            </a:stretch>
          </p:blipFill>
          <p:spPr>
            <a:xfrm rot="0">
              <a:off x="3952874" y="5800725"/>
              <a:ext cx="161924" cy="161924"/>
            </a:xfrm>
            <a:prstGeom prst="rect"/>
            <a:noFill/>
            <a:ln w="9525" cmpd="sng" cap="flat">
              <a:noFill/>
              <a:prstDash val="solid"/>
              <a:round/>
            </a:ln>
          </p:spPr>
        </p:pic>
        <p:pic>
          <p:nvPicPr>
            <p:cNvPr id="708" name="图片" descr="Green and Black Diamond"/>
            <p:cNvPicPr>
              <a:picLocks noChangeAspect="1"/>
            </p:cNvPicPr>
            <p:nvPr/>
          </p:nvPicPr>
          <p:blipFill>
            <a:blip r:embed="rId18" cstate="print"/>
            <a:stretch>
              <a:fillRect/>
            </a:stretch>
          </p:blipFill>
          <p:spPr>
            <a:xfrm rot="0">
              <a:off x="4095750" y="5800725"/>
              <a:ext cx="161924" cy="161924"/>
            </a:xfrm>
            <a:prstGeom prst="rect"/>
            <a:noFill/>
            <a:ln w="9525" cmpd="sng" cap="flat">
              <a:noFill/>
              <a:prstDash val="solid"/>
              <a:round/>
            </a:ln>
          </p:spPr>
        </p:pic>
        <p:pic>
          <p:nvPicPr>
            <p:cNvPr id="709" name="图片" descr="Green and Black Diamond"/>
            <p:cNvPicPr>
              <a:picLocks noChangeAspect="1"/>
            </p:cNvPicPr>
            <p:nvPr/>
          </p:nvPicPr>
          <p:blipFill>
            <a:blip r:embed="rId19" cstate="print"/>
            <a:stretch>
              <a:fillRect/>
            </a:stretch>
          </p:blipFill>
          <p:spPr>
            <a:xfrm rot="0">
              <a:off x="4257674" y="5800725"/>
              <a:ext cx="161923" cy="161924"/>
            </a:xfrm>
            <a:prstGeom prst="rect"/>
            <a:noFill/>
            <a:ln w="9525" cmpd="sng" cap="flat">
              <a:noFill/>
              <a:prstDash val="solid"/>
              <a:round/>
            </a:ln>
          </p:spPr>
        </p:pic>
        <p:pic>
          <p:nvPicPr>
            <p:cNvPr id="710" name="图片" descr="Green and Black Diamond"/>
            <p:cNvPicPr>
              <a:picLocks noChangeAspect="1"/>
            </p:cNvPicPr>
            <p:nvPr/>
          </p:nvPicPr>
          <p:blipFill>
            <a:blip r:embed="rId20" cstate="print"/>
            <a:stretch>
              <a:fillRect/>
            </a:stretch>
          </p:blipFill>
          <p:spPr>
            <a:xfrm rot="0">
              <a:off x="4410074" y="5800725"/>
              <a:ext cx="161924" cy="161924"/>
            </a:xfrm>
            <a:prstGeom prst="rect"/>
            <a:noFill/>
            <a:ln w="9525" cmpd="sng" cap="flat">
              <a:noFill/>
              <a:prstDash val="solid"/>
              <a:round/>
            </a:ln>
          </p:spPr>
        </p:pic>
        <p:pic>
          <p:nvPicPr>
            <p:cNvPr id="711" name="图片" descr="Green and Black Diamond"/>
            <p:cNvPicPr>
              <a:picLocks noChangeAspect="1"/>
            </p:cNvPicPr>
            <p:nvPr/>
          </p:nvPicPr>
          <p:blipFill>
            <a:blip r:embed="rId21" cstate="print"/>
            <a:stretch>
              <a:fillRect/>
            </a:stretch>
          </p:blipFill>
          <p:spPr>
            <a:xfrm rot="0">
              <a:off x="4552949" y="5800725"/>
              <a:ext cx="161924" cy="161924"/>
            </a:xfrm>
            <a:prstGeom prst="rect"/>
            <a:noFill/>
            <a:ln w="9525" cmpd="sng" cap="flat">
              <a:noFill/>
              <a:prstDash val="solid"/>
              <a:round/>
            </a:ln>
          </p:spPr>
        </p:pic>
        <p:pic>
          <p:nvPicPr>
            <p:cNvPr id="712" name="图片" descr="Green and Black Diamond"/>
            <p:cNvPicPr>
              <a:picLocks noChangeAspect="1"/>
            </p:cNvPicPr>
            <p:nvPr/>
          </p:nvPicPr>
          <p:blipFill>
            <a:blip r:embed="rId22" cstate="print"/>
            <a:stretch>
              <a:fillRect/>
            </a:stretch>
          </p:blipFill>
          <p:spPr>
            <a:xfrm rot="0">
              <a:off x="4714875" y="5800725"/>
              <a:ext cx="161924" cy="161924"/>
            </a:xfrm>
            <a:prstGeom prst="rect"/>
            <a:noFill/>
            <a:ln w="9525" cmpd="sng" cap="flat">
              <a:noFill/>
              <a:prstDash val="solid"/>
              <a:round/>
            </a:ln>
          </p:spPr>
        </p:pic>
        <p:pic>
          <p:nvPicPr>
            <p:cNvPr id="713" name="图片" descr="Green and Black Diamond"/>
            <p:cNvPicPr>
              <a:picLocks noChangeAspect="1"/>
            </p:cNvPicPr>
            <p:nvPr/>
          </p:nvPicPr>
          <p:blipFill>
            <a:blip r:embed="rId23" cstate="print"/>
            <a:stretch>
              <a:fillRect/>
            </a:stretch>
          </p:blipFill>
          <p:spPr>
            <a:xfrm rot="0">
              <a:off x="5010150" y="5800725"/>
              <a:ext cx="161924" cy="161924"/>
            </a:xfrm>
            <a:prstGeom prst="rect"/>
            <a:noFill/>
            <a:ln w="9525" cmpd="sng" cap="flat">
              <a:noFill/>
              <a:prstDash val="solid"/>
              <a:round/>
            </a:ln>
          </p:spPr>
        </p:pic>
        <p:pic>
          <p:nvPicPr>
            <p:cNvPr id="714" name="图片" descr="Green and Black Diamond"/>
            <p:cNvPicPr>
              <a:picLocks noChangeAspect="1"/>
            </p:cNvPicPr>
            <p:nvPr/>
          </p:nvPicPr>
          <p:blipFill>
            <a:blip r:embed="rId24" cstate="print"/>
            <a:stretch>
              <a:fillRect/>
            </a:stretch>
          </p:blipFill>
          <p:spPr>
            <a:xfrm rot="0">
              <a:off x="5172074" y="5800725"/>
              <a:ext cx="161924" cy="161924"/>
            </a:xfrm>
            <a:prstGeom prst="rect"/>
            <a:noFill/>
            <a:ln w="9525" cmpd="sng" cap="flat">
              <a:noFill/>
              <a:prstDash val="solid"/>
              <a:round/>
            </a:ln>
          </p:spPr>
        </p:pic>
        <p:pic>
          <p:nvPicPr>
            <p:cNvPr id="715" name="图片" descr="Green and Black Diamond"/>
            <p:cNvPicPr>
              <a:picLocks noChangeAspect="1"/>
            </p:cNvPicPr>
            <p:nvPr/>
          </p:nvPicPr>
          <p:blipFill>
            <a:blip r:embed="rId25" cstate="print"/>
            <a:stretch>
              <a:fillRect/>
            </a:stretch>
          </p:blipFill>
          <p:spPr>
            <a:xfrm rot="0">
              <a:off x="5324474" y="5800725"/>
              <a:ext cx="161924" cy="161924"/>
            </a:xfrm>
            <a:prstGeom prst="rect"/>
            <a:noFill/>
            <a:ln w="9525" cmpd="sng" cap="flat">
              <a:noFill/>
              <a:prstDash val="solid"/>
              <a:round/>
            </a:ln>
          </p:spPr>
        </p:pic>
        <p:pic>
          <p:nvPicPr>
            <p:cNvPr id="716" name="图片" descr="Green and Black Diamond"/>
            <p:cNvPicPr>
              <a:picLocks noChangeAspect="1"/>
            </p:cNvPicPr>
            <p:nvPr/>
          </p:nvPicPr>
          <p:blipFill>
            <a:blip r:embed="rId26" cstate="print"/>
            <a:stretch>
              <a:fillRect/>
            </a:stretch>
          </p:blipFill>
          <p:spPr>
            <a:xfrm rot="0">
              <a:off x="5467350" y="5800725"/>
              <a:ext cx="161924" cy="161924"/>
            </a:xfrm>
            <a:prstGeom prst="rect"/>
            <a:noFill/>
            <a:ln w="9525" cmpd="sng" cap="flat">
              <a:noFill/>
              <a:prstDash val="solid"/>
              <a:round/>
            </a:ln>
          </p:spPr>
        </p:pic>
        <p:pic>
          <p:nvPicPr>
            <p:cNvPr id="717" name="图片" descr="Green and Black Diamond"/>
            <p:cNvPicPr>
              <a:picLocks noChangeAspect="1"/>
            </p:cNvPicPr>
            <p:nvPr/>
          </p:nvPicPr>
          <p:blipFill>
            <a:blip r:embed="rId27" cstate="print"/>
            <a:stretch>
              <a:fillRect/>
            </a:stretch>
          </p:blipFill>
          <p:spPr>
            <a:xfrm rot="0">
              <a:off x="4867275" y="5800725"/>
              <a:ext cx="161925" cy="161924"/>
            </a:xfrm>
            <a:prstGeom prst="rect"/>
            <a:noFill/>
            <a:ln w="9525" cmpd="sng" cap="flat">
              <a:noFill/>
              <a:prstDash val="solid"/>
              <a:round/>
            </a:ln>
          </p:spPr>
        </p:pic>
        <p:pic>
          <p:nvPicPr>
            <p:cNvPr id="718" name="图片" descr="Green and Black Diamond"/>
            <p:cNvPicPr>
              <a:picLocks noChangeAspect="1"/>
            </p:cNvPicPr>
            <p:nvPr/>
          </p:nvPicPr>
          <p:blipFill>
            <a:blip r:embed="rId28" cstate="print"/>
            <a:stretch>
              <a:fillRect/>
            </a:stretch>
          </p:blipFill>
          <p:spPr>
            <a:xfrm rot="0">
              <a:off x="5629275" y="5800725"/>
              <a:ext cx="161924" cy="161924"/>
            </a:xfrm>
            <a:prstGeom prst="rect"/>
            <a:noFill/>
            <a:ln w="9525" cmpd="sng" cap="flat">
              <a:noFill/>
              <a:prstDash val="solid"/>
              <a:round/>
            </a:ln>
          </p:spPr>
        </p:pic>
        <p:pic>
          <p:nvPicPr>
            <p:cNvPr id="719" name="图片" descr="Green and Black Diamond"/>
            <p:cNvPicPr>
              <a:picLocks noChangeAspect="1"/>
            </p:cNvPicPr>
            <p:nvPr/>
          </p:nvPicPr>
          <p:blipFill>
            <a:blip r:embed="rId29" cstate="print"/>
            <a:stretch>
              <a:fillRect/>
            </a:stretch>
          </p:blipFill>
          <p:spPr>
            <a:xfrm rot="0">
              <a:off x="5924550" y="5800725"/>
              <a:ext cx="161924" cy="161924"/>
            </a:xfrm>
            <a:prstGeom prst="rect"/>
            <a:noFill/>
            <a:ln w="9525" cmpd="sng" cap="flat">
              <a:noFill/>
              <a:prstDash val="solid"/>
              <a:round/>
            </a:ln>
          </p:spPr>
        </p:pic>
        <p:pic>
          <p:nvPicPr>
            <p:cNvPr id="720" name="图片" descr="Green and Black Diamond"/>
            <p:cNvPicPr>
              <a:picLocks noChangeAspect="1"/>
            </p:cNvPicPr>
            <p:nvPr/>
          </p:nvPicPr>
          <p:blipFill>
            <a:blip r:embed="rId30" cstate="print"/>
            <a:stretch>
              <a:fillRect/>
            </a:stretch>
          </p:blipFill>
          <p:spPr>
            <a:xfrm rot="0">
              <a:off x="6086474" y="5800725"/>
              <a:ext cx="161924" cy="161924"/>
            </a:xfrm>
            <a:prstGeom prst="rect"/>
            <a:noFill/>
            <a:ln w="9525" cmpd="sng" cap="flat">
              <a:noFill/>
              <a:prstDash val="solid"/>
              <a:round/>
            </a:ln>
          </p:spPr>
        </p:pic>
        <p:pic>
          <p:nvPicPr>
            <p:cNvPr id="721" name="图片" descr="Green and Black Diamond"/>
            <p:cNvPicPr>
              <a:picLocks noChangeAspect="1"/>
            </p:cNvPicPr>
            <p:nvPr/>
          </p:nvPicPr>
          <p:blipFill>
            <a:blip r:embed="rId31" cstate="print"/>
            <a:stretch>
              <a:fillRect/>
            </a:stretch>
          </p:blipFill>
          <p:spPr>
            <a:xfrm rot="0">
              <a:off x="6238874" y="5800725"/>
              <a:ext cx="161924" cy="161924"/>
            </a:xfrm>
            <a:prstGeom prst="rect"/>
            <a:noFill/>
            <a:ln w="9525" cmpd="sng" cap="flat">
              <a:noFill/>
              <a:prstDash val="solid"/>
              <a:round/>
            </a:ln>
          </p:spPr>
        </p:pic>
        <p:pic>
          <p:nvPicPr>
            <p:cNvPr id="722" name="图片" descr="Green and Black Diamond"/>
            <p:cNvPicPr>
              <a:picLocks noChangeAspect="1"/>
            </p:cNvPicPr>
            <p:nvPr/>
          </p:nvPicPr>
          <p:blipFill>
            <a:blip r:embed="rId32" cstate="print"/>
            <a:stretch>
              <a:fillRect/>
            </a:stretch>
          </p:blipFill>
          <p:spPr>
            <a:xfrm rot="0">
              <a:off x="6381749" y="5800725"/>
              <a:ext cx="161924" cy="161924"/>
            </a:xfrm>
            <a:prstGeom prst="rect"/>
            <a:noFill/>
            <a:ln w="9525" cmpd="sng" cap="flat">
              <a:noFill/>
              <a:prstDash val="solid"/>
              <a:round/>
            </a:ln>
          </p:spPr>
        </p:pic>
        <p:pic>
          <p:nvPicPr>
            <p:cNvPr id="723" name="图片" descr="Green and Black Diamond"/>
            <p:cNvPicPr>
              <a:picLocks noChangeAspect="1"/>
            </p:cNvPicPr>
            <p:nvPr/>
          </p:nvPicPr>
          <p:blipFill>
            <a:blip r:embed="rId33" cstate="print"/>
            <a:stretch>
              <a:fillRect/>
            </a:stretch>
          </p:blipFill>
          <p:spPr>
            <a:xfrm rot="0">
              <a:off x="5781674" y="5800725"/>
              <a:ext cx="161924" cy="161924"/>
            </a:xfrm>
            <a:prstGeom prst="rect"/>
            <a:noFill/>
            <a:ln w="9525" cmpd="sng" cap="flat">
              <a:noFill/>
              <a:prstDash val="solid"/>
              <a:round/>
            </a:ln>
          </p:spPr>
        </p:pic>
        <p:grpSp>
          <p:nvGrpSpPr>
            <p:cNvPr id="730" name="组合"/>
            <p:cNvGrpSpPr>
              <a:grpSpLocks/>
            </p:cNvGrpSpPr>
            <p:nvPr/>
          </p:nvGrpSpPr>
          <p:grpSpPr>
            <a:xfrm>
              <a:off x="762000" y="5791200"/>
              <a:ext cx="923923" cy="161924"/>
              <a:chOff x="762000" y="5791200"/>
              <a:chExt cx="923923" cy="161924"/>
            </a:xfrm>
          </p:grpSpPr>
          <p:pic>
            <p:nvPicPr>
              <p:cNvPr id="724" name="图片" descr="Green and Black Diamond"/>
              <p:cNvPicPr>
                <a:picLocks noChangeAspect="1"/>
              </p:cNvPicPr>
              <p:nvPr/>
            </p:nvPicPr>
            <p:blipFill>
              <a:blip r:embed="rId34" cstate="print"/>
              <a:stretch>
                <a:fillRect/>
              </a:stretch>
            </p:blipFill>
            <p:spPr>
              <a:xfrm rot="0">
                <a:off x="904875" y="5791200"/>
                <a:ext cx="161923" cy="161924"/>
              </a:xfrm>
              <a:prstGeom prst="rect"/>
              <a:noFill/>
              <a:ln w="9525" cmpd="sng" cap="flat">
                <a:noFill/>
                <a:prstDash val="solid"/>
                <a:round/>
              </a:ln>
            </p:spPr>
          </p:pic>
          <p:pic>
            <p:nvPicPr>
              <p:cNvPr id="725" name="图片" descr="Green and Black Diamond"/>
              <p:cNvPicPr>
                <a:picLocks noChangeAspect="1"/>
              </p:cNvPicPr>
              <p:nvPr/>
            </p:nvPicPr>
            <p:blipFill>
              <a:blip r:embed="rId35" cstate="print"/>
              <a:stretch>
                <a:fillRect/>
              </a:stretch>
            </p:blipFill>
            <p:spPr>
              <a:xfrm rot="0">
                <a:off x="1066800" y="5791200"/>
                <a:ext cx="161924" cy="161924"/>
              </a:xfrm>
              <a:prstGeom prst="rect"/>
              <a:noFill/>
              <a:ln w="9525" cmpd="sng" cap="flat">
                <a:noFill/>
                <a:prstDash val="solid"/>
                <a:round/>
              </a:ln>
            </p:spPr>
          </p:pic>
          <p:pic>
            <p:nvPicPr>
              <p:cNvPr id="726" name="图片" descr="Green and Black Diamond"/>
              <p:cNvPicPr>
                <a:picLocks noChangeAspect="1"/>
              </p:cNvPicPr>
              <p:nvPr/>
            </p:nvPicPr>
            <p:blipFill>
              <a:blip r:embed="rId36" cstate="print"/>
              <a:stretch>
                <a:fillRect/>
              </a:stretch>
            </p:blipFill>
            <p:spPr>
              <a:xfrm rot="0">
                <a:off x="1219200" y="5791200"/>
                <a:ext cx="161923" cy="161924"/>
              </a:xfrm>
              <a:prstGeom prst="rect"/>
              <a:noFill/>
              <a:ln w="9525" cmpd="sng" cap="flat">
                <a:noFill/>
                <a:prstDash val="solid"/>
                <a:round/>
              </a:ln>
            </p:spPr>
          </p:pic>
          <p:pic>
            <p:nvPicPr>
              <p:cNvPr id="727" name="图片" descr="Green and Black Diamond"/>
              <p:cNvPicPr>
                <a:picLocks noChangeAspect="1"/>
              </p:cNvPicPr>
              <p:nvPr/>
            </p:nvPicPr>
            <p:blipFill>
              <a:blip r:embed="rId37" cstate="print"/>
              <a:stretch>
                <a:fillRect/>
              </a:stretch>
            </p:blipFill>
            <p:spPr>
              <a:xfrm rot="0">
                <a:off x="1362074" y="5791200"/>
                <a:ext cx="161923" cy="161924"/>
              </a:xfrm>
              <a:prstGeom prst="rect"/>
              <a:noFill/>
              <a:ln w="9525" cmpd="sng" cap="flat">
                <a:noFill/>
                <a:prstDash val="solid"/>
                <a:round/>
              </a:ln>
            </p:spPr>
          </p:pic>
          <p:pic>
            <p:nvPicPr>
              <p:cNvPr id="728" name="图片" descr="Green and Black Diamond"/>
              <p:cNvPicPr>
                <a:picLocks noChangeAspect="1"/>
              </p:cNvPicPr>
              <p:nvPr/>
            </p:nvPicPr>
            <p:blipFill>
              <a:blip r:embed="rId38" cstate="print"/>
              <a:stretch>
                <a:fillRect/>
              </a:stretch>
            </p:blipFill>
            <p:spPr>
              <a:xfrm rot="0">
                <a:off x="1523999" y="5791200"/>
                <a:ext cx="161923" cy="161924"/>
              </a:xfrm>
              <a:prstGeom prst="rect"/>
              <a:noFill/>
              <a:ln w="9525" cmpd="sng" cap="flat">
                <a:noFill/>
                <a:prstDash val="solid"/>
                <a:round/>
              </a:ln>
            </p:spPr>
          </p:pic>
          <p:pic>
            <p:nvPicPr>
              <p:cNvPr id="729" name="图片" descr="Green and Black Diamond"/>
              <p:cNvPicPr>
                <a:picLocks noChangeAspect="1"/>
              </p:cNvPicPr>
              <p:nvPr/>
            </p:nvPicPr>
            <p:blipFill>
              <a:blip r:embed="rId39" cstate="print"/>
              <a:stretch>
                <a:fillRect/>
              </a:stretch>
            </p:blipFill>
            <p:spPr>
              <a:xfrm rot="0">
                <a:off x="762000" y="5791200"/>
                <a:ext cx="161923" cy="161924"/>
              </a:xfrm>
              <a:prstGeom prst="rect"/>
              <a:noFill/>
              <a:ln w="9525" cmpd="sng" cap="flat">
                <a:noFill/>
                <a:prstDash val="solid"/>
                <a:round/>
              </a:ln>
            </p:spPr>
          </p:pic>
        </p:grpSp>
      </p:grpSp>
    </p:spTree>
    <p:extLst>
      <p:ext uri="{BB962C8B-B14F-4D97-AF65-F5344CB8AC3E}">
        <p14:creationId xmlns:p14="http://schemas.microsoft.com/office/powerpoint/2010/main" val="194041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4"/>
                                        </p:tgtEl>
                                        <p:attrNameLst>
                                          <p:attrName>style.visibility</p:attrName>
                                        </p:attrNameLst>
                                      </p:cBhvr>
                                      <p:to>
                                        <p:strVal val="visible"/>
                                      </p:to>
                                    </p:set>
                                    <p:animEffect transition="in" filter="wipe(left)">
                                      <p:cBhvr>
                                        <p:cTn id="7" dur="500"/>
                                        <p:tgtEl>
                                          <p:spTgt spid="6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0"/>
                                        </p:tgtEl>
                                        <p:attrNameLst>
                                          <p:attrName>style.visibility</p:attrName>
                                        </p:attrNameLst>
                                      </p:cBhvr>
                                      <p:to>
                                        <p:strVal val="visible"/>
                                      </p:to>
                                    </p:set>
                                    <p:animEffect transition="in" filter="blinds(horizontal)">
                                      <p:cBhvr>
                                        <p:cTn id="12" dur="500"/>
                                        <p:tgtEl>
                                          <p:spTgt spid="690"/>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89"/>
                                        </p:tgtEl>
                                        <p:attrNameLst>
                                          <p:attrName>style.visibility</p:attrName>
                                        </p:attrNameLst>
                                      </p:cBhvr>
                                      <p:to>
                                        <p:strVal val="visible"/>
                                      </p:to>
                                    </p:set>
                                    <p:animEffect transition="in" filter="blinds(horizontal)">
                                      <p:cBhvr>
                                        <p:cTn id="16" dur="500"/>
                                        <p:tgtEl>
                                          <p:spTgt spid="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 grpId="0" animBg="1"/>
      <p:bldP spid="690" grpId="0"/>
      <p:bldP spid="689" grpId="0" animBg="1"/>
    </p:bldLst>
  </p:timing>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34" name="矩形"/>
          <p:cNvSpPr>
            <a:spLocks/>
          </p:cNvSpPr>
          <p:nvPr/>
        </p:nvSpPr>
        <p:spPr>
          <a:xfrm rot="0">
            <a:off x="457200" y="533400"/>
            <a:ext cx="7810500" cy="1971675"/>
          </a:xfrm>
          <a:prstGeom prst="rect"/>
          <a:noFill/>
          <a:ln w="9525" cmpd="sng" cap="sq">
            <a:noFill/>
            <a:prstDash val="solid"/>
            <a:miter/>
          </a:ln>
        </p:spPr>
        <p:txBody>
          <a:bodyPr vert="horz" wrap="square" lIns="91440" tIns="45720" rIns="91440" bIns="45720" anchor="t" anchorCtr="0">
            <a:prstTxWarp prst="textNoShape"/>
            <a:spAutoFit/>
          </a:bodyPr>
          <a:lstStyle/>
          <a:p>
            <a:pPr marL="0" indent="0" algn="l" eaLnBrk="1" latinLnBrk="0" hangingPunct="1">
              <a:lnSpc>
                <a:spcPct val="110000"/>
              </a:lnSpc>
              <a:spcBef>
                <a:spcPts val="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例</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设计一个三变量奇偶检验器。</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a:p>
            <a:pPr marL="0" indent="0" algn="l" eaLnBrk="1" latinLnBrk="0" hangingPunct="1">
              <a:lnSpc>
                <a:spcPct val="110000"/>
              </a:lnSpc>
              <a:spcBef>
                <a:spcPts val="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宋体" pitchFamily="0" charset="0"/>
              </a:rPr>
              <a:t>        </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要求</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当输入变量</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a:t>
            </a:r>
            <a:r>
              <a:rPr lang="zh-CN" altLang="en-US"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B</a:t>
            </a:r>
            <a:r>
              <a:rPr lang="zh-CN" altLang="en-US"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C</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中有奇数个同时为“</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时，输出为“</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，否则为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。用“与非”门实现。</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735" name="矩形"/>
          <p:cNvSpPr>
            <a:spLocks/>
          </p:cNvSpPr>
          <p:nvPr/>
        </p:nvSpPr>
        <p:spPr>
          <a:xfrm rot="0">
            <a:off x="685800" y="2376488"/>
            <a:ext cx="3005974" cy="520063"/>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latin typeface="Times New Roman" pitchFamily="0" charset="0"/>
                <a:ea typeface="宋体" pitchFamily="0" charset="0"/>
                <a:cs typeface="Calibri" pitchFamily="0" charset="0"/>
              </a:rPr>
              <a:t> (</a:t>
            </a: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列逻辑状态表</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736" name="矩形"/>
          <p:cNvSpPr>
            <a:spLocks/>
          </p:cNvSpPr>
          <p:nvPr/>
        </p:nvSpPr>
        <p:spPr>
          <a:xfrm rot="0">
            <a:off x="685800" y="2819400"/>
            <a:ext cx="3810000" cy="519113"/>
          </a:xfrm>
          <a:prstGeom prst="rect"/>
          <a:noFill/>
          <a:ln w="9525" cmpd="sng" cap="sq">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(2)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写出逻辑表达式</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737" name="矩形"/>
          <p:cNvSpPr>
            <a:spLocks/>
          </p:cNvSpPr>
          <p:nvPr/>
        </p:nvSpPr>
        <p:spPr>
          <a:xfrm rot="0">
            <a:off x="809625" y="3290888"/>
            <a:ext cx="481617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333300"/>
                </a:solidFill>
                <a:latin typeface="Times New Roman" pitchFamily="0" charset="0"/>
                <a:ea typeface="宋体" pitchFamily="0" charset="0"/>
                <a:cs typeface="Calibri" pitchFamily="0" charset="0"/>
              </a:rPr>
              <a:t>取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 </a:t>
            </a:r>
            <a:r>
              <a:rPr lang="zh-CN" altLang="en-US" sz="2800" b="1" i="0" u="none" strike="noStrike" kern="1200" cap="none" spc="0" baseline="0">
                <a:solidFill>
                  <a:srgbClr val="333300"/>
                </a:solidFill>
                <a:latin typeface="Times New Roman" pitchFamily="0" charset="0"/>
                <a:ea typeface="宋体" pitchFamily="0" charset="0"/>
                <a:cs typeface="Calibri" pitchFamily="0" charset="0"/>
              </a:rPr>
              <a:t>或</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=“0” ) </a:t>
            </a:r>
            <a:r>
              <a:rPr lang="zh-CN" altLang="en-US" sz="2800" b="1" i="0" u="none" strike="noStrike" kern="1200" cap="none" spc="0" baseline="0">
                <a:solidFill>
                  <a:srgbClr val="333300"/>
                </a:solidFill>
                <a:latin typeface="Times New Roman" pitchFamily="0" charset="0"/>
                <a:ea typeface="宋体" pitchFamily="0" charset="0"/>
                <a:cs typeface="Calibri" pitchFamily="0" charset="0"/>
              </a:rPr>
              <a:t>列逻辑式</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grpSp>
        <p:nvGrpSpPr>
          <p:cNvPr id="740" name="组合"/>
          <p:cNvGrpSpPr>
            <a:grpSpLocks/>
          </p:cNvGrpSpPr>
          <p:nvPr/>
        </p:nvGrpSpPr>
        <p:grpSpPr>
          <a:xfrm>
            <a:off x="685800" y="3810000"/>
            <a:ext cx="2144713" cy="519113"/>
            <a:chOff x="685800" y="3810000"/>
            <a:chExt cx="2144713" cy="519113"/>
          </a:xfrm>
        </p:grpSpPr>
        <p:sp>
          <p:nvSpPr>
            <p:cNvPr id="738" name="矩形"/>
            <p:cNvSpPr>
              <a:spLocks/>
            </p:cNvSpPr>
            <p:nvPr/>
          </p:nvSpPr>
          <p:spPr>
            <a:xfrm rot="0">
              <a:off x="1066800" y="3810000"/>
              <a:ext cx="1763712"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333300"/>
                  </a:solidFill>
                  <a:latin typeface="Times New Roman" pitchFamily="0" charset="0"/>
                  <a:ea typeface="宋体" pitchFamily="0" charset="0"/>
                  <a:cs typeface="Calibri" pitchFamily="0" charset="0"/>
                </a:rPr>
                <a:t>取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 “1”</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739" name="五角星"/>
            <p:cNvSpPr>
              <a:spLocks/>
            </p:cNvSpPr>
            <p:nvPr/>
          </p:nvSpPr>
          <p:spPr>
            <a:xfrm rot="0">
              <a:off x="685800" y="3838575"/>
              <a:ext cx="381000" cy="457200"/>
            </a:xfrm>
            <a:prstGeom prst="star5"/>
            <a:solidFill>
              <a:srgbClr val="FF3300"/>
            </a:solidFill>
            <a:ln w="9525" cmpd="sng" cap="flat">
              <a:solidFill>
                <a:srgbClr val="FF3300"/>
              </a:solidFill>
              <a:prstDash val="solid"/>
              <a:miter/>
            </a:ln>
          </p:spPr>
        </p:sp>
      </p:grpSp>
      <p:grpSp>
        <p:nvGrpSpPr>
          <p:cNvPr id="743" name="组合"/>
          <p:cNvGrpSpPr>
            <a:grpSpLocks/>
          </p:cNvGrpSpPr>
          <p:nvPr/>
        </p:nvGrpSpPr>
        <p:grpSpPr>
          <a:xfrm>
            <a:off x="609600" y="4276725"/>
            <a:ext cx="4953000" cy="1977388"/>
            <a:chOff x="609600" y="4276725"/>
            <a:chExt cx="4953000" cy="1977388"/>
          </a:xfrm>
        </p:grpSpPr>
        <p:sp>
          <p:nvSpPr>
            <p:cNvPr id="741" name="矩形"/>
            <p:cNvSpPr>
              <a:spLocks/>
            </p:cNvSpPr>
            <p:nvPr/>
          </p:nvSpPr>
          <p:spPr>
            <a:xfrm rot="0">
              <a:off x="609600" y="4276725"/>
              <a:ext cx="4953000" cy="1977388"/>
            </a:xfrm>
            <a:prstGeom prst="rect"/>
            <a:noFill/>
            <a:ln w="38100" cmpd="sng" cap="sq">
              <a:noFill/>
              <a:prstDash val="solid"/>
              <a:miter/>
            </a:ln>
          </p:spPr>
          <p:txBody>
            <a:bodyPr vert="horz" wrap="square" lIns="91440" tIns="45720" rIns="91440" bIns="45720" anchor="ctr" anchorCtr="0">
              <a:prstTxWarp prst="textNoShape"/>
              <a:spAutoFit/>
            </a:bodyPr>
            <a:lstStyle/>
            <a:p>
              <a:pPr marL="0" indent="0" algn="l">
                <a:lnSpc>
                  <a:spcPct val="110000"/>
                </a:lnSpc>
                <a:spcBef>
                  <a:spcPct val="10000"/>
                </a:spcBef>
                <a:spcAft>
                  <a:spcPts val="0"/>
                </a:spcAft>
                <a:buNone/>
              </a:pP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对应于</a:t>
              </a:r>
              <a:r>
                <a:rPr lang="en-US" altLang="zh-CN" sz="2800" b="1" i="1" u="none" strike="noStrike" kern="1200" cap="none" spc="0" baseline="0">
                  <a:solidFill>
                    <a:srgbClr val="CC0000"/>
                  </a:solidFill>
                  <a:latin typeface="Times New Roman" pitchFamily="0" charset="0"/>
                  <a:ea typeface="宋体" pitchFamily="0" charset="0"/>
                  <a:cs typeface="Calibri" pitchFamily="0" charset="0"/>
                </a:rPr>
                <a:t>Y</a:t>
              </a: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=1</a:t>
              </a:r>
              <a:r>
                <a:rPr lang="zh-CN" altLang="en-US" sz="2800" b="1" i="0" u="none" strike="noStrike" kern="1200" cap="none" spc="0" baseline="0">
                  <a:solidFill>
                    <a:srgbClr val="CC0000"/>
                  </a:solidFill>
                  <a:latin typeface="Times New Roman" pitchFamily="0" charset="0"/>
                  <a:ea typeface="宋体" pitchFamily="0" charset="0"/>
                  <a:cs typeface="Calibri" pitchFamily="0" charset="0"/>
                </a:rPr>
                <a:t>，</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若输入变量为</a:t>
              </a: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则取输入变量本身</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如 </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若输入变量为</a:t>
              </a: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则取其反变量</a:t>
              </a: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如 </a:t>
              </a:r>
              <a:r>
                <a:rPr lang="en-US" altLang="zh-CN" sz="2800" b="1" i="1"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a:t>
              </a: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742" name="直线"/>
            <p:cNvSpPr>
              <a:spLocks/>
            </p:cNvSpPr>
            <p:nvPr/>
          </p:nvSpPr>
          <p:spPr>
            <a:xfrm rot="0">
              <a:off x="1639887" y="5876924"/>
              <a:ext cx="228600" cy="0"/>
            </a:xfrm>
            <a:prstGeom prst="line"/>
            <a:noFill/>
            <a:ln w="19050" cmpd="sng" cap="flat">
              <a:solidFill>
                <a:srgbClr val="000099"/>
              </a:solidFill>
              <a:prstDash val="solid"/>
              <a:round/>
            </a:ln>
          </p:spPr>
        </p:sp>
      </p:grpSp>
      <p:grpSp>
        <p:nvGrpSpPr>
          <p:cNvPr id="759" name="组合"/>
          <p:cNvGrpSpPr>
            <a:grpSpLocks/>
          </p:cNvGrpSpPr>
          <p:nvPr/>
        </p:nvGrpSpPr>
        <p:grpSpPr>
          <a:xfrm>
            <a:off x="5410200" y="2346325"/>
            <a:ext cx="3124199" cy="3445207"/>
            <a:chOff x="5410200" y="2346325"/>
            <a:chExt cx="3124199" cy="3445207"/>
          </a:xfrm>
        </p:grpSpPr>
        <p:grpSp>
          <p:nvGrpSpPr>
            <p:cNvPr id="757" name="组合"/>
            <p:cNvGrpSpPr>
              <a:grpSpLocks/>
            </p:cNvGrpSpPr>
            <p:nvPr/>
          </p:nvGrpSpPr>
          <p:grpSpPr>
            <a:xfrm>
              <a:off x="5410200" y="2346325"/>
              <a:ext cx="3124199" cy="3445207"/>
              <a:chOff x="5410200" y="2346325"/>
              <a:chExt cx="3124199" cy="3445207"/>
            </a:xfrm>
          </p:grpSpPr>
          <p:sp>
            <p:nvSpPr>
              <p:cNvPr id="744" name="矩形"/>
              <p:cNvSpPr>
                <a:spLocks/>
              </p:cNvSpPr>
              <p:nvPr/>
            </p:nvSpPr>
            <p:spPr>
              <a:xfrm rot="0">
                <a:off x="5410200" y="2811888"/>
                <a:ext cx="29454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0     0    0        0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756" name="组合"/>
              <p:cNvGrpSpPr>
                <a:grpSpLocks/>
              </p:cNvGrpSpPr>
              <p:nvPr/>
            </p:nvGrpSpPr>
            <p:grpSpPr>
              <a:xfrm>
                <a:off x="5715000" y="2346325"/>
                <a:ext cx="2819399" cy="3445207"/>
                <a:chOff x="5715000" y="2346325"/>
                <a:chExt cx="2819399" cy="3445207"/>
              </a:xfrm>
            </p:grpSpPr>
            <p:sp>
              <p:nvSpPr>
                <p:cNvPr id="745" name="直线"/>
                <p:cNvSpPr>
                  <a:spLocks/>
                </p:cNvSpPr>
                <p:nvPr/>
              </p:nvSpPr>
              <p:spPr>
                <a:xfrm rot="0">
                  <a:off x="5943599" y="2346325"/>
                  <a:ext cx="2590799" cy="0"/>
                </a:xfrm>
                <a:prstGeom prst="line"/>
                <a:noFill/>
                <a:ln w="28575" cmpd="sng" cap="sq">
                  <a:solidFill>
                    <a:srgbClr val="000000"/>
                  </a:solidFill>
                  <a:prstDash val="solid"/>
                  <a:round/>
                </a:ln>
              </p:spPr>
            </p:sp>
            <p:sp>
              <p:nvSpPr>
                <p:cNvPr id="746" name="直线"/>
                <p:cNvSpPr>
                  <a:spLocks/>
                </p:cNvSpPr>
                <p:nvPr/>
              </p:nvSpPr>
              <p:spPr>
                <a:xfrm rot="0">
                  <a:off x="5943599" y="2767966"/>
                  <a:ext cx="2590799" cy="0"/>
                </a:xfrm>
                <a:prstGeom prst="line"/>
                <a:noFill/>
                <a:ln w="28575" cmpd="sng" cap="sq">
                  <a:solidFill>
                    <a:srgbClr val="000000"/>
                  </a:solidFill>
                  <a:prstDash val="solid"/>
                  <a:round/>
                </a:ln>
              </p:spPr>
            </p:sp>
            <p:sp>
              <p:nvSpPr>
                <p:cNvPr id="747" name="直线"/>
                <p:cNvSpPr>
                  <a:spLocks/>
                </p:cNvSpPr>
                <p:nvPr/>
              </p:nvSpPr>
              <p:spPr>
                <a:xfrm flipH="1" rot="0">
                  <a:off x="7772401" y="2346325"/>
                  <a:ext cx="0" cy="3302863"/>
                </a:xfrm>
                <a:prstGeom prst="line"/>
                <a:noFill/>
                <a:ln w="28575" cmpd="sng" cap="sq">
                  <a:solidFill>
                    <a:srgbClr val="000000"/>
                  </a:solidFill>
                  <a:prstDash val="solid"/>
                  <a:round/>
                </a:ln>
              </p:spPr>
            </p:sp>
            <p:sp>
              <p:nvSpPr>
                <p:cNvPr id="748" name="矩形"/>
                <p:cNvSpPr>
                  <a:spLocks/>
                </p:cNvSpPr>
                <p:nvPr/>
              </p:nvSpPr>
              <p:spPr>
                <a:xfrm rot="0">
                  <a:off x="5715000" y="2346325"/>
                  <a:ext cx="2717362" cy="520065"/>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a:t>
                  </a: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B</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C</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endParaRPr lang="zh-CN" altLang="en-US"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749" name="矩形"/>
                <p:cNvSpPr>
                  <a:spLocks/>
                </p:cNvSpPr>
                <p:nvPr/>
              </p:nvSpPr>
              <p:spPr>
                <a:xfrm rot="0">
                  <a:off x="5943599" y="3163256"/>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0     0    1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750" name="矩形"/>
                <p:cNvSpPr>
                  <a:spLocks/>
                </p:cNvSpPr>
                <p:nvPr/>
              </p:nvSpPr>
              <p:spPr>
                <a:xfrm rot="0">
                  <a:off x="5943599" y="3514625"/>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0     1    0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751" name="矩形"/>
                <p:cNvSpPr>
                  <a:spLocks/>
                </p:cNvSpPr>
                <p:nvPr/>
              </p:nvSpPr>
              <p:spPr>
                <a:xfrm rot="0">
                  <a:off x="5943599" y="3865993"/>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0     1    1        0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752" name="矩形"/>
                <p:cNvSpPr>
                  <a:spLocks/>
                </p:cNvSpPr>
                <p:nvPr/>
              </p:nvSpPr>
              <p:spPr>
                <a:xfrm rot="0">
                  <a:off x="5943599" y="4217362"/>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1     0    0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753" name="矩形"/>
                <p:cNvSpPr>
                  <a:spLocks/>
                </p:cNvSpPr>
                <p:nvPr/>
              </p:nvSpPr>
              <p:spPr>
                <a:xfrm rot="0">
                  <a:off x="5943599" y="4570195"/>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1     0    1        0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754" name="矩形"/>
                <p:cNvSpPr>
                  <a:spLocks/>
                </p:cNvSpPr>
                <p:nvPr/>
              </p:nvSpPr>
              <p:spPr>
                <a:xfrm rot="0">
                  <a:off x="5943599" y="4921563"/>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1     1    0        0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755" name="矩形"/>
                <p:cNvSpPr>
                  <a:spLocks/>
                </p:cNvSpPr>
                <p:nvPr/>
              </p:nvSpPr>
              <p:spPr>
                <a:xfrm rot="0">
                  <a:off x="5943599" y="5271467"/>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1     1    1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sp>
          <p:nvSpPr>
            <p:cNvPr id="758" name="直线"/>
            <p:cNvSpPr>
              <a:spLocks/>
            </p:cNvSpPr>
            <p:nvPr/>
          </p:nvSpPr>
          <p:spPr>
            <a:xfrm rot="0">
              <a:off x="6019799" y="5715000"/>
              <a:ext cx="2514598" cy="0"/>
            </a:xfrm>
            <a:prstGeom prst="line"/>
            <a:noFill/>
            <a:ln w="28575" cmpd="sng" cap="flat">
              <a:solidFill>
                <a:srgbClr val="000000"/>
              </a:solidFill>
              <a:prstDash val="solid"/>
              <a:round/>
            </a:ln>
          </p:spPr>
        </p:sp>
      </p:grpSp>
    </p:spTree>
    <p:extLst>
      <p:ext uri="{BB962C8B-B14F-4D97-AF65-F5344CB8AC3E}">
        <p14:creationId xmlns:p14="http://schemas.microsoft.com/office/powerpoint/2010/main" val="17332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5"/>
                                        </p:tgtEl>
                                        <p:attrNameLst>
                                          <p:attrName>style.visibility</p:attrName>
                                        </p:attrNameLst>
                                      </p:cBhvr>
                                      <p:to>
                                        <p:strVal val="visible"/>
                                      </p:to>
                                    </p:set>
                                    <p:animEffect transition="in" filter="blinds(horizontal)">
                                      <p:cBhvr>
                                        <p:cTn id="7" dur="500"/>
                                        <p:tgtEl>
                                          <p:spTgt spid="7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9"/>
                                        </p:tgtEl>
                                        <p:attrNameLst>
                                          <p:attrName>style.visibility</p:attrName>
                                        </p:attrNameLst>
                                      </p:cBhvr>
                                      <p:to>
                                        <p:strVal val="visible"/>
                                      </p:to>
                                    </p:set>
                                    <p:animEffect transition="in" filter="wipe(left)">
                                      <p:cBhvr>
                                        <p:cTn id="12" dur="500"/>
                                        <p:tgtEl>
                                          <p:spTgt spid="7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6"/>
                                        </p:tgtEl>
                                        <p:attrNameLst>
                                          <p:attrName>style.visibility</p:attrName>
                                        </p:attrNameLst>
                                      </p:cBhvr>
                                      <p:to>
                                        <p:strVal val="visible"/>
                                      </p:to>
                                    </p:set>
                                    <p:animEffect transition="in" filter="wipe(left)">
                                      <p:cBhvr>
                                        <p:cTn id="17" dur="500"/>
                                        <p:tgtEl>
                                          <p:spTgt spid="7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7"/>
                                        </p:tgtEl>
                                        <p:attrNameLst>
                                          <p:attrName>style.visibility</p:attrName>
                                        </p:attrNameLst>
                                      </p:cBhvr>
                                      <p:to>
                                        <p:strVal val="visible"/>
                                      </p:to>
                                    </p:set>
                                    <p:animEffect transition="in" filter="blinds(horizontal)">
                                      <p:cBhvr>
                                        <p:cTn id="22" dur="500"/>
                                        <p:tgtEl>
                                          <p:spTgt spid="7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0"/>
                                        </p:tgtEl>
                                        <p:attrNameLst>
                                          <p:attrName>style.visibility</p:attrName>
                                        </p:attrNameLst>
                                      </p:cBhvr>
                                      <p:to>
                                        <p:strVal val="visible"/>
                                      </p:to>
                                    </p:set>
                                    <p:animEffect transition="in" filter="wipe(left)">
                                      <p:cBhvr>
                                        <p:cTn id="27" dur="500"/>
                                        <p:tgtEl>
                                          <p:spTgt spid="7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43"/>
                                        </p:tgtEl>
                                        <p:attrNameLst>
                                          <p:attrName>style.visibility</p:attrName>
                                        </p:attrNameLst>
                                      </p:cBhvr>
                                      <p:to>
                                        <p:strVal val="visible"/>
                                      </p:to>
                                    </p:set>
                                    <p:animEffect transition="in" filter="wipe(left)">
                                      <p:cBhvr>
                                        <p:cTn id="32" dur="500"/>
                                        <p:tgtEl>
                                          <p:spTgt spid="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 grpId="0"/>
      <p:bldP spid="759" grpId="0" animBg="1"/>
      <p:bldP spid="736" grpId="0"/>
      <p:bldP spid="737" grpId="0"/>
      <p:bldP spid="740" grpId="0" animBg="1"/>
      <p:bldP spid="743" grpId="0" animBg="1"/>
    </p:bldLst>
  </p:timing>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762" name="对象"/>
          <p:cNvGraphicFramePr>
            <a:graphicFrameLocks noChangeAspect="1"/>
          </p:cNvGraphicFramePr>
          <p:nvPr/>
        </p:nvGraphicFramePr>
        <p:xfrm>
          <a:off x="685800" y="1752599"/>
          <a:ext cx="5021263" cy="554038"/>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762" name="对象"/>
                      <p:cNvPicPr>
                        <a:picLocks noChangeAspect="1"/>
                      </p:cNvPicPr>
                      <p:nvPr/>
                    </p:nvPicPr>
                    <p:blipFill>
                      <a:blip r:embed="rId2" cstate="print"/>
                      <a:stretch>
                        <a:fillRect/>
                      </a:stretch>
                    </p:blipFill>
                    <p:spPr>
                      <a:xfrm rot="0">
                        <a:off x="685800" y="1752599"/>
                        <a:ext cx="5021263" cy="554038"/>
                      </a:xfrm>
                      <a:prstGeom prst="rect"/>
                      <a:noFill/>
                      <a:ln w="9525" cmpd="sng" cap="flat">
                        <a:noFill/>
                        <a:prstDash val="solid"/>
                        <a:miter/>
                      </a:ln>
                    </p:spPr>
                  </p:pic>
                </p:oleObj>
              </mc:Fallback>
            </mc:AlternateContent>
          </a:graphicData>
        </a:graphic>
      </p:graphicFrame>
      <p:grpSp>
        <p:nvGrpSpPr>
          <p:cNvPr id="765" name="组合"/>
          <p:cNvGrpSpPr>
            <a:grpSpLocks/>
          </p:cNvGrpSpPr>
          <p:nvPr/>
        </p:nvGrpSpPr>
        <p:grpSpPr>
          <a:xfrm>
            <a:off x="1524000" y="4964112"/>
            <a:ext cx="5181599" cy="65086"/>
            <a:chOff x="1524000" y="4964112"/>
            <a:chExt cx="5181599" cy="65086"/>
          </a:xfrm>
        </p:grpSpPr>
        <p:sp>
          <p:nvSpPr>
            <p:cNvPr id="763" name="直线"/>
            <p:cNvSpPr>
              <a:spLocks/>
            </p:cNvSpPr>
            <p:nvPr/>
          </p:nvSpPr>
          <p:spPr>
            <a:xfrm rot="0">
              <a:off x="1524000" y="4964112"/>
              <a:ext cx="5181599" cy="0"/>
            </a:xfrm>
            <a:prstGeom prst="line"/>
            <a:noFill/>
            <a:ln w="28575" cmpd="sng" cap="sq">
              <a:solidFill>
                <a:srgbClr val="000099"/>
              </a:solidFill>
              <a:prstDash val="solid"/>
              <a:round/>
            </a:ln>
          </p:spPr>
        </p:sp>
        <p:sp>
          <p:nvSpPr>
            <p:cNvPr id="764" name="直线"/>
            <p:cNvSpPr>
              <a:spLocks/>
            </p:cNvSpPr>
            <p:nvPr/>
          </p:nvSpPr>
          <p:spPr>
            <a:xfrm rot="0">
              <a:off x="1524000" y="5029199"/>
              <a:ext cx="5181599" cy="0"/>
            </a:xfrm>
            <a:prstGeom prst="line"/>
            <a:noFill/>
            <a:ln w="28575" cmpd="sng" cap="sq">
              <a:solidFill>
                <a:srgbClr val="000099"/>
              </a:solidFill>
              <a:prstDash val="solid"/>
              <a:round/>
            </a:ln>
          </p:spPr>
        </p:sp>
      </p:grpSp>
      <p:graphicFrame>
        <p:nvGraphicFramePr>
          <p:cNvPr id="766" name="对象"/>
          <p:cNvGraphicFramePr>
            <a:graphicFrameLocks noChangeAspect="1"/>
          </p:cNvGraphicFramePr>
          <p:nvPr/>
        </p:nvGraphicFramePr>
        <p:xfrm>
          <a:off x="838200" y="5029200"/>
          <a:ext cx="5773738" cy="500063"/>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766" name="对象"/>
                      <p:cNvPicPr>
                        <a:picLocks noChangeAspect="1"/>
                      </p:cNvPicPr>
                      <p:nvPr/>
                    </p:nvPicPr>
                    <p:blipFill>
                      <a:blip r:embed="rId4" cstate="print"/>
                      <a:stretch>
                        <a:fillRect/>
                      </a:stretch>
                    </p:blipFill>
                    <p:spPr>
                      <a:xfrm rot="0">
                        <a:off x="838200" y="5029200"/>
                        <a:ext cx="5773738" cy="500063"/>
                      </a:xfrm>
                      <a:prstGeom prst="rect"/>
                      <a:noFill/>
                      <a:ln w="9525" cmpd="sng" cap="flat">
                        <a:noFill/>
                        <a:prstDash val="solid"/>
                        <a:miter/>
                      </a:ln>
                    </p:spPr>
                  </p:pic>
                </p:oleObj>
              </mc:Fallback>
            </mc:AlternateContent>
          </a:graphicData>
        </a:graphic>
      </p:graphicFrame>
      <p:grpSp>
        <p:nvGrpSpPr>
          <p:cNvPr id="773" name="组合"/>
          <p:cNvGrpSpPr>
            <a:grpSpLocks/>
          </p:cNvGrpSpPr>
          <p:nvPr/>
        </p:nvGrpSpPr>
        <p:grpSpPr>
          <a:xfrm>
            <a:off x="1182691" y="5645150"/>
            <a:ext cx="5141909" cy="625431"/>
            <a:chOff x="1182691" y="5645150"/>
            <a:chExt cx="5141909" cy="625431"/>
          </a:xfrm>
        </p:grpSpPr>
        <p:graphicFrame>
          <p:nvGraphicFramePr>
            <p:cNvPr id="767" name="对象"/>
            <p:cNvGraphicFramePr>
              <a:graphicFrameLocks noChangeAspect="1"/>
            </p:cNvGraphicFramePr>
            <p:nvPr/>
          </p:nvGraphicFramePr>
          <p:xfrm>
            <a:off x="1182691" y="5726074"/>
            <a:ext cx="5119729" cy="544507"/>
          </p:xfrm>
          <a:graphic>
            <a:graphicData uri="http://schemas.openxmlformats.org/presentationml/2006/ole">
              <mc:AlternateContent xmlns:mc="http://schemas.openxmlformats.org/markup-compatibility/2006">
                <mc:Choice xmlns:v="urn:schemas-microsoft-com:vml" Requires="v">
                  <p:oleObj spid="" name="package" r:id="rId5" imgW="0" imgH="0" progId="package">
                    <p:embed/>
                  </p:oleObj>
                </mc:Choice>
                <mc:Fallback>
                  <p:oleObj name="package" r:id="rId5" imgW="0" imgH="0" progId="package">
                    <p:embed/>
                    <p:pic>
                      <p:nvPicPr>
                        <p:cNvPr id="767" name="对象"/>
                        <p:cNvPicPr>
                          <a:picLocks noChangeAspect="1"/>
                        </p:cNvPicPr>
                        <p:nvPr/>
                      </p:nvPicPr>
                      <p:blipFill>
                        <a:blip r:embed="rId6" cstate="print"/>
                        <a:stretch>
                          <a:fillRect/>
                        </a:stretch>
                      </p:blipFill>
                      <p:spPr>
                        <a:xfrm rot="0">
                          <a:off x="1182691" y="5726074"/>
                          <a:ext cx="5119729" cy="544507"/>
                        </a:xfrm>
                        <a:prstGeom prst="rect"/>
                        <a:noFill/>
                        <a:ln w="9525" cmpd="sng" cap="flat">
                          <a:noFill/>
                          <a:prstDash val="solid"/>
                          <a:miter/>
                        </a:ln>
                      </p:spPr>
                    </p:pic>
                  </p:oleObj>
                </mc:Fallback>
              </mc:AlternateContent>
            </a:graphicData>
          </a:graphic>
        </p:graphicFrame>
        <p:sp>
          <p:nvSpPr>
            <p:cNvPr id="768" name="直线"/>
            <p:cNvSpPr>
              <a:spLocks/>
            </p:cNvSpPr>
            <p:nvPr/>
          </p:nvSpPr>
          <p:spPr>
            <a:xfrm rot="0">
              <a:off x="1600200" y="5645150"/>
              <a:ext cx="4724399" cy="0"/>
            </a:xfrm>
            <a:prstGeom prst="line"/>
            <a:noFill/>
            <a:ln w="28575" cmpd="sng" cap="sq">
              <a:solidFill>
                <a:srgbClr val="000099"/>
              </a:solidFill>
              <a:prstDash val="solid"/>
              <a:round/>
            </a:ln>
          </p:spPr>
        </p:sp>
        <p:sp>
          <p:nvSpPr>
            <p:cNvPr id="769" name="直线"/>
            <p:cNvSpPr>
              <a:spLocks/>
            </p:cNvSpPr>
            <p:nvPr/>
          </p:nvSpPr>
          <p:spPr>
            <a:xfrm rot="0">
              <a:off x="1600200" y="5743575"/>
              <a:ext cx="990600" cy="0"/>
            </a:xfrm>
            <a:prstGeom prst="line"/>
            <a:noFill/>
            <a:ln w="28575" cmpd="sng" cap="sq">
              <a:solidFill>
                <a:srgbClr val="000099"/>
              </a:solidFill>
              <a:prstDash val="solid"/>
              <a:round/>
            </a:ln>
          </p:spPr>
        </p:sp>
        <p:sp>
          <p:nvSpPr>
            <p:cNvPr id="770" name="直线"/>
            <p:cNvSpPr>
              <a:spLocks/>
            </p:cNvSpPr>
            <p:nvPr/>
          </p:nvSpPr>
          <p:spPr>
            <a:xfrm rot="0">
              <a:off x="2819400" y="5743575"/>
              <a:ext cx="990598" cy="0"/>
            </a:xfrm>
            <a:prstGeom prst="line"/>
            <a:noFill/>
            <a:ln w="28575" cmpd="sng" cap="sq">
              <a:solidFill>
                <a:srgbClr val="000099"/>
              </a:solidFill>
              <a:prstDash val="solid"/>
              <a:round/>
            </a:ln>
          </p:spPr>
        </p:sp>
        <p:sp>
          <p:nvSpPr>
            <p:cNvPr id="771" name="直线"/>
            <p:cNvSpPr>
              <a:spLocks/>
            </p:cNvSpPr>
            <p:nvPr/>
          </p:nvSpPr>
          <p:spPr>
            <a:xfrm rot="0">
              <a:off x="4114800" y="5726112"/>
              <a:ext cx="990600" cy="0"/>
            </a:xfrm>
            <a:prstGeom prst="line"/>
            <a:noFill/>
            <a:ln w="28575" cmpd="sng" cap="sq">
              <a:solidFill>
                <a:srgbClr val="000099"/>
              </a:solidFill>
              <a:prstDash val="solid"/>
              <a:round/>
            </a:ln>
          </p:spPr>
        </p:sp>
        <p:sp>
          <p:nvSpPr>
            <p:cNvPr id="772" name="直线"/>
            <p:cNvSpPr>
              <a:spLocks/>
            </p:cNvSpPr>
            <p:nvPr/>
          </p:nvSpPr>
          <p:spPr>
            <a:xfrm rot="0">
              <a:off x="5334000" y="5726112"/>
              <a:ext cx="990600" cy="0"/>
            </a:xfrm>
            <a:prstGeom prst="line"/>
            <a:noFill/>
            <a:ln w="28575" cmpd="sng" cap="sq">
              <a:solidFill>
                <a:srgbClr val="000099"/>
              </a:solidFill>
              <a:prstDash val="solid"/>
              <a:round/>
            </a:ln>
          </p:spPr>
        </p:sp>
      </p:grpSp>
      <p:sp>
        <p:nvSpPr>
          <p:cNvPr id="774" name="矩形"/>
          <p:cNvSpPr>
            <a:spLocks/>
          </p:cNvSpPr>
          <p:nvPr/>
        </p:nvSpPr>
        <p:spPr>
          <a:xfrm rot="0">
            <a:off x="533399" y="4419600"/>
            <a:ext cx="5173663"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(3) </a:t>
            </a:r>
            <a:r>
              <a:rPr lang="zh-CN" altLang="en-US" sz="2800" b="1" i="0" u="none" strike="noStrike" kern="1200" cap="none" spc="0" baseline="0">
                <a:solidFill>
                  <a:srgbClr val="00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用“与非”门构成逻辑电路</a:t>
            </a:r>
            <a:endParaRPr lang="zh-CN" altLang="en-US" sz="2800" b="1" i="0" u="none" strike="noStrike" kern="1200" cap="none" spc="0" baseline="0">
              <a:solidFill>
                <a:srgbClr val="0033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775" name="矩形" descr="40%"/>
          <p:cNvSpPr>
            <a:spLocks/>
          </p:cNvSpPr>
          <p:nvPr/>
        </p:nvSpPr>
        <p:spPr>
          <a:xfrm rot="0">
            <a:off x="609600" y="609600"/>
            <a:ext cx="8000999" cy="562927"/>
          </a:xfrm>
          <a:prstGeom prst="rect"/>
          <a:pattFill prst="pct40">
            <a:fgClr>
              <a:srgbClr val="FFCCCC"/>
            </a:fgClr>
            <a:bgClr>
              <a:srgbClr val="FFFFFF"/>
            </a:bgClr>
          </a:pattFill>
          <a:ln w="38100" cmpd="sng" cap="sq">
            <a:noFill/>
            <a:prstDash val="solid"/>
            <a:miter/>
          </a:ln>
        </p:spPr>
        <p:txBody>
          <a:bodyPr vert="horz" wrap="square" lIns="91440" tIns="45720" rIns="91440" bIns="45720" anchor="ctr" anchorCtr="0">
            <a:prstTxWarp prst="textNoShape"/>
            <a:spAutoFit/>
          </a:bodyPr>
          <a:lstStyle/>
          <a:p>
            <a:pPr marL="0" indent="0" algn="l">
              <a:lnSpc>
                <a:spcPct val="110000"/>
              </a:lnSpc>
              <a:spcBef>
                <a:spcPts val="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在一种组合中，各输入变量之间是“与”关系</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776" name="矩形" descr="40%"/>
          <p:cNvSpPr>
            <a:spLocks/>
          </p:cNvSpPr>
          <p:nvPr/>
        </p:nvSpPr>
        <p:spPr>
          <a:xfrm rot="0">
            <a:off x="533400" y="1219200"/>
            <a:ext cx="4273302" cy="520065"/>
          </a:xfrm>
          <a:prstGeom prst="rect"/>
          <a:pattFill prst="pct40">
            <a:fgClr>
              <a:srgbClr val="00FF00"/>
            </a:fgClr>
            <a:bgClr>
              <a:srgbClr val="FFFFFF"/>
            </a:bgClr>
          </a:pattFill>
          <a:ln w="38100" cmpd="sng" cap="sq">
            <a:noFill/>
            <a:prstDash val="solid"/>
            <a:miter/>
          </a:ln>
        </p:spPr>
        <p:txBody>
          <a:bodyPr vert="horz" wrap="square" lIns="91440" tIns="45720" rIns="91440" bIns="45720" anchor="ctr" anchorCtr="0">
            <a:prstTxWarp prst="textNoShape"/>
            <a:spAutoFit/>
          </a:bodyPr>
          <a:lstStyle/>
          <a:p>
            <a:pPr marL="0" indent="0" algn="ctr">
              <a:lnSpc>
                <a:spcPct val="100000"/>
              </a:lnSpc>
              <a:spcBef>
                <a:spcPct val="1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各组合之间是“或”关系</a:t>
            </a:r>
            <a:endParaRPr lang="zh-CN" altLang="en-US"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797" name="组合"/>
          <p:cNvGrpSpPr>
            <a:grpSpLocks/>
          </p:cNvGrpSpPr>
          <p:nvPr/>
        </p:nvGrpSpPr>
        <p:grpSpPr>
          <a:xfrm>
            <a:off x="1371600" y="2681288"/>
            <a:ext cx="3124199" cy="1738311"/>
            <a:chOff x="1371600" y="2681288"/>
            <a:chExt cx="3124199" cy="1738311"/>
          </a:xfrm>
        </p:grpSpPr>
        <p:sp>
          <p:nvSpPr>
            <p:cNvPr id="777" name="直线"/>
            <p:cNvSpPr>
              <a:spLocks/>
            </p:cNvSpPr>
            <p:nvPr/>
          </p:nvSpPr>
          <p:spPr>
            <a:xfrm flipH="1" flipV="1" rot="0">
              <a:off x="1584613" y="2949618"/>
              <a:ext cx="355022" cy="349995"/>
            </a:xfrm>
            <a:prstGeom prst="line"/>
            <a:noFill/>
            <a:ln w="28575" cmpd="sng" cap="flat">
              <a:solidFill>
                <a:srgbClr val="000000"/>
              </a:solidFill>
              <a:prstDash val="solid"/>
              <a:round/>
            </a:ln>
          </p:spPr>
        </p:sp>
        <p:grpSp>
          <p:nvGrpSpPr>
            <p:cNvPr id="796" name="组合"/>
            <p:cNvGrpSpPr>
              <a:grpSpLocks/>
            </p:cNvGrpSpPr>
            <p:nvPr/>
          </p:nvGrpSpPr>
          <p:grpSpPr>
            <a:xfrm>
              <a:off x="1371600" y="2681288"/>
              <a:ext cx="3124199" cy="1738311"/>
              <a:chOff x="1371600" y="2681288"/>
              <a:chExt cx="3124199" cy="1738311"/>
            </a:xfrm>
          </p:grpSpPr>
          <p:sp>
            <p:nvSpPr>
              <p:cNvPr id="778" name="矩形"/>
              <p:cNvSpPr>
                <a:spLocks/>
              </p:cNvSpPr>
              <p:nvPr/>
            </p:nvSpPr>
            <p:spPr>
              <a:xfrm rot="0">
                <a:off x="1371600" y="2891285"/>
                <a:ext cx="497032" cy="492910"/>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1" u="none" strike="noStrike" kern="1200" cap="none" spc="0" baseline="0">
                    <a:solidFill>
                      <a:schemeClr val="tx1"/>
                    </a:solidFill>
                    <a:latin typeface="Times New Roman" pitchFamily="0" charset="0"/>
                    <a:ea typeface="宋体" pitchFamily="0" charset="0"/>
                    <a:cs typeface="宋体" pitchFamily="0" charset="0"/>
                  </a:rPr>
                  <a:t>A</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779" name="矩形"/>
              <p:cNvSpPr>
                <a:spLocks/>
              </p:cNvSpPr>
              <p:nvPr/>
            </p:nvSpPr>
            <p:spPr>
              <a:xfrm rot="0">
                <a:off x="1584613" y="2681288"/>
                <a:ext cx="639040" cy="494369"/>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1" u="none" strike="noStrike" kern="1200" cap="none" spc="0" baseline="0">
                    <a:solidFill>
                      <a:schemeClr val="tx1"/>
                    </a:solidFill>
                    <a:latin typeface="Times New Roman" pitchFamily="0" charset="0"/>
                    <a:ea typeface="宋体" pitchFamily="0" charset="0"/>
                    <a:cs typeface="宋体" pitchFamily="0" charset="0"/>
                  </a:rPr>
                  <a:t>BC</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780" name="矩形"/>
              <p:cNvSpPr>
                <a:spLocks/>
              </p:cNvSpPr>
              <p:nvPr/>
            </p:nvSpPr>
            <p:spPr>
              <a:xfrm rot="0">
                <a:off x="1939636" y="3299613"/>
                <a:ext cx="1278081" cy="1119986"/>
              </a:xfrm>
              <a:prstGeom prst="rect"/>
              <a:noFill/>
              <a:ln w="28575" cmpd="sng" cap="flat">
                <a:solidFill>
                  <a:srgbClr val="000000"/>
                </a:solidFill>
                <a:prstDash val="solid"/>
                <a:miter/>
              </a:ln>
            </p:spPr>
          </p:sp>
          <p:sp>
            <p:nvSpPr>
              <p:cNvPr id="781" name="直线"/>
              <p:cNvSpPr>
                <a:spLocks/>
              </p:cNvSpPr>
              <p:nvPr/>
            </p:nvSpPr>
            <p:spPr>
              <a:xfrm rot="0">
                <a:off x="1939636" y="3859605"/>
                <a:ext cx="1278081" cy="0"/>
              </a:xfrm>
              <a:prstGeom prst="line"/>
              <a:noFill/>
              <a:ln w="28575" cmpd="sng" cap="flat">
                <a:solidFill>
                  <a:srgbClr val="000000"/>
                </a:solidFill>
                <a:prstDash val="solid"/>
                <a:round/>
              </a:ln>
            </p:spPr>
          </p:sp>
          <p:sp>
            <p:nvSpPr>
              <p:cNvPr id="782" name="直线"/>
              <p:cNvSpPr>
                <a:spLocks/>
              </p:cNvSpPr>
              <p:nvPr/>
            </p:nvSpPr>
            <p:spPr>
              <a:xfrm rot="0">
                <a:off x="2578677" y="3299613"/>
                <a:ext cx="0" cy="1119986"/>
              </a:xfrm>
              <a:prstGeom prst="line"/>
              <a:noFill/>
              <a:ln w="28575" cmpd="sng" cap="flat">
                <a:solidFill>
                  <a:srgbClr val="000000"/>
                </a:solidFill>
                <a:prstDash val="solid"/>
                <a:round/>
              </a:ln>
            </p:spPr>
          </p:sp>
          <p:sp>
            <p:nvSpPr>
              <p:cNvPr id="783" name="矩形"/>
              <p:cNvSpPr>
                <a:spLocks/>
              </p:cNvSpPr>
              <p:nvPr/>
            </p:nvSpPr>
            <p:spPr>
              <a:xfrm rot="0">
                <a:off x="1939636" y="2891285"/>
                <a:ext cx="639039" cy="492910"/>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00</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784" name="矩形"/>
              <p:cNvSpPr>
                <a:spLocks/>
              </p:cNvSpPr>
              <p:nvPr/>
            </p:nvSpPr>
            <p:spPr>
              <a:xfrm rot="0">
                <a:off x="1513609" y="3869815"/>
                <a:ext cx="497030" cy="494368"/>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1</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785" name="矩形"/>
              <p:cNvSpPr>
                <a:spLocks/>
              </p:cNvSpPr>
              <p:nvPr/>
            </p:nvSpPr>
            <p:spPr>
              <a:xfrm rot="0">
                <a:off x="1513609" y="3349195"/>
                <a:ext cx="497030" cy="494369"/>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786" name="矩形"/>
              <p:cNvSpPr>
                <a:spLocks/>
              </p:cNvSpPr>
              <p:nvPr/>
            </p:nvSpPr>
            <p:spPr>
              <a:xfrm rot="0">
                <a:off x="3217718" y="3299613"/>
                <a:ext cx="1278081" cy="1119986"/>
              </a:xfrm>
              <a:prstGeom prst="rect"/>
              <a:noFill/>
              <a:ln w="28575" cmpd="sng" cap="flat">
                <a:solidFill>
                  <a:srgbClr val="000000"/>
                </a:solidFill>
                <a:prstDash val="solid"/>
                <a:miter/>
              </a:ln>
            </p:spPr>
          </p:sp>
          <p:sp>
            <p:nvSpPr>
              <p:cNvPr id="787" name="直线"/>
              <p:cNvSpPr>
                <a:spLocks/>
              </p:cNvSpPr>
              <p:nvPr/>
            </p:nvSpPr>
            <p:spPr>
              <a:xfrm rot="0">
                <a:off x="3217718" y="3859605"/>
                <a:ext cx="1278081" cy="0"/>
              </a:xfrm>
              <a:prstGeom prst="line"/>
              <a:noFill/>
              <a:ln w="28575" cmpd="sng" cap="flat">
                <a:solidFill>
                  <a:srgbClr val="000000"/>
                </a:solidFill>
                <a:prstDash val="solid"/>
                <a:round/>
              </a:ln>
            </p:spPr>
          </p:sp>
          <p:sp>
            <p:nvSpPr>
              <p:cNvPr id="788" name="直线"/>
              <p:cNvSpPr>
                <a:spLocks/>
              </p:cNvSpPr>
              <p:nvPr/>
            </p:nvSpPr>
            <p:spPr>
              <a:xfrm rot="0">
                <a:off x="3856759" y="3299613"/>
                <a:ext cx="0" cy="1119986"/>
              </a:xfrm>
              <a:prstGeom prst="line"/>
              <a:noFill/>
              <a:ln w="28575" cmpd="sng" cap="flat">
                <a:solidFill>
                  <a:srgbClr val="000000"/>
                </a:solidFill>
                <a:prstDash val="solid"/>
                <a:round/>
              </a:ln>
            </p:spPr>
          </p:sp>
          <p:sp>
            <p:nvSpPr>
              <p:cNvPr id="789" name="矩形"/>
              <p:cNvSpPr>
                <a:spLocks/>
              </p:cNvSpPr>
              <p:nvPr/>
            </p:nvSpPr>
            <p:spPr>
              <a:xfrm rot="0">
                <a:off x="2578677" y="2860660"/>
                <a:ext cx="639039" cy="494369"/>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01</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790" name="矩形"/>
              <p:cNvSpPr>
                <a:spLocks/>
              </p:cNvSpPr>
              <p:nvPr/>
            </p:nvSpPr>
            <p:spPr>
              <a:xfrm rot="0">
                <a:off x="3217718" y="2860660"/>
                <a:ext cx="639041" cy="494369"/>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11</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791" name="矩形"/>
              <p:cNvSpPr>
                <a:spLocks/>
              </p:cNvSpPr>
              <p:nvPr/>
            </p:nvSpPr>
            <p:spPr>
              <a:xfrm rot="0">
                <a:off x="3856759" y="2860660"/>
                <a:ext cx="639039" cy="494369"/>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10</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792" name="矩形"/>
              <p:cNvSpPr>
                <a:spLocks/>
              </p:cNvSpPr>
              <p:nvPr/>
            </p:nvSpPr>
            <p:spPr>
              <a:xfrm rot="0">
                <a:off x="2725104" y="3330238"/>
                <a:ext cx="306247"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793" name="矩形"/>
              <p:cNvSpPr>
                <a:spLocks/>
              </p:cNvSpPr>
              <p:nvPr/>
            </p:nvSpPr>
            <p:spPr>
              <a:xfrm rot="0">
                <a:off x="4003186" y="3330238"/>
                <a:ext cx="306247"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794" name="矩形"/>
              <p:cNvSpPr>
                <a:spLocks/>
              </p:cNvSpPr>
              <p:nvPr/>
            </p:nvSpPr>
            <p:spPr>
              <a:xfrm rot="0">
                <a:off x="2085323" y="3890231"/>
                <a:ext cx="306247"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795" name="矩形"/>
              <p:cNvSpPr>
                <a:spLocks/>
              </p:cNvSpPr>
              <p:nvPr/>
            </p:nvSpPr>
            <p:spPr>
              <a:xfrm rot="0">
                <a:off x="3434410" y="3890231"/>
                <a:ext cx="306247"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sp>
        <p:nvSpPr>
          <p:cNvPr id="798" name="矩形"/>
          <p:cNvSpPr>
            <a:spLocks/>
          </p:cNvSpPr>
          <p:nvPr/>
        </p:nvSpPr>
        <p:spPr>
          <a:xfrm rot="0">
            <a:off x="609600" y="2224088"/>
            <a:ext cx="553615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由卡图诺可知，该函数不可化简。</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814" name="组合"/>
          <p:cNvGrpSpPr>
            <a:grpSpLocks/>
          </p:cNvGrpSpPr>
          <p:nvPr/>
        </p:nvGrpSpPr>
        <p:grpSpPr>
          <a:xfrm>
            <a:off x="5486400" y="1431925"/>
            <a:ext cx="3163885" cy="3445207"/>
            <a:chOff x="5486400" y="1431925"/>
            <a:chExt cx="3163885" cy="3445207"/>
          </a:xfrm>
        </p:grpSpPr>
        <p:grpSp>
          <p:nvGrpSpPr>
            <p:cNvPr id="812" name="组合"/>
            <p:cNvGrpSpPr>
              <a:grpSpLocks/>
            </p:cNvGrpSpPr>
            <p:nvPr/>
          </p:nvGrpSpPr>
          <p:grpSpPr>
            <a:xfrm>
              <a:off x="5486400" y="1431925"/>
              <a:ext cx="3124199" cy="3445207"/>
              <a:chOff x="5486400" y="1431925"/>
              <a:chExt cx="3124199" cy="3445207"/>
            </a:xfrm>
          </p:grpSpPr>
          <p:sp>
            <p:nvSpPr>
              <p:cNvPr id="799" name="矩形"/>
              <p:cNvSpPr>
                <a:spLocks/>
              </p:cNvSpPr>
              <p:nvPr/>
            </p:nvSpPr>
            <p:spPr>
              <a:xfrm rot="0">
                <a:off x="5486400" y="1897488"/>
                <a:ext cx="29454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0     0    0        0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811" name="组合"/>
              <p:cNvGrpSpPr>
                <a:grpSpLocks/>
              </p:cNvGrpSpPr>
              <p:nvPr/>
            </p:nvGrpSpPr>
            <p:grpSpPr>
              <a:xfrm>
                <a:off x="5791200" y="1431925"/>
                <a:ext cx="2819399" cy="3445207"/>
                <a:chOff x="5791200" y="1431925"/>
                <a:chExt cx="2819399" cy="3445207"/>
              </a:xfrm>
            </p:grpSpPr>
            <p:sp>
              <p:nvSpPr>
                <p:cNvPr id="800" name="直线"/>
                <p:cNvSpPr>
                  <a:spLocks/>
                </p:cNvSpPr>
                <p:nvPr/>
              </p:nvSpPr>
              <p:spPr>
                <a:xfrm rot="0">
                  <a:off x="6019799" y="1431925"/>
                  <a:ext cx="2590799" cy="0"/>
                </a:xfrm>
                <a:prstGeom prst="line"/>
                <a:noFill/>
                <a:ln w="28575" cmpd="sng" cap="sq">
                  <a:solidFill>
                    <a:srgbClr val="000000"/>
                  </a:solidFill>
                  <a:prstDash val="solid"/>
                  <a:round/>
                </a:ln>
              </p:spPr>
            </p:sp>
            <p:sp>
              <p:nvSpPr>
                <p:cNvPr id="801" name="直线"/>
                <p:cNvSpPr>
                  <a:spLocks/>
                </p:cNvSpPr>
                <p:nvPr/>
              </p:nvSpPr>
              <p:spPr>
                <a:xfrm rot="0">
                  <a:off x="6019799" y="1853567"/>
                  <a:ext cx="2590799" cy="0"/>
                </a:xfrm>
                <a:prstGeom prst="line"/>
                <a:noFill/>
                <a:ln w="28575" cmpd="sng" cap="sq">
                  <a:solidFill>
                    <a:srgbClr val="000000"/>
                  </a:solidFill>
                  <a:prstDash val="solid"/>
                  <a:round/>
                </a:ln>
              </p:spPr>
            </p:sp>
            <p:sp>
              <p:nvSpPr>
                <p:cNvPr id="802" name="直线"/>
                <p:cNvSpPr>
                  <a:spLocks/>
                </p:cNvSpPr>
                <p:nvPr/>
              </p:nvSpPr>
              <p:spPr>
                <a:xfrm flipH="1" rot="0">
                  <a:off x="7848599" y="1431925"/>
                  <a:ext cx="0" cy="3302863"/>
                </a:xfrm>
                <a:prstGeom prst="line"/>
                <a:noFill/>
                <a:ln w="28575" cmpd="sng" cap="sq">
                  <a:solidFill>
                    <a:srgbClr val="000000"/>
                  </a:solidFill>
                  <a:prstDash val="solid"/>
                  <a:round/>
                </a:ln>
              </p:spPr>
            </p:sp>
            <p:sp>
              <p:nvSpPr>
                <p:cNvPr id="803" name="矩形"/>
                <p:cNvSpPr>
                  <a:spLocks/>
                </p:cNvSpPr>
                <p:nvPr/>
              </p:nvSpPr>
              <p:spPr>
                <a:xfrm rot="0">
                  <a:off x="5791200" y="1431925"/>
                  <a:ext cx="2717362" cy="520065"/>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a:t>
                  </a: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B</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C</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endParaRPr lang="zh-CN" altLang="en-US"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804" name="矩形"/>
                <p:cNvSpPr>
                  <a:spLocks/>
                </p:cNvSpPr>
                <p:nvPr/>
              </p:nvSpPr>
              <p:spPr>
                <a:xfrm rot="0">
                  <a:off x="6019799" y="2248857"/>
                  <a:ext cx="2412060" cy="520064"/>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0     0    1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805" name="矩形"/>
                <p:cNvSpPr>
                  <a:spLocks/>
                </p:cNvSpPr>
                <p:nvPr/>
              </p:nvSpPr>
              <p:spPr>
                <a:xfrm rot="0">
                  <a:off x="6019799" y="2600225"/>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0     1    0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806" name="矩形"/>
                <p:cNvSpPr>
                  <a:spLocks/>
                </p:cNvSpPr>
                <p:nvPr/>
              </p:nvSpPr>
              <p:spPr>
                <a:xfrm rot="0">
                  <a:off x="6019799" y="2951593"/>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0     1    1        0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807" name="矩形"/>
                <p:cNvSpPr>
                  <a:spLocks/>
                </p:cNvSpPr>
                <p:nvPr/>
              </p:nvSpPr>
              <p:spPr>
                <a:xfrm rot="0">
                  <a:off x="6019799" y="3302962"/>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1     0    0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808" name="矩形"/>
                <p:cNvSpPr>
                  <a:spLocks/>
                </p:cNvSpPr>
                <p:nvPr/>
              </p:nvSpPr>
              <p:spPr>
                <a:xfrm rot="0">
                  <a:off x="6019799" y="3655793"/>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1     0    1        0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809" name="矩形"/>
                <p:cNvSpPr>
                  <a:spLocks/>
                </p:cNvSpPr>
                <p:nvPr/>
              </p:nvSpPr>
              <p:spPr>
                <a:xfrm rot="0">
                  <a:off x="6019799" y="4007163"/>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1     1    0        0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810" name="矩形"/>
                <p:cNvSpPr>
                  <a:spLocks/>
                </p:cNvSpPr>
                <p:nvPr/>
              </p:nvSpPr>
              <p:spPr>
                <a:xfrm rot="0">
                  <a:off x="6019799" y="4357068"/>
                  <a:ext cx="2412060" cy="520064"/>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1     1    1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sp>
          <p:nvSpPr>
            <p:cNvPr id="813" name="直线"/>
            <p:cNvSpPr>
              <a:spLocks/>
            </p:cNvSpPr>
            <p:nvPr/>
          </p:nvSpPr>
          <p:spPr>
            <a:xfrm rot="0">
              <a:off x="6059486" y="4800600"/>
              <a:ext cx="2590799" cy="0"/>
            </a:xfrm>
            <a:prstGeom prst="line"/>
            <a:noFill/>
            <a:ln w="28575" cmpd="sng" cap="flat">
              <a:solidFill>
                <a:srgbClr val="000000"/>
              </a:solidFill>
              <a:prstDash val="solid"/>
              <a:round/>
            </a:ln>
          </p:spPr>
        </p:sp>
      </p:grpSp>
    </p:spTree>
    <p:extLst>
      <p:ext uri="{BB962C8B-B14F-4D97-AF65-F5344CB8AC3E}">
        <p14:creationId xmlns:p14="http://schemas.microsoft.com/office/powerpoint/2010/main" val="191878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5"/>
                                        </p:tgtEl>
                                        <p:attrNameLst>
                                          <p:attrName>style.visibility</p:attrName>
                                        </p:attrNameLst>
                                      </p:cBhvr>
                                      <p:to>
                                        <p:strVal val="visible"/>
                                      </p:to>
                                    </p:set>
                                    <p:animEffect transition="in" filter="wipe(left)">
                                      <p:cBhvr>
                                        <p:cTn id="7" dur="500"/>
                                        <p:tgtEl>
                                          <p:spTgt spid="7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6"/>
                                        </p:tgtEl>
                                        <p:attrNameLst>
                                          <p:attrName>style.visibility</p:attrName>
                                        </p:attrNameLst>
                                      </p:cBhvr>
                                      <p:to>
                                        <p:strVal val="visible"/>
                                      </p:to>
                                    </p:set>
                                    <p:animEffect transition="in" filter="wipe(left)">
                                      <p:cBhvr>
                                        <p:cTn id="12" dur="500"/>
                                        <p:tgtEl>
                                          <p:spTgt spid="7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2"/>
                                        </p:tgtEl>
                                        <p:attrNameLst>
                                          <p:attrName>style.visibility</p:attrName>
                                        </p:attrNameLst>
                                      </p:cBhvr>
                                      <p:to>
                                        <p:strVal val="visible"/>
                                      </p:to>
                                    </p:set>
                                    <p:animEffect transition="in" filter="wipe(left)">
                                      <p:cBhvr>
                                        <p:cTn id="17" dur="500"/>
                                        <p:tgtEl>
                                          <p:spTgt spid="7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8"/>
                                        </p:tgtEl>
                                        <p:attrNameLst>
                                          <p:attrName>style.visibility</p:attrName>
                                        </p:attrNameLst>
                                      </p:cBhvr>
                                      <p:to>
                                        <p:strVal val="visible"/>
                                      </p:to>
                                    </p:set>
                                    <p:animEffect transition="in" filter="wipe(left)">
                                      <p:cBhvr>
                                        <p:cTn id="22" dur="500"/>
                                        <p:tgtEl>
                                          <p:spTgt spid="7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7"/>
                                        </p:tgtEl>
                                        <p:attrNameLst>
                                          <p:attrName>style.visibility</p:attrName>
                                        </p:attrNameLst>
                                      </p:cBhvr>
                                      <p:to>
                                        <p:strVal val="visible"/>
                                      </p:to>
                                    </p:set>
                                    <p:animEffect transition="in" filter="wipe(left)">
                                      <p:cBhvr>
                                        <p:cTn id="27" dur="500"/>
                                        <p:tgtEl>
                                          <p:spTgt spid="79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74"/>
                                        </p:tgtEl>
                                        <p:attrNameLst>
                                          <p:attrName>style.visibility</p:attrName>
                                        </p:attrNameLst>
                                      </p:cBhvr>
                                      <p:to>
                                        <p:strVal val="visible"/>
                                      </p:to>
                                    </p:set>
                                    <p:animEffect transition="in" filter="box(out)">
                                      <p:cBhvr>
                                        <p:cTn id="32" dur="500"/>
                                        <p:tgtEl>
                                          <p:spTgt spid="77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766"/>
                                        </p:tgtEl>
                                        <p:attrNameLst>
                                          <p:attrName>style.visibility</p:attrName>
                                        </p:attrNameLst>
                                      </p:cBhvr>
                                      <p:to>
                                        <p:strVal val="visible"/>
                                      </p:to>
                                    </p:set>
                                    <p:animEffect transition="in" filter="box(out)">
                                      <p:cBhvr>
                                        <p:cTn id="37" dur="500"/>
                                        <p:tgtEl>
                                          <p:spTgt spid="7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5"/>
                                        </p:tgtEl>
                                        <p:attrNameLst>
                                          <p:attrName>style.visibility</p:attrName>
                                        </p:attrNameLst>
                                      </p:cBhvr>
                                      <p:to>
                                        <p:strVal val="visible"/>
                                      </p:to>
                                    </p:set>
                                    <p:animEffect transition="in" filter="wipe(left)">
                                      <p:cBhvr>
                                        <p:cTn id="42" dur="500"/>
                                        <p:tgtEl>
                                          <p:spTgt spid="76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73"/>
                                        </p:tgtEl>
                                        <p:attrNameLst>
                                          <p:attrName>style.visibility</p:attrName>
                                        </p:attrNameLst>
                                      </p:cBhvr>
                                      <p:to>
                                        <p:strVal val="visible"/>
                                      </p:to>
                                    </p:set>
                                    <p:animEffect transition="in" filter="wipe(left)">
                                      <p:cBhvr>
                                        <p:cTn id="47" dur="500"/>
                                        <p:tgtEl>
                                          <p:spTgt spid="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 grpId="0" animBg="1"/>
      <p:bldP spid="776" grpId="0" animBg="1"/>
      <p:bldP spid="798" grpId="0"/>
      <p:bldP spid="797" grpId="0" animBg="1"/>
      <p:bldP spid="774" grpId="0"/>
      <p:bldP spid="765" grpId="0" animBg="1"/>
      <p:bldP spid="773" grpId="0" animBg="1"/>
    </p:bldLst>
  </p:timing>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7" name="矩形"/>
          <p:cNvSpPr>
            <a:spLocks/>
          </p:cNvSpPr>
          <p:nvPr/>
        </p:nvSpPr>
        <p:spPr>
          <a:xfrm rot="0">
            <a:off x="519113" y="414338"/>
            <a:ext cx="1938337" cy="519112"/>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3300"/>
                </a:solidFill>
                <a:effectLst>
                  <a:outerShdw sx="100000" sy="100000" blurRad="38100" dir="2700000" dist="38100" algn="tl">
                    <a:srgbClr val="C0C0C0"/>
                  </a:outerShdw>
                </a:effectLst>
                <a:latin typeface="Times New Roman" pitchFamily="0" charset="0"/>
                <a:ea typeface="宋体" pitchFamily="0" charset="0"/>
                <a:cs typeface="Calibri" pitchFamily="0" charset="0"/>
              </a:rPr>
              <a:t> (4)  </a:t>
            </a:r>
            <a:r>
              <a:rPr lang="zh-CN" altLang="en-US" sz="2800" b="1" i="0" u="none" strike="noStrike" kern="1200" cap="none" spc="0" baseline="0">
                <a:solidFill>
                  <a:srgbClr val="003300"/>
                </a:solidFill>
                <a:effectLst>
                  <a:outerShdw sx="100000" sy="100000" blurRad="38100" dir="2700000" dist="38100" algn="tl">
                    <a:srgbClr val="C0C0C0"/>
                  </a:outerShdw>
                </a:effectLst>
                <a:latin typeface="Times New Roman" pitchFamily="0" charset="0"/>
                <a:ea typeface="宋体" pitchFamily="0" charset="0"/>
                <a:cs typeface="宋体" pitchFamily="0" charset="0"/>
              </a:rPr>
              <a:t>逻辑图</a:t>
            </a:r>
            <a:endParaRPr lang="zh-CN" altLang="en-US" sz="2800" b="1" i="0" u="none" strike="noStrike" kern="1200" cap="none" spc="0" baseline="0">
              <a:solidFill>
                <a:srgbClr val="003300"/>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818" name="矩形"/>
          <p:cNvSpPr>
            <a:spLocks/>
          </p:cNvSpPr>
          <p:nvPr/>
        </p:nvSpPr>
        <p:spPr>
          <a:xfrm rot="0">
            <a:off x="8077200" y="3581399"/>
            <a:ext cx="6096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Y</a:t>
            </a:r>
            <a:endParaRPr lang="zh-CN" altLang="en-US" sz="3200" b="1" i="0" u="none" strike="noStrike" kern="1200" cap="none" spc="0" baseline="0">
              <a:solidFill>
                <a:schemeClr val="bg1"/>
              </a:solidFill>
              <a:latin typeface="Times New Roman" pitchFamily="0" charset="0"/>
              <a:ea typeface="宋体" pitchFamily="0" charset="0"/>
              <a:cs typeface="宋体" pitchFamily="0" charset="0"/>
            </a:endParaRPr>
          </a:p>
        </p:txBody>
      </p:sp>
      <p:sp>
        <p:nvSpPr>
          <p:cNvPr id="819" name="矩形"/>
          <p:cNvSpPr>
            <a:spLocks/>
          </p:cNvSpPr>
          <p:nvPr/>
        </p:nvSpPr>
        <p:spPr>
          <a:xfrm rot="0">
            <a:off x="1447800" y="4495800"/>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C</a:t>
            </a:r>
            <a:endParaRPr lang="zh-CN" altLang="en-US" sz="3200" b="1" i="1" u="none" strike="noStrike" kern="1200" cap="none" spc="0" baseline="0">
              <a:solidFill>
                <a:schemeClr val="bg1"/>
              </a:solidFill>
              <a:latin typeface="Times New Roman" pitchFamily="0" charset="0"/>
              <a:ea typeface="宋体" pitchFamily="0" charset="0"/>
              <a:cs typeface="宋体" pitchFamily="0" charset="0"/>
            </a:endParaRPr>
          </a:p>
        </p:txBody>
      </p:sp>
      <p:sp>
        <p:nvSpPr>
          <p:cNvPr id="820" name="矩形"/>
          <p:cNvSpPr>
            <a:spLocks/>
          </p:cNvSpPr>
          <p:nvPr/>
        </p:nvSpPr>
        <p:spPr>
          <a:xfrm rot="0">
            <a:off x="1371600" y="2895600"/>
            <a:ext cx="6096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B</a:t>
            </a:r>
            <a:endParaRPr lang="zh-CN" altLang="en-US" sz="3200" b="1" i="0" u="none" strike="noStrike" kern="1200" cap="none" spc="0" baseline="0">
              <a:solidFill>
                <a:schemeClr val="bg1"/>
              </a:solidFill>
              <a:latin typeface="Times New Roman" pitchFamily="0" charset="0"/>
              <a:ea typeface="宋体" pitchFamily="0" charset="0"/>
              <a:cs typeface="宋体" pitchFamily="0" charset="0"/>
            </a:endParaRPr>
          </a:p>
        </p:txBody>
      </p:sp>
      <p:sp>
        <p:nvSpPr>
          <p:cNvPr id="821" name="矩形"/>
          <p:cNvSpPr>
            <a:spLocks/>
          </p:cNvSpPr>
          <p:nvPr/>
        </p:nvSpPr>
        <p:spPr>
          <a:xfrm rot="0">
            <a:off x="1371600" y="1295399"/>
            <a:ext cx="6096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A</a:t>
            </a:r>
            <a:endParaRPr lang="zh-CN" altLang="en-US" sz="3200" b="1" i="0" u="none" strike="noStrike" kern="1200" cap="none" spc="0" baseline="0">
              <a:solidFill>
                <a:schemeClr val="bg1"/>
              </a:solidFill>
              <a:latin typeface="Times New Roman" pitchFamily="0" charset="0"/>
              <a:ea typeface="宋体" pitchFamily="0" charset="0"/>
              <a:cs typeface="宋体" pitchFamily="0" charset="0"/>
            </a:endParaRPr>
          </a:p>
        </p:txBody>
      </p:sp>
      <p:grpSp>
        <p:nvGrpSpPr>
          <p:cNvPr id="825" name="组合"/>
          <p:cNvGrpSpPr>
            <a:grpSpLocks/>
          </p:cNvGrpSpPr>
          <p:nvPr/>
        </p:nvGrpSpPr>
        <p:grpSpPr>
          <a:xfrm>
            <a:off x="1066800" y="1219200"/>
            <a:ext cx="438150" cy="3719511"/>
            <a:chOff x="1066800" y="1219200"/>
            <a:chExt cx="438150" cy="3719511"/>
          </a:xfrm>
        </p:grpSpPr>
        <p:sp>
          <p:nvSpPr>
            <p:cNvPr id="822" name="矩形"/>
            <p:cNvSpPr>
              <a:spLocks/>
            </p:cNvSpPr>
            <p:nvPr/>
          </p:nvSpPr>
          <p:spPr>
            <a:xfrm rot="0">
              <a:off x="1066800" y="12192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823" name="矩形"/>
            <p:cNvSpPr>
              <a:spLocks/>
            </p:cNvSpPr>
            <p:nvPr/>
          </p:nvSpPr>
          <p:spPr>
            <a:xfrm rot="0">
              <a:off x="1143000" y="28956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824" name="矩形"/>
            <p:cNvSpPr>
              <a:spLocks/>
            </p:cNvSpPr>
            <p:nvPr/>
          </p:nvSpPr>
          <p:spPr>
            <a:xfrm rot="0">
              <a:off x="1143000" y="4419600"/>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grpSp>
        <p:nvGrpSpPr>
          <p:cNvPr id="829" name="组合"/>
          <p:cNvGrpSpPr>
            <a:grpSpLocks/>
          </p:cNvGrpSpPr>
          <p:nvPr/>
        </p:nvGrpSpPr>
        <p:grpSpPr>
          <a:xfrm>
            <a:off x="2971799" y="1066800"/>
            <a:ext cx="514350" cy="3871911"/>
            <a:chOff x="2971799" y="1066800"/>
            <a:chExt cx="514350" cy="3871911"/>
          </a:xfrm>
        </p:grpSpPr>
        <p:sp>
          <p:nvSpPr>
            <p:cNvPr id="826" name="矩形"/>
            <p:cNvSpPr>
              <a:spLocks/>
            </p:cNvSpPr>
            <p:nvPr/>
          </p:nvSpPr>
          <p:spPr>
            <a:xfrm rot="0">
              <a:off x="3124200" y="4419600"/>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827" name="矩形"/>
            <p:cNvSpPr>
              <a:spLocks/>
            </p:cNvSpPr>
            <p:nvPr/>
          </p:nvSpPr>
          <p:spPr>
            <a:xfrm rot="0">
              <a:off x="3048000" y="27432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828" name="矩形"/>
            <p:cNvSpPr>
              <a:spLocks/>
            </p:cNvSpPr>
            <p:nvPr/>
          </p:nvSpPr>
          <p:spPr>
            <a:xfrm rot="0">
              <a:off x="2971799" y="1066800"/>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grpSp>
        <p:nvGrpSpPr>
          <p:cNvPr id="834" name="组合"/>
          <p:cNvGrpSpPr>
            <a:grpSpLocks/>
          </p:cNvGrpSpPr>
          <p:nvPr/>
        </p:nvGrpSpPr>
        <p:grpSpPr>
          <a:xfrm>
            <a:off x="5181599" y="1343025"/>
            <a:ext cx="438150" cy="4100512"/>
            <a:chOff x="5181599" y="1343025"/>
            <a:chExt cx="438150" cy="4100512"/>
          </a:xfrm>
        </p:grpSpPr>
        <p:sp>
          <p:nvSpPr>
            <p:cNvPr id="830" name="矩形"/>
            <p:cNvSpPr>
              <a:spLocks/>
            </p:cNvSpPr>
            <p:nvPr/>
          </p:nvSpPr>
          <p:spPr>
            <a:xfrm rot="0">
              <a:off x="5181599" y="1343025"/>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831" name="矩形"/>
            <p:cNvSpPr>
              <a:spLocks/>
            </p:cNvSpPr>
            <p:nvPr/>
          </p:nvSpPr>
          <p:spPr>
            <a:xfrm rot="0">
              <a:off x="5257800" y="3781424"/>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832" name="矩形"/>
            <p:cNvSpPr>
              <a:spLocks/>
            </p:cNvSpPr>
            <p:nvPr/>
          </p:nvSpPr>
          <p:spPr>
            <a:xfrm rot="0">
              <a:off x="5257800" y="2562225"/>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833" name="矩形"/>
            <p:cNvSpPr>
              <a:spLocks/>
            </p:cNvSpPr>
            <p:nvPr/>
          </p:nvSpPr>
          <p:spPr>
            <a:xfrm rot="0">
              <a:off x="5257800" y="4924425"/>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sp>
        <p:nvSpPr>
          <p:cNvPr id="835" name="矩形"/>
          <p:cNvSpPr>
            <a:spLocks/>
          </p:cNvSpPr>
          <p:nvPr/>
        </p:nvSpPr>
        <p:spPr>
          <a:xfrm rot="0">
            <a:off x="7620000" y="3400425"/>
            <a:ext cx="361950"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nvGrpSpPr>
          <p:cNvPr id="906" name="组合"/>
          <p:cNvGrpSpPr>
            <a:grpSpLocks/>
          </p:cNvGrpSpPr>
          <p:nvPr/>
        </p:nvGrpSpPr>
        <p:grpSpPr>
          <a:xfrm>
            <a:off x="1828800" y="1066800"/>
            <a:ext cx="6400799" cy="4876800"/>
            <a:chOff x="1828800" y="1066800"/>
            <a:chExt cx="6400799" cy="4876800"/>
          </a:xfrm>
        </p:grpSpPr>
        <p:sp>
          <p:nvSpPr>
            <p:cNvPr id="836" name="直线"/>
            <p:cNvSpPr>
              <a:spLocks/>
            </p:cNvSpPr>
            <p:nvPr/>
          </p:nvSpPr>
          <p:spPr>
            <a:xfrm rot="0">
              <a:off x="5181599" y="5486401"/>
              <a:ext cx="914400" cy="0"/>
            </a:xfrm>
            <a:prstGeom prst="line"/>
            <a:noFill/>
            <a:ln w="28575" cmpd="sng" cap="sq">
              <a:solidFill>
                <a:srgbClr val="333300"/>
              </a:solidFill>
              <a:prstDash val="solid"/>
              <a:round/>
            </a:ln>
          </p:spPr>
        </p:sp>
        <p:sp>
          <p:nvSpPr>
            <p:cNvPr id="837" name="直线"/>
            <p:cNvSpPr>
              <a:spLocks/>
            </p:cNvSpPr>
            <p:nvPr/>
          </p:nvSpPr>
          <p:spPr>
            <a:xfrm rot="0">
              <a:off x="6096000" y="3581399"/>
              <a:ext cx="457200" cy="0"/>
            </a:xfrm>
            <a:prstGeom prst="line"/>
            <a:noFill/>
            <a:ln w="28575" cmpd="sng" cap="sq">
              <a:solidFill>
                <a:srgbClr val="333300"/>
              </a:solidFill>
              <a:prstDash val="solid"/>
              <a:round/>
            </a:ln>
          </p:spPr>
        </p:sp>
        <p:sp>
          <p:nvSpPr>
            <p:cNvPr id="838" name="矩形"/>
            <p:cNvSpPr>
              <a:spLocks/>
            </p:cNvSpPr>
            <p:nvPr/>
          </p:nvSpPr>
          <p:spPr>
            <a:xfrm rot="0">
              <a:off x="2362200" y="1219200"/>
              <a:ext cx="609600" cy="838200"/>
            </a:xfrm>
            <a:prstGeom prst="rect"/>
            <a:noFill/>
            <a:ln w="28575" cmpd="sng" cap="sq">
              <a:solidFill>
                <a:srgbClr val="333300"/>
              </a:solidFill>
              <a:prstDash val="solid"/>
              <a:miter/>
            </a:ln>
          </p:spPr>
        </p:sp>
        <p:sp>
          <p:nvSpPr>
            <p:cNvPr id="839" name="矩形"/>
            <p:cNvSpPr>
              <a:spLocks/>
            </p:cNvSpPr>
            <p:nvPr/>
          </p:nvSpPr>
          <p:spPr>
            <a:xfrm rot="0">
              <a:off x="2438400" y="1219200"/>
              <a:ext cx="457198"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840" name="椭圆"/>
            <p:cNvSpPr>
              <a:spLocks/>
            </p:cNvSpPr>
            <p:nvPr/>
          </p:nvSpPr>
          <p:spPr>
            <a:xfrm rot="0">
              <a:off x="2971799" y="1524000"/>
              <a:ext cx="152399" cy="152400"/>
            </a:xfrm>
            <a:prstGeom prst="ellipse"/>
            <a:noFill/>
            <a:ln w="28575" cmpd="sng" cap="sq">
              <a:solidFill>
                <a:srgbClr val="333300"/>
              </a:solidFill>
              <a:prstDash val="solid"/>
              <a:round/>
            </a:ln>
          </p:spPr>
        </p:sp>
        <p:sp>
          <p:nvSpPr>
            <p:cNvPr id="841" name="直线"/>
            <p:cNvSpPr>
              <a:spLocks/>
            </p:cNvSpPr>
            <p:nvPr/>
          </p:nvSpPr>
          <p:spPr>
            <a:xfrm rot="0">
              <a:off x="1828800" y="1600200"/>
              <a:ext cx="533399" cy="0"/>
            </a:xfrm>
            <a:prstGeom prst="line"/>
            <a:noFill/>
            <a:ln w="28575" cmpd="sng" cap="sq">
              <a:solidFill>
                <a:srgbClr val="333300"/>
              </a:solidFill>
              <a:prstDash val="solid"/>
              <a:round/>
            </a:ln>
          </p:spPr>
        </p:sp>
        <p:sp>
          <p:nvSpPr>
            <p:cNvPr id="842" name="矩形"/>
            <p:cNvSpPr>
              <a:spLocks/>
            </p:cNvSpPr>
            <p:nvPr/>
          </p:nvSpPr>
          <p:spPr>
            <a:xfrm rot="0">
              <a:off x="4419600" y="5105400"/>
              <a:ext cx="609600" cy="838200"/>
            </a:xfrm>
            <a:prstGeom prst="rect"/>
            <a:noFill/>
            <a:ln w="28575" cmpd="sng" cap="sq">
              <a:solidFill>
                <a:srgbClr val="333300"/>
              </a:solidFill>
              <a:prstDash val="solid"/>
              <a:miter/>
            </a:ln>
          </p:spPr>
        </p:sp>
        <p:sp>
          <p:nvSpPr>
            <p:cNvPr id="843" name="矩形"/>
            <p:cNvSpPr>
              <a:spLocks/>
            </p:cNvSpPr>
            <p:nvPr/>
          </p:nvSpPr>
          <p:spPr>
            <a:xfrm rot="0">
              <a:off x="4495800" y="5105400"/>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844" name="椭圆"/>
            <p:cNvSpPr>
              <a:spLocks/>
            </p:cNvSpPr>
            <p:nvPr/>
          </p:nvSpPr>
          <p:spPr>
            <a:xfrm rot="0">
              <a:off x="5029200" y="5410200"/>
              <a:ext cx="152400" cy="152400"/>
            </a:xfrm>
            <a:prstGeom prst="ellipse"/>
            <a:noFill/>
            <a:ln w="28575" cmpd="sng" cap="sq">
              <a:solidFill>
                <a:srgbClr val="333300"/>
              </a:solidFill>
              <a:prstDash val="solid"/>
              <a:round/>
            </a:ln>
          </p:spPr>
        </p:sp>
        <p:sp>
          <p:nvSpPr>
            <p:cNvPr id="845" name="矩形"/>
            <p:cNvSpPr>
              <a:spLocks/>
            </p:cNvSpPr>
            <p:nvPr/>
          </p:nvSpPr>
          <p:spPr>
            <a:xfrm rot="0">
              <a:off x="4419600" y="1524000"/>
              <a:ext cx="609600" cy="838200"/>
            </a:xfrm>
            <a:prstGeom prst="rect"/>
            <a:noFill/>
            <a:ln w="28575" cmpd="sng" cap="sq">
              <a:solidFill>
                <a:srgbClr val="333300"/>
              </a:solidFill>
              <a:prstDash val="solid"/>
              <a:miter/>
            </a:ln>
          </p:spPr>
        </p:sp>
        <p:sp>
          <p:nvSpPr>
            <p:cNvPr id="846" name="矩形"/>
            <p:cNvSpPr>
              <a:spLocks/>
            </p:cNvSpPr>
            <p:nvPr/>
          </p:nvSpPr>
          <p:spPr>
            <a:xfrm rot="0">
              <a:off x="4495800" y="1524000"/>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847" name="椭圆"/>
            <p:cNvSpPr>
              <a:spLocks/>
            </p:cNvSpPr>
            <p:nvPr/>
          </p:nvSpPr>
          <p:spPr>
            <a:xfrm rot="0">
              <a:off x="5029200" y="1828800"/>
              <a:ext cx="152400" cy="152400"/>
            </a:xfrm>
            <a:prstGeom prst="ellipse"/>
            <a:noFill/>
            <a:ln w="28575" cmpd="sng" cap="sq">
              <a:solidFill>
                <a:srgbClr val="333300"/>
              </a:solidFill>
              <a:prstDash val="solid"/>
              <a:round/>
            </a:ln>
          </p:spPr>
        </p:sp>
        <p:sp>
          <p:nvSpPr>
            <p:cNvPr id="848" name="矩形"/>
            <p:cNvSpPr>
              <a:spLocks/>
            </p:cNvSpPr>
            <p:nvPr/>
          </p:nvSpPr>
          <p:spPr>
            <a:xfrm rot="0">
              <a:off x="4419600" y="3962400"/>
              <a:ext cx="609600" cy="838200"/>
            </a:xfrm>
            <a:prstGeom prst="rect"/>
            <a:noFill/>
            <a:ln w="28575" cmpd="sng" cap="sq">
              <a:solidFill>
                <a:srgbClr val="333300"/>
              </a:solidFill>
              <a:prstDash val="solid"/>
              <a:miter/>
            </a:ln>
          </p:spPr>
        </p:sp>
        <p:sp>
          <p:nvSpPr>
            <p:cNvPr id="849" name="矩形"/>
            <p:cNvSpPr>
              <a:spLocks/>
            </p:cNvSpPr>
            <p:nvPr/>
          </p:nvSpPr>
          <p:spPr>
            <a:xfrm rot="0">
              <a:off x="4495800" y="3962400"/>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850" name="椭圆"/>
            <p:cNvSpPr>
              <a:spLocks/>
            </p:cNvSpPr>
            <p:nvPr/>
          </p:nvSpPr>
          <p:spPr>
            <a:xfrm rot="0">
              <a:off x="5029200" y="4267200"/>
              <a:ext cx="152400" cy="152400"/>
            </a:xfrm>
            <a:prstGeom prst="ellipse"/>
            <a:noFill/>
            <a:ln w="28575" cmpd="sng" cap="sq">
              <a:solidFill>
                <a:srgbClr val="333300"/>
              </a:solidFill>
              <a:prstDash val="solid"/>
              <a:round/>
            </a:ln>
          </p:spPr>
        </p:sp>
        <p:sp>
          <p:nvSpPr>
            <p:cNvPr id="851" name="矩形"/>
            <p:cNvSpPr>
              <a:spLocks/>
            </p:cNvSpPr>
            <p:nvPr/>
          </p:nvSpPr>
          <p:spPr>
            <a:xfrm rot="0">
              <a:off x="4419600" y="2743200"/>
              <a:ext cx="609600" cy="838200"/>
            </a:xfrm>
            <a:prstGeom prst="rect"/>
            <a:noFill/>
            <a:ln w="28575" cmpd="sng" cap="sq">
              <a:solidFill>
                <a:srgbClr val="333300"/>
              </a:solidFill>
              <a:prstDash val="solid"/>
              <a:miter/>
            </a:ln>
          </p:spPr>
        </p:sp>
        <p:sp>
          <p:nvSpPr>
            <p:cNvPr id="852" name="矩形"/>
            <p:cNvSpPr>
              <a:spLocks/>
            </p:cNvSpPr>
            <p:nvPr/>
          </p:nvSpPr>
          <p:spPr>
            <a:xfrm rot="0">
              <a:off x="4495800" y="2743200"/>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853" name="椭圆"/>
            <p:cNvSpPr>
              <a:spLocks/>
            </p:cNvSpPr>
            <p:nvPr/>
          </p:nvSpPr>
          <p:spPr>
            <a:xfrm rot="0">
              <a:off x="5029200" y="3048000"/>
              <a:ext cx="152400" cy="152400"/>
            </a:xfrm>
            <a:prstGeom prst="ellipse"/>
            <a:noFill/>
            <a:ln w="28575" cmpd="sng" cap="sq">
              <a:solidFill>
                <a:srgbClr val="333300"/>
              </a:solidFill>
              <a:prstDash val="solid"/>
              <a:round/>
            </a:ln>
          </p:spPr>
        </p:sp>
        <p:sp>
          <p:nvSpPr>
            <p:cNvPr id="854" name="矩形"/>
            <p:cNvSpPr>
              <a:spLocks/>
            </p:cNvSpPr>
            <p:nvPr/>
          </p:nvSpPr>
          <p:spPr>
            <a:xfrm rot="0">
              <a:off x="2438400" y="2895600"/>
              <a:ext cx="609598" cy="838200"/>
            </a:xfrm>
            <a:prstGeom prst="rect"/>
            <a:noFill/>
            <a:ln w="28575" cmpd="sng" cap="sq">
              <a:solidFill>
                <a:srgbClr val="333300"/>
              </a:solidFill>
              <a:prstDash val="solid"/>
              <a:miter/>
            </a:ln>
          </p:spPr>
        </p:sp>
        <p:sp>
          <p:nvSpPr>
            <p:cNvPr id="855" name="矩形"/>
            <p:cNvSpPr>
              <a:spLocks/>
            </p:cNvSpPr>
            <p:nvPr/>
          </p:nvSpPr>
          <p:spPr>
            <a:xfrm rot="0">
              <a:off x="2514600" y="2895600"/>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856" name="椭圆"/>
            <p:cNvSpPr>
              <a:spLocks/>
            </p:cNvSpPr>
            <p:nvPr/>
          </p:nvSpPr>
          <p:spPr>
            <a:xfrm rot="0">
              <a:off x="3048000" y="3200400"/>
              <a:ext cx="152400" cy="152400"/>
            </a:xfrm>
            <a:prstGeom prst="ellipse"/>
            <a:noFill/>
            <a:ln w="28575" cmpd="sng" cap="sq">
              <a:solidFill>
                <a:srgbClr val="333300"/>
              </a:solidFill>
              <a:prstDash val="solid"/>
              <a:round/>
            </a:ln>
          </p:spPr>
        </p:sp>
        <p:sp>
          <p:nvSpPr>
            <p:cNvPr id="857" name="直线"/>
            <p:cNvSpPr>
              <a:spLocks/>
            </p:cNvSpPr>
            <p:nvPr/>
          </p:nvSpPr>
          <p:spPr>
            <a:xfrm rot="0">
              <a:off x="1905000" y="3276600"/>
              <a:ext cx="533400" cy="0"/>
            </a:xfrm>
            <a:prstGeom prst="line"/>
            <a:noFill/>
            <a:ln w="28575" cmpd="sng" cap="sq">
              <a:solidFill>
                <a:srgbClr val="333300"/>
              </a:solidFill>
              <a:prstDash val="solid"/>
              <a:round/>
            </a:ln>
          </p:spPr>
        </p:sp>
        <p:sp>
          <p:nvSpPr>
            <p:cNvPr id="858" name="矩形"/>
            <p:cNvSpPr>
              <a:spLocks/>
            </p:cNvSpPr>
            <p:nvPr/>
          </p:nvSpPr>
          <p:spPr>
            <a:xfrm rot="0">
              <a:off x="2438400" y="4495800"/>
              <a:ext cx="609598" cy="838200"/>
            </a:xfrm>
            <a:prstGeom prst="rect"/>
            <a:noFill/>
            <a:ln w="28575" cmpd="sng" cap="sq">
              <a:solidFill>
                <a:srgbClr val="333300"/>
              </a:solidFill>
              <a:prstDash val="solid"/>
              <a:miter/>
            </a:ln>
          </p:spPr>
        </p:sp>
        <p:sp>
          <p:nvSpPr>
            <p:cNvPr id="859" name="矩形"/>
            <p:cNvSpPr>
              <a:spLocks/>
            </p:cNvSpPr>
            <p:nvPr/>
          </p:nvSpPr>
          <p:spPr>
            <a:xfrm rot="0">
              <a:off x="2514600" y="4495800"/>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860" name="椭圆"/>
            <p:cNvSpPr>
              <a:spLocks/>
            </p:cNvSpPr>
            <p:nvPr/>
          </p:nvSpPr>
          <p:spPr>
            <a:xfrm rot="0">
              <a:off x="3048000" y="4800600"/>
              <a:ext cx="152400" cy="152400"/>
            </a:xfrm>
            <a:prstGeom prst="ellipse"/>
            <a:noFill/>
            <a:ln w="28575" cmpd="sng" cap="sq">
              <a:solidFill>
                <a:srgbClr val="333300"/>
              </a:solidFill>
              <a:prstDash val="solid"/>
              <a:round/>
            </a:ln>
          </p:spPr>
        </p:sp>
        <p:sp>
          <p:nvSpPr>
            <p:cNvPr id="861" name="直线"/>
            <p:cNvSpPr>
              <a:spLocks/>
            </p:cNvSpPr>
            <p:nvPr/>
          </p:nvSpPr>
          <p:spPr>
            <a:xfrm rot="0">
              <a:off x="1905000" y="4876800"/>
              <a:ext cx="533400" cy="0"/>
            </a:xfrm>
            <a:prstGeom prst="line"/>
            <a:noFill/>
            <a:ln w="28575" cmpd="sng" cap="sq">
              <a:solidFill>
                <a:srgbClr val="333300"/>
              </a:solidFill>
              <a:prstDash val="solid"/>
              <a:round/>
            </a:ln>
          </p:spPr>
        </p:sp>
        <p:sp>
          <p:nvSpPr>
            <p:cNvPr id="862" name="直线"/>
            <p:cNvSpPr>
              <a:spLocks/>
            </p:cNvSpPr>
            <p:nvPr/>
          </p:nvSpPr>
          <p:spPr>
            <a:xfrm rot="0">
              <a:off x="3200400" y="4876800"/>
              <a:ext cx="609598" cy="0"/>
            </a:xfrm>
            <a:prstGeom prst="line"/>
            <a:noFill/>
            <a:ln w="28575" cmpd="sng" cap="sq">
              <a:solidFill>
                <a:srgbClr val="FF0000"/>
              </a:solidFill>
              <a:prstDash val="solid"/>
              <a:round/>
            </a:ln>
          </p:spPr>
        </p:sp>
        <p:sp>
          <p:nvSpPr>
            <p:cNvPr id="863" name="直线"/>
            <p:cNvSpPr>
              <a:spLocks/>
            </p:cNvSpPr>
            <p:nvPr/>
          </p:nvSpPr>
          <p:spPr>
            <a:xfrm flipV="1" rot="0">
              <a:off x="3810000" y="2209800"/>
              <a:ext cx="0" cy="2667000"/>
            </a:xfrm>
            <a:prstGeom prst="line"/>
            <a:noFill/>
            <a:ln w="28575" cmpd="sng" cap="sq">
              <a:solidFill>
                <a:srgbClr val="FF0000"/>
              </a:solidFill>
              <a:prstDash val="solid"/>
              <a:round/>
            </a:ln>
          </p:spPr>
        </p:sp>
        <p:sp>
          <p:nvSpPr>
            <p:cNvPr id="864" name="直线"/>
            <p:cNvSpPr>
              <a:spLocks/>
            </p:cNvSpPr>
            <p:nvPr/>
          </p:nvSpPr>
          <p:spPr>
            <a:xfrm rot="0">
              <a:off x="3810000" y="3352800"/>
              <a:ext cx="609600" cy="0"/>
            </a:xfrm>
            <a:prstGeom prst="line"/>
            <a:noFill/>
            <a:ln w="28575" cmpd="sng" cap="sq">
              <a:solidFill>
                <a:srgbClr val="FF0000"/>
              </a:solidFill>
              <a:prstDash val="solid"/>
              <a:round/>
            </a:ln>
          </p:spPr>
        </p:sp>
        <p:sp>
          <p:nvSpPr>
            <p:cNvPr id="865" name="直线"/>
            <p:cNvSpPr>
              <a:spLocks/>
            </p:cNvSpPr>
            <p:nvPr/>
          </p:nvSpPr>
          <p:spPr>
            <a:xfrm rot="0">
              <a:off x="3810000" y="2209800"/>
              <a:ext cx="609600" cy="0"/>
            </a:xfrm>
            <a:prstGeom prst="line"/>
            <a:noFill/>
            <a:ln w="28575" cmpd="sng" cap="sq">
              <a:solidFill>
                <a:srgbClr val="FF0000"/>
              </a:solidFill>
              <a:prstDash val="solid"/>
              <a:round/>
            </a:ln>
          </p:spPr>
        </p:sp>
        <p:sp>
          <p:nvSpPr>
            <p:cNvPr id="866" name="直线"/>
            <p:cNvSpPr>
              <a:spLocks/>
            </p:cNvSpPr>
            <p:nvPr/>
          </p:nvSpPr>
          <p:spPr>
            <a:xfrm rot="0">
              <a:off x="3124200" y="1600200"/>
              <a:ext cx="533400" cy="0"/>
            </a:xfrm>
            <a:prstGeom prst="line"/>
            <a:noFill/>
            <a:ln w="28575" cmpd="sng" cap="sq">
              <a:solidFill>
                <a:srgbClr val="003366"/>
              </a:solidFill>
              <a:prstDash val="solid"/>
              <a:round/>
            </a:ln>
          </p:spPr>
        </p:sp>
        <p:sp>
          <p:nvSpPr>
            <p:cNvPr id="867" name="直线"/>
            <p:cNvSpPr>
              <a:spLocks/>
            </p:cNvSpPr>
            <p:nvPr/>
          </p:nvSpPr>
          <p:spPr>
            <a:xfrm rot="0">
              <a:off x="3657600" y="1600200"/>
              <a:ext cx="0" cy="2514600"/>
            </a:xfrm>
            <a:prstGeom prst="line"/>
            <a:noFill/>
            <a:ln w="28575" cmpd="sng" cap="sq">
              <a:solidFill>
                <a:srgbClr val="003366"/>
              </a:solidFill>
              <a:prstDash val="solid"/>
              <a:round/>
            </a:ln>
          </p:spPr>
        </p:sp>
        <p:sp>
          <p:nvSpPr>
            <p:cNvPr id="868" name="直线"/>
            <p:cNvSpPr>
              <a:spLocks/>
            </p:cNvSpPr>
            <p:nvPr/>
          </p:nvSpPr>
          <p:spPr>
            <a:xfrm rot="0">
              <a:off x="3657600" y="2895600"/>
              <a:ext cx="762000" cy="0"/>
            </a:xfrm>
            <a:prstGeom prst="line"/>
            <a:noFill/>
            <a:ln w="28575" cmpd="sng" cap="sq">
              <a:solidFill>
                <a:srgbClr val="003366"/>
              </a:solidFill>
              <a:prstDash val="solid"/>
              <a:round/>
            </a:ln>
          </p:spPr>
        </p:sp>
        <p:sp>
          <p:nvSpPr>
            <p:cNvPr id="869" name="直线"/>
            <p:cNvSpPr>
              <a:spLocks/>
            </p:cNvSpPr>
            <p:nvPr/>
          </p:nvSpPr>
          <p:spPr>
            <a:xfrm rot="0">
              <a:off x="3657600" y="4114800"/>
              <a:ext cx="762000" cy="0"/>
            </a:xfrm>
            <a:prstGeom prst="line"/>
            <a:noFill/>
            <a:ln w="28575" cmpd="sng" cap="sq">
              <a:solidFill>
                <a:srgbClr val="003366"/>
              </a:solidFill>
              <a:prstDash val="solid"/>
              <a:round/>
            </a:ln>
          </p:spPr>
        </p:sp>
        <p:sp>
          <p:nvSpPr>
            <p:cNvPr id="870" name="直线"/>
            <p:cNvSpPr>
              <a:spLocks/>
            </p:cNvSpPr>
            <p:nvPr/>
          </p:nvSpPr>
          <p:spPr>
            <a:xfrm rot="0">
              <a:off x="3200400" y="3276600"/>
              <a:ext cx="228600" cy="0"/>
            </a:xfrm>
            <a:prstGeom prst="line"/>
            <a:noFill/>
            <a:ln w="28575" cmpd="sng" cap="sq">
              <a:solidFill>
                <a:srgbClr val="FF0066"/>
              </a:solidFill>
              <a:prstDash val="solid"/>
              <a:round/>
            </a:ln>
          </p:spPr>
        </p:sp>
        <p:sp>
          <p:nvSpPr>
            <p:cNvPr id="871" name="直线"/>
            <p:cNvSpPr>
              <a:spLocks/>
            </p:cNvSpPr>
            <p:nvPr/>
          </p:nvSpPr>
          <p:spPr>
            <a:xfrm flipH="1" flipV="1" rot="0">
              <a:off x="3429000" y="1676400"/>
              <a:ext cx="0" cy="2895600"/>
            </a:xfrm>
            <a:prstGeom prst="line"/>
            <a:noFill/>
            <a:ln w="28575" cmpd="sng" cap="sq">
              <a:solidFill>
                <a:srgbClr val="FF0066"/>
              </a:solidFill>
              <a:prstDash val="solid"/>
              <a:round/>
            </a:ln>
          </p:spPr>
        </p:sp>
        <p:sp>
          <p:nvSpPr>
            <p:cNvPr id="872" name="直线"/>
            <p:cNvSpPr>
              <a:spLocks/>
            </p:cNvSpPr>
            <p:nvPr/>
          </p:nvSpPr>
          <p:spPr>
            <a:xfrm rot="0">
              <a:off x="3429000" y="1676400"/>
              <a:ext cx="990600" cy="0"/>
            </a:xfrm>
            <a:prstGeom prst="line"/>
            <a:noFill/>
            <a:ln w="28575" cmpd="sng" cap="sq">
              <a:solidFill>
                <a:srgbClr val="FF0066"/>
              </a:solidFill>
              <a:prstDash val="solid"/>
              <a:round/>
            </a:ln>
          </p:spPr>
        </p:sp>
        <p:sp>
          <p:nvSpPr>
            <p:cNvPr id="873" name="直线"/>
            <p:cNvSpPr>
              <a:spLocks/>
            </p:cNvSpPr>
            <p:nvPr/>
          </p:nvSpPr>
          <p:spPr>
            <a:xfrm rot="0">
              <a:off x="3429000" y="4572000"/>
              <a:ext cx="990600" cy="0"/>
            </a:xfrm>
            <a:prstGeom prst="line"/>
            <a:noFill/>
            <a:ln w="28575" cmpd="sng" cap="sq">
              <a:solidFill>
                <a:srgbClr val="FF0066"/>
              </a:solidFill>
              <a:prstDash val="solid"/>
              <a:round/>
            </a:ln>
          </p:spPr>
        </p:sp>
        <p:sp>
          <p:nvSpPr>
            <p:cNvPr id="874" name="直线"/>
            <p:cNvSpPr>
              <a:spLocks/>
            </p:cNvSpPr>
            <p:nvPr/>
          </p:nvSpPr>
          <p:spPr>
            <a:xfrm rot="0">
              <a:off x="3886200" y="1905000"/>
              <a:ext cx="533400" cy="0"/>
            </a:xfrm>
            <a:prstGeom prst="line"/>
            <a:noFill/>
            <a:ln w="28575" cmpd="sng" cap="sq">
              <a:solidFill>
                <a:srgbClr val="FF9966"/>
              </a:solidFill>
              <a:prstDash val="solid"/>
              <a:round/>
            </a:ln>
          </p:spPr>
        </p:sp>
        <p:sp>
          <p:nvSpPr>
            <p:cNvPr id="875" name="直线"/>
            <p:cNvSpPr>
              <a:spLocks/>
            </p:cNvSpPr>
            <p:nvPr/>
          </p:nvSpPr>
          <p:spPr>
            <a:xfrm flipV="1" rot="0">
              <a:off x="1981200" y="1066800"/>
              <a:ext cx="0" cy="533399"/>
            </a:xfrm>
            <a:prstGeom prst="line"/>
            <a:noFill/>
            <a:ln w="28575" cmpd="sng" cap="sq">
              <a:solidFill>
                <a:srgbClr val="FF9966"/>
              </a:solidFill>
              <a:prstDash val="solid"/>
              <a:round/>
            </a:ln>
          </p:spPr>
        </p:sp>
        <p:sp>
          <p:nvSpPr>
            <p:cNvPr id="876" name="直线"/>
            <p:cNvSpPr>
              <a:spLocks/>
            </p:cNvSpPr>
            <p:nvPr/>
          </p:nvSpPr>
          <p:spPr>
            <a:xfrm rot="0">
              <a:off x="1981200" y="1066800"/>
              <a:ext cx="1905000" cy="0"/>
            </a:xfrm>
            <a:prstGeom prst="line"/>
            <a:noFill/>
            <a:ln w="28575" cmpd="sng" cap="sq">
              <a:solidFill>
                <a:srgbClr val="FF9966"/>
              </a:solidFill>
              <a:prstDash val="solid"/>
              <a:round/>
            </a:ln>
          </p:spPr>
        </p:sp>
        <p:sp>
          <p:nvSpPr>
            <p:cNvPr id="877" name="直线"/>
            <p:cNvSpPr>
              <a:spLocks/>
            </p:cNvSpPr>
            <p:nvPr/>
          </p:nvSpPr>
          <p:spPr>
            <a:xfrm rot="0">
              <a:off x="3886200" y="1066800"/>
              <a:ext cx="0" cy="838200"/>
            </a:xfrm>
            <a:prstGeom prst="line"/>
            <a:noFill/>
            <a:ln w="28575" cmpd="sng" cap="sq">
              <a:solidFill>
                <a:srgbClr val="FF9966"/>
              </a:solidFill>
              <a:prstDash val="solid"/>
              <a:round/>
            </a:ln>
          </p:spPr>
        </p:sp>
        <p:sp>
          <p:nvSpPr>
            <p:cNvPr id="878" name="直线"/>
            <p:cNvSpPr>
              <a:spLocks/>
            </p:cNvSpPr>
            <p:nvPr/>
          </p:nvSpPr>
          <p:spPr>
            <a:xfrm rot="0">
              <a:off x="4191000" y="1905000"/>
              <a:ext cx="0" cy="3352800"/>
            </a:xfrm>
            <a:prstGeom prst="line"/>
            <a:noFill/>
            <a:ln w="28575" cmpd="sng" cap="sq">
              <a:solidFill>
                <a:srgbClr val="FF9966"/>
              </a:solidFill>
              <a:prstDash val="solid"/>
              <a:round/>
            </a:ln>
          </p:spPr>
        </p:sp>
        <p:sp>
          <p:nvSpPr>
            <p:cNvPr id="879" name="直线"/>
            <p:cNvSpPr>
              <a:spLocks/>
            </p:cNvSpPr>
            <p:nvPr/>
          </p:nvSpPr>
          <p:spPr>
            <a:xfrm rot="0">
              <a:off x="4191000" y="5257800"/>
              <a:ext cx="228600" cy="0"/>
            </a:xfrm>
            <a:prstGeom prst="line"/>
            <a:noFill/>
            <a:ln w="28575" cmpd="sng" cap="sq">
              <a:solidFill>
                <a:srgbClr val="FF9966"/>
              </a:solidFill>
              <a:prstDash val="solid"/>
              <a:round/>
            </a:ln>
          </p:spPr>
        </p:sp>
        <p:sp>
          <p:nvSpPr>
            <p:cNvPr id="880" name="直线"/>
            <p:cNvSpPr>
              <a:spLocks/>
            </p:cNvSpPr>
            <p:nvPr/>
          </p:nvSpPr>
          <p:spPr>
            <a:xfrm rot="0">
              <a:off x="4038600" y="5486401"/>
              <a:ext cx="381000" cy="0"/>
            </a:xfrm>
            <a:prstGeom prst="line"/>
            <a:noFill/>
            <a:ln w="28575" cmpd="sng" cap="sq">
              <a:solidFill>
                <a:srgbClr val="990099"/>
              </a:solidFill>
              <a:prstDash val="solid"/>
              <a:round/>
            </a:ln>
          </p:spPr>
        </p:sp>
        <p:sp>
          <p:nvSpPr>
            <p:cNvPr id="881" name="直线"/>
            <p:cNvSpPr>
              <a:spLocks/>
            </p:cNvSpPr>
            <p:nvPr/>
          </p:nvSpPr>
          <p:spPr>
            <a:xfrm rot="0">
              <a:off x="3886200" y="3124200"/>
              <a:ext cx="533400" cy="0"/>
            </a:xfrm>
            <a:prstGeom prst="line"/>
            <a:noFill/>
            <a:ln w="28575" cmpd="sng" cap="sq">
              <a:solidFill>
                <a:srgbClr val="990099"/>
              </a:solidFill>
              <a:prstDash val="solid"/>
              <a:round/>
            </a:ln>
          </p:spPr>
        </p:sp>
        <p:sp>
          <p:nvSpPr>
            <p:cNvPr id="882" name="直线"/>
            <p:cNvSpPr>
              <a:spLocks/>
            </p:cNvSpPr>
            <p:nvPr/>
          </p:nvSpPr>
          <p:spPr>
            <a:xfrm flipV="1" rot="0">
              <a:off x="2133600" y="2667000"/>
              <a:ext cx="0" cy="609600"/>
            </a:xfrm>
            <a:prstGeom prst="line"/>
            <a:noFill/>
            <a:ln w="28575" cmpd="sng" cap="sq">
              <a:solidFill>
                <a:srgbClr val="990099"/>
              </a:solidFill>
              <a:prstDash val="solid"/>
              <a:round/>
            </a:ln>
          </p:spPr>
        </p:sp>
        <p:sp>
          <p:nvSpPr>
            <p:cNvPr id="883" name="直线"/>
            <p:cNvSpPr>
              <a:spLocks/>
            </p:cNvSpPr>
            <p:nvPr/>
          </p:nvSpPr>
          <p:spPr>
            <a:xfrm rot="0">
              <a:off x="2133600" y="2667000"/>
              <a:ext cx="1371600" cy="0"/>
            </a:xfrm>
            <a:prstGeom prst="line"/>
            <a:noFill/>
            <a:ln w="28575" cmpd="sng" cap="sq">
              <a:solidFill>
                <a:srgbClr val="990099"/>
              </a:solidFill>
              <a:prstDash val="solid"/>
              <a:round/>
            </a:ln>
          </p:spPr>
        </p:sp>
        <p:sp>
          <p:nvSpPr>
            <p:cNvPr id="884" name="直线"/>
            <p:cNvSpPr>
              <a:spLocks/>
            </p:cNvSpPr>
            <p:nvPr/>
          </p:nvSpPr>
          <p:spPr>
            <a:xfrm rot="0">
              <a:off x="3505199" y="2667000"/>
              <a:ext cx="0" cy="457200"/>
            </a:xfrm>
            <a:prstGeom prst="line"/>
            <a:noFill/>
            <a:ln w="28575" cmpd="sng" cap="sq">
              <a:solidFill>
                <a:srgbClr val="990099"/>
              </a:solidFill>
              <a:prstDash val="solid"/>
              <a:round/>
            </a:ln>
          </p:spPr>
        </p:sp>
        <p:sp>
          <p:nvSpPr>
            <p:cNvPr id="885" name="直线"/>
            <p:cNvSpPr>
              <a:spLocks/>
            </p:cNvSpPr>
            <p:nvPr/>
          </p:nvSpPr>
          <p:spPr>
            <a:xfrm rot="0">
              <a:off x="3505199" y="3124200"/>
              <a:ext cx="381000" cy="0"/>
            </a:xfrm>
            <a:prstGeom prst="line"/>
            <a:noFill/>
            <a:ln w="28575" cmpd="sng" cap="sq">
              <a:solidFill>
                <a:srgbClr val="990099"/>
              </a:solidFill>
              <a:prstDash val="solid"/>
              <a:round/>
            </a:ln>
          </p:spPr>
        </p:sp>
        <p:sp>
          <p:nvSpPr>
            <p:cNvPr id="886" name="直线"/>
            <p:cNvSpPr>
              <a:spLocks/>
            </p:cNvSpPr>
            <p:nvPr/>
          </p:nvSpPr>
          <p:spPr>
            <a:xfrm rot="0">
              <a:off x="4038600" y="3124200"/>
              <a:ext cx="0" cy="2362200"/>
            </a:xfrm>
            <a:prstGeom prst="line"/>
            <a:noFill/>
            <a:ln w="28575" cmpd="sng" cap="sq">
              <a:solidFill>
                <a:srgbClr val="990099"/>
              </a:solidFill>
              <a:prstDash val="solid"/>
              <a:round/>
            </a:ln>
          </p:spPr>
        </p:sp>
        <p:sp>
          <p:nvSpPr>
            <p:cNvPr id="887" name="直线"/>
            <p:cNvSpPr>
              <a:spLocks/>
            </p:cNvSpPr>
            <p:nvPr/>
          </p:nvSpPr>
          <p:spPr>
            <a:xfrm rot="0">
              <a:off x="3886200" y="4343400"/>
              <a:ext cx="533400" cy="0"/>
            </a:xfrm>
            <a:prstGeom prst="line"/>
            <a:noFill/>
            <a:ln w="28575" cmpd="sng" cap="sq">
              <a:solidFill>
                <a:srgbClr val="000099"/>
              </a:solidFill>
              <a:prstDash val="solid"/>
              <a:round/>
            </a:ln>
          </p:spPr>
        </p:sp>
        <p:sp>
          <p:nvSpPr>
            <p:cNvPr id="888" name="直线"/>
            <p:cNvSpPr>
              <a:spLocks/>
            </p:cNvSpPr>
            <p:nvPr/>
          </p:nvSpPr>
          <p:spPr>
            <a:xfrm flipV="1" rot="0">
              <a:off x="2133600" y="4343400"/>
              <a:ext cx="0" cy="533399"/>
            </a:xfrm>
            <a:prstGeom prst="line"/>
            <a:noFill/>
            <a:ln w="28575" cmpd="sng" cap="sq">
              <a:solidFill>
                <a:srgbClr val="000099"/>
              </a:solidFill>
              <a:prstDash val="solid"/>
              <a:round/>
            </a:ln>
          </p:spPr>
        </p:sp>
        <p:sp>
          <p:nvSpPr>
            <p:cNvPr id="889" name="直线"/>
            <p:cNvSpPr>
              <a:spLocks/>
            </p:cNvSpPr>
            <p:nvPr/>
          </p:nvSpPr>
          <p:spPr>
            <a:xfrm rot="0">
              <a:off x="2133600" y="4343400"/>
              <a:ext cx="1752599" cy="0"/>
            </a:xfrm>
            <a:prstGeom prst="line"/>
            <a:noFill/>
            <a:ln w="28575" cmpd="sng" cap="sq">
              <a:solidFill>
                <a:srgbClr val="000099"/>
              </a:solidFill>
              <a:prstDash val="solid"/>
              <a:round/>
            </a:ln>
          </p:spPr>
        </p:sp>
        <p:sp>
          <p:nvSpPr>
            <p:cNvPr id="890" name="直线"/>
            <p:cNvSpPr>
              <a:spLocks/>
            </p:cNvSpPr>
            <p:nvPr/>
          </p:nvSpPr>
          <p:spPr>
            <a:xfrm rot="0">
              <a:off x="3886200" y="4343400"/>
              <a:ext cx="0" cy="1447800"/>
            </a:xfrm>
            <a:prstGeom prst="line"/>
            <a:noFill/>
            <a:ln w="28575" cmpd="sng" cap="sq">
              <a:solidFill>
                <a:srgbClr val="000099"/>
              </a:solidFill>
              <a:prstDash val="solid"/>
              <a:round/>
            </a:ln>
          </p:spPr>
        </p:sp>
        <p:sp>
          <p:nvSpPr>
            <p:cNvPr id="891" name="直线"/>
            <p:cNvSpPr>
              <a:spLocks/>
            </p:cNvSpPr>
            <p:nvPr/>
          </p:nvSpPr>
          <p:spPr>
            <a:xfrm rot="0">
              <a:off x="3886200" y="5791200"/>
              <a:ext cx="533400" cy="0"/>
            </a:xfrm>
            <a:prstGeom prst="line"/>
            <a:noFill/>
            <a:ln w="28575" cmpd="sng" cap="sq">
              <a:solidFill>
                <a:srgbClr val="000099"/>
              </a:solidFill>
              <a:prstDash val="solid"/>
              <a:round/>
            </a:ln>
          </p:spPr>
        </p:sp>
        <p:sp>
          <p:nvSpPr>
            <p:cNvPr id="892" name="矩形"/>
            <p:cNvSpPr>
              <a:spLocks/>
            </p:cNvSpPr>
            <p:nvPr/>
          </p:nvSpPr>
          <p:spPr>
            <a:xfrm rot="0">
              <a:off x="6553200" y="3276600"/>
              <a:ext cx="838200" cy="1143000"/>
            </a:xfrm>
            <a:prstGeom prst="rect"/>
            <a:noFill/>
            <a:ln w="28575" cmpd="sng" cap="sq">
              <a:solidFill>
                <a:srgbClr val="333300"/>
              </a:solidFill>
              <a:prstDash val="solid"/>
              <a:miter/>
            </a:ln>
          </p:spPr>
        </p:sp>
        <p:sp>
          <p:nvSpPr>
            <p:cNvPr id="893" name="矩形"/>
            <p:cNvSpPr>
              <a:spLocks/>
            </p:cNvSpPr>
            <p:nvPr/>
          </p:nvSpPr>
          <p:spPr>
            <a:xfrm rot="0">
              <a:off x="6781800" y="3352800"/>
              <a:ext cx="457200"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894" name="椭圆"/>
            <p:cNvSpPr>
              <a:spLocks/>
            </p:cNvSpPr>
            <p:nvPr/>
          </p:nvSpPr>
          <p:spPr>
            <a:xfrm rot="0">
              <a:off x="7391400" y="3810000"/>
              <a:ext cx="152400" cy="152400"/>
            </a:xfrm>
            <a:prstGeom prst="ellipse"/>
            <a:noFill/>
            <a:ln w="28575" cmpd="sng" cap="sq">
              <a:solidFill>
                <a:srgbClr val="333300"/>
              </a:solidFill>
              <a:prstDash val="solid"/>
              <a:round/>
            </a:ln>
          </p:spPr>
        </p:sp>
        <p:sp>
          <p:nvSpPr>
            <p:cNvPr id="895" name="直线"/>
            <p:cNvSpPr>
              <a:spLocks/>
            </p:cNvSpPr>
            <p:nvPr/>
          </p:nvSpPr>
          <p:spPr>
            <a:xfrm flipV="1" rot="0">
              <a:off x="5715000" y="4038600"/>
              <a:ext cx="0" cy="304800"/>
            </a:xfrm>
            <a:prstGeom prst="line"/>
            <a:noFill/>
            <a:ln w="28575" cmpd="sng" cap="sq">
              <a:solidFill>
                <a:srgbClr val="333300"/>
              </a:solidFill>
              <a:prstDash val="solid"/>
              <a:round/>
            </a:ln>
          </p:spPr>
        </p:sp>
        <p:sp>
          <p:nvSpPr>
            <p:cNvPr id="896" name="直线"/>
            <p:cNvSpPr>
              <a:spLocks/>
            </p:cNvSpPr>
            <p:nvPr/>
          </p:nvSpPr>
          <p:spPr>
            <a:xfrm rot="0">
              <a:off x="5181599" y="1905000"/>
              <a:ext cx="914400" cy="0"/>
            </a:xfrm>
            <a:prstGeom prst="line"/>
            <a:noFill/>
            <a:ln w="28575" cmpd="sng" cap="sq">
              <a:solidFill>
                <a:srgbClr val="333300"/>
              </a:solidFill>
              <a:prstDash val="solid"/>
              <a:round/>
            </a:ln>
          </p:spPr>
        </p:sp>
        <p:sp>
          <p:nvSpPr>
            <p:cNvPr id="897" name="直线"/>
            <p:cNvSpPr>
              <a:spLocks/>
            </p:cNvSpPr>
            <p:nvPr/>
          </p:nvSpPr>
          <p:spPr>
            <a:xfrm rot="0">
              <a:off x="6096000" y="1905000"/>
              <a:ext cx="0" cy="1676400"/>
            </a:xfrm>
            <a:prstGeom prst="line"/>
            <a:noFill/>
            <a:ln w="28575" cmpd="sng" cap="sq">
              <a:solidFill>
                <a:srgbClr val="333300"/>
              </a:solidFill>
              <a:prstDash val="solid"/>
              <a:round/>
            </a:ln>
          </p:spPr>
        </p:sp>
        <p:sp>
          <p:nvSpPr>
            <p:cNvPr id="898" name="直线"/>
            <p:cNvSpPr>
              <a:spLocks/>
            </p:cNvSpPr>
            <p:nvPr/>
          </p:nvSpPr>
          <p:spPr>
            <a:xfrm rot="0">
              <a:off x="5181599" y="3124200"/>
              <a:ext cx="533400" cy="0"/>
            </a:xfrm>
            <a:prstGeom prst="line"/>
            <a:noFill/>
            <a:ln w="28575" cmpd="sng" cap="sq">
              <a:solidFill>
                <a:srgbClr val="333300"/>
              </a:solidFill>
              <a:prstDash val="solid"/>
              <a:round/>
            </a:ln>
          </p:spPr>
        </p:sp>
        <p:sp>
          <p:nvSpPr>
            <p:cNvPr id="899" name="直线"/>
            <p:cNvSpPr>
              <a:spLocks/>
            </p:cNvSpPr>
            <p:nvPr/>
          </p:nvSpPr>
          <p:spPr>
            <a:xfrm rot="0">
              <a:off x="5715000" y="3124200"/>
              <a:ext cx="0" cy="685800"/>
            </a:xfrm>
            <a:prstGeom prst="line"/>
            <a:noFill/>
            <a:ln w="28575" cmpd="sng" cap="sq">
              <a:solidFill>
                <a:srgbClr val="333300"/>
              </a:solidFill>
              <a:prstDash val="solid"/>
              <a:round/>
            </a:ln>
          </p:spPr>
        </p:sp>
        <p:sp>
          <p:nvSpPr>
            <p:cNvPr id="900" name="直线"/>
            <p:cNvSpPr>
              <a:spLocks/>
            </p:cNvSpPr>
            <p:nvPr/>
          </p:nvSpPr>
          <p:spPr>
            <a:xfrm rot="0">
              <a:off x="5715000" y="3810000"/>
              <a:ext cx="838200" cy="0"/>
            </a:xfrm>
            <a:prstGeom prst="line"/>
            <a:noFill/>
            <a:ln w="28575" cmpd="sng" cap="sq">
              <a:solidFill>
                <a:srgbClr val="333300"/>
              </a:solidFill>
              <a:prstDash val="solid"/>
              <a:round/>
            </a:ln>
          </p:spPr>
        </p:sp>
        <p:sp>
          <p:nvSpPr>
            <p:cNvPr id="901" name="直线"/>
            <p:cNvSpPr>
              <a:spLocks/>
            </p:cNvSpPr>
            <p:nvPr/>
          </p:nvSpPr>
          <p:spPr>
            <a:xfrm rot="0">
              <a:off x="5181599" y="4343400"/>
              <a:ext cx="533400" cy="0"/>
            </a:xfrm>
            <a:prstGeom prst="line"/>
            <a:noFill/>
            <a:ln w="28575" cmpd="sng" cap="sq">
              <a:solidFill>
                <a:srgbClr val="333300"/>
              </a:solidFill>
              <a:prstDash val="solid"/>
              <a:round/>
            </a:ln>
          </p:spPr>
        </p:sp>
        <p:sp>
          <p:nvSpPr>
            <p:cNvPr id="902" name="直线"/>
            <p:cNvSpPr>
              <a:spLocks/>
            </p:cNvSpPr>
            <p:nvPr/>
          </p:nvSpPr>
          <p:spPr>
            <a:xfrm rot="0">
              <a:off x="5715000" y="4038600"/>
              <a:ext cx="838200" cy="0"/>
            </a:xfrm>
            <a:prstGeom prst="line"/>
            <a:noFill/>
            <a:ln w="28575" cmpd="sng" cap="sq">
              <a:solidFill>
                <a:srgbClr val="333300"/>
              </a:solidFill>
              <a:prstDash val="solid"/>
              <a:round/>
            </a:ln>
          </p:spPr>
        </p:sp>
        <p:sp>
          <p:nvSpPr>
            <p:cNvPr id="903" name="直线"/>
            <p:cNvSpPr>
              <a:spLocks/>
            </p:cNvSpPr>
            <p:nvPr/>
          </p:nvSpPr>
          <p:spPr>
            <a:xfrm flipV="1" rot="0">
              <a:off x="6096000" y="4267200"/>
              <a:ext cx="0" cy="1219200"/>
            </a:xfrm>
            <a:prstGeom prst="line"/>
            <a:noFill/>
            <a:ln w="28575" cmpd="sng" cap="sq">
              <a:solidFill>
                <a:srgbClr val="333300"/>
              </a:solidFill>
              <a:prstDash val="solid"/>
              <a:round/>
            </a:ln>
          </p:spPr>
        </p:sp>
        <p:sp>
          <p:nvSpPr>
            <p:cNvPr id="904" name="直线"/>
            <p:cNvSpPr>
              <a:spLocks/>
            </p:cNvSpPr>
            <p:nvPr/>
          </p:nvSpPr>
          <p:spPr>
            <a:xfrm rot="0">
              <a:off x="6096000" y="4267200"/>
              <a:ext cx="457200" cy="0"/>
            </a:xfrm>
            <a:prstGeom prst="line"/>
            <a:noFill/>
            <a:ln w="28575" cmpd="sng" cap="sq">
              <a:solidFill>
                <a:srgbClr val="333300"/>
              </a:solidFill>
              <a:prstDash val="solid"/>
              <a:round/>
            </a:ln>
          </p:spPr>
        </p:sp>
        <p:sp>
          <p:nvSpPr>
            <p:cNvPr id="905" name="直线"/>
            <p:cNvSpPr>
              <a:spLocks/>
            </p:cNvSpPr>
            <p:nvPr/>
          </p:nvSpPr>
          <p:spPr>
            <a:xfrm rot="0">
              <a:off x="7543800" y="3886200"/>
              <a:ext cx="685800" cy="0"/>
            </a:xfrm>
            <a:prstGeom prst="line"/>
            <a:noFill/>
            <a:ln w="28575" cmpd="sng" cap="sq">
              <a:solidFill>
                <a:srgbClr val="333300"/>
              </a:solidFill>
              <a:prstDash val="solid"/>
              <a:round/>
            </a:ln>
          </p:spPr>
        </p:sp>
      </p:grpSp>
      <p:grpSp>
        <p:nvGrpSpPr>
          <p:cNvPr id="909" name="组合"/>
          <p:cNvGrpSpPr>
            <a:grpSpLocks/>
          </p:cNvGrpSpPr>
          <p:nvPr/>
        </p:nvGrpSpPr>
        <p:grpSpPr>
          <a:xfrm>
            <a:off x="3048000" y="2743200"/>
            <a:ext cx="369493" cy="562926"/>
            <a:chOff x="3048000" y="2743200"/>
            <a:chExt cx="369493" cy="562926"/>
          </a:xfrm>
        </p:grpSpPr>
        <p:graphicFrame>
          <p:nvGraphicFramePr>
            <p:cNvPr id="907" name="对象"/>
            <p:cNvGraphicFramePr>
              <a:graphicFrameLocks noChangeAspect="1"/>
            </p:cNvGraphicFramePr>
            <p:nvPr/>
          </p:nvGraphicFramePr>
          <p:xfrm>
            <a:off x="3124172" y="2895582"/>
            <a:ext cx="236549" cy="295267"/>
          </p:xfrm>
          <a:graphic>
            <a:graphicData uri="http://schemas.openxmlformats.org/presentationml/2006/ole">
              <mc:AlternateContent xmlns:mc="http://schemas.openxmlformats.org/markup-compatibility/2006">
                <mc:Choice xmlns:v="urn:schemas-microsoft-com:vml" Requires="v">
                  <p:oleObj spid="" name="package" r:id="rId1" imgW="317500" imgH="393700" progId="package">
                    <p:embed/>
                  </p:oleObj>
                </mc:Choice>
                <mc:Fallback>
                  <p:oleObj name="package" r:id="rId1" imgW="317500" imgH="393700" progId="package">
                    <p:embed/>
                    <p:pic>
                      <p:nvPicPr>
                        <p:cNvPr id="907" name="对象"/>
                        <p:cNvPicPr>
                          <a:picLocks noChangeAspect="1"/>
                        </p:cNvPicPr>
                        <p:nvPr/>
                      </p:nvPicPr>
                      <p:blipFill>
                        <a:blip r:embed="rId2" cstate="print"/>
                        <a:stretch>
                          <a:fillRect/>
                        </a:stretch>
                      </p:blipFill>
                      <p:spPr>
                        <a:xfrm rot="0">
                          <a:off x="3124172" y="2895582"/>
                          <a:ext cx="236549" cy="295267"/>
                        </a:xfrm>
                        <a:prstGeom prst="rect"/>
                        <a:noFill/>
                        <a:ln w="9525" cmpd="sng" cap="flat">
                          <a:noFill/>
                          <a:prstDash val="solid"/>
                          <a:miter/>
                        </a:ln>
                      </p:spPr>
                    </p:pic>
                  </p:oleObj>
                </mc:Fallback>
              </mc:AlternateContent>
            </a:graphicData>
          </a:graphic>
        </p:graphicFrame>
        <p:sp>
          <p:nvSpPr>
            <p:cNvPr id="908" name="矩形"/>
            <p:cNvSpPr>
              <a:spLocks/>
            </p:cNvSpPr>
            <p:nvPr/>
          </p:nvSpPr>
          <p:spPr>
            <a:xfrm rot="0">
              <a:off x="3048000" y="2743200"/>
              <a:ext cx="369493" cy="56292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grpSp>
        <p:nvGrpSpPr>
          <p:cNvPr id="912" name="组合"/>
          <p:cNvGrpSpPr>
            <a:grpSpLocks/>
          </p:cNvGrpSpPr>
          <p:nvPr/>
        </p:nvGrpSpPr>
        <p:grpSpPr>
          <a:xfrm>
            <a:off x="5257800" y="3733800"/>
            <a:ext cx="369492" cy="562926"/>
            <a:chOff x="5257800" y="3733800"/>
            <a:chExt cx="369492" cy="562926"/>
          </a:xfrm>
        </p:grpSpPr>
        <p:graphicFrame>
          <p:nvGraphicFramePr>
            <p:cNvPr id="910" name="对象"/>
            <p:cNvGraphicFramePr>
              <a:graphicFrameLocks noChangeAspect="1"/>
            </p:cNvGraphicFramePr>
            <p:nvPr/>
          </p:nvGraphicFramePr>
          <p:xfrm>
            <a:off x="5334029" y="3886182"/>
            <a:ext cx="236491" cy="295267"/>
          </p:xfrm>
          <a:graphic>
            <a:graphicData uri="http://schemas.openxmlformats.org/presentationml/2006/ole">
              <mc:AlternateContent xmlns:mc="http://schemas.openxmlformats.org/markup-compatibility/2006">
                <mc:Choice xmlns:v="urn:schemas-microsoft-com:vml" Requires="v">
                  <p:oleObj spid="" name="package" r:id="rId3" imgW="317500" imgH="393700" progId="package">
                    <p:embed/>
                  </p:oleObj>
                </mc:Choice>
                <mc:Fallback>
                  <p:oleObj name="package" r:id="rId3" imgW="317500" imgH="393700" progId="package">
                    <p:embed/>
                    <p:pic>
                      <p:nvPicPr>
                        <p:cNvPr id="910" name="对象"/>
                        <p:cNvPicPr>
                          <a:picLocks noChangeAspect="1"/>
                        </p:cNvPicPr>
                        <p:nvPr/>
                      </p:nvPicPr>
                      <p:blipFill>
                        <a:blip r:embed="rId4" cstate="print"/>
                        <a:stretch>
                          <a:fillRect/>
                        </a:stretch>
                      </p:blipFill>
                      <p:spPr>
                        <a:xfrm rot="0">
                          <a:off x="5334029" y="3886182"/>
                          <a:ext cx="236491" cy="295267"/>
                        </a:xfrm>
                        <a:prstGeom prst="rect"/>
                        <a:noFill/>
                        <a:ln w="9525" cmpd="sng" cap="flat">
                          <a:noFill/>
                          <a:prstDash val="solid"/>
                          <a:miter/>
                        </a:ln>
                      </p:spPr>
                    </p:pic>
                  </p:oleObj>
                </mc:Fallback>
              </mc:AlternateContent>
            </a:graphicData>
          </a:graphic>
        </p:graphicFrame>
        <p:sp>
          <p:nvSpPr>
            <p:cNvPr id="911" name="矩形"/>
            <p:cNvSpPr>
              <a:spLocks/>
            </p:cNvSpPr>
            <p:nvPr/>
          </p:nvSpPr>
          <p:spPr>
            <a:xfrm rot="0">
              <a:off x="5257800" y="3733800"/>
              <a:ext cx="369492" cy="56292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grpSp>
        <p:nvGrpSpPr>
          <p:cNvPr id="915" name="组合"/>
          <p:cNvGrpSpPr>
            <a:grpSpLocks/>
          </p:cNvGrpSpPr>
          <p:nvPr/>
        </p:nvGrpSpPr>
        <p:grpSpPr>
          <a:xfrm>
            <a:off x="7620000" y="3352800"/>
            <a:ext cx="369492" cy="562927"/>
            <a:chOff x="7620000" y="3352800"/>
            <a:chExt cx="369492" cy="562927"/>
          </a:xfrm>
        </p:grpSpPr>
        <p:graphicFrame>
          <p:nvGraphicFramePr>
            <p:cNvPr id="913" name="对象"/>
            <p:cNvGraphicFramePr>
              <a:graphicFrameLocks noChangeAspect="1"/>
            </p:cNvGraphicFramePr>
            <p:nvPr/>
          </p:nvGraphicFramePr>
          <p:xfrm>
            <a:off x="7696229" y="3505181"/>
            <a:ext cx="236491" cy="295267"/>
          </p:xfrm>
          <a:graphic>
            <a:graphicData uri="http://schemas.openxmlformats.org/presentationml/2006/ole">
              <mc:AlternateContent xmlns:mc="http://schemas.openxmlformats.org/markup-compatibility/2006">
                <mc:Choice xmlns:v="urn:schemas-microsoft-com:vml" Requires="v">
                  <p:oleObj spid="" name="package" r:id="rId5" imgW="317500" imgH="393700" progId="package">
                    <p:embed/>
                  </p:oleObj>
                </mc:Choice>
                <mc:Fallback>
                  <p:oleObj name="package" r:id="rId5" imgW="317500" imgH="393700" progId="package">
                    <p:embed/>
                    <p:pic>
                      <p:nvPicPr>
                        <p:cNvPr id="913" name="对象"/>
                        <p:cNvPicPr>
                          <a:picLocks noChangeAspect="1"/>
                        </p:cNvPicPr>
                        <p:nvPr/>
                      </p:nvPicPr>
                      <p:blipFill>
                        <a:blip r:embed="rId6" cstate="print"/>
                        <a:stretch>
                          <a:fillRect/>
                        </a:stretch>
                      </p:blipFill>
                      <p:spPr>
                        <a:xfrm rot="0">
                          <a:off x="7696229" y="3505181"/>
                          <a:ext cx="236491" cy="295267"/>
                        </a:xfrm>
                        <a:prstGeom prst="rect"/>
                        <a:noFill/>
                        <a:ln w="9525" cmpd="sng" cap="flat">
                          <a:noFill/>
                          <a:prstDash val="solid"/>
                          <a:miter/>
                        </a:ln>
                      </p:spPr>
                    </p:pic>
                  </p:oleObj>
                </mc:Fallback>
              </mc:AlternateContent>
            </a:graphicData>
          </a:graphic>
        </p:graphicFrame>
        <p:sp>
          <p:nvSpPr>
            <p:cNvPr id="914" name="矩形"/>
            <p:cNvSpPr>
              <a:spLocks/>
            </p:cNvSpPr>
            <p:nvPr/>
          </p:nvSpPr>
          <p:spPr>
            <a:xfrm rot="0">
              <a:off x="7620000" y="3352800"/>
              <a:ext cx="369492" cy="562927"/>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grpSp>
        <p:nvGrpSpPr>
          <p:cNvPr id="918" name="组合"/>
          <p:cNvGrpSpPr>
            <a:grpSpLocks/>
          </p:cNvGrpSpPr>
          <p:nvPr/>
        </p:nvGrpSpPr>
        <p:grpSpPr>
          <a:xfrm>
            <a:off x="1066800" y="2895600"/>
            <a:ext cx="369492" cy="562926"/>
            <a:chOff x="1066800" y="2895600"/>
            <a:chExt cx="369492" cy="562926"/>
          </a:xfrm>
        </p:grpSpPr>
        <p:graphicFrame>
          <p:nvGraphicFramePr>
            <p:cNvPr id="916" name="对象"/>
            <p:cNvGraphicFramePr>
              <a:graphicFrameLocks noChangeAspect="1"/>
            </p:cNvGraphicFramePr>
            <p:nvPr/>
          </p:nvGraphicFramePr>
          <p:xfrm>
            <a:off x="1143000" y="3047982"/>
            <a:ext cx="236548" cy="295267"/>
          </p:xfrm>
          <a:graphic>
            <a:graphicData uri="http://schemas.openxmlformats.org/presentationml/2006/ole">
              <mc:AlternateContent xmlns:mc="http://schemas.openxmlformats.org/markup-compatibility/2006">
                <mc:Choice xmlns:v="urn:schemas-microsoft-com:vml" Requires="v">
                  <p:oleObj spid="" name="package" r:id="rId7" imgW="317500" imgH="393700" progId="package">
                    <p:embed/>
                  </p:oleObj>
                </mc:Choice>
                <mc:Fallback>
                  <p:oleObj name="package" r:id="rId7" imgW="317500" imgH="393700" progId="package">
                    <p:embed/>
                    <p:pic>
                      <p:nvPicPr>
                        <p:cNvPr id="916" name="对象"/>
                        <p:cNvPicPr>
                          <a:picLocks noChangeAspect="1"/>
                        </p:cNvPicPr>
                        <p:nvPr/>
                      </p:nvPicPr>
                      <p:blipFill>
                        <a:blip r:embed="rId8" cstate="print"/>
                        <a:stretch>
                          <a:fillRect/>
                        </a:stretch>
                      </p:blipFill>
                      <p:spPr>
                        <a:xfrm rot="0">
                          <a:off x="1143000" y="3047982"/>
                          <a:ext cx="236548" cy="295267"/>
                        </a:xfrm>
                        <a:prstGeom prst="rect"/>
                        <a:noFill/>
                        <a:ln w="9525" cmpd="sng" cap="flat">
                          <a:noFill/>
                          <a:prstDash val="solid"/>
                          <a:miter/>
                        </a:ln>
                      </p:spPr>
                    </p:pic>
                  </p:oleObj>
                </mc:Fallback>
              </mc:AlternateContent>
            </a:graphicData>
          </a:graphic>
        </p:graphicFrame>
        <p:sp>
          <p:nvSpPr>
            <p:cNvPr id="917" name="矩形"/>
            <p:cNvSpPr>
              <a:spLocks/>
            </p:cNvSpPr>
            <p:nvPr/>
          </p:nvSpPr>
          <p:spPr>
            <a:xfrm rot="0">
              <a:off x="1066800" y="2895600"/>
              <a:ext cx="369492" cy="56292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spTree>
    <p:extLst>
      <p:ext uri="{BB962C8B-B14F-4D97-AF65-F5344CB8AC3E}">
        <p14:creationId xmlns:p14="http://schemas.microsoft.com/office/powerpoint/2010/main" val="21020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5"/>
                                        </p:tgtEl>
                                        <p:attrNameLst>
                                          <p:attrName>style.visibility</p:attrName>
                                        </p:attrNameLst>
                                      </p:cBhvr>
                                      <p:to>
                                        <p:strVal val="visible"/>
                                      </p:to>
                                    </p:set>
                                    <p:animEffect transition="in" filter="wipe(up)">
                                      <p:cBhvr>
                                        <p:cTn id="7" dur="500"/>
                                        <p:tgtEl>
                                          <p:spTgt spid="8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29"/>
                                        </p:tgtEl>
                                        <p:attrNameLst>
                                          <p:attrName>style.visibility</p:attrName>
                                        </p:attrNameLst>
                                      </p:cBhvr>
                                      <p:to>
                                        <p:strVal val="visible"/>
                                      </p:to>
                                    </p:set>
                                    <p:animEffect transition="in" filter="wipe(up)">
                                      <p:cBhvr>
                                        <p:cTn id="12" dur="500"/>
                                        <p:tgtEl>
                                          <p:spTgt spid="8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34"/>
                                        </p:tgtEl>
                                        <p:attrNameLst>
                                          <p:attrName>style.visibility</p:attrName>
                                        </p:attrNameLst>
                                      </p:cBhvr>
                                      <p:to>
                                        <p:strVal val="visible"/>
                                      </p:to>
                                    </p:set>
                                    <p:animEffect transition="in" filter="wipe(up)">
                                      <p:cBhvr>
                                        <p:cTn id="17" dur="500"/>
                                        <p:tgtEl>
                                          <p:spTgt spid="8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5"/>
                                        </p:tgtEl>
                                        <p:attrNameLst>
                                          <p:attrName>style.visibility</p:attrName>
                                        </p:attrNameLst>
                                      </p:cBhvr>
                                      <p:to>
                                        <p:strVal val="visible"/>
                                      </p:to>
                                    </p:set>
                                    <p:animEffect transition="in" filter="blinds(horizontal)">
                                      <p:cBhvr>
                                        <p:cTn id="22" dur="500"/>
                                        <p:tgtEl>
                                          <p:spTgt spid="8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8"/>
                                        </p:tgtEl>
                                        <p:attrNameLst>
                                          <p:attrName>style.visibility</p:attrName>
                                        </p:attrNameLst>
                                      </p:cBhvr>
                                      <p:to>
                                        <p:strVal val="visible"/>
                                      </p:to>
                                    </p:set>
                                    <p:animEffect transition="in" filter="wipe(left)">
                                      <p:cBhvr>
                                        <p:cTn id="27" dur="500"/>
                                        <p:tgtEl>
                                          <p:spTgt spid="9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9"/>
                                        </p:tgtEl>
                                        <p:attrNameLst>
                                          <p:attrName>style.visibility</p:attrName>
                                        </p:attrNameLst>
                                      </p:cBhvr>
                                      <p:to>
                                        <p:strVal val="visible"/>
                                      </p:to>
                                    </p:set>
                                    <p:animEffect transition="in" filter="wipe(left)">
                                      <p:cBhvr>
                                        <p:cTn id="32" dur="500"/>
                                        <p:tgtEl>
                                          <p:spTgt spid="9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12"/>
                                        </p:tgtEl>
                                        <p:attrNameLst>
                                          <p:attrName>style.visibility</p:attrName>
                                        </p:attrNameLst>
                                      </p:cBhvr>
                                      <p:to>
                                        <p:strVal val="visible"/>
                                      </p:to>
                                    </p:set>
                                    <p:animEffect transition="in" filter="wipe(left)">
                                      <p:cBhvr>
                                        <p:cTn id="37" dur="500"/>
                                        <p:tgtEl>
                                          <p:spTgt spid="9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15"/>
                                        </p:tgtEl>
                                        <p:attrNameLst>
                                          <p:attrName>style.visibility</p:attrName>
                                        </p:attrNameLst>
                                      </p:cBhvr>
                                      <p:to>
                                        <p:strVal val="visible"/>
                                      </p:to>
                                    </p:set>
                                    <p:animEffect transition="in" filter="wipe(left)">
                                      <p:cBhvr>
                                        <p:cTn id="42" dur="500"/>
                                        <p:tgtEl>
                                          <p:spTgt spid="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animBg="1"/>
      <p:bldP spid="829" grpId="0" animBg="1"/>
      <p:bldP spid="834" grpId="0" animBg="1"/>
      <p:bldP spid="835" grpId="0"/>
      <p:bldP spid="918" grpId="0" animBg="1"/>
      <p:bldP spid="909" grpId="0" animBg="1"/>
      <p:bldP spid="912" grpId="0" animBg="1"/>
      <p:bldP spid="915" grpId="0" animBg="1"/>
    </p:bldLst>
  </p:timing>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21" name="矩形"/>
          <p:cNvSpPr>
            <a:spLocks/>
          </p:cNvSpPr>
          <p:nvPr/>
        </p:nvSpPr>
        <p:spPr>
          <a:xfrm rot="0">
            <a:off x="762000" y="533400"/>
            <a:ext cx="7772400" cy="292036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10000"/>
              </a:lnSpc>
              <a:spcBef>
                <a:spcPts val="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例 </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2:</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某工厂有</a:t>
            </a: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A</a:t>
            </a:r>
            <a:r>
              <a:rPr lang="zh-CN" altLang="en-US"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B</a:t>
            </a:r>
            <a:r>
              <a:rPr lang="zh-CN" altLang="en-US"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C</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三个车间和一个自备电站，站内有两台发电机</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G</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和</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G</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2</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G</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的容量是</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G</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2</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的两倍。如果一个车间开工，只需</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G</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2</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运行即可满足要求；如果两个车间开工，只需</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G</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运行，如果三个车间同时开工，则</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G</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和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G</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2</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均需运行。试画出控制</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G</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和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G</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2</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运行的逻辑图。</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922" name="矩形"/>
          <p:cNvSpPr>
            <a:spLocks/>
          </p:cNvSpPr>
          <p:nvPr/>
        </p:nvSpPr>
        <p:spPr>
          <a:xfrm rot="0">
            <a:off x="609600" y="4800600"/>
            <a:ext cx="7696200" cy="1373188"/>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bg1"/>
                </a:solidFill>
                <a:latin typeface="Times New Roman" pitchFamily="0" charset="0"/>
                <a:ea typeface="宋体" pitchFamily="0"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设：</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a:t>
            </a:r>
            <a:r>
              <a:rPr lang="zh-CN" altLang="en-US"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B</a:t>
            </a:r>
            <a:r>
              <a:rPr lang="zh-CN" altLang="en-US"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C</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分别表示三个车间的开工状态：</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    </a:t>
            </a:r>
            <a:r>
              <a:rPr lang="zh-CN" altLang="en-US" sz="2800" b="1" i="0" u="none" strike="noStrike" kern="1200" cap="none" spc="0" baseline="0">
                <a:solidFill>
                  <a:srgbClr val="CC0000"/>
                </a:solidFill>
                <a:latin typeface="Times New Roman" pitchFamily="0" charset="0"/>
                <a:ea typeface="宋体" pitchFamily="0" charset="0"/>
                <a:cs typeface="Calibri" pitchFamily="0" charset="0"/>
              </a:rPr>
              <a:t>开工为“</a:t>
            </a: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1”</a:t>
            </a:r>
            <a:r>
              <a:rPr lang="zh-CN" altLang="en-US" sz="2800" b="1" i="0" u="none" strike="noStrike" kern="1200" cap="none" spc="0" baseline="0">
                <a:solidFill>
                  <a:srgbClr val="CC0000"/>
                </a:solidFill>
                <a:latin typeface="Times New Roman" pitchFamily="0" charset="0"/>
                <a:ea typeface="宋体" pitchFamily="0" charset="0"/>
                <a:cs typeface="Calibri" pitchFamily="0" charset="0"/>
              </a:rPr>
              <a:t>，不开工为“</a:t>
            </a: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0”</a:t>
            </a:r>
            <a:r>
              <a:rPr lang="zh-CN" altLang="en-US" sz="2800" b="1" i="0" u="none" strike="noStrike" kern="1200" cap="none" spc="0" baseline="0">
                <a:solidFill>
                  <a:srgbClr val="CC0000"/>
                </a:solidFill>
                <a:latin typeface="Times New Roman" pitchFamily="0" charset="0"/>
                <a:ea typeface="宋体" pitchFamily="0" charset="0"/>
                <a:cs typeface="Calibri" pitchFamily="0" charset="0"/>
              </a:rPr>
              <a:t>；</a:t>
            </a:r>
            <a:endParaRPr lang="en-US" altLang="zh-CN" sz="2800" b="1" i="0" u="none" strike="noStrike" kern="1200" cap="none" spc="0" baseline="0">
              <a:solidFill>
                <a:srgbClr val="CC0000"/>
              </a:solidFill>
              <a:latin typeface="Times New Roman"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accent2"/>
                </a:solidFill>
                <a:latin typeface="Times New Roman" pitchFamily="0" charset="0"/>
                <a:ea typeface="宋体" pitchFamily="0" charset="0"/>
                <a:cs typeface="Calibri" pitchFamily="0" charset="0"/>
              </a:rPr>
              <a:t>    </a:t>
            </a:r>
            <a:r>
              <a:rPr lang="en-US" altLang="zh-CN" sz="2800" b="1" i="1" u="none" strike="noStrike" kern="1200" cap="none" spc="0" baseline="0">
                <a:solidFill>
                  <a:srgbClr val="003366"/>
                </a:solidFill>
                <a:latin typeface="Times New Roman" pitchFamily="0" charset="0"/>
                <a:ea typeface="宋体" pitchFamily="0" charset="0"/>
                <a:cs typeface="Calibri" pitchFamily="0" charset="0"/>
              </a:rPr>
              <a:t>G</a:t>
            </a:r>
            <a:r>
              <a:rPr lang="en-US" altLang="zh-CN" sz="2800" b="1" i="0" u="none" strike="noStrike" kern="1200" cap="none" spc="0" baseline="-25000">
                <a:solidFill>
                  <a:srgbClr val="003366"/>
                </a:solidFill>
                <a:latin typeface="Times New Roman" pitchFamily="0" charset="0"/>
                <a:ea typeface="宋体" pitchFamily="0" charset="0"/>
                <a:cs typeface="Calibri" pitchFamily="0" charset="0"/>
              </a:rPr>
              <a:t>1</a:t>
            </a:r>
            <a:r>
              <a:rPr lang="zh-CN" altLang="en-US" sz="2800" b="1" i="0" u="none" strike="noStrike" kern="1200" cap="none" spc="0" baseline="0">
                <a:solidFill>
                  <a:srgbClr val="003366"/>
                </a:solidFill>
                <a:latin typeface="Times New Roman" pitchFamily="0" charset="0"/>
                <a:ea typeface="宋体" pitchFamily="0" charset="0"/>
                <a:cs typeface="Calibri" pitchFamily="0" charset="0"/>
              </a:rPr>
              <a:t>和</a:t>
            </a:r>
            <a:r>
              <a:rPr lang="en-US" altLang="zh-CN" sz="2800" b="1" i="1" u="none" strike="noStrike" kern="1200" cap="none" spc="0" baseline="0">
                <a:solidFill>
                  <a:srgbClr val="003366"/>
                </a:solidFill>
                <a:latin typeface="Times New Roman" pitchFamily="0" charset="0"/>
                <a:ea typeface="宋体" pitchFamily="0" charset="0"/>
                <a:cs typeface="Calibri" pitchFamily="0" charset="0"/>
              </a:rPr>
              <a:t> </a:t>
            </a:r>
            <a:r>
              <a:rPr lang="en-US" altLang="zh-CN" sz="2800" b="1" i="1" u="none" strike="noStrike" kern="1200" cap="none" spc="0" baseline="0">
                <a:solidFill>
                  <a:srgbClr val="003366"/>
                </a:solidFill>
                <a:latin typeface="Times New Roman" pitchFamily="0" charset="0"/>
                <a:ea typeface="宋体" pitchFamily="0" charset="0"/>
                <a:cs typeface="Calibri" pitchFamily="0" charset="0"/>
              </a:rPr>
              <a:t>G</a:t>
            </a:r>
            <a:r>
              <a:rPr lang="en-US" altLang="zh-CN" sz="2800" b="1" i="0" u="none" strike="noStrike" kern="1200" cap="none" spc="0" baseline="-25000">
                <a:solidFill>
                  <a:srgbClr val="003366"/>
                </a:solidFill>
                <a:latin typeface="Times New Roman" pitchFamily="0" charset="0"/>
                <a:ea typeface="宋体" pitchFamily="0" charset="0"/>
                <a:cs typeface="Calibri" pitchFamily="0" charset="0"/>
              </a:rPr>
              <a:t>2</a:t>
            </a:r>
            <a:r>
              <a:rPr lang="zh-CN" altLang="en-US" sz="2800" b="1" i="0" u="none" strike="noStrike" kern="1200" cap="none" spc="0" baseline="0">
                <a:solidFill>
                  <a:srgbClr val="003366"/>
                </a:solidFill>
                <a:latin typeface="Times New Roman" pitchFamily="0" charset="0"/>
                <a:ea typeface="宋体" pitchFamily="0" charset="0"/>
                <a:cs typeface="Calibri" pitchFamily="0" charset="0"/>
              </a:rPr>
              <a:t>运行为“</a:t>
            </a:r>
            <a:r>
              <a:rPr lang="en-US" altLang="zh-CN" sz="2800" b="1" i="0" u="none" strike="noStrike" kern="1200" cap="none" spc="0" baseline="0">
                <a:solidFill>
                  <a:srgbClr val="003366"/>
                </a:solidFill>
                <a:latin typeface="Times New Roman" pitchFamily="0" charset="0"/>
                <a:ea typeface="宋体" pitchFamily="0" charset="0"/>
                <a:cs typeface="Calibri" pitchFamily="0" charset="0"/>
              </a:rPr>
              <a:t>1”</a:t>
            </a:r>
            <a:r>
              <a:rPr lang="zh-CN" altLang="en-US" sz="2800" b="1" i="0" u="none" strike="noStrike" kern="1200" cap="none" spc="0" baseline="0">
                <a:solidFill>
                  <a:srgbClr val="003366"/>
                </a:solidFill>
                <a:latin typeface="Times New Roman" pitchFamily="0" charset="0"/>
                <a:ea typeface="宋体" pitchFamily="0" charset="0"/>
                <a:cs typeface="Calibri" pitchFamily="0" charset="0"/>
              </a:rPr>
              <a:t>，不运行为“</a:t>
            </a:r>
            <a:r>
              <a:rPr lang="en-US" altLang="zh-CN" sz="2800" b="1" i="0" u="none" strike="noStrike" kern="1200" cap="none" spc="0" baseline="0">
                <a:solidFill>
                  <a:srgbClr val="003366"/>
                </a:solidFill>
                <a:latin typeface="Times New Roman" pitchFamily="0" charset="0"/>
                <a:ea typeface="宋体" pitchFamily="0" charset="0"/>
                <a:cs typeface="Calibri" pitchFamily="0" charset="0"/>
              </a:rPr>
              <a:t>0”</a:t>
            </a:r>
            <a:r>
              <a:rPr lang="zh-CN" altLang="en-US" sz="2800" b="1" i="0" u="none" strike="noStrike" kern="1200" cap="none" spc="0" baseline="0">
                <a:solidFill>
                  <a:srgbClr val="003366"/>
                </a:solidFill>
                <a:latin typeface="Times New Roman" pitchFamily="0" charset="0"/>
                <a:ea typeface="宋体" pitchFamily="0" charset="0"/>
                <a:cs typeface="Calibri" pitchFamily="0" charset="0"/>
              </a:rPr>
              <a:t>。</a:t>
            </a:r>
            <a:endParaRPr lang="zh-CN" altLang="en-US" sz="2800" b="1" i="0" u="none" strike="noStrike" kern="1200" cap="none" spc="0" baseline="0">
              <a:solidFill>
                <a:schemeClr val="accent2"/>
              </a:solidFill>
              <a:latin typeface="Times New Roman" pitchFamily="0" charset="0"/>
              <a:ea typeface="宋体" pitchFamily="0" charset="0"/>
              <a:cs typeface="Calibri" pitchFamily="0" charset="0"/>
            </a:endParaRPr>
          </a:p>
        </p:txBody>
      </p:sp>
      <p:sp>
        <p:nvSpPr>
          <p:cNvPr id="923" name="矩形"/>
          <p:cNvSpPr>
            <a:spLocks/>
          </p:cNvSpPr>
          <p:nvPr/>
        </p:nvSpPr>
        <p:spPr>
          <a:xfrm rot="0">
            <a:off x="685800" y="3429000"/>
            <a:ext cx="44196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(1)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根据逻辑要求列状态表</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924" name="矩形"/>
          <p:cNvSpPr>
            <a:spLocks/>
          </p:cNvSpPr>
          <p:nvPr/>
        </p:nvSpPr>
        <p:spPr>
          <a:xfrm rot="0">
            <a:off x="685800" y="3886200"/>
            <a:ext cx="7620000" cy="946149"/>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4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    </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首先假设逻辑变量、逻辑函数取</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的含义</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Tree>
    <p:extLst>
      <p:ext uri="{BB962C8B-B14F-4D97-AF65-F5344CB8AC3E}">
        <p14:creationId xmlns:p14="http://schemas.microsoft.com/office/powerpoint/2010/main" val="117571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3"/>
                                        </p:tgtEl>
                                        <p:attrNameLst>
                                          <p:attrName>style.visibility</p:attrName>
                                        </p:attrNameLst>
                                      </p:cBhvr>
                                      <p:to>
                                        <p:strVal val="visible"/>
                                      </p:to>
                                    </p:set>
                                    <p:animEffect transition="in" filter="wipe(left)">
                                      <p:cBhvr>
                                        <p:cTn id="7" dur="500"/>
                                        <p:tgtEl>
                                          <p:spTgt spid="9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4"/>
                                        </p:tgtEl>
                                        <p:attrNameLst>
                                          <p:attrName>style.visibility</p:attrName>
                                        </p:attrNameLst>
                                      </p:cBhvr>
                                      <p:to>
                                        <p:strVal val="visible"/>
                                      </p:to>
                                    </p:set>
                                    <p:animEffect transition="in" filter="wipe(left)">
                                      <p:cBhvr>
                                        <p:cTn id="12" dur="500"/>
                                        <p:tgtEl>
                                          <p:spTgt spid="9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
                                        </p:tgtEl>
                                        <p:attrNameLst>
                                          <p:attrName>style.visibility</p:attrName>
                                        </p:attrNameLst>
                                      </p:cBhvr>
                                      <p:to>
                                        <p:strVal val="visible"/>
                                      </p:to>
                                    </p:set>
                                    <p:animEffect transition="in" filter="wipe(left)">
                                      <p:cBhvr>
                                        <p:cTn id="17" dur="500"/>
                                        <p:tgtEl>
                                          <p:spTgt spid="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 grpId="0"/>
      <p:bldP spid="924" grpId="0"/>
      <p:bldP spid="922" grpId="0"/>
    </p:bldLst>
  </p:timing>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27" name="矩形"/>
          <p:cNvSpPr>
            <a:spLocks/>
          </p:cNvSpPr>
          <p:nvPr/>
        </p:nvSpPr>
        <p:spPr>
          <a:xfrm rot="0">
            <a:off x="762000" y="1066800"/>
            <a:ext cx="4267200" cy="304895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15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逻辑要求：如果一个车间开工，只需</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G</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运行即可满足要求；如果两个车间开工，只需</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G</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运行，如果三个车间同时开工，则</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G</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和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G</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均需运行。</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928" name="矩形"/>
          <p:cNvSpPr>
            <a:spLocks/>
          </p:cNvSpPr>
          <p:nvPr/>
        </p:nvSpPr>
        <p:spPr>
          <a:xfrm rot="0">
            <a:off x="609600" y="4343400"/>
            <a:ext cx="901700" cy="519113"/>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开工</a:t>
            </a:r>
            <a:endParaRPr lang="zh-CN" altLang="en-US" sz="3200" b="1" i="0" u="none" strike="noStrike" kern="1200" cap="none" spc="0" baseline="0">
              <a:solidFill>
                <a:srgbClr val="00CCFF"/>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929" name="直线"/>
          <p:cNvSpPr>
            <a:spLocks/>
          </p:cNvSpPr>
          <p:nvPr/>
        </p:nvSpPr>
        <p:spPr>
          <a:xfrm rot="0">
            <a:off x="1524000" y="4598988"/>
            <a:ext cx="381000" cy="0"/>
          </a:xfrm>
          <a:prstGeom prst="line"/>
          <a:noFill/>
          <a:ln w="28575" cmpd="sng" cap="flat">
            <a:solidFill>
              <a:srgbClr val="FF0000"/>
            </a:solidFill>
            <a:prstDash val="solid"/>
            <a:round/>
          </a:ln>
        </p:spPr>
      </p:sp>
      <p:sp>
        <p:nvSpPr>
          <p:cNvPr id="930" name="矩形"/>
          <p:cNvSpPr>
            <a:spLocks/>
          </p:cNvSpPr>
          <p:nvPr/>
        </p:nvSpPr>
        <p:spPr>
          <a:xfrm rot="0">
            <a:off x="1905000" y="4321175"/>
            <a:ext cx="793749" cy="579437"/>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3200" b="1" i="0" u="none" strike="noStrike" kern="1200" cap="none" spc="0" baseline="0">
              <a:solidFill>
                <a:srgbClr val="00CCFF"/>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931" name="矩形"/>
          <p:cNvSpPr>
            <a:spLocks/>
          </p:cNvSpPr>
          <p:nvPr/>
        </p:nvSpPr>
        <p:spPr>
          <a:xfrm rot="0">
            <a:off x="2859088" y="4346575"/>
            <a:ext cx="1259353"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不开工</a:t>
            </a:r>
            <a:endParaRPr lang="zh-CN" altLang="en-US" sz="2800" b="1" i="0" u="none" strike="noStrike" kern="1200" cap="none" spc="0" baseline="0">
              <a:solidFill>
                <a:srgbClr val="00CCFF"/>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932" name="直线"/>
          <p:cNvSpPr>
            <a:spLocks/>
          </p:cNvSpPr>
          <p:nvPr/>
        </p:nvSpPr>
        <p:spPr>
          <a:xfrm rot="0">
            <a:off x="4114800" y="4598988"/>
            <a:ext cx="381000" cy="0"/>
          </a:xfrm>
          <a:prstGeom prst="line"/>
          <a:noFill/>
          <a:ln w="28575" cmpd="sng" cap="flat">
            <a:solidFill>
              <a:srgbClr val="FF0000"/>
            </a:solidFill>
            <a:prstDash val="solid"/>
            <a:round/>
          </a:ln>
        </p:spPr>
      </p:sp>
      <p:sp>
        <p:nvSpPr>
          <p:cNvPr id="933" name="矩形"/>
          <p:cNvSpPr>
            <a:spLocks/>
          </p:cNvSpPr>
          <p:nvPr/>
        </p:nvSpPr>
        <p:spPr>
          <a:xfrm rot="0">
            <a:off x="4495800" y="4343400"/>
            <a:ext cx="793748" cy="579438"/>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3200" b="1" i="0" u="none" strike="noStrike" kern="1200" cap="none" spc="0" baseline="0">
              <a:solidFill>
                <a:srgbClr val="00CCFF"/>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934" name="矩形"/>
          <p:cNvSpPr>
            <a:spLocks/>
          </p:cNvSpPr>
          <p:nvPr/>
        </p:nvSpPr>
        <p:spPr>
          <a:xfrm rot="0">
            <a:off x="533400" y="5105400"/>
            <a:ext cx="901700"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3366"/>
                </a:solidFill>
                <a:effectLst>
                  <a:outerShdw sx="100000" sy="100000" blurRad="38100" dir="2700000" dist="38100" algn="tl">
                    <a:srgbClr val="DDDDDD"/>
                  </a:outerShdw>
                </a:effectLst>
                <a:latin typeface="Times New Roman" pitchFamily="0" charset="0"/>
                <a:ea typeface="宋体" pitchFamily="0" charset="0"/>
                <a:cs typeface="Calibri" pitchFamily="0" charset="0"/>
              </a:rPr>
              <a:t>运行</a:t>
            </a:r>
            <a:endParaRPr lang="zh-CN" altLang="en-US" sz="2800" b="1" i="0" u="none" strike="noStrike" kern="1200" cap="none" spc="0" baseline="0">
              <a:solidFill>
                <a:srgbClr val="FFFF66"/>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935" name="直线"/>
          <p:cNvSpPr>
            <a:spLocks/>
          </p:cNvSpPr>
          <p:nvPr/>
        </p:nvSpPr>
        <p:spPr>
          <a:xfrm rot="0">
            <a:off x="1524000" y="5357813"/>
            <a:ext cx="381000" cy="0"/>
          </a:xfrm>
          <a:prstGeom prst="line"/>
          <a:noFill/>
          <a:ln w="28575" cmpd="sng" cap="flat">
            <a:solidFill>
              <a:srgbClr val="003366"/>
            </a:solidFill>
            <a:prstDash val="solid"/>
            <a:round/>
          </a:ln>
        </p:spPr>
      </p:sp>
      <p:sp>
        <p:nvSpPr>
          <p:cNvPr id="936" name="矩形"/>
          <p:cNvSpPr>
            <a:spLocks/>
          </p:cNvSpPr>
          <p:nvPr/>
        </p:nvSpPr>
        <p:spPr>
          <a:xfrm rot="0">
            <a:off x="1905000" y="5079998"/>
            <a:ext cx="793749" cy="579437"/>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003366"/>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3200" b="1" i="0" u="none" strike="noStrike" kern="1200" cap="none" spc="0" baseline="0">
              <a:solidFill>
                <a:srgbClr val="FFFF66"/>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937" name="矩形"/>
          <p:cNvSpPr>
            <a:spLocks/>
          </p:cNvSpPr>
          <p:nvPr/>
        </p:nvSpPr>
        <p:spPr>
          <a:xfrm rot="0">
            <a:off x="2743200" y="5105400"/>
            <a:ext cx="1260474"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3366"/>
                </a:solidFill>
                <a:effectLst>
                  <a:outerShdw sx="100000" sy="100000" blurRad="38100" dir="2700000" dist="38100" algn="tl">
                    <a:srgbClr val="DDDDDD"/>
                  </a:outerShdw>
                </a:effectLst>
                <a:latin typeface="Times New Roman" pitchFamily="0" charset="0"/>
                <a:ea typeface="宋体" pitchFamily="0" charset="0"/>
                <a:cs typeface="Calibri" pitchFamily="0" charset="0"/>
              </a:rPr>
              <a:t>不运行</a:t>
            </a:r>
            <a:endParaRPr lang="zh-CN" altLang="en-US" sz="2800" b="1" i="0" u="none" strike="noStrike" kern="1200" cap="none" spc="0" baseline="0">
              <a:solidFill>
                <a:srgbClr val="FFFF66"/>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938" name="直线"/>
          <p:cNvSpPr>
            <a:spLocks/>
          </p:cNvSpPr>
          <p:nvPr/>
        </p:nvSpPr>
        <p:spPr>
          <a:xfrm rot="0">
            <a:off x="4114800" y="5357813"/>
            <a:ext cx="381000" cy="0"/>
          </a:xfrm>
          <a:prstGeom prst="line"/>
          <a:noFill/>
          <a:ln w="28575" cmpd="sng" cap="flat">
            <a:solidFill>
              <a:srgbClr val="003366"/>
            </a:solidFill>
            <a:prstDash val="solid"/>
            <a:round/>
          </a:ln>
        </p:spPr>
      </p:sp>
      <p:sp>
        <p:nvSpPr>
          <p:cNvPr id="939" name="矩形"/>
          <p:cNvSpPr>
            <a:spLocks/>
          </p:cNvSpPr>
          <p:nvPr/>
        </p:nvSpPr>
        <p:spPr>
          <a:xfrm rot="0">
            <a:off x="4495800" y="5053013"/>
            <a:ext cx="793748" cy="579437"/>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003366"/>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3200" b="1" i="0" u="none" strike="noStrike" kern="1200" cap="none" spc="0" baseline="0">
              <a:solidFill>
                <a:srgbClr val="FFFF66"/>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940" name="矩形"/>
          <p:cNvSpPr>
            <a:spLocks/>
          </p:cNvSpPr>
          <p:nvPr/>
        </p:nvSpPr>
        <p:spPr>
          <a:xfrm rot="0">
            <a:off x="685800" y="623887"/>
            <a:ext cx="4384673"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(1)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根据逻辑要求列状态表</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973" name="组合"/>
          <p:cNvGrpSpPr>
            <a:grpSpLocks/>
          </p:cNvGrpSpPr>
          <p:nvPr/>
        </p:nvGrpSpPr>
        <p:grpSpPr>
          <a:xfrm>
            <a:off x="533400" y="5791200"/>
            <a:ext cx="4724399" cy="171449"/>
            <a:chOff x="533400" y="5791200"/>
            <a:chExt cx="4724399" cy="171449"/>
          </a:xfrm>
        </p:grpSpPr>
        <p:pic>
          <p:nvPicPr>
            <p:cNvPr id="941" name="图片" descr="Green and Black Diamond"/>
            <p:cNvPicPr>
              <a:picLocks noChangeAspect="1"/>
            </p:cNvPicPr>
            <p:nvPr/>
          </p:nvPicPr>
          <p:blipFill>
            <a:blip r:embed="rId1" cstate="print"/>
            <a:stretch>
              <a:fillRect/>
            </a:stretch>
          </p:blipFill>
          <p:spPr>
            <a:xfrm rot="0">
              <a:off x="1438275" y="5800725"/>
              <a:ext cx="161925" cy="161924"/>
            </a:xfrm>
            <a:prstGeom prst="rect"/>
            <a:noFill/>
            <a:ln w="9525" cmpd="sng" cap="flat">
              <a:noFill/>
              <a:prstDash val="solid"/>
              <a:round/>
            </a:ln>
          </p:spPr>
        </p:pic>
        <p:pic>
          <p:nvPicPr>
            <p:cNvPr id="942" name="图片" descr="Green and Black Diamond"/>
            <p:cNvPicPr>
              <a:picLocks noChangeAspect="1"/>
            </p:cNvPicPr>
            <p:nvPr/>
          </p:nvPicPr>
          <p:blipFill>
            <a:blip r:embed="rId2" cstate="print"/>
            <a:stretch>
              <a:fillRect/>
            </a:stretch>
          </p:blipFill>
          <p:spPr>
            <a:xfrm rot="0">
              <a:off x="1581149" y="5800725"/>
              <a:ext cx="161925" cy="161924"/>
            </a:xfrm>
            <a:prstGeom prst="rect"/>
            <a:noFill/>
            <a:ln w="9525" cmpd="sng" cap="flat">
              <a:noFill/>
              <a:prstDash val="solid"/>
              <a:round/>
            </a:ln>
          </p:spPr>
        </p:pic>
        <p:pic>
          <p:nvPicPr>
            <p:cNvPr id="943" name="图片" descr="Green and Black Diamond"/>
            <p:cNvPicPr>
              <a:picLocks noChangeAspect="1"/>
            </p:cNvPicPr>
            <p:nvPr/>
          </p:nvPicPr>
          <p:blipFill>
            <a:blip r:embed="rId3" cstate="print"/>
            <a:stretch>
              <a:fillRect/>
            </a:stretch>
          </p:blipFill>
          <p:spPr>
            <a:xfrm rot="0">
              <a:off x="1743075" y="5800725"/>
              <a:ext cx="161925" cy="161924"/>
            </a:xfrm>
            <a:prstGeom prst="rect"/>
            <a:noFill/>
            <a:ln w="9525" cmpd="sng" cap="flat">
              <a:noFill/>
              <a:prstDash val="solid"/>
              <a:round/>
            </a:ln>
          </p:spPr>
        </p:pic>
        <p:pic>
          <p:nvPicPr>
            <p:cNvPr id="944" name="图片" descr="Green and Black Diamond"/>
            <p:cNvPicPr>
              <a:picLocks noChangeAspect="1"/>
            </p:cNvPicPr>
            <p:nvPr/>
          </p:nvPicPr>
          <p:blipFill>
            <a:blip r:embed="rId4" cstate="print"/>
            <a:stretch>
              <a:fillRect/>
            </a:stretch>
          </p:blipFill>
          <p:spPr>
            <a:xfrm rot="0">
              <a:off x="2038350" y="5800725"/>
              <a:ext cx="161925" cy="161924"/>
            </a:xfrm>
            <a:prstGeom prst="rect"/>
            <a:noFill/>
            <a:ln w="9525" cmpd="sng" cap="flat">
              <a:noFill/>
              <a:prstDash val="solid"/>
              <a:round/>
            </a:ln>
          </p:spPr>
        </p:pic>
        <p:pic>
          <p:nvPicPr>
            <p:cNvPr id="945" name="图片" descr="Green and Black Diamond"/>
            <p:cNvPicPr>
              <a:picLocks noChangeAspect="1"/>
            </p:cNvPicPr>
            <p:nvPr/>
          </p:nvPicPr>
          <p:blipFill>
            <a:blip r:embed="rId5" cstate="print"/>
            <a:stretch>
              <a:fillRect/>
            </a:stretch>
          </p:blipFill>
          <p:spPr>
            <a:xfrm rot="0">
              <a:off x="2200275" y="5800725"/>
              <a:ext cx="161925" cy="161924"/>
            </a:xfrm>
            <a:prstGeom prst="rect"/>
            <a:noFill/>
            <a:ln w="9525" cmpd="sng" cap="flat">
              <a:noFill/>
              <a:prstDash val="solid"/>
              <a:round/>
            </a:ln>
          </p:spPr>
        </p:pic>
        <p:pic>
          <p:nvPicPr>
            <p:cNvPr id="946" name="图片" descr="Green and Black Diamond"/>
            <p:cNvPicPr>
              <a:picLocks noChangeAspect="1"/>
            </p:cNvPicPr>
            <p:nvPr/>
          </p:nvPicPr>
          <p:blipFill>
            <a:blip r:embed="rId6" cstate="print"/>
            <a:stretch>
              <a:fillRect/>
            </a:stretch>
          </p:blipFill>
          <p:spPr>
            <a:xfrm rot="0">
              <a:off x="2352675" y="5800725"/>
              <a:ext cx="161924" cy="161924"/>
            </a:xfrm>
            <a:prstGeom prst="rect"/>
            <a:noFill/>
            <a:ln w="9525" cmpd="sng" cap="flat">
              <a:noFill/>
              <a:prstDash val="solid"/>
              <a:round/>
            </a:ln>
          </p:spPr>
        </p:pic>
        <p:pic>
          <p:nvPicPr>
            <p:cNvPr id="947" name="图片" descr="Green and Black Diamond"/>
            <p:cNvPicPr>
              <a:picLocks noChangeAspect="1"/>
            </p:cNvPicPr>
            <p:nvPr/>
          </p:nvPicPr>
          <p:blipFill>
            <a:blip r:embed="rId7" cstate="print"/>
            <a:stretch>
              <a:fillRect/>
            </a:stretch>
          </p:blipFill>
          <p:spPr>
            <a:xfrm rot="0">
              <a:off x="2495550" y="5800725"/>
              <a:ext cx="161923" cy="161924"/>
            </a:xfrm>
            <a:prstGeom prst="rect"/>
            <a:noFill/>
            <a:ln w="9525" cmpd="sng" cap="flat">
              <a:noFill/>
              <a:prstDash val="solid"/>
              <a:round/>
            </a:ln>
          </p:spPr>
        </p:pic>
        <p:pic>
          <p:nvPicPr>
            <p:cNvPr id="948" name="图片" descr="Green and Black Diamond"/>
            <p:cNvPicPr>
              <a:picLocks noChangeAspect="1"/>
            </p:cNvPicPr>
            <p:nvPr/>
          </p:nvPicPr>
          <p:blipFill>
            <a:blip r:embed="rId8" cstate="print"/>
            <a:stretch>
              <a:fillRect/>
            </a:stretch>
          </p:blipFill>
          <p:spPr>
            <a:xfrm rot="0">
              <a:off x="2657474" y="5800725"/>
              <a:ext cx="161924" cy="161924"/>
            </a:xfrm>
            <a:prstGeom prst="rect"/>
            <a:noFill/>
            <a:ln w="9525" cmpd="sng" cap="flat">
              <a:noFill/>
              <a:prstDash val="solid"/>
              <a:round/>
            </a:ln>
          </p:spPr>
        </p:pic>
        <p:pic>
          <p:nvPicPr>
            <p:cNvPr id="949" name="图片" descr="Green and Black Diamond"/>
            <p:cNvPicPr>
              <a:picLocks noChangeAspect="1"/>
            </p:cNvPicPr>
            <p:nvPr/>
          </p:nvPicPr>
          <p:blipFill>
            <a:blip r:embed="rId9" cstate="print"/>
            <a:stretch>
              <a:fillRect/>
            </a:stretch>
          </p:blipFill>
          <p:spPr>
            <a:xfrm rot="0">
              <a:off x="2952750" y="5800725"/>
              <a:ext cx="161924" cy="161924"/>
            </a:xfrm>
            <a:prstGeom prst="rect"/>
            <a:noFill/>
            <a:ln w="9525" cmpd="sng" cap="flat">
              <a:noFill/>
              <a:prstDash val="solid"/>
              <a:round/>
            </a:ln>
          </p:spPr>
        </p:pic>
        <p:pic>
          <p:nvPicPr>
            <p:cNvPr id="950" name="图片" descr="Green and Black Diamond"/>
            <p:cNvPicPr>
              <a:picLocks noChangeAspect="1"/>
            </p:cNvPicPr>
            <p:nvPr/>
          </p:nvPicPr>
          <p:blipFill>
            <a:blip r:embed="rId10" cstate="print"/>
            <a:stretch>
              <a:fillRect/>
            </a:stretch>
          </p:blipFill>
          <p:spPr>
            <a:xfrm rot="0">
              <a:off x="3114675" y="5800725"/>
              <a:ext cx="161924" cy="161924"/>
            </a:xfrm>
            <a:prstGeom prst="rect"/>
            <a:noFill/>
            <a:ln w="9525" cmpd="sng" cap="flat">
              <a:noFill/>
              <a:prstDash val="solid"/>
              <a:round/>
            </a:ln>
          </p:spPr>
        </p:pic>
        <p:pic>
          <p:nvPicPr>
            <p:cNvPr id="951" name="图片" descr="Green and Black Diamond"/>
            <p:cNvPicPr>
              <a:picLocks noChangeAspect="1"/>
            </p:cNvPicPr>
            <p:nvPr/>
          </p:nvPicPr>
          <p:blipFill>
            <a:blip r:embed="rId11" cstate="print"/>
            <a:stretch>
              <a:fillRect/>
            </a:stretch>
          </p:blipFill>
          <p:spPr>
            <a:xfrm rot="0">
              <a:off x="3267075" y="5800725"/>
              <a:ext cx="161923" cy="161924"/>
            </a:xfrm>
            <a:prstGeom prst="rect"/>
            <a:noFill/>
            <a:ln w="9525" cmpd="sng" cap="flat">
              <a:noFill/>
              <a:prstDash val="solid"/>
              <a:round/>
            </a:ln>
          </p:spPr>
        </p:pic>
        <p:pic>
          <p:nvPicPr>
            <p:cNvPr id="952" name="图片" descr="Green and Black Diamond"/>
            <p:cNvPicPr>
              <a:picLocks noChangeAspect="1"/>
            </p:cNvPicPr>
            <p:nvPr/>
          </p:nvPicPr>
          <p:blipFill>
            <a:blip r:embed="rId12" cstate="print"/>
            <a:stretch>
              <a:fillRect/>
            </a:stretch>
          </p:blipFill>
          <p:spPr>
            <a:xfrm rot="0">
              <a:off x="3409949" y="5800725"/>
              <a:ext cx="161924" cy="161924"/>
            </a:xfrm>
            <a:prstGeom prst="rect"/>
            <a:noFill/>
            <a:ln w="9525" cmpd="sng" cap="flat">
              <a:noFill/>
              <a:prstDash val="solid"/>
              <a:round/>
            </a:ln>
          </p:spPr>
        </p:pic>
        <p:pic>
          <p:nvPicPr>
            <p:cNvPr id="953" name="图片" descr="Green and Black Diamond"/>
            <p:cNvPicPr>
              <a:picLocks noChangeAspect="1"/>
            </p:cNvPicPr>
            <p:nvPr/>
          </p:nvPicPr>
          <p:blipFill>
            <a:blip r:embed="rId13" cstate="print"/>
            <a:stretch>
              <a:fillRect/>
            </a:stretch>
          </p:blipFill>
          <p:spPr>
            <a:xfrm rot="0">
              <a:off x="1895475" y="5800725"/>
              <a:ext cx="161925" cy="161924"/>
            </a:xfrm>
            <a:prstGeom prst="rect"/>
            <a:noFill/>
            <a:ln w="9525" cmpd="sng" cap="flat">
              <a:noFill/>
              <a:prstDash val="solid"/>
              <a:round/>
            </a:ln>
          </p:spPr>
        </p:pic>
        <p:pic>
          <p:nvPicPr>
            <p:cNvPr id="954" name="图片" descr="Green and Black Diamond"/>
            <p:cNvPicPr>
              <a:picLocks noChangeAspect="1"/>
            </p:cNvPicPr>
            <p:nvPr/>
          </p:nvPicPr>
          <p:blipFill>
            <a:blip r:embed="rId14" cstate="print"/>
            <a:stretch>
              <a:fillRect/>
            </a:stretch>
          </p:blipFill>
          <p:spPr>
            <a:xfrm rot="0">
              <a:off x="2809875" y="5800725"/>
              <a:ext cx="161924" cy="161924"/>
            </a:xfrm>
            <a:prstGeom prst="rect"/>
            <a:noFill/>
            <a:ln w="9525" cmpd="sng" cap="flat">
              <a:noFill/>
              <a:prstDash val="solid"/>
              <a:round/>
            </a:ln>
          </p:spPr>
        </p:pic>
        <p:pic>
          <p:nvPicPr>
            <p:cNvPr id="955" name="图片" descr="Green and Black Diamond"/>
            <p:cNvPicPr>
              <a:picLocks noChangeAspect="1"/>
            </p:cNvPicPr>
            <p:nvPr/>
          </p:nvPicPr>
          <p:blipFill>
            <a:blip r:embed="rId15" cstate="print"/>
            <a:stretch>
              <a:fillRect/>
            </a:stretch>
          </p:blipFill>
          <p:spPr>
            <a:xfrm rot="0">
              <a:off x="3571875" y="5800725"/>
              <a:ext cx="161923" cy="161924"/>
            </a:xfrm>
            <a:prstGeom prst="rect"/>
            <a:noFill/>
            <a:ln w="9525" cmpd="sng" cap="flat">
              <a:noFill/>
              <a:prstDash val="solid"/>
              <a:round/>
            </a:ln>
          </p:spPr>
        </p:pic>
        <p:pic>
          <p:nvPicPr>
            <p:cNvPr id="956" name="图片" descr="Green and Black Diamond"/>
            <p:cNvPicPr>
              <a:picLocks noChangeAspect="1"/>
            </p:cNvPicPr>
            <p:nvPr/>
          </p:nvPicPr>
          <p:blipFill>
            <a:blip r:embed="rId16" cstate="print"/>
            <a:stretch>
              <a:fillRect/>
            </a:stretch>
          </p:blipFill>
          <p:spPr>
            <a:xfrm rot="0">
              <a:off x="3724275" y="5800725"/>
              <a:ext cx="161924" cy="161924"/>
            </a:xfrm>
            <a:prstGeom prst="rect"/>
            <a:noFill/>
            <a:ln w="9525" cmpd="sng" cap="flat">
              <a:noFill/>
              <a:prstDash val="solid"/>
              <a:round/>
            </a:ln>
          </p:spPr>
        </p:pic>
        <p:pic>
          <p:nvPicPr>
            <p:cNvPr id="957" name="图片" descr="Green and Black Diamond"/>
            <p:cNvPicPr>
              <a:picLocks noChangeAspect="1"/>
            </p:cNvPicPr>
            <p:nvPr/>
          </p:nvPicPr>
          <p:blipFill>
            <a:blip r:embed="rId17" cstate="print"/>
            <a:stretch>
              <a:fillRect/>
            </a:stretch>
          </p:blipFill>
          <p:spPr>
            <a:xfrm rot="0">
              <a:off x="3867150" y="5800725"/>
              <a:ext cx="161924" cy="161924"/>
            </a:xfrm>
            <a:prstGeom prst="rect"/>
            <a:noFill/>
            <a:ln w="9525" cmpd="sng" cap="flat">
              <a:noFill/>
              <a:prstDash val="solid"/>
              <a:round/>
            </a:ln>
          </p:spPr>
        </p:pic>
        <p:pic>
          <p:nvPicPr>
            <p:cNvPr id="958" name="图片" descr="Green and Black Diamond"/>
            <p:cNvPicPr>
              <a:picLocks noChangeAspect="1"/>
            </p:cNvPicPr>
            <p:nvPr/>
          </p:nvPicPr>
          <p:blipFill>
            <a:blip r:embed="rId18" cstate="print"/>
            <a:stretch>
              <a:fillRect/>
            </a:stretch>
          </p:blipFill>
          <p:spPr>
            <a:xfrm rot="0">
              <a:off x="4029075" y="5800725"/>
              <a:ext cx="161924" cy="161924"/>
            </a:xfrm>
            <a:prstGeom prst="rect"/>
            <a:noFill/>
            <a:ln w="9525" cmpd="sng" cap="flat">
              <a:noFill/>
              <a:prstDash val="solid"/>
              <a:round/>
            </a:ln>
          </p:spPr>
        </p:pic>
        <p:pic>
          <p:nvPicPr>
            <p:cNvPr id="959" name="图片" descr="Green and Black Diamond"/>
            <p:cNvPicPr>
              <a:picLocks noChangeAspect="1"/>
            </p:cNvPicPr>
            <p:nvPr/>
          </p:nvPicPr>
          <p:blipFill>
            <a:blip r:embed="rId19" cstate="print"/>
            <a:stretch>
              <a:fillRect/>
            </a:stretch>
          </p:blipFill>
          <p:spPr>
            <a:xfrm rot="0">
              <a:off x="4181475" y="5800725"/>
              <a:ext cx="161924" cy="161924"/>
            </a:xfrm>
            <a:prstGeom prst="rect"/>
            <a:noFill/>
            <a:ln w="9525" cmpd="sng" cap="flat">
              <a:noFill/>
              <a:prstDash val="solid"/>
              <a:round/>
            </a:ln>
          </p:spPr>
        </p:pic>
        <p:pic>
          <p:nvPicPr>
            <p:cNvPr id="960" name="图片" descr="Green and Black Diamond"/>
            <p:cNvPicPr>
              <a:picLocks noChangeAspect="1"/>
            </p:cNvPicPr>
            <p:nvPr/>
          </p:nvPicPr>
          <p:blipFill>
            <a:blip r:embed="rId20" cstate="print"/>
            <a:stretch>
              <a:fillRect/>
            </a:stretch>
          </p:blipFill>
          <p:spPr>
            <a:xfrm rot="0">
              <a:off x="4324350" y="5800725"/>
              <a:ext cx="161924" cy="161924"/>
            </a:xfrm>
            <a:prstGeom prst="rect"/>
            <a:noFill/>
            <a:ln w="9525" cmpd="sng" cap="flat">
              <a:noFill/>
              <a:prstDash val="solid"/>
              <a:round/>
            </a:ln>
          </p:spPr>
        </p:pic>
        <p:pic>
          <p:nvPicPr>
            <p:cNvPr id="961" name="图片" descr="Green and Black Diamond"/>
            <p:cNvPicPr>
              <a:picLocks noChangeAspect="1"/>
            </p:cNvPicPr>
            <p:nvPr/>
          </p:nvPicPr>
          <p:blipFill>
            <a:blip r:embed="rId21" cstate="print"/>
            <a:stretch>
              <a:fillRect/>
            </a:stretch>
          </p:blipFill>
          <p:spPr>
            <a:xfrm rot="0">
              <a:off x="4486275" y="5800725"/>
              <a:ext cx="161924" cy="161924"/>
            </a:xfrm>
            <a:prstGeom prst="rect"/>
            <a:noFill/>
            <a:ln w="9525" cmpd="sng" cap="flat">
              <a:noFill/>
              <a:prstDash val="solid"/>
              <a:round/>
            </a:ln>
          </p:spPr>
        </p:pic>
        <p:pic>
          <p:nvPicPr>
            <p:cNvPr id="962" name="图片" descr="Green and Black Diamond"/>
            <p:cNvPicPr>
              <a:picLocks noChangeAspect="1"/>
            </p:cNvPicPr>
            <p:nvPr/>
          </p:nvPicPr>
          <p:blipFill>
            <a:blip r:embed="rId22" cstate="print"/>
            <a:stretch>
              <a:fillRect/>
            </a:stretch>
          </p:blipFill>
          <p:spPr>
            <a:xfrm rot="0">
              <a:off x="4781550" y="5800725"/>
              <a:ext cx="161924" cy="161924"/>
            </a:xfrm>
            <a:prstGeom prst="rect"/>
            <a:noFill/>
            <a:ln w="9525" cmpd="sng" cap="flat">
              <a:noFill/>
              <a:prstDash val="solid"/>
              <a:round/>
            </a:ln>
          </p:spPr>
        </p:pic>
        <p:pic>
          <p:nvPicPr>
            <p:cNvPr id="963" name="图片" descr="Green and Black Diamond"/>
            <p:cNvPicPr>
              <a:picLocks noChangeAspect="1"/>
            </p:cNvPicPr>
            <p:nvPr/>
          </p:nvPicPr>
          <p:blipFill>
            <a:blip r:embed="rId23" cstate="print"/>
            <a:stretch>
              <a:fillRect/>
            </a:stretch>
          </p:blipFill>
          <p:spPr>
            <a:xfrm rot="0">
              <a:off x="4943474" y="5800725"/>
              <a:ext cx="161924" cy="161924"/>
            </a:xfrm>
            <a:prstGeom prst="rect"/>
            <a:noFill/>
            <a:ln w="9525" cmpd="sng" cap="flat">
              <a:noFill/>
              <a:prstDash val="solid"/>
              <a:round/>
            </a:ln>
          </p:spPr>
        </p:pic>
        <p:pic>
          <p:nvPicPr>
            <p:cNvPr id="964" name="图片" descr="Green and Black Diamond"/>
            <p:cNvPicPr>
              <a:picLocks noChangeAspect="1"/>
            </p:cNvPicPr>
            <p:nvPr/>
          </p:nvPicPr>
          <p:blipFill>
            <a:blip r:embed="rId24" cstate="print"/>
            <a:stretch>
              <a:fillRect/>
            </a:stretch>
          </p:blipFill>
          <p:spPr>
            <a:xfrm rot="0">
              <a:off x="5095874" y="5800725"/>
              <a:ext cx="161924" cy="161924"/>
            </a:xfrm>
            <a:prstGeom prst="rect"/>
            <a:noFill/>
            <a:ln w="9525" cmpd="sng" cap="flat">
              <a:noFill/>
              <a:prstDash val="solid"/>
              <a:round/>
            </a:ln>
          </p:spPr>
        </p:pic>
        <p:pic>
          <p:nvPicPr>
            <p:cNvPr id="965" name="图片" descr="Green and Black Diamond"/>
            <p:cNvPicPr>
              <a:picLocks noChangeAspect="1"/>
            </p:cNvPicPr>
            <p:nvPr/>
          </p:nvPicPr>
          <p:blipFill>
            <a:blip r:embed="rId25" cstate="print"/>
            <a:stretch>
              <a:fillRect/>
            </a:stretch>
          </p:blipFill>
          <p:spPr>
            <a:xfrm rot="0">
              <a:off x="4638675" y="5800725"/>
              <a:ext cx="161924" cy="161924"/>
            </a:xfrm>
            <a:prstGeom prst="rect"/>
            <a:noFill/>
            <a:ln w="9525" cmpd="sng" cap="flat">
              <a:noFill/>
              <a:prstDash val="solid"/>
              <a:round/>
            </a:ln>
          </p:spPr>
        </p:pic>
        <p:grpSp>
          <p:nvGrpSpPr>
            <p:cNvPr id="972" name="组合"/>
            <p:cNvGrpSpPr>
              <a:grpSpLocks/>
            </p:cNvGrpSpPr>
            <p:nvPr/>
          </p:nvGrpSpPr>
          <p:grpSpPr>
            <a:xfrm>
              <a:off x="533400" y="5791200"/>
              <a:ext cx="923923" cy="161924"/>
              <a:chOff x="533400" y="5791200"/>
              <a:chExt cx="923923" cy="161924"/>
            </a:xfrm>
          </p:grpSpPr>
          <p:pic>
            <p:nvPicPr>
              <p:cNvPr id="966" name="图片" descr="Green and Black Diamond"/>
              <p:cNvPicPr>
                <a:picLocks noChangeAspect="1"/>
              </p:cNvPicPr>
              <p:nvPr/>
            </p:nvPicPr>
            <p:blipFill>
              <a:blip r:embed="rId26" cstate="print"/>
              <a:stretch>
                <a:fillRect/>
              </a:stretch>
            </p:blipFill>
            <p:spPr>
              <a:xfrm rot="0">
                <a:off x="676275" y="5791200"/>
                <a:ext cx="161923" cy="161924"/>
              </a:xfrm>
              <a:prstGeom prst="rect"/>
              <a:noFill/>
              <a:ln w="9525" cmpd="sng" cap="flat">
                <a:noFill/>
                <a:prstDash val="solid"/>
                <a:round/>
              </a:ln>
            </p:spPr>
          </p:pic>
          <p:pic>
            <p:nvPicPr>
              <p:cNvPr id="967" name="图片" descr="Green and Black Diamond"/>
              <p:cNvPicPr>
                <a:picLocks noChangeAspect="1"/>
              </p:cNvPicPr>
              <p:nvPr/>
            </p:nvPicPr>
            <p:blipFill>
              <a:blip r:embed="rId27" cstate="print"/>
              <a:stretch>
                <a:fillRect/>
              </a:stretch>
            </p:blipFill>
            <p:spPr>
              <a:xfrm rot="0">
                <a:off x="838200" y="5791200"/>
                <a:ext cx="161923" cy="161924"/>
              </a:xfrm>
              <a:prstGeom prst="rect"/>
              <a:noFill/>
              <a:ln w="9525" cmpd="sng" cap="flat">
                <a:noFill/>
                <a:prstDash val="solid"/>
                <a:round/>
              </a:ln>
            </p:spPr>
          </p:pic>
          <p:pic>
            <p:nvPicPr>
              <p:cNvPr id="968" name="图片" descr="Green and Black Diamond"/>
              <p:cNvPicPr>
                <a:picLocks noChangeAspect="1"/>
              </p:cNvPicPr>
              <p:nvPr/>
            </p:nvPicPr>
            <p:blipFill>
              <a:blip r:embed="rId28" cstate="print"/>
              <a:stretch>
                <a:fillRect/>
              </a:stretch>
            </p:blipFill>
            <p:spPr>
              <a:xfrm rot="0">
                <a:off x="990600" y="5791200"/>
                <a:ext cx="161923" cy="161924"/>
              </a:xfrm>
              <a:prstGeom prst="rect"/>
              <a:noFill/>
              <a:ln w="9525" cmpd="sng" cap="flat">
                <a:noFill/>
                <a:prstDash val="solid"/>
                <a:round/>
              </a:ln>
            </p:spPr>
          </p:pic>
          <p:pic>
            <p:nvPicPr>
              <p:cNvPr id="969" name="图片" descr="Green and Black Diamond"/>
              <p:cNvPicPr>
                <a:picLocks noChangeAspect="1"/>
              </p:cNvPicPr>
              <p:nvPr/>
            </p:nvPicPr>
            <p:blipFill>
              <a:blip r:embed="rId29" cstate="print"/>
              <a:stretch>
                <a:fillRect/>
              </a:stretch>
            </p:blipFill>
            <p:spPr>
              <a:xfrm rot="0">
                <a:off x="1133475" y="5791200"/>
                <a:ext cx="161924" cy="161924"/>
              </a:xfrm>
              <a:prstGeom prst="rect"/>
              <a:noFill/>
              <a:ln w="9525" cmpd="sng" cap="flat">
                <a:noFill/>
                <a:prstDash val="solid"/>
                <a:round/>
              </a:ln>
            </p:spPr>
          </p:pic>
          <p:pic>
            <p:nvPicPr>
              <p:cNvPr id="970" name="图片" descr="Green and Black Diamond"/>
              <p:cNvPicPr>
                <a:picLocks noChangeAspect="1"/>
              </p:cNvPicPr>
              <p:nvPr/>
            </p:nvPicPr>
            <p:blipFill>
              <a:blip r:embed="rId30" cstate="print"/>
              <a:stretch>
                <a:fillRect/>
              </a:stretch>
            </p:blipFill>
            <p:spPr>
              <a:xfrm rot="0">
                <a:off x="1295399" y="5791200"/>
                <a:ext cx="161923" cy="161924"/>
              </a:xfrm>
              <a:prstGeom prst="rect"/>
              <a:noFill/>
              <a:ln w="9525" cmpd="sng" cap="flat">
                <a:noFill/>
                <a:prstDash val="solid"/>
                <a:round/>
              </a:ln>
            </p:spPr>
          </p:pic>
          <p:pic>
            <p:nvPicPr>
              <p:cNvPr id="971" name="图片" descr="Green and Black Diamond"/>
              <p:cNvPicPr>
                <a:picLocks noChangeAspect="1"/>
              </p:cNvPicPr>
              <p:nvPr/>
            </p:nvPicPr>
            <p:blipFill>
              <a:blip r:embed="rId31" cstate="print"/>
              <a:stretch>
                <a:fillRect/>
              </a:stretch>
            </p:blipFill>
            <p:spPr>
              <a:xfrm rot="0">
                <a:off x="533400" y="5791200"/>
                <a:ext cx="161924" cy="161924"/>
              </a:xfrm>
              <a:prstGeom prst="rect"/>
              <a:noFill/>
              <a:ln w="9525" cmpd="sng" cap="flat">
                <a:noFill/>
                <a:prstDash val="solid"/>
                <a:round/>
              </a:ln>
            </p:spPr>
          </p:pic>
        </p:grpSp>
      </p:grpSp>
      <p:grpSp>
        <p:nvGrpSpPr>
          <p:cNvPr id="982" name="组合"/>
          <p:cNvGrpSpPr>
            <a:grpSpLocks/>
          </p:cNvGrpSpPr>
          <p:nvPr/>
        </p:nvGrpSpPr>
        <p:grpSpPr>
          <a:xfrm>
            <a:off x="7010399" y="1905000"/>
            <a:ext cx="458392" cy="3340099"/>
            <a:chOff x="7010399" y="1905000"/>
            <a:chExt cx="458392" cy="3340099"/>
          </a:xfrm>
        </p:grpSpPr>
        <p:sp>
          <p:nvSpPr>
            <p:cNvPr id="974" name="矩形"/>
            <p:cNvSpPr>
              <a:spLocks/>
            </p:cNvSpPr>
            <p:nvPr/>
          </p:nvSpPr>
          <p:spPr>
            <a:xfrm rot="0">
              <a:off x="7086600" y="19050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975" name="矩形"/>
            <p:cNvSpPr>
              <a:spLocks/>
            </p:cNvSpPr>
            <p:nvPr/>
          </p:nvSpPr>
          <p:spPr>
            <a:xfrm rot="0">
              <a:off x="7080250" y="3963987"/>
              <a:ext cx="361949"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976" name="矩形"/>
            <p:cNvSpPr>
              <a:spLocks/>
            </p:cNvSpPr>
            <p:nvPr/>
          </p:nvSpPr>
          <p:spPr>
            <a:xfrm rot="0">
              <a:off x="7080250" y="4344988"/>
              <a:ext cx="361949"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977" name="矩形"/>
            <p:cNvSpPr>
              <a:spLocks/>
            </p:cNvSpPr>
            <p:nvPr/>
          </p:nvSpPr>
          <p:spPr>
            <a:xfrm rot="0">
              <a:off x="7080250" y="4725987"/>
              <a:ext cx="361949"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978" name="矩形"/>
            <p:cNvSpPr>
              <a:spLocks/>
            </p:cNvSpPr>
            <p:nvPr/>
          </p:nvSpPr>
          <p:spPr>
            <a:xfrm rot="0">
              <a:off x="7010399" y="2286000"/>
              <a:ext cx="4583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 0</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979" name="矩形"/>
            <p:cNvSpPr>
              <a:spLocks/>
            </p:cNvSpPr>
            <p:nvPr/>
          </p:nvSpPr>
          <p:spPr>
            <a:xfrm rot="0">
              <a:off x="7010399" y="2743200"/>
              <a:ext cx="4583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 0</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980" name="矩形"/>
            <p:cNvSpPr>
              <a:spLocks/>
            </p:cNvSpPr>
            <p:nvPr/>
          </p:nvSpPr>
          <p:spPr>
            <a:xfrm rot="0">
              <a:off x="7010399" y="3124200"/>
              <a:ext cx="4583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 1</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981" name="矩形"/>
            <p:cNvSpPr>
              <a:spLocks/>
            </p:cNvSpPr>
            <p:nvPr/>
          </p:nvSpPr>
          <p:spPr>
            <a:xfrm rot="0">
              <a:off x="7010399" y="3581399"/>
              <a:ext cx="4583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 0</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grpSp>
      <p:grpSp>
        <p:nvGrpSpPr>
          <p:cNvPr id="991" name="组合"/>
          <p:cNvGrpSpPr>
            <a:grpSpLocks/>
          </p:cNvGrpSpPr>
          <p:nvPr/>
        </p:nvGrpSpPr>
        <p:grpSpPr>
          <a:xfrm>
            <a:off x="7696200" y="1905000"/>
            <a:ext cx="500062" cy="3370262"/>
            <a:chOff x="7696200" y="1905000"/>
            <a:chExt cx="500062" cy="3370262"/>
          </a:xfrm>
        </p:grpSpPr>
        <p:sp>
          <p:nvSpPr>
            <p:cNvPr id="983" name="矩形"/>
            <p:cNvSpPr>
              <a:spLocks/>
            </p:cNvSpPr>
            <p:nvPr/>
          </p:nvSpPr>
          <p:spPr>
            <a:xfrm rot="0">
              <a:off x="7696200" y="2286000"/>
              <a:ext cx="4583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 1</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984" name="矩形"/>
            <p:cNvSpPr>
              <a:spLocks/>
            </p:cNvSpPr>
            <p:nvPr/>
          </p:nvSpPr>
          <p:spPr>
            <a:xfrm rot="0">
              <a:off x="7772400" y="1905000"/>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985" name="矩形"/>
            <p:cNvSpPr>
              <a:spLocks/>
            </p:cNvSpPr>
            <p:nvPr/>
          </p:nvSpPr>
          <p:spPr>
            <a:xfrm rot="0">
              <a:off x="7810500" y="3994150"/>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986" name="矩形"/>
            <p:cNvSpPr>
              <a:spLocks/>
            </p:cNvSpPr>
            <p:nvPr/>
          </p:nvSpPr>
          <p:spPr>
            <a:xfrm rot="0">
              <a:off x="7810500" y="4375150"/>
              <a:ext cx="361949"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987" name="矩形"/>
            <p:cNvSpPr>
              <a:spLocks/>
            </p:cNvSpPr>
            <p:nvPr/>
          </p:nvSpPr>
          <p:spPr>
            <a:xfrm rot="0">
              <a:off x="7834313" y="4756150"/>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988" name="矩形"/>
            <p:cNvSpPr>
              <a:spLocks/>
            </p:cNvSpPr>
            <p:nvPr/>
          </p:nvSpPr>
          <p:spPr>
            <a:xfrm rot="0">
              <a:off x="7804150" y="2746375"/>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989" name="矩形"/>
            <p:cNvSpPr>
              <a:spLocks/>
            </p:cNvSpPr>
            <p:nvPr/>
          </p:nvSpPr>
          <p:spPr>
            <a:xfrm rot="0">
              <a:off x="7734300" y="3155950"/>
              <a:ext cx="4583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 0</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990" name="矩形"/>
            <p:cNvSpPr>
              <a:spLocks/>
            </p:cNvSpPr>
            <p:nvPr/>
          </p:nvSpPr>
          <p:spPr>
            <a:xfrm rot="0">
              <a:off x="7732712" y="3581399"/>
              <a:ext cx="4583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 1</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grpSp>
      <p:grpSp>
        <p:nvGrpSpPr>
          <p:cNvPr id="1007" name="组合"/>
          <p:cNvGrpSpPr>
            <a:grpSpLocks/>
          </p:cNvGrpSpPr>
          <p:nvPr/>
        </p:nvGrpSpPr>
        <p:grpSpPr>
          <a:xfrm>
            <a:off x="5334000" y="1295399"/>
            <a:ext cx="3200400" cy="3948112"/>
            <a:chOff x="5334000" y="1295399"/>
            <a:chExt cx="3200400" cy="3948112"/>
          </a:xfrm>
        </p:grpSpPr>
        <p:grpSp>
          <p:nvGrpSpPr>
            <p:cNvPr id="1005" name="组合"/>
            <p:cNvGrpSpPr>
              <a:grpSpLocks/>
            </p:cNvGrpSpPr>
            <p:nvPr/>
          </p:nvGrpSpPr>
          <p:grpSpPr>
            <a:xfrm>
              <a:off x="5334000" y="1295399"/>
              <a:ext cx="3200400" cy="3948112"/>
              <a:chOff x="5334000" y="1295399"/>
              <a:chExt cx="3200400" cy="3948112"/>
            </a:xfrm>
          </p:grpSpPr>
          <p:sp>
            <p:nvSpPr>
              <p:cNvPr id="992" name="矩形"/>
              <p:cNvSpPr>
                <a:spLocks/>
              </p:cNvSpPr>
              <p:nvPr/>
            </p:nvSpPr>
            <p:spPr>
              <a:xfrm rot="0">
                <a:off x="5486399" y="3962400"/>
                <a:ext cx="1250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1   0   1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993" name="矩形"/>
              <p:cNvSpPr>
                <a:spLocks/>
              </p:cNvSpPr>
              <p:nvPr/>
            </p:nvSpPr>
            <p:spPr>
              <a:xfrm rot="0">
                <a:off x="5486399" y="2286000"/>
                <a:ext cx="12570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0   0   1 </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994" name="矩形"/>
              <p:cNvSpPr>
                <a:spLocks/>
              </p:cNvSpPr>
              <p:nvPr/>
            </p:nvSpPr>
            <p:spPr>
              <a:xfrm rot="0">
                <a:off x="5486399" y="2713037"/>
                <a:ext cx="12570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0   1   0 </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995" name="矩形"/>
              <p:cNvSpPr>
                <a:spLocks/>
              </p:cNvSpPr>
              <p:nvPr/>
            </p:nvSpPr>
            <p:spPr>
              <a:xfrm rot="0">
                <a:off x="5486399" y="3124200"/>
                <a:ext cx="12570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0   1   1 </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996" name="矩形"/>
              <p:cNvSpPr>
                <a:spLocks/>
              </p:cNvSpPr>
              <p:nvPr/>
            </p:nvSpPr>
            <p:spPr>
              <a:xfrm rot="0">
                <a:off x="5486399" y="3551237"/>
                <a:ext cx="12570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1   0   0  </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997" name="矩形"/>
              <p:cNvSpPr>
                <a:spLocks/>
              </p:cNvSpPr>
              <p:nvPr/>
            </p:nvSpPr>
            <p:spPr>
              <a:xfrm rot="0">
                <a:off x="5486399" y="4343400"/>
                <a:ext cx="1250949"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1   1   0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998" name="矩形"/>
              <p:cNvSpPr>
                <a:spLocks/>
              </p:cNvSpPr>
              <p:nvPr/>
            </p:nvSpPr>
            <p:spPr>
              <a:xfrm rot="0">
                <a:off x="5486399" y="4724400"/>
                <a:ext cx="1250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1   1   1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999" name="矩形"/>
              <p:cNvSpPr>
                <a:spLocks/>
              </p:cNvSpPr>
              <p:nvPr/>
            </p:nvSpPr>
            <p:spPr>
              <a:xfrm rot="0">
                <a:off x="5486399" y="1905000"/>
                <a:ext cx="1250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0   0   0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000" name="直线"/>
              <p:cNvSpPr>
                <a:spLocks/>
              </p:cNvSpPr>
              <p:nvPr/>
            </p:nvSpPr>
            <p:spPr>
              <a:xfrm rot="0">
                <a:off x="7010399" y="1295399"/>
                <a:ext cx="0" cy="3856036"/>
              </a:xfrm>
              <a:prstGeom prst="line"/>
              <a:noFill/>
              <a:ln w="28575" cmpd="sng" cap="flat">
                <a:solidFill>
                  <a:srgbClr val="000000"/>
                </a:solidFill>
                <a:prstDash val="solid"/>
                <a:round/>
              </a:ln>
            </p:spPr>
          </p:sp>
          <p:sp>
            <p:nvSpPr>
              <p:cNvPr id="1001" name="直线"/>
              <p:cNvSpPr>
                <a:spLocks/>
              </p:cNvSpPr>
              <p:nvPr/>
            </p:nvSpPr>
            <p:spPr>
              <a:xfrm rot="0">
                <a:off x="5410199" y="1295399"/>
                <a:ext cx="2895600" cy="0"/>
              </a:xfrm>
              <a:prstGeom prst="line"/>
              <a:noFill/>
              <a:ln w="28575" cmpd="sng" cap="flat">
                <a:solidFill>
                  <a:srgbClr val="000000"/>
                </a:solidFill>
                <a:prstDash val="solid"/>
                <a:round/>
              </a:ln>
            </p:spPr>
          </p:sp>
          <p:sp>
            <p:nvSpPr>
              <p:cNvPr id="1002" name="直线"/>
              <p:cNvSpPr>
                <a:spLocks/>
              </p:cNvSpPr>
              <p:nvPr/>
            </p:nvSpPr>
            <p:spPr>
              <a:xfrm rot="0">
                <a:off x="5410199" y="1905000"/>
                <a:ext cx="2895600" cy="0"/>
              </a:xfrm>
              <a:prstGeom prst="line"/>
              <a:noFill/>
              <a:ln w="28575" cmpd="sng" cap="flat">
                <a:solidFill>
                  <a:srgbClr val="000000"/>
                </a:solidFill>
                <a:prstDash val="solid"/>
                <a:round/>
              </a:ln>
            </p:spPr>
          </p:sp>
          <p:sp>
            <p:nvSpPr>
              <p:cNvPr id="1003" name="矩形"/>
              <p:cNvSpPr>
                <a:spLocks/>
              </p:cNvSpPr>
              <p:nvPr/>
            </p:nvSpPr>
            <p:spPr>
              <a:xfrm rot="0">
                <a:off x="5334000" y="1371599"/>
                <a:ext cx="32004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A   B   C</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G</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1    </a:t>
                </a: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G</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2</a:t>
                </a:r>
                <a:endParaRPr lang="zh-CN" altLang="en-US" sz="3200" b="1" i="0" u="none" strike="noStrike" kern="1200" cap="none" spc="0" baseline="-25000">
                  <a:solidFill>
                    <a:srgbClr val="003366"/>
                  </a:solidFill>
                  <a:latin typeface="Times New Roman" pitchFamily="0" charset="0"/>
                  <a:ea typeface="宋体" pitchFamily="0" charset="0"/>
                  <a:cs typeface="Calibri" pitchFamily="0" charset="0"/>
                </a:endParaRPr>
              </a:p>
            </p:txBody>
          </p:sp>
          <p:sp>
            <p:nvSpPr>
              <p:cNvPr id="1004" name="直线"/>
              <p:cNvSpPr>
                <a:spLocks/>
              </p:cNvSpPr>
              <p:nvPr/>
            </p:nvSpPr>
            <p:spPr>
              <a:xfrm rot="0">
                <a:off x="7620000" y="1295399"/>
                <a:ext cx="0" cy="3886200"/>
              </a:xfrm>
              <a:prstGeom prst="line"/>
              <a:noFill/>
              <a:ln w="28575" cmpd="sng" cap="sq">
                <a:solidFill>
                  <a:srgbClr val="000000"/>
                </a:solidFill>
                <a:prstDash val="solid"/>
                <a:round/>
              </a:ln>
            </p:spPr>
          </p:sp>
        </p:grpSp>
        <p:sp>
          <p:nvSpPr>
            <p:cNvPr id="1006" name="直线"/>
            <p:cNvSpPr>
              <a:spLocks/>
            </p:cNvSpPr>
            <p:nvPr/>
          </p:nvSpPr>
          <p:spPr>
            <a:xfrm rot="0">
              <a:off x="5562600" y="5184775"/>
              <a:ext cx="2819400" cy="0"/>
            </a:xfrm>
            <a:prstGeom prst="line"/>
            <a:noFill/>
            <a:ln w="28575" cmpd="sng" cap="flat">
              <a:solidFill>
                <a:srgbClr val="000000"/>
              </a:solidFill>
              <a:prstDash val="solid"/>
              <a:round/>
            </a:ln>
          </p:spPr>
        </p:sp>
      </p:grpSp>
    </p:spTree>
    <p:extLst>
      <p:ext uri="{BB962C8B-B14F-4D97-AF65-F5344CB8AC3E}">
        <p14:creationId xmlns:p14="http://schemas.microsoft.com/office/powerpoint/2010/main" val="125377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2"/>
                                        </p:tgtEl>
                                        <p:attrNameLst>
                                          <p:attrName>style.visibility</p:attrName>
                                        </p:attrNameLst>
                                      </p:cBhvr>
                                      <p:to>
                                        <p:strVal val="visible"/>
                                      </p:to>
                                    </p:set>
                                    <p:animEffect transition="in" filter="wipe(left)">
                                      <p:cBhvr>
                                        <p:cTn id="7" dur="500"/>
                                        <p:tgtEl>
                                          <p:spTgt spid="9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1"/>
                                        </p:tgtEl>
                                        <p:attrNameLst>
                                          <p:attrName>style.visibility</p:attrName>
                                        </p:attrNameLst>
                                      </p:cBhvr>
                                      <p:to>
                                        <p:strVal val="visible"/>
                                      </p:to>
                                    </p:set>
                                    <p:animEffect transition="in" filter="wipe(left)">
                                      <p:cBhvr>
                                        <p:cTn id="12" dur="500"/>
                                        <p:tgtEl>
                                          <p:spTgt spid="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 grpId="0" animBg="1"/>
      <p:bldP spid="991" grpId="0" animBg="1"/>
    </p:bldLst>
  </p:timing>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0" name="矩形"/>
          <p:cNvSpPr>
            <a:spLocks/>
          </p:cNvSpPr>
          <p:nvPr/>
        </p:nvSpPr>
        <p:spPr>
          <a:xfrm rot="0">
            <a:off x="533400" y="642938"/>
            <a:ext cx="4343399"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(2)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由状态表写出逻辑式</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aphicFrame>
        <p:nvGraphicFramePr>
          <p:cNvPr id="1011" name="对象"/>
          <p:cNvGraphicFramePr>
            <a:graphicFrameLocks noChangeAspect="1"/>
          </p:cNvGraphicFramePr>
          <p:nvPr/>
        </p:nvGraphicFramePr>
        <p:xfrm>
          <a:off x="652463" y="1252538"/>
          <a:ext cx="4598987" cy="533400"/>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1011" name="对象"/>
                      <p:cNvPicPr>
                        <a:picLocks noChangeAspect="1"/>
                      </p:cNvPicPr>
                      <p:nvPr/>
                    </p:nvPicPr>
                    <p:blipFill>
                      <a:blip r:embed="rId2" cstate="print"/>
                      <a:stretch>
                        <a:fillRect/>
                      </a:stretch>
                    </p:blipFill>
                    <p:spPr>
                      <a:xfrm rot="0">
                        <a:off x="652463" y="1252538"/>
                        <a:ext cx="4598987" cy="533400"/>
                      </a:xfrm>
                      <a:prstGeom prst="rect"/>
                      <a:noFill/>
                      <a:ln w="9525" cmpd="sng" cap="flat">
                        <a:noFill/>
                        <a:prstDash val="solid"/>
                        <a:miter/>
                      </a:ln>
                    </p:spPr>
                  </p:pic>
                </p:oleObj>
              </mc:Fallback>
            </mc:AlternateContent>
          </a:graphicData>
        </a:graphic>
      </p:graphicFrame>
      <p:graphicFrame>
        <p:nvGraphicFramePr>
          <p:cNvPr id="1012" name="对象"/>
          <p:cNvGraphicFramePr>
            <a:graphicFrameLocks noChangeAspect="1"/>
          </p:cNvGraphicFramePr>
          <p:nvPr/>
        </p:nvGraphicFramePr>
        <p:xfrm>
          <a:off x="665163" y="1862138"/>
          <a:ext cx="4945061" cy="557212"/>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1012" name="对象"/>
                      <p:cNvPicPr>
                        <a:picLocks noChangeAspect="1"/>
                      </p:cNvPicPr>
                      <p:nvPr/>
                    </p:nvPicPr>
                    <p:blipFill>
                      <a:blip r:embed="rId4" cstate="print"/>
                      <a:stretch>
                        <a:fillRect/>
                      </a:stretch>
                    </p:blipFill>
                    <p:spPr>
                      <a:xfrm rot="0">
                        <a:off x="665163" y="1862138"/>
                        <a:ext cx="4945061" cy="557212"/>
                      </a:xfrm>
                      <a:prstGeom prst="rect"/>
                      <a:noFill/>
                      <a:ln w="9525" cmpd="sng" cap="flat">
                        <a:noFill/>
                        <a:prstDash val="solid"/>
                        <a:miter/>
                      </a:ln>
                    </p:spPr>
                  </p:pic>
                </p:oleObj>
              </mc:Fallback>
            </mc:AlternateContent>
          </a:graphicData>
        </a:graphic>
      </p:graphicFrame>
      <p:grpSp>
        <p:nvGrpSpPr>
          <p:cNvPr id="1017" name="组合"/>
          <p:cNvGrpSpPr>
            <a:grpSpLocks/>
          </p:cNvGrpSpPr>
          <p:nvPr/>
        </p:nvGrpSpPr>
        <p:grpSpPr>
          <a:xfrm>
            <a:off x="5715000" y="2776538"/>
            <a:ext cx="1371598" cy="2438399"/>
            <a:chOff x="5715000" y="2776538"/>
            <a:chExt cx="1371598" cy="2438399"/>
          </a:xfrm>
        </p:grpSpPr>
        <p:sp>
          <p:nvSpPr>
            <p:cNvPr id="1013" name="直线"/>
            <p:cNvSpPr>
              <a:spLocks/>
            </p:cNvSpPr>
            <p:nvPr/>
          </p:nvSpPr>
          <p:spPr>
            <a:xfrm rot="0">
              <a:off x="5791200" y="2776538"/>
              <a:ext cx="1295398" cy="0"/>
            </a:xfrm>
            <a:prstGeom prst="line"/>
            <a:noFill/>
            <a:ln w="28575" cmpd="sng" cap="sq">
              <a:solidFill>
                <a:srgbClr val="339933"/>
              </a:solidFill>
              <a:prstDash val="solid"/>
              <a:round/>
            </a:ln>
          </p:spPr>
        </p:sp>
        <p:sp>
          <p:nvSpPr>
            <p:cNvPr id="1014" name="直线"/>
            <p:cNvSpPr>
              <a:spLocks/>
            </p:cNvSpPr>
            <p:nvPr/>
          </p:nvSpPr>
          <p:spPr>
            <a:xfrm flipV="1" rot="0">
              <a:off x="5791200" y="3221037"/>
              <a:ext cx="1295398" cy="12699"/>
            </a:xfrm>
            <a:prstGeom prst="line"/>
            <a:noFill/>
            <a:ln w="28575" cmpd="sng" cap="sq">
              <a:solidFill>
                <a:srgbClr val="339933"/>
              </a:solidFill>
              <a:prstDash val="solid"/>
              <a:round/>
            </a:ln>
          </p:spPr>
        </p:sp>
        <p:sp>
          <p:nvSpPr>
            <p:cNvPr id="1015" name="直线"/>
            <p:cNvSpPr>
              <a:spLocks/>
            </p:cNvSpPr>
            <p:nvPr/>
          </p:nvSpPr>
          <p:spPr>
            <a:xfrm rot="0">
              <a:off x="5791200" y="4071938"/>
              <a:ext cx="1295398" cy="0"/>
            </a:xfrm>
            <a:prstGeom prst="line"/>
            <a:noFill/>
            <a:ln w="28575" cmpd="sng" cap="sq">
              <a:solidFill>
                <a:srgbClr val="339933"/>
              </a:solidFill>
              <a:prstDash val="solid"/>
              <a:round/>
            </a:ln>
          </p:spPr>
        </p:sp>
        <p:sp>
          <p:nvSpPr>
            <p:cNvPr id="1016" name="直线"/>
            <p:cNvSpPr>
              <a:spLocks/>
            </p:cNvSpPr>
            <p:nvPr/>
          </p:nvSpPr>
          <p:spPr>
            <a:xfrm rot="0">
              <a:off x="5715000" y="5214937"/>
              <a:ext cx="1371598" cy="0"/>
            </a:xfrm>
            <a:prstGeom prst="line"/>
            <a:noFill/>
            <a:ln w="28575" cmpd="sng" cap="sq">
              <a:solidFill>
                <a:srgbClr val="339933"/>
              </a:solidFill>
              <a:prstDash val="solid"/>
              <a:round/>
            </a:ln>
          </p:spPr>
        </p:sp>
      </p:grpSp>
      <p:grpSp>
        <p:nvGrpSpPr>
          <p:cNvPr id="1022" name="组合"/>
          <p:cNvGrpSpPr>
            <a:grpSpLocks/>
          </p:cNvGrpSpPr>
          <p:nvPr/>
        </p:nvGrpSpPr>
        <p:grpSpPr>
          <a:xfrm>
            <a:off x="5715000" y="3614738"/>
            <a:ext cx="1981201" cy="1600199"/>
            <a:chOff x="5715000" y="3614738"/>
            <a:chExt cx="1981201" cy="1600199"/>
          </a:xfrm>
        </p:grpSpPr>
        <p:sp>
          <p:nvSpPr>
            <p:cNvPr id="1018" name="直线"/>
            <p:cNvSpPr>
              <a:spLocks/>
            </p:cNvSpPr>
            <p:nvPr/>
          </p:nvSpPr>
          <p:spPr>
            <a:xfrm rot="0">
              <a:off x="5715000" y="3614738"/>
              <a:ext cx="1981201" cy="0"/>
            </a:xfrm>
            <a:prstGeom prst="line"/>
            <a:noFill/>
            <a:ln w="28575" cmpd="sng" cap="flat">
              <a:solidFill>
                <a:srgbClr val="FF0066"/>
              </a:solidFill>
              <a:prstDash val="solid"/>
              <a:round/>
            </a:ln>
          </p:spPr>
        </p:sp>
        <p:sp>
          <p:nvSpPr>
            <p:cNvPr id="1019" name="直线"/>
            <p:cNvSpPr>
              <a:spLocks/>
            </p:cNvSpPr>
            <p:nvPr/>
          </p:nvSpPr>
          <p:spPr>
            <a:xfrm rot="0">
              <a:off x="5715000" y="4452938"/>
              <a:ext cx="1981201" cy="0"/>
            </a:xfrm>
            <a:prstGeom prst="line"/>
            <a:noFill/>
            <a:ln w="28575" cmpd="sng" cap="flat">
              <a:solidFill>
                <a:srgbClr val="FF0066"/>
              </a:solidFill>
              <a:prstDash val="solid"/>
              <a:round/>
            </a:ln>
          </p:spPr>
        </p:sp>
        <p:sp>
          <p:nvSpPr>
            <p:cNvPr id="1020" name="直线"/>
            <p:cNvSpPr>
              <a:spLocks/>
            </p:cNvSpPr>
            <p:nvPr/>
          </p:nvSpPr>
          <p:spPr>
            <a:xfrm rot="0">
              <a:off x="5715000" y="4833938"/>
              <a:ext cx="1981201" cy="0"/>
            </a:xfrm>
            <a:prstGeom prst="line"/>
            <a:noFill/>
            <a:ln w="28575" cmpd="sng" cap="flat">
              <a:solidFill>
                <a:srgbClr val="FF0066"/>
              </a:solidFill>
              <a:prstDash val="solid"/>
              <a:round/>
            </a:ln>
          </p:spPr>
        </p:sp>
        <p:sp>
          <p:nvSpPr>
            <p:cNvPr id="1021" name="直线"/>
            <p:cNvSpPr>
              <a:spLocks/>
            </p:cNvSpPr>
            <p:nvPr/>
          </p:nvSpPr>
          <p:spPr>
            <a:xfrm rot="0">
              <a:off x="5715000" y="5214937"/>
              <a:ext cx="1981201" cy="0"/>
            </a:xfrm>
            <a:prstGeom prst="line"/>
            <a:noFill/>
            <a:ln w="28575" cmpd="sng" cap="flat">
              <a:solidFill>
                <a:srgbClr val="FF0066"/>
              </a:solidFill>
              <a:prstDash val="solid"/>
              <a:round/>
            </a:ln>
          </p:spPr>
        </p:sp>
      </p:grpSp>
      <p:grpSp>
        <p:nvGrpSpPr>
          <p:cNvPr id="1046" name="组合"/>
          <p:cNvGrpSpPr>
            <a:grpSpLocks/>
          </p:cNvGrpSpPr>
          <p:nvPr/>
        </p:nvGrpSpPr>
        <p:grpSpPr>
          <a:xfrm>
            <a:off x="1066800" y="4148138"/>
            <a:ext cx="3352800" cy="1871662"/>
            <a:chOff x="1066800" y="4148138"/>
            <a:chExt cx="3352800" cy="1871662"/>
          </a:xfrm>
        </p:grpSpPr>
        <p:grpSp>
          <p:nvGrpSpPr>
            <p:cNvPr id="1042" name="组合"/>
            <p:cNvGrpSpPr>
              <a:grpSpLocks/>
            </p:cNvGrpSpPr>
            <p:nvPr/>
          </p:nvGrpSpPr>
          <p:grpSpPr>
            <a:xfrm>
              <a:off x="1066800" y="4148138"/>
              <a:ext cx="3352800" cy="1871662"/>
              <a:chOff x="1066800" y="4148138"/>
              <a:chExt cx="3352800" cy="1871662"/>
            </a:xfrm>
          </p:grpSpPr>
          <p:sp>
            <p:nvSpPr>
              <p:cNvPr id="1023" name="直线"/>
              <p:cNvSpPr>
                <a:spLocks/>
              </p:cNvSpPr>
              <p:nvPr/>
            </p:nvSpPr>
            <p:spPr>
              <a:xfrm flipH="1" flipV="1" rot="0">
                <a:off x="1295399" y="4418013"/>
                <a:ext cx="380999" cy="381000"/>
              </a:xfrm>
              <a:prstGeom prst="line"/>
              <a:noFill/>
              <a:ln w="28575" cmpd="sng" cap="flat">
                <a:solidFill>
                  <a:srgbClr val="000000"/>
                </a:solidFill>
                <a:prstDash val="solid"/>
                <a:round/>
              </a:ln>
            </p:spPr>
          </p:sp>
          <p:sp>
            <p:nvSpPr>
              <p:cNvPr id="1024" name="矩形"/>
              <p:cNvSpPr>
                <a:spLocks/>
              </p:cNvSpPr>
              <p:nvPr/>
            </p:nvSpPr>
            <p:spPr>
              <a:xfrm rot="0">
                <a:off x="1066800" y="4376738"/>
                <a:ext cx="533399" cy="493712"/>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1" u="none" strike="noStrike" kern="1200" cap="none" spc="0" baseline="0">
                    <a:solidFill>
                      <a:schemeClr val="tx1"/>
                    </a:solidFill>
                    <a:latin typeface="Times New Roman" pitchFamily="0" charset="0"/>
                    <a:ea typeface="宋体" pitchFamily="0" charset="0"/>
                    <a:cs typeface="宋体" pitchFamily="0" charset="0"/>
                  </a:rPr>
                  <a:t>A</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025" name="矩形"/>
              <p:cNvSpPr>
                <a:spLocks/>
              </p:cNvSpPr>
              <p:nvPr/>
            </p:nvSpPr>
            <p:spPr>
              <a:xfrm rot="0">
                <a:off x="1295399" y="4148138"/>
                <a:ext cx="685800" cy="493712"/>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1" u="none" strike="noStrike" kern="1200" cap="none" spc="0" baseline="0">
                    <a:solidFill>
                      <a:schemeClr val="tx1"/>
                    </a:solidFill>
                    <a:latin typeface="Times New Roman" pitchFamily="0" charset="0"/>
                    <a:ea typeface="宋体" pitchFamily="0" charset="0"/>
                    <a:cs typeface="宋体" pitchFamily="0" charset="0"/>
                  </a:rPr>
                  <a:t>BC</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026" name="矩形"/>
              <p:cNvSpPr>
                <a:spLocks/>
              </p:cNvSpPr>
              <p:nvPr/>
            </p:nvSpPr>
            <p:spPr>
              <a:xfrm rot="0">
                <a:off x="1676400" y="4800601"/>
                <a:ext cx="1371600" cy="1219199"/>
              </a:xfrm>
              <a:prstGeom prst="rect"/>
              <a:noFill/>
              <a:ln w="28575" cmpd="sng" cap="flat">
                <a:solidFill>
                  <a:srgbClr val="000000"/>
                </a:solidFill>
                <a:prstDash val="solid"/>
                <a:miter/>
              </a:ln>
            </p:spPr>
          </p:sp>
          <p:sp>
            <p:nvSpPr>
              <p:cNvPr id="1027" name="直线"/>
              <p:cNvSpPr>
                <a:spLocks/>
              </p:cNvSpPr>
              <p:nvPr/>
            </p:nvSpPr>
            <p:spPr>
              <a:xfrm rot="0">
                <a:off x="1676400" y="5410201"/>
                <a:ext cx="1371600" cy="0"/>
              </a:xfrm>
              <a:prstGeom prst="line"/>
              <a:noFill/>
              <a:ln w="28575" cmpd="sng" cap="flat">
                <a:solidFill>
                  <a:srgbClr val="000000"/>
                </a:solidFill>
                <a:prstDash val="solid"/>
                <a:round/>
              </a:ln>
            </p:spPr>
          </p:sp>
          <p:sp>
            <p:nvSpPr>
              <p:cNvPr id="1028" name="直线"/>
              <p:cNvSpPr>
                <a:spLocks/>
              </p:cNvSpPr>
              <p:nvPr/>
            </p:nvSpPr>
            <p:spPr>
              <a:xfrm rot="0">
                <a:off x="2362200" y="4800601"/>
                <a:ext cx="0" cy="1219199"/>
              </a:xfrm>
              <a:prstGeom prst="line"/>
              <a:noFill/>
              <a:ln w="28575" cmpd="sng" cap="flat">
                <a:solidFill>
                  <a:srgbClr val="000000"/>
                </a:solidFill>
                <a:prstDash val="solid"/>
                <a:round/>
              </a:ln>
            </p:spPr>
          </p:sp>
          <p:sp>
            <p:nvSpPr>
              <p:cNvPr id="1029" name="矩形"/>
              <p:cNvSpPr>
                <a:spLocks/>
              </p:cNvSpPr>
              <p:nvPr/>
            </p:nvSpPr>
            <p:spPr>
              <a:xfrm rot="0">
                <a:off x="1676400" y="4376738"/>
                <a:ext cx="685800" cy="493712"/>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00</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030" name="矩形"/>
              <p:cNvSpPr>
                <a:spLocks/>
              </p:cNvSpPr>
              <p:nvPr/>
            </p:nvSpPr>
            <p:spPr>
              <a:xfrm rot="0">
                <a:off x="1219200" y="5443538"/>
                <a:ext cx="533400" cy="493711"/>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1</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031" name="矩形"/>
              <p:cNvSpPr>
                <a:spLocks/>
              </p:cNvSpPr>
              <p:nvPr/>
            </p:nvSpPr>
            <p:spPr>
              <a:xfrm rot="0">
                <a:off x="1219200" y="4876800"/>
                <a:ext cx="533400" cy="493711"/>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032" name="矩形"/>
              <p:cNvSpPr>
                <a:spLocks/>
              </p:cNvSpPr>
              <p:nvPr/>
            </p:nvSpPr>
            <p:spPr>
              <a:xfrm rot="0">
                <a:off x="3048000" y="4800601"/>
                <a:ext cx="1371600" cy="1219199"/>
              </a:xfrm>
              <a:prstGeom prst="rect"/>
              <a:noFill/>
              <a:ln w="28575" cmpd="sng" cap="flat">
                <a:solidFill>
                  <a:srgbClr val="000000"/>
                </a:solidFill>
                <a:prstDash val="solid"/>
                <a:miter/>
              </a:ln>
            </p:spPr>
          </p:sp>
          <p:sp>
            <p:nvSpPr>
              <p:cNvPr id="1033" name="直线"/>
              <p:cNvSpPr>
                <a:spLocks/>
              </p:cNvSpPr>
              <p:nvPr/>
            </p:nvSpPr>
            <p:spPr>
              <a:xfrm rot="0">
                <a:off x="3048000" y="5410201"/>
                <a:ext cx="1371600" cy="0"/>
              </a:xfrm>
              <a:prstGeom prst="line"/>
              <a:noFill/>
              <a:ln w="28575" cmpd="sng" cap="flat">
                <a:solidFill>
                  <a:srgbClr val="000000"/>
                </a:solidFill>
                <a:prstDash val="solid"/>
                <a:round/>
              </a:ln>
            </p:spPr>
          </p:sp>
          <p:sp>
            <p:nvSpPr>
              <p:cNvPr id="1034" name="直线"/>
              <p:cNvSpPr>
                <a:spLocks/>
              </p:cNvSpPr>
              <p:nvPr/>
            </p:nvSpPr>
            <p:spPr>
              <a:xfrm rot="0">
                <a:off x="3733800" y="4800601"/>
                <a:ext cx="0" cy="1219199"/>
              </a:xfrm>
              <a:prstGeom prst="line"/>
              <a:noFill/>
              <a:ln w="28575" cmpd="sng" cap="flat">
                <a:solidFill>
                  <a:srgbClr val="000000"/>
                </a:solidFill>
                <a:prstDash val="solid"/>
                <a:round/>
              </a:ln>
            </p:spPr>
          </p:sp>
          <p:sp>
            <p:nvSpPr>
              <p:cNvPr id="1035" name="矩形"/>
              <p:cNvSpPr>
                <a:spLocks/>
              </p:cNvSpPr>
              <p:nvPr/>
            </p:nvSpPr>
            <p:spPr>
              <a:xfrm rot="0">
                <a:off x="2362200" y="4343400"/>
                <a:ext cx="685800" cy="493712"/>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01</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036" name="矩形"/>
              <p:cNvSpPr>
                <a:spLocks/>
              </p:cNvSpPr>
              <p:nvPr/>
            </p:nvSpPr>
            <p:spPr>
              <a:xfrm rot="0">
                <a:off x="3048000" y="4343400"/>
                <a:ext cx="685800" cy="493712"/>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11</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037" name="矩形"/>
              <p:cNvSpPr>
                <a:spLocks/>
              </p:cNvSpPr>
              <p:nvPr/>
            </p:nvSpPr>
            <p:spPr>
              <a:xfrm rot="0">
                <a:off x="3733800" y="4343400"/>
                <a:ext cx="685800" cy="493712"/>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10</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038" name="矩形"/>
              <p:cNvSpPr>
                <a:spLocks/>
              </p:cNvSpPr>
              <p:nvPr/>
            </p:nvSpPr>
            <p:spPr>
              <a:xfrm rot="0">
                <a:off x="3215552" y="4833938"/>
                <a:ext cx="306247" cy="38480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039" name="矩形"/>
              <p:cNvSpPr>
                <a:spLocks/>
              </p:cNvSpPr>
              <p:nvPr/>
            </p:nvSpPr>
            <p:spPr>
              <a:xfrm rot="0">
                <a:off x="3901351" y="5443538"/>
                <a:ext cx="306247" cy="38481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040" name="矩形"/>
              <p:cNvSpPr>
                <a:spLocks/>
              </p:cNvSpPr>
              <p:nvPr/>
            </p:nvSpPr>
            <p:spPr>
              <a:xfrm rot="0">
                <a:off x="2605951" y="5443538"/>
                <a:ext cx="306247" cy="38481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041" name="矩形"/>
              <p:cNvSpPr>
                <a:spLocks/>
              </p:cNvSpPr>
              <p:nvPr/>
            </p:nvSpPr>
            <p:spPr>
              <a:xfrm rot="0">
                <a:off x="3215552" y="5443538"/>
                <a:ext cx="306247" cy="38481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grpSp>
        <p:sp>
          <p:nvSpPr>
            <p:cNvPr id="1043" name="椭圆"/>
            <p:cNvSpPr>
              <a:spLocks/>
            </p:cNvSpPr>
            <p:nvPr/>
          </p:nvSpPr>
          <p:spPr>
            <a:xfrm rot="0">
              <a:off x="3200400" y="4910138"/>
              <a:ext cx="381000" cy="990598"/>
            </a:xfrm>
            <a:prstGeom prst="ellipse"/>
            <a:noFill/>
            <a:ln w="28575" cmpd="sng" cap="flat">
              <a:solidFill>
                <a:srgbClr val="CC0000"/>
              </a:solidFill>
              <a:prstDash val="solid"/>
              <a:round/>
            </a:ln>
          </p:spPr>
        </p:sp>
        <p:sp>
          <p:nvSpPr>
            <p:cNvPr id="1044" name="椭圆"/>
            <p:cNvSpPr>
              <a:spLocks/>
            </p:cNvSpPr>
            <p:nvPr/>
          </p:nvSpPr>
          <p:spPr>
            <a:xfrm rot="0">
              <a:off x="2514600" y="5519738"/>
              <a:ext cx="1143000" cy="381000"/>
            </a:xfrm>
            <a:prstGeom prst="ellipse"/>
            <a:noFill/>
            <a:ln w="28575" cmpd="sng" cap="flat">
              <a:solidFill>
                <a:srgbClr val="CC0000"/>
              </a:solidFill>
              <a:prstDash val="solid"/>
              <a:round/>
            </a:ln>
          </p:spPr>
        </p:sp>
        <p:sp>
          <p:nvSpPr>
            <p:cNvPr id="1045" name="椭圆"/>
            <p:cNvSpPr>
              <a:spLocks/>
            </p:cNvSpPr>
            <p:nvPr/>
          </p:nvSpPr>
          <p:spPr>
            <a:xfrm rot="0">
              <a:off x="3124200" y="5519738"/>
              <a:ext cx="1143000" cy="381000"/>
            </a:xfrm>
            <a:prstGeom prst="ellipse"/>
            <a:noFill/>
            <a:ln w="28575" cmpd="sng" cap="flat">
              <a:solidFill>
                <a:srgbClr val="CC0000"/>
              </a:solidFill>
              <a:prstDash val="solid"/>
              <a:round/>
            </a:ln>
          </p:spPr>
        </p:sp>
      </p:grpSp>
      <p:sp>
        <p:nvSpPr>
          <p:cNvPr id="1047" name="矩形"/>
          <p:cNvSpPr>
            <a:spLocks/>
          </p:cNvSpPr>
          <p:nvPr/>
        </p:nvSpPr>
        <p:spPr>
          <a:xfrm rot="0">
            <a:off x="533400" y="3538538"/>
            <a:ext cx="4104551" cy="562927"/>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或由卡图诺可得相同结果</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aphicFrame>
        <p:nvGraphicFramePr>
          <p:cNvPr id="1048" name="对象"/>
          <p:cNvGraphicFramePr>
            <a:graphicFrameLocks noChangeAspect="1"/>
          </p:cNvGraphicFramePr>
          <p:nvPr/>
        </p:nvGraphicFramePr>
        <p:xfrm>
          <a:off x="762000" y="3005136"/>
          <a:ext cx="3470275" cy="533400"/>
        </p:xfrm>
        <a:graphic>
          <a:graphicData uri="http://schemas.openxmlformats.org/presentationml/2006/ole">
            <mc:AlternateContent xmlns:mc="http://schemas.openxmlformats.org/markup-compatibility/2006">
              <mc:Choice xmlns:v="urn:schemas-microsoft-com:vml" Requires="v">
                <p:oleObj spid="" name="package" r:id="rId5" imgW="0" imgH="0" progId="package">
                  <p:embed/>
                </p:oleObj>
              </mc:Choice>
              <mc:Fallback>
                <p:oleObj name="package" r:id="rId5" imgW="0" imgH="0" progId="package">
                  <p:embed/>
                  <p:pic>
                    <p:nvPicPr>
                      <p:cNvPr id="1048" name="对象"/>
                      <p:cNvPicPr>
                        <a:picLocks noChangeAspect="1"/>
                      </p:cNvPicPr>
                      <p:nvPr/>
                    </p:nvPicPr>
                    <p:blipFill>
                      <a:blip r:embed="rId6" cstate="print"/>
                      <a:stretch>
                        <a:fillRect/>
                      </a:stretch>
                    </p:blipFill>
                    <p:spPr>
                      <a:xfrm rot="0">
                        <a:off x="762000" y="3005136"/>
                        <a:ext cx="3470275" cy="533400"/>
                      </a:xfrm>
                      <a:prstGeom prst="rect"/>
                      <a:noFill/>
                      <a:ln w="9525" cmpd="sng" cap="flat">
                        <a:noFill/>
                        <a:prstDash val="solid"/>
                        <a:miter/>
                      </a:ln>
                    </p:spPr>
                  </p:pic>
                </p:oleObj>
              </mc:Fallback>
            </mc:AlternateContent>
          </a:graphicData>
        </a:graphic>
      </p:graphicFrame>
      <p:sp>
        <p:nvSpPr>
          <p:cNvPr id="1049" name="矩形"/>
          <p:cNvSpPr>
            <a:spLocks/>
          </p:cNvSpPr>
          <p:nvPr/>
        </p:nvSpPr>
        <p:spPr>
          <a:xfrm rot="0">
            <a:off x="457200" y="2471738"/>
            <a:ext cx="3505199" cy="519110"/>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 (3)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化简逻辑式可得：</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1083" name="组合"/>
          <p:cNvGrpSpPr>
            <a:grpSpLocks/>
          </p:cNvGrpSpPr>
          <p:nvPr/>
        </p:nvGrpSpPr>
        <p:grpSpPr>
          <a:xfrm>
            <a:off x="5638801" y="1328737"/>
            <a:ext cx="3200399" cy="3979863"/>
            <a:chOff x="5638801" y="1328737"/>
            <a:chExt cx="3200399" cy="3979863"/>
          </a:xfrm>
        </p:grpSpPr>
        <p:grpSp>
          <p:nvGrpSpPr>
            <p:cNvPr id="1081" name="组合"/>
            <p:cNvGrpSpPr>
              <a:grpSpLocks/>
            </p:cNvGrpSpPr>
            <p:nvPr/>
          </p:nvGrpSpPr>
          <p:grpSpPr>
            <a:xfrm>
              <a:off x="5638801" y="1328737"/>
              <a:ext cx="3200399" cy="3979863"/>
              <a:chOff x="5638801" y="1328737"/>
              <a:chExt cx="3200399" cy="3979863"/>
            </a:xfrm>
          </p:grpSpPr>
          <p:sp>
            <p:nvSpPr>
              <p:cNvPr id="1050" name="矩形"/>
              <p:cNvSpPr>
                <a:spLocks/>
              </p:cNvSpPr>
              <p:nvPr/>
            </p:nvSpPr>
            <p:spPr>
              <a:xfrm rot="0">
                <a:off x="5791200" y="3995738"/>
                <a:ext cx="1250948"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1   0   1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051" name="矩形"/>
              <p:cNvSpPr>
                <a:spLocks/>
              </p:cNvSpPr>
              <p:nvPr/>
            </p:nvSpPr>
            <p:spPr>
              <a:xfrm rot="0">
                <a:off x="5791200" y="2319338"/>
                <a:ext cx="12570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0   0   1 </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052" name="矩形"/>
              <p:cNvSpPr>
                <a:spLocks/>
              </p:cNvSpPr>
              <p:nvPr/>
            </p:nvSpPr>
            <p:spPr>
              <a:xfrm rot="0">
                <a:off x="5791200" y="2746376"/>
                <a:ext cx="12570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0   1   0 </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053" name="矩形"/>
              <p:cNvSpPr>
                <a:spLocks/>
              </p:cNvSpPr>
              <p:nvPr/>
            </p:nvSpPr>
            <p:spPr>
              <a:xfrm rot="0">
                <a:off x="5791200" y="3157538"/>
                <a:ext cx="12570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0   1   1 </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054" name="矩形"/>
              <p:cNvSpPr>
                <a:spLocks/>
              </p:cNvSpPr>
              <p:nvPr/>
            </p:nvSpPr>
            <p:spPr>
              <a:xfrm rot="0">
                <a:off x="5791200" y="3584576"/>
                <a:ext cx="12570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1   0   0  </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055" name="矩形"/>
              <p:cNvSpPr>
                <a:spLocks/>
              </p:cNvSpPr>
              <p:nvPr/>
            </p:nvSpPr>
            <p:spPr>
              <a:xfrm rot="0">
                <a:off x="5791200" y="4376738"/>
                <a:ext cx="1250948"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1   1   0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056" name="矩形"/>
              <p:cNvSpPr>
                <a:spLocks/>
              </p:cNvSpPr>
              <p:nvPr/>
            </p:nvSpPr>
            <p:spPr>
              <a:xfrm rot="0">
                <a:off x="5791200" y="4757738"/>
                <a:ext cx="1250948" cy="51911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1   1   1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057" name="矩形"/>
              <p:cNvSpPr>
                <a:spLocks/>
              </p:cNvSpPr>
              <p:nvPr/>
            </p:nvSpPr>
            <p:spPr>
              <a:xfrm rot="0">
                <a:off x="5791200" y="1938338"/>
                <a:ext cx="1250948"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0   0   0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1066" name="组合"/>
              <p:cNvGrpSpPr>
                <a:grpSpLocks/>
              </p:cNvGrpSpPr>
              <p:nvPr/>
            </p:nvGrpSpPr>
            <p:grpSpPr>
              <a:xfrm>
                <a:off x="7315200" y="1938338"/>
                <a:ext cx="458392" cy="3340099"/>
                <a:chOff x="7315200" y="1938338"/>
                <a:chExt cx="458392" cy="3340099"/>
              </a:xfrm>
            </p:grpSpPr>
            <p:sp>
              <p:nvSpPr>
                <p:cNvPr id="1058" name="矩形"/>
                <p:cNvSpPr>
                  <a:spLocks/>
                </p:cNvSpPr>
                <p:nvPr/>
              </p:nvSpPr>
              <p:spPr>
                <a:xfrm rot="0">
                  <a:off x="7391400" y="1938338"/>
                  <a:ext cx="361949"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059" name="矩形"/>
                <p:cNvSpPr>
                  <a:spLocks/>
                </p:cNvSpPr>
                <p:nvPr/>
              </p:nvSpPr>
              <p:spPr>
                <a:xfrm rot="0">
                  <a:off x="7385050" y="3997325"/>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060" name="矩形"/>
                <p:cNvSpPr>
                  <a:spLocks/>
                </p:cNvSpPr>
                <p:nvPr/>
              </p:nvSpPr>
              <p:spPr>
                <a:xfrm rot="0">
                  <a:off x="7385050" y="4378326"/>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061" name="矩形"/>
                <p:cNvSpPr>
                  <a:spLocks/>
                </p:cNvSpPr>
                <p:nvPr/>
              </p:nvSpPr>
              <p:spPr>
                <a:xfrm rot="0">
                  <a:off x="7385050" y="4759325"/>
                  <a:ext cx="361949"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062" name="矩形"/>
                <p:cNvSpPr>
                  <a:spLocks/>
                </p:cNvSpPr>
                <p:nvPr/>
              </p:nvSpPr>
              <p:spPr>
                <a:xfrm rot="0">
                  <a:off x="7315200" y="2319338"/>
                  <a:ext cx="4583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 0</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063" name="矩形"/>
                <p:cNvSpPr>
                  <a:spLocks/>
                </p:cNvSpPr>
                <p:nvPr/>
              </p:nvSpPr>
              <p:spPr>
                <a:xfrm rot="0">
                  <a:off x="7315200" y="2776538"/>
                  <a:ext cx="4583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 0</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064" name="矩形"/>
                <p:cNvSpPr>
                  <a:spLocks/>
                </p:cNvSpPr>
                <p:nvPr/>
              </p:nvSpPr>
              <p:spPr>
                <a:xfrm rot="0">
                  <a:off x="7315200" y="3157538"/>
                  <a:ext cx="4583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 1</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065" name="矩形"/>
                <p:cNvSpPr>
                  <a:spLocks/>
                </p:cNvSpPr>
                <p:nvPr/>
              </p:nvSpPr>
              <p:spPr>
                <a:xfrm rot="0">
                  <a:off x="7315200" y="3614738"/>
                  <a:ext cx="4583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 0</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grpSp>
          <p:sp>
            <p:nvSpPr>
              <p:cNvPr id="1067" name="直线"/>
              <p:cNvSpPr>
                <a:spLocks/>
              </p:cNvSpPr>
              <p:nvPr/>
            </p:nvSpPr>
            <p:spPr>
              <a:xfrm rot="0">
                <a:off x="7315200" y="1328738"/>
                <a:ext cx="0" cy="3856036"/>
              </a:xfrm>
              <a:prstGeom prst="line"/>
              <a:noFill/>
              <a:ln w="28575" cmpd="sng" cap="flat">
                <a:solidFill>
                  <a:srgbClr val="000000"/>
                </a:solidFill>
                <a:prstDash val="solid"/>
                <a:round/>
              </a:ln>
            </p:spPr>
          </p:sp>
          <p:sp>
            <p:nvSpPr>
              <p:cNvPr id="1068" name="直线"/>
              <p:cNvSpPr>
                <a:spLocks/>
              </p:cNvSpPr>
              <p:nvPr/>
            </p:nvSpPr>
            <p:spPr>
              <a:xfrm rot="0">
                <a:off x="5715000" y="1328737"/>
                <a:ext cx="2895598" cy="0"/>
              </a:xfrm>
              <a:prstGeom prst="line"/>
              <a:noFill/>
              <a:ln w="28575" cmpd="sng" cap="flat">
                <a:solidFill>
                  <a:srgbClr val="000000"/>
                </a:solidFill>
                <a:prstDash val="solid"/>
                <a:round/>
              </a:ln>
            </p:spPr>
          </p:sp>
          <p:sp>
            <p:nvSpPr>
              <p:cNvPr id="1069" name="直线"/>
              <p:cNvSpPr>
                <a:spLocks/>
              </p:cNvSpPr>
              <p:nvPr/>
            </p:nvSpPr>
            <p:spPr>
              <a:xfrm rot="0">
                <a:off x="5715000" y="1938338"/>
                <a:ext cx="2895598" cy="0"/>
              </a:xfrm>
              <a:prstGeom prst="line"/>
              <a:noFill/>
              <a:ln w="28575" cmpd="sng" cap="flat">
                <a:solidFill>
                  <a:srgbClr val="000000"/>
                </a:solidFill>
                <a:prstDash val="solid"/>
                <a:round/>
              </a:ln>
            </p:spPr>
          </p:sp>
          <p:sp>
            <p:nvSpPr>
              <p:cNvPr id="1070" name="矩形"/>
              <p:cNvSpPr>
                <a:spLocks/>
              </p:cNvSpPr>
              <p:nvPr/>
            </p:nvSpPr>
            <p:spPr>
              <a:xfrm rot="0">
                <a:off x="5638801" y="1404938"/>
                <a:ext cx="3200399"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A   B   C</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G</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1  </a:t>
                </a:r>
                <a:r>
                  <a:rPr lang="en-US" altLang="zh-CN" sz="2800" b="1" i="1" u="none" strike="noStrike" kern="1200" cap="none" spc="0" baseline="-25000">
                    <a:solidFill>
                      <a:schemeClr val="tx1"/>
                    </a:solidFill>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G</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2</a:t>
                </a:r>
                <a:endParaRPr lang="zh-CN" altLang="en-US" sz="3200" b="1" i="0" u="none" strike="noStrike" kern="1200" cap="none" spc="0" baseline="-25000">
                  <a:solidFill>
                    <a:srgbClr val="003366"/>
                  </a:solidFill>
                  <a:latin typeface="Times New Roman" pitchFamily="0" charset="0"/>
                  <a:ea typeface="宋体" pitchFamily="0" charset="0"/>
                  <a:cs typeface="Calibri" pitchFamily="0" charset="0"/>
                </a:endParaRPr>
              </a:p>
            </p:txBody>
          </p:sp>
          <p:sp>
            <p:nvSpPr>
              <p:cNvPr id="1071" name="直线"/>
              <p:cNvSpPr>
                <a:spLocks/>
              </p:cNvSpPr>
              <p:nvPr/>
            </p:nvSpPr>
            <p:spPr>
              <a:xfrm rot="0">
                <a:off x="7924799" y="1328738"/>
                <a:ext cx="0" cy="3886200"/>
              </a:xfrm>
              <a:prstGeom prst="line"/>
              <a:noFill/>
              <a:ln w="28575" cmpd="sng" cap="sq">
                <a:solidFill>
                  <a:srgbClr val="000000"/>
                </a:solidFill>
                <a:prstDash val="solid"/>
                <a:round/>
              </a:ln>
            </p:spPr>
          </p:sp>
          <p:grpSp>
            <p:nvGrpSpPr>
              <p:cNvPr id="1080" name="组合"/>
              <p:cNvGrpSpPr>
                <a:grpSpLocks/>
              </p:cNvGrpSpPr>
              <p:nvPr/>
            </p:nvGrpSpPr>
            <p:grpSpPr>
              <a:xfrm>
                <a:off x="8000999" y="1938338"/>
                <a:ext cx="500062" cy="3370262"/>
                <a:chOff x="8000999" y="1938338"/>
                <a:chExt cx="500062" cy="3370262"/>
              </a:xfrm>
            </p:grpSpPr>
            <p:sp>
              <p:nvSpPr>
                <p:cNvPr id="1072" name="矩形"/>
                <p:cNvSpPr>
                  <a:spLocks/>
                </p:cNvSpPr>
                <p:nvPr/>
              </p:nvSpPr>
              <p:spPr>
                <a:xfrm rot="0">
                  <a:off x="8000999" y="2319338"/>
                  <a:ext cx="458392" cy="520064"/>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 1</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1073" name="矩形"/>
                <p:cNvSpPr>
                  <a:spLocks/>
                </p:cNvSpPr>
                <p:nvPr/>
              </p:nvSpPr>
              <p:spPr>
                <a:xfrm rot="0">
                  <a:off x="8077200" y="1938338"/>
                  <a:ext cx="361949"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1074" name="矩形"/>
                <p:cNvSpPr>
                  <a:spLocks/>
                </p:cNvSpPr>
                <p:nvPr/>
              </p:nvSpPr>
              <p:spPr>
                <a:xfrm rot="0">
                  <a:off x="8115300" y="4027488"/>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1075" name="矩形"/>
                <p:cNvSpPr>
                  <a:spLocks/>
                </p:cNvSpPr>
                <p:nvPr/>
              </p:nvSpPr>
              <p:spPr>
                <a:xfrm rot="0">
                  <a:off x="8115300" y="4408488"/>
                  <a:ext cx="361949"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1076" name="矩形"/>
                <p:cNvSpPr>
                  <a:spLocks/>
                </p:cNvSpPr>
                <p:nvPr/>
              </p:nvSpPr>
              <p:spPr>
                <a:xfrm rot="0">
                  <a:off x="8139113" y="4789488"/>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1077" name="矩形"/>
                <p:cNvSpPr>
                  <a:spLocks/>
                </p:cNvSpPr>
                <p:nvPr/>
              </p:nvSpPr>
              <p:spPr>
                <a:xfrm rot="0">
                  <a:off x="8108950" y="2779713"/>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1078" name="矩形"/>
                <p:cNvSpPr>
                  <a:spLocks/>
                </p:cNvSpPr>
                <p:nvPr/>
              </p:nvSpPr>
              <p:spPr>
                <a:xfrm rot="0">
                  <a:off x="8039100" y="3189288"/>
                  <a:ext cx="4583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 0</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1079" name="矩形"/>
                <p:cNvSpPr>
                  <a:spLocks/>
                </p:cNvSpPr>
                <p:nvPr/>
              </p:nvSpPr>
              <p:spPr>
                <a:xfrm rot="0">
                  <a:off x="8037513" y="3614738"/>
                  <a:ext cx="4583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 1</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grpSp>
        </p:grpSp>
        <p:sp>
          <p:nvSpPr>
            <p:cNvPr id="1082" name="直线"/>
            <p:cNvSpPr>
              <a:spLocks/>
            </p:cNvSpPr>
            <p:nvPr/>
          </p:nvSpPr>
          <p:spPr>
            <a:xfrm rot="0">
              <a:off x="5715000" y="5257800"/>
              <a:ext cx="2971799" cy="0"/>
            </a:xfrm>
            <a:prstGeom prst="line"/>
            <a:noFill/>
            <a:ln w="28575" cmpd="sng" cap="flat">
              <a:solidFill>
                <a:srgbClr val="000000"/>
              </a:solidFill>
              <a:prstDash val="solid"/>
              <a:round/>
            </a:ln>
          </p:spPr>
        </p:sp>
      </p:grpSp>
    </p:spTree>
    <p:extLst>
      <p:ext uri="{BB962C8B-B14F-4D97-AF65-F5344CB8AC3E}">
        <p14:creationId xmlns:p14="http://schemas.microsoft.com/office/powerpoint/2010/main" val="131752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2"/>
                                        </p:tgtEl>
                                        <p:attrNameLst>
                                          <p:attrName>style.visibility</p:attrName>
                                        </p:attrNameLst>
                                      </p:cBhvr>
                                      <p:to>
                                        <p:strVal val="visible"/>
                                      </p:to>
                                    </p:set>
                                    <p:animEffect transition="in" filter="wipe(left)">
                                      <p:cBhvr>
                                        <p:cTn id="7" dur="500"/>
                                        <p:tgtEl>
                                          <p:spTgt spid="10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11"/>
                                        </p:tgtEl>
                                        <p:attrNameLst>
                                          <p:attrName>style.visibility</p:attrName>
                                        </p:attrNameLst>
                                      </p:cBhvr>
                                      <p:to>
                                        <p:strVal val="visible"/>
                                      </p:to>
                                    </p:set>
                                    <p:animEffect transition="in" filter="box(out)">
                                      <p:cBhvr>
                                        <p:cTn id="12" dur="500"/>
                                        <p:tgtEl>
                                          <p:spTgt spid="1011"/>
                                        </p:tgtEl>
                                      </p:cBhvr>
                                    </p:animEffect>
                                  </p:childTnLst>
                                  <p:subTnLst>
                                    <p:audio>
                                      <p:cMediaNode>
                                        <p:cTn display="0" masterRel="sameClick">
                                          <p:stCondLst>
                                            <p:cond evt="begin" delay="0">
                                              <p:tn val="10"/>
                                            </p:cond>
                                          </p:stCondLst>
                                          <p:endCondLst>
                                            <p:cond evt="onStopAudio" delay="0">
                                              <p:tgtEl>
                                                <p:sldTgt/>
                                              </p:tgtEl>
                                            </p:cond>
                                          </p:endCondLst>
                                        </p:cTn>
                                        <p:tgtEl>
                                          <p:sndTgt r:embed="rId8" name="121.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7"/>
                                        </p:tgtEl>
                                        <p:attrNameLst>
                                          <p:attrName>style.visibility</p:attrName>
                                        </p:attrNameLst>
                                      </p:cBhvr>
                                      <p:to>
                                        <p:strVal val="visible"/>
                                      </p:to>
                                    </p:set>
                                    <p:animEffect transition="in" filter="wipe(left)">
                                      <p:cBhvr>
                                        <p:cTn id="17" dur="500"/>
                                        <p:tgtEl>
                                          <p:spTgt spid="10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012"/>
                                        </p:tgtEl>
                                        <p:attrNameLst>
                                          <p:attrName>style.visibility</p:attrName>
                                        </p:attrNameLst>
                                      </p:cBhvr>
                                      <p:to>
                                        <p:strVal val="visible"/>
                                      </p:to>
                                    </p:set>
                                    <p:animEffect transition="in" filter="box(out)">
                                      <p:cBhvr>
                                        <p:cTn id="22" dur="500"/>
                                        <p:tgtEl>
                                          <p:spTgt spid="1012"/>
                                        </p:tgtEl>
                                      </p:cBhvr>
                                    </p:animEffect>
                                  </p:childTnLst>
                                  <p:subTnLst>
                                    <p:audio>
                                      <p:cMediaNode>
                                        <p:cTn display="0" masterRel="sameClick">
                                          <p:stCondLst>
                                            <p:cond evt="begin" delay="0">
                                              <p:tn val="20"/>
                                            </p:cond>
                                          </p:stCondLst>
                                          <p:endCondLst>
                                            <p:cond evt="onStopAudio" delay="0">
                                              <p:tgtEl>
                                                <p:sldTgt/>
                                              </p:tgtEl>
                                            </p:cond>
                                          </p:endCondLst>
                                        </p:cTn>
                                        <p:tgtEl>
                                          <p:sndTgt r:embed="rId9" name="122.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9"/>
                                        </p:tgtEl>
                                        <p:attrNameLst>
                                          <p:attrName>style.visibility</p:attrName>
                                        </p:attrNameLst>
                                      </p:cBhvr>
                                      <p:to>
                                        <p:strVal val="visible"/>
                                      </p:to>
                                    </p:set>
                                    <p:animEffect transition="in" filter="wipe(left)">
                                      <p:cBhvr>
                                        <p:cTn id="27" dur="500"/>
                                        <p:tgtEl>
                                          <p:spTgt spid="104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48"/>
                                        </p:tgtEl>
                                        <p:attrNameLst>
                                          <p:attrName>style.visibility</p:attrName>
                                        </p:attrNameLst>
                                      </p:cBhvr>
                                      <p:to>
                                        <p:strVal val="visible"/>
                                      </p:to>
                                    </p:set>
                                    <p:animEffect transition="in" filter="box(in)">
                                      <p:cBhvr>
                                        <p:cTn id="32" dur="500"/>
                                        <p:tgtEl>
                                          <p:spTgt spid="1048"/>
                                        </p:tgtEl>
                                      </p:cBhvr>
                                    </p:animEffect>
                                  </p:childTnLst>
                                  <p:subTnLst>
                                    <p:audio>
                                      <p:cMediaNode>
                                        <p:cTn display="0" masterRel="sameClick">
                                          <p:stCondLst>
                                            <p:cond evt="begin" delay="0">
                                              <p:tn val="30"/>
                                            </p:cond>
                                          </p:stCondLst>
                                          <p:endCondLst>
                                            <p:cond evt="onStopAudio" delay="0">
                                              <p:tgtEl>
                                                <p:sldTgt/>
                                              </p:tgtEl>
                                            </p:cond>
                                          </p:endCondLst>
                                        </p:cTn>
                                        <p:tgtEl>
                                          <p:sndTgt r:embed="rId10" name="123.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47"/>
                                        </p:tgtEl>
                                        <p:attrNameLst>
                                          <p:attrName>style.visibility</p:attrName>
                                        </p:attrNameLst>
                                      </p:cBhvr>
                                      <p:to>
                                        <p:strVal val="visible"/>
                                      </p:to>
                                    </p:set>
                                    <p:animEffect transition="in" filter="wipe(left)">
                                      <p:cBhvr>
                                        <p:cTn id="37" dur="500"/>
                                        <p:tgtEl>
                                          <p:spTgt spid="104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46"/>
                                        </p:tgtEl>
                                        <p:attrNameLst>
                                          <p:attrName>style.visibility</p:attrName>
                                        </p:attrNameLst>
                                      </p:cBhvr>
                                      <p:to>
                                        <p:strVal val="visible"/>
                                      </p:to>
                                    </p:set>
                                    <p:animEffect transition="in" filter="wipe(left)">
                                      <p:cBhvr>
                                        <p:cTn id="42" dur="500"/>
                                        <p:tgtEl>
                                          <p:spTgt spid="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 grpId="0" animBg="1"/>
      <p:bldP spid="1017" grpId="0" animBg="1"/>
      <p:bldP spid="1049" grpId="0"/>
      <p:bldP spid="1047" grpId="0"/>
      <p:bldP spid="1046" grpId="0" animBg="1"/>
    </p:bldLst>
  </p:timing>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86" name="矩形"/>
          <p:cNvSpPr>
            <a:spLocks/>
          </p:cNvSpPr>
          <p:nvPr/>
        </p:nvSpPr>
        <p:spPr>
          <a:xfrm rot="0">
            <a:off x="762000" y="3367088"/>
            <a:ext cx="49530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(4)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用“与非”门构成逻辑电路</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aphicFrame>
        <p:nvGraphicFramePr>
          <p:cNvPr id="1087" name="对象"/>
          <p:cNvGraphicFramePr>
            <a:graphicFrameLocks noChangeAspect="1"/>
          </p:cNvGraphicFramePr>
          <p:nvPr/>
        </p:nvGraphicFramePr>
        <p:xfrm>
          <a:off x="1116013" y="4137025"/>
          <a:ext cx="3470273" cy="511174"/>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1087" name="对象"/>
                      <p:cNvPicPr>
                        <a:picLocks noChangeAspect="1"/>
                      </p:cNvPicPr>
                      <p:nvPr/>
                    </p:nvPicPr>
                    <p:blipFill>
                      <a:blip r:embed="rId2" cstate="print"/>
                      <a:stretch>
                        <a:fillRect/>
                      </a:stretch>
                    </p:blipFill>
                    <p:spPr>
                      <a:xfrm rot="0">
                        <a:off x="1116013" y="4137025"/>
                        <a:ext cx="3470273" cy="511174"/>
                      </a:xfrm>
                      <a:prstGeom prst="rect"/>
                      <a:noFill/>
                      <a:ln w="9525" cmpd="sng" cap="flat">
                        <a:noFill/>
                        <a:prstDash val="solid"/>
                        <a:miter/>
                      </a:ln>
                    </p:spPr>
                  </p:pic>
                </p:oleObj>
              </mc:Fallback>
            </mc:AlternateContent>
          </a:graphicData>
        </a:graphic>
      </p:graphicFrame>
      <p:sp>
        <p:nvSpPr>
          <p:cNvPr id="1088" name="直线"/>
          <p:cNvSpPr>
            <a:spLocks/>
          </p:cNvSpPr>
          <p:nvPr/>
        </p:nvSpPr>
        <p:spPr>
          <a:xfrm rot="0">
            <a:off x="2030413" y="4114800"/>
            <a:ext cx="2438400" cy="1587"/>
          </a:xfrm>
          <a:prstGeom prst="line"/>
          <a:noFill/>
          <a:ln w="28575" cmpd="sng" cap="sq">
            <a:solidFill>
              <a:srgbClr val="FF3300"/>
            </a:solidFill>
            <a:prstDash val="solid"/>
            <a:round/>
          </a:ln>
        </p:spPr>
      </p:sp>
      <p:sp>
        <p:nvSpPr>
          <p:cNvPr id="1089" name="直线"/>
          <p:cNvSpPr>
            <a:spLocks/>
          </p:cNvSpPr>
          <p:nvPr/>
        </p:nvSpPr>
        <p:spPr>
          <a:xfrm rot="0">
            <a:off x="2030413" y="4038600"/>
            <a:ext cx="2438400" cy="1587"/>
          </a:xfrm>
          <a:prstGeom prst="line"/>
          <a:noFill/>
          <a:ln w="28575" cmpd="sng" cap="sq">
            <a:solidFill>
              <a:srgbClr val="FF3300"/>
            </a:solidFill>
            <a:prstDash val="solid"/>
            <a:round/>
          </a:ln>
        </p:spPr>
      </p:sp>
      <p:grpSp>
        <p:nvGrpSpPr>
          <p:cNvPr id="1097" name="组合"/>
          <p:cNvGrpSpPr>
            <a:grpSpLocks/>
          </p:cNvGrpSpPr>
          <p:nvPr/>
        </p:nvGrpSpPr>
        <p:grpSpPr>
          <a:xfrm>
            <a:off x="4648220" y="4038600"/>
            <a:ext cx="2639992" cy="533401"/>
            <a:chOff x="4648220" y="4038600"/>
            <a:chExt cx="2639992" cy="533401"/>
          </a:xfrm>
        </p:grpSpPr>
        <p:graphicFrame>
          <p:nvGraphicFramePr>
            <p:cNvPr id="1090" name="对象"/>
            <p:cNvGraphicFramePr>
              <a:graphicFrameLocks noChangeAspect="1"/>
            </p:cNvGraphicFramePr>
            <p:nvPr/>
          </p:nvGraphicFramePr>
          <p:xfrm>
            <a:off x="4648220" y="4126091"/>
            <a:ext cx="2617791" cy="445910"/>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1090" name="对象"/>
                        <p:cNvPicPr>
                          <a:picLocks noChangeAspect="1"/>
                        </p:cNvPicPr>
                        <p:nvPr/>
                      </p:nvPicPr>
                      <p:blipFill>
                        <a:blip r:embed="rId4" cstate="print"/>
                        <a:stretch>
                          <a:fillRect/>
                        </a:stretch>
                      </p:blipFill>
                      <p:spPr>
                        <a:xfrm rot="0">
                          <a:off x="4648220" y="4126091"/>
                          <a:ext cx="2617791" cy="445910"/>
                        </a:xfrm>
                        <a:prstGeom prst="rect"/>
                        <a:noFill/>
                        <a:ln w="9525" cmpd="sng" cap="flat">
                          <a:noFill/>
                          <a:prstDash val="solid"/>
                          <a:miter/>
                        </a:ln>
                      </p:spPr>
                    </p:pic>
                  </p:oleObj>
                </mc:Fallback>
              </mc:AlternateContent>
            </a:graphicData>
          </a:graphic>
        </p:graphicFrame>
        <p:grpSp>
          <p:nvGrpSpPr>
            <p:cNvPr id="1096" name="组合"/>
            <p:cNvGrpSpPr>
              <a:grpSpLocks/>
            </p:cNvGrpSpPr>
            <p:nvPr/>
          </p:nvGrpSpPr>
          <p:grpSpPr>
            <a:xfrm>
              <a:off x="5002212" y="4038600"/>
              <a:ext cx="2286000" cy="66674"/>
              <a:chOff x="5002212" y="4038600"/>
              <a:chExt cx="2286000" cy="66674"/>
            </a:xfrm>
          </p:grpSpPr>
          <p:sp>
            <p:nvSpPr>
              <p:cNvPr id="1091" name="直线"/>
              <p:cNvSpPr>
                <a:spLocks/>
              </p:cNvSpPr>
              <p:nvPr/>
            </p:nvSpPr>
            <p:spPr>
              <a:xfrm rot="0">
                <a:off x="5002212" y="4038600"/>
                <a:ext cx="2286000" cy="0"/>
              </a:xfrm>
              <a:prstGeom prst="line"/>
              <a:noFill/>
              <a:ln w="28575" cmpd="sng" cap="sq">
                <a:solidFill>
                  <a:srgbClr val="FF3300"/>
                </a:solidFill>
                <a:prstDash val="solid"/>
                <a:round/>
              </a:ln>
            </p:spPr>
          </p:sp>
          <p:grpSp>
            <p:nvGrpSpPr>
              <p:cNvPr id="1095" name="组合"/>
              <p:cNvGrpSpPr>
                <a:grpSpLocks/>
              </p:cNvGrpSpPr>
              <p:nvPr/>
            </p:nvGrpSpPr>
            <p:grpSpPr>
              <a:xfrm>
                <a:off x="5078412" y="4105275"/>
                <a:ext cx="2133600" cy="0"/>
                <a:chOff x="5078412" y="4105275"/>
                <a:chExt cx="2133600" cy="0"/>
              </a:xfrm>
            </p:grpSpPr>
            <p:sp>
              <p:nvSpPr>
                <p:cNvPr id="1092" name="直线"/>
                <p:cNvSpPr>
                  <a:spLocks/>
                </p:cNvSpPr>
                <p:nvPr/>
              </p:nvSpPr>
              <p:spPr>
                <a:xfrm rot="0">
                  <a:off x="5078412" y="4105275"/>
                  <a:ext cx="609600" cy="0"/>
                </a:xfrm>
                <a:prstGeom prst="line"/>
                <a:noFill/>
                <a:ln w="28575" cmpd="sng" cap="sq">
                  <a:solidFill>
                    <a:srgbClr val="FF3300"/>
                  </a:solidFill>
                  <a:prstDash val="solid"/>
                  <a:round/>
                </a:ln>
              </p:spPr>
            </p:sp>
            <p:sp>
              <p:nvSpPr>
                <p:cNvPr id="1093" name="直线"/>
                <p:cNvSpPr>
                  <a:spLocks/>
                </p:cNvSpPr>
                <p:nvPr/>
              </p:nvSpPr>
              <p:spPr>
                <a:xfrm rot="0">
                  <a:off x="5840412" y="4105275"/>
                  <a:ext cx="609600" cy="0"/>
                </a:xfrm>
                <a:prstGeom prst="line"/>
                <a:noFill/>
                <a:ln w="28575" cmpd="sng" cap="sq">
                  <a:solidFill>
                    <a:srgbClr val="FF3300"/>
                  </a:solidFill>
                  <a:prstDash val="solid"/>
                  <a:round/>
                </a:ln>
              </p:spPr>
            </p:sp>
            <p:sp>
              <p:nvSpPr>
                <p:cNvPr id="1094" name="直线"/>
                <p:cNvSpPr>
                  <a:spLocks/>
                </p:cNvSpPr>
                <p:nvPr/>
              </p:nvSpPr>
              <p:spPr>
                <a:xfrm rot="0">
                  <a:off x="6602412" y="4105275"/>
                  <a:ext cx="609600" cy="0"/>
                </a:xfrm>
                <a:prstGeom prst="line"/>
                <a:noFill/>
                <a:ln w="28575" cmpd="sng" cap="sq">
                  <a:solidFill>
                    <a:srgbClr val="FF3300"/>
                  </a:solidFill>
                  <a:prstDash val="solid"/>
                  <a:round/>
                </a:ln>
              </p:spPr>
            </p:sp>
          </p:grpSp>
        </p:grpSp>
      </p:grpSp>
      <p:grpSp>
        <p:nvGrpSpPr>
          <p:cNvPr id="1105" name="组合"/>
          <p:cNvGrpSpPr>
            <a:grpSpLocks/>
          </p:cNvGrpSpPr>
          <p:nvPr/>
        </p:nvGrpSpPr>
        <p:grpSpPr>
          <a:xfrm>
            <a:off x="1089026" y="4724400"/>
            <a:ext cx="5464175" cy="658777"/>
            <a:chOff x="1089026" y="4724400"/>
            <a:chExt cx="5464175" cy="658777"/>
          </a:xfrm>
        </p:grpSpPr>
        <p:graphicFrame>
          <p:nvGraphicFramePr>
            <p:cNvPr id="1098" name="对象"/>
            <p:cNvGraphicFramePr>
              <a:graphicFrameLocks noChangeAspect="1"/>
            </p:cNvGraphicFramePr>
            <p:nvPr/>
          </p:nvGraphicFramePr>
          <p:xfrm>
            <a:off x="1089026" y="4788165"/>
            <a:ext cx="5391025" cy="595013"/>
          </p:xfrm>
          <a:graphic>
            <a:graphicData uri="http://schemas.openxmlformats.org/presentationml/2006/ole">
              <mc:AlternateContent xmlns:mc="http://schemas.openxmlformats.org/markup-compatibility/2006">
                <mc:Choice xmlns:v="urn:schemas-microsoft-com:vml" Requires="v">
                  <p:oleObj spid="" name="package" r:id="rId5" imgW="0" imgH="0" progId="package">
                    <p:embed/>
                  </p:oleObj>
                </mc:Choice>
                <mc:Fallback>
                  <p:oleObj name="package" r:id="rId5" imgW="0" imgH="0" progId="package">
                    <p:embed/>
                    <p:pic>
                      <p:nvPicPr>
                        <p:cNvPr id="1098" name="对象"/>
                        <p:cNvPicPr>
                          <a:picLocks noChangeAspect="1"/>
                        </p:cNvPicPr>
                        <p:nvPr/>
                      </p:nvPicPr>
                      <p:blipFill>
                        <a:blip r:embed="rId6" cstate="print"/>
                        <a:stretch>
                          <a:fillRect/>
                        </a:stretch>
                      </p:blipFill>
                      <p:spPr>
                        <a:xfrm rot="0">
                          <a:off x="1089026" y="4788165"/>
                          <a:ext cx="5391025" cy="595013"/>
                        </a:xfrm>
                        <a:prstGeom prst="rect"/>
                        <a:noFill/>
                        <a:ln w="9525" cmpd="sng" cap="flat">
                          <a:noFill/>
                          <a:prstDash val="solid"/>
                          <a:miter/>
                        </a:ln>
                      </p:spPr>
                    </p:pic>
                  </p:oleObj>
                </mc:Fallback>
              </mc:AlternateContent>
            </a:graphicData>
          </a:graphic>
        </p:graphicFrame>
        <p:grpSp>
          <p:nvGrpSpPr>
            <p:cNvPr id="1104" name="组合"/>
            <p:cNvGrpSpPr>
              <a:grpSpLocks/>
            </p:cNvGrpSpPr>
            <p:nvPr/>
          </p:nvGrpSpPr>
          <p:grpSpPr>
            <a:xfrm>
              <a:off x="2018514" y="4724400"/>
              <a:ext cx="4534687" cy="63755"/>
              <a:chOff x="2018514" y="4724400"/>
              <a:chExt cx="4534687" cy="63755"/>
            </a:xfrm>
          </p:grpSpPr>
          <p:sp>
            <p:nvSpPr>
              <p:cNvPr id="1099" name="直线"/>
              <p:cNvSpPr>
                <a:spLocks/>
              </p:cNvSpPr>
              <p:nvPr/>
            </p:nvSpPr>
            <p:spPr>
              <a:xfrm rot="0">
                <a:off x="2018514" y="4724400"/>
                <a:ext cx="4534686" cy="0"/>
              </a:xfrm>
              <a:prstGeom prst="line"/>
              <a:noFill/>
              <a:ln w="28575" cmpd="sng" cap="sq">
                <a:solidFill>
                  <a:srgbClr val="000000"/>
                </a:solidFill>
                <a:prstDash val="solid"/>
                <a:round/>
              </a:ln>
            </p:spPr>
          </p:sp>
          <p:sp>
            <p:nvSpPr>
              <p:cNvPr id="1100" name="直线"/>
              <p:cNvSpPr>
                <a:spLocks/>
              </p:cNvSpPr>
              <p:nvPr/>
            </p:nvSpPr>
            <p:spPr>
              <a:xfrm rot="0">
                <a:off x="2018514" y="4788156"/>
                <a:ext cx="950821" cy="0"/>
              </a:xfrm>
              <a:prstGeom prst="line"/>
              <a:noFill/>
              <a:ln w="28575" cmpd="sng" cap="sq">
                <a:solidFill>
                  <a:srgbClr val="000000"/>
                </a:solidFill>
                <a:prstDash val="solid"/>
                <a:round/>
              </a:ln>
            </p:spPr>
          </p:sp>
          <p:sp>
            <p:nvSpPr>
              <p:cNvPr id="1101" name="直线"/>
              <p:cNvSpPr>
                <a:spLocks/>
              </p:cNvSpPr>
              <p:nvPr/>
            </p:nvSpPr>
            <p:spPr>
              <a:xfrm rot="0">
                <a:off x="3188756" y="4788156"/>
                <a:ext cx="950821" cy="0"/>
              </a:xfrm>
              <a:prstGeom prst="line"/>
              <a:noFill/>
              <a:ln w="28575" cmpd="sng" cap="sq">
                <a:solidFill>
                  <a:srgbClr val="000000"/>
                </a:solidFill>
                <a:prstDash val="solid"/>
                <a:round/>
              </a:ln>
            </p:spPr>
          </p:sp>
          <p:sp>
            <p:nvSpPr>
              <p:cNvPr id="1102" name="直线"/>
              <p:cNvSpPr>
                <a:spLocks/>
              </p:cNvSpPr>
              <p:nvPr/>
            </p:nvSpPr>
            <p:spPr>
              <a:xfrm rot="0">
                <a:off x="4432138" y="4788156"/>
                <a:ext cx="950821" cy="0"/>
              </a:xfrm>
              <a:prstGeom prst="line"/>
              <a:noFill/>
              <a:ln w="28575" cmpd="sng" cap="sq">
                <a:solidFill>
                  <a:srgbClr val="000000"/>
                </a:solidFill>
                <a:prstDash val="solid"/>
                <a:round/>
              </a:ln>
            </p:spPr>
          </p:sp>
          <p:sp>
            <p:nvSpPr>
              <p:cNvPr id="1103" name="直线"/>
              <p:cNvSpPr>
                <a:spLocks/>
              </p:cNvSpPr>
              <p:nvPr/>
            </p:nvSpPr>
            <p:spPr>
              <a:xfrm rot="0">
                <a:off x="5602380" y="4788156"/>
                <a:ext cx="950821" cy="0"/>
              </a:xfrm>
              <a:prstGeom prst="line"/>
              <a:noFill/>
              <a:ln w="28575" cmpd="sng" cap="sq">
                <a:solidFill>
                  <a:srgbClr val="000000"/>
                </a:solidFill>
                <a:prstDash val="solid"/>
                <a:round/>
              </a:ln>
            </p:spPr>
          </p:sp>
        </p:grpSp>
      </p:grpSp>
      <p:graphicFrame>
        <p:nvGraphicFramePr>
          <p:cNvPr id="1106" name="对象"/>
          <p:cNvGraphicFramePr>
            <a:graphicFrameLocks noChangeAspect="1"/>
          </p:cNvGraphicFramePr>
          <p:nvPr/>
        </p:nvGraphicFramePr>
        <p:xfrm>
          <a:off x="838200" y="889000"/>
          <a:ext cx="4953000" cy="558800"/>
        </p:xfrm>
        <a:graphic>
          <a:graphicData uri="http://schemas.openxmlformats.org/presentationml/2006/ole">
            <mc:AlternateContent xmlns:mc="http://schemas.openxmlformats.org/markup-compatibility/2006">
              <mc:Choice xmlns:v="urn:schemas-microsoft-com:vml" Requires="v">
                <p:oleObj spid="" name="package" r:id="rId7" imgW="0" imgH="0" progId="package">
                  <p:embed/>
                </p:oleObj>
              </mc:Choice>
              <mc:Fallback>
                <p:oleObj name="package" r:id="rId7" imgW="0" imgH="0" progId="package">
                  <p:embed/>
                  <p:pic>
                    <p:nvPicPr>
                      <p:cNvPr id="1106" name="对象"/>
                      <p:cNvPicPr>
                        <a:picLocks noChangeAspect="1"/>
                      </p:cNvPicPr>
                      <p:nvPr/>
                    </p:nvPicPr>
                    <p:blipFill>
                      <a:blip r:embed="rId8" cstate="print"/>
                      <a:stretch>
                        <a:fillRect/>
                      </a:stretch>
                    </p:blipFill>
                    <p:spPr>
                      <a:xfrm rot="0">
                        <a:off x="838200" y="889000"/>
                        <a:ext cx="4953000" cy="558800"/>
                      </a:xfrm>
                      <a:prstGeom prst="rect"/>
                      <a:noFill/>
                      <a:ln w="9525" cmpd="sng" cap="flat">
                        <a:noFill/>
                        <a:prstDash val="solid"/>
                        <a:miter/>
                      </a:ln>
                    </p:spPr>
                  </p:pic>
                </p:oleObj>
              </mc:Fallback>
            </mc:AlternateContent>
          </a:graphicData>
        </a:graphic>
      </p:graphicFrame>
      <p:grpSp>
        <p:nvGrpSpPr>
          <p:cNvPr id="1129" name="组合"/>
          <p:cNvGrpSpPr>
            <a:grpSpLocks/>
          </p:cNvGrpSpPr>
          <p:nvPr/>
        </p:nvGrpSpPr>
        <p:grpSpPr>
          <a:xfrm>
            <a:off x="1066800" y="1412875"/>
            <a:ext cx="7620000" cy="2168523"/>
            <a:chOff x="1066800" y="1412875"/>
            <a:chExt cx="7620000" cy="2168523"/>
          </a:xfrm>
        </p:grpSpPr>
        <p:sp>
          <p:nvSpPr>
            <p:cNvPr id="1107" name="矩形"/>
            <p:cNvSpPr>
              <a:spLocks/>
            </p:cNvSpPr>
            <p:nvPr/>
          </p:nvSpPr>
          <p:spPr>
            <a:xfrm rot="0">
              <a:off x="1066800" y="1739899"/>
              <a:ext cx="3616325" cy="150590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10000"/>
                </a:lnSpc>
                <a:spcBef>
                  <a:spcPts val="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    </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由逻辑表达式画出卡诺图，由卡图诺可知，该函数不可化简。</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128" name="组合"/>
            <p:cNvGrpSpPr>
              <a:grpSpLocks/>
            </p:cNvGrpSpPr>
            <p:nvPr/>
          </p:nvGrpSpPr>
          <p:grpSpPr>
            <a:xfrm>
              <a:off x="4987924" y="1412875"/>
              <a:ext cx="3698875" cy="2168523"/>
              <a:chOff x="4987924" y="1412875"/>
              <a:chExt cx="3698875" cy="2168523"/>
            </a:xfrm>
          </p:grpSpPr>
          <p:sp>
            <p:nvSpPr>
              <p:cNvPr id="1108" name="直线"/>
              <p:cNvSpPr>
                <a:spLocks/>
              </p:cNvSpPr>
              <p:nvPr/>
            </p:nvSpPr>
            <p:spPr>
              <a:xfrm flipH="1" flipV="1" rot="0">
                <a:off x="5240121" y="1690506"/>
                <a:ext cx="420326" cy="450212"/>
              </a:xfrm>
              <a:prstGeom prst="line"/>
              <a:noFill/>
              <a:ln w="28575" cmpd="sng" cap="flat">
                <a:solidFill>
                  <a:srgbClr val="000000"/>
                </a:solidFill>
                <a:prstDash val="solid"/>
                <a:round/>
              </a:ln>
            </p:spPr>
          </p:sp>
          <p:grpSp>
            <p:nvGrpSpPr>
              <p:cNvPr id="1127" name="组合"/>
              <p:cNvGrpSpPr>
                <a:grpSpLocks/>
              </p:cNvGrpSpPr>
              <p:nvPr/>
            </p:nvGrpSpPr>
            <p:grpSpPr>
              <a:xfrm>
                <a:off x="4987924" y="1412875"/>
                <a:ext cx="3698875" cy="2168523"/>
                <a:chOff x="4987924" y="1412875"/>
                <a:chExt cx="3698875" cy="2168523"/>
              </a:xfrm>
            </p:grpSpPr>
            <p:sp>
              <p:nvSpPr>
                <p:cNvPr id="1109" name="矩形"/>
                <p:cNvSpPr>
                  <a:spLocks/>
                </p:cNvSpPr>
                <p:nvPr/>
              </p:nvSpPr>
              <p:spPr>
                <a:xfrm rot="0">
                  <a:off x="4987924" y="1686753"/>
                  <a:ext cx="590207" cy="493358"/>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1" u="none" strike="noStrike" kern="1200" cap="none" spc="0" baseline="0">
                      <a:solidFill>
                        <a:schemeClr val="tx1"/>
                      </a:solidFill>
                      <a:latin typeface="Times New Roman" pitchFamily="0" charset="0"/>
                      <a:ea typeface="宋体" pitchFamily="0" charset="0"/>
                      <a:cs typeface="宋体" pitchFamily="0" charset="0"/>
                    </a:rPr>
                    <a:t>A</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110" name="矩形"/>
                <p:cNvSpPr>
                  <a:spLocks/>
                </p:cNvSpPr>
                <p:nvPr/>
              </p:nvSpPr>
              <p:spPr>
                <a:xfrm rot="0">
                  <a:off x="5241871" y="1412875"/>
                  <a:ext cx="754836" cy="493358"/>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1" u="none" strike="noStrike" kern="1200" cap="none" spc="0" baseline="0">
                      <a:solidFill>
                        <a:schemeClr val="tx1"/>
                      </a:solidFill>
                      <a:latin typeface="Times New Roman" pitchFamily="0" charset="0"/>
                      <a:ea typeface="宋体" pitchFamily="0" charset="0"/>
                      <a:cs typeface="宋体" pitchFamily="0" charset="0"/>
                    </a:rPr>
                    <a:t>BC</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111" name="矩形"/>
                <p:cNvSpPr>
                  <a:spLocks/>
                </p:cNvSpPr>
                <p:nvPr/>
              </p:nvSpPr>
              <p:spPr>
                <a:xfrm rot="0">
                  <a:off x="5660448" y="2140718"/>
                  <a:ext cx="1513175" cy="1440680"/>
                </a:xfrm>
                <a:prstGeom prst="rect"/>
                <a:noFill/>
                <a:ln w="28575" cmpd="sng" cap="flat">
                  <a:solidFill>
                    <a:srgbClr val="000000"/>
                  </a:solidFill>
                  <a:prstDash val="solid"/>
                  <a:miter/>
                </a:ln>
              </p:spPr>
            </p:sp>
            <p:sp>
              <p:nvSpPr>
                <p:cNvPr id="1112" name="直线"/>
                <p:cNvSpPr>
                  <a:spLocks/>
                </p:cNvSpPr>
                <p:nvPr/>
              </p:nvSpPr>
              <p:spPr>
                <a:xfrm rot="0">
                  <a:off x="5660448" y="2861059"/>
                  <a:ext cx="1513175" cy="0"/>
                </a:xfrm>
                <a:prstGeom prst="line"/>
                <a:noFill/>
                <a:ln w="28575" cmpd="sng" cap="flat">
                  <a:solidFill>
                    <a:srgbClr val="000000"/>
                  </a:solidFill>
                  <a:prstDash val="solid"/>
                  <a:round/>
                </a:ln>
              </p:spPr>
            </p:sp>
            <p:sp>
              <p:nvSpPr>
                <p:cNvPr id="1113" name="直线"/>
                <p:cNvSpPr>
                  <a:spLocks/>
                </p:cNvSpPr>
                <p:nvPr/>
              </p:nvSpPr>
              <p:spPr>
                <a:xfrm rot="0">
                  <a:off x="6417036" y="2140718"/>
                  <a:ext cx="0" cy="1440680"/>
                </a:xfrm>
                <a:prstGeom prst="line"/>
                <a:noFill/>
                <a:ln w="28575" cmpd="sng" cap="flat">
                  <a:solidFill>
                    <a:srgbClr val="000000"/>
                  </a:solidFill>
                  <a:prstDash val="solid"/>
                  <a:round/>
                </a:ln>
              </p:spPr>
            </p:sp>
            <p:sp>
              <p:nvSpPr>
                <p:cNvPr id="1114" name="矩形"/>
                <p:cNvSpPr>
                  <a:spLocks/>
                </p:cNvSpPr>
                <p:nvPr/>
              </p:nvSpPr>
              <p:spPr>
                <a:xfrm rot="0">
                  <a:off x="5662199" y="1684878"/>
                  <a:ext cx="753085" cy="489585"/>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00</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115" name="矩形"/>
                <p:cNvSpPr>
                  <a:spLocks/>
                </p:cNvSpPr>
                <p:nvPr/>
              </p:nvSpPr>
              <p:spPr>
                <a:xfrm rot="0">
                  <a:off x="5157806" y="2945473"/>
                  <a:ext cx="588456" cy="493358"/>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1</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116" name="矩形"/>
                <p:cNvSpPr>
                  <a:spLocks/>
                </p:cNvSpPr>
                <p:nvPr/>
              </p:nvSpPr>
              <p:spPr>
                <a:xfrm rot="0">
                  <a:off x="5157806" y="2273906"/>
                  <a:ext cx="588456" cy="493358"/>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117" name="矩形"/>
                <p:cNvSpPr>
                  <a:spLocks/>
                </p:cNvSpPr>
                <p:nvPr/>
              </p:nvSpPr>
              <p:spPr>
                <a:xfrm rot="0">
                  <a:off x="7173624" y="2140718"/>
                  <a:ext cx="1513174" cy="1440680"/>
                </a:xfrm>
                <a:prstGeom prst="rect"/>
                <a:noFill/>
                <a:ln w="28575" cmpd="sng" cap="flat">
                  <a:solidFill>
                    <a:srgbClr val="000000"/>
                  </a:solidFill>
                  <a:prstDash val="solid"/>
                  <a:miter/>
                </a:ln>
              </p:spPr>
            </p:sp>
            <p:sp>
              <p:nvSpPr>
                <p:cNvPr id="1118" name="直线"/>
                <p:cNvSpPr>
                  <a:spLocks/>
                </p:cNvSpPr>
                <p:nvPr/>
              </p:nvSpPr>
              <p:spPr>
                <a:xfrm rot="0">
                  <a:off x="7173624" y="2861059"/>
                  <a:ext cx="1513174" cy="0"/>
                </a:xfrm>
                <a:prstGeom prst="line"/>
                <a:noFill/>
                <a:ln w="28575" cmpd="sng" cap="flat">
                  <a:solidFill>
                    <a:srgbClr val="000000"/>
                  </a:solidFill>
                  <a:prstDash val="solid"/>
                  <a:round/>
                </a:ln>
              </p:spPr>
            </p:sp>
            <p:sp>
              <p:nvSpPr>
                <p:cNvPr id="1119" name="直线"/>
                <p:cNvSpPr>
                  <a:spLocks/>
                </p:cNvSpPr>
                <p:nvPr/>
              </p:nvSpPr>
              <p:spPr>
                <a:xfrm rot="0">
                  <a:off x="7930212" y="2140718"/>
                  <a:ext cx="0" cy="1440680"/>
                </a:xfrm>
                <a:prstGeom prst="line"/>
                <a:noFill/>
                <a:ln w="28575" cmpd="sng" cap="flat">
                  <a:solidFill>
                    <a:srgbClr val="000000"/>
                  </a:solidFill>
                  <a:prstDash val="solid"/>
                  <a:round/>
                </a:ln>
              </p:spPr>
            </p:sp>
            <p:sp>
              <p:nvSpPr>
                <p:cNvPr id="1120" name="矩形"/>
                <p:cNvSpPr>
                  <a:spLocks/>
                </p:cNvSpPr>
                <p:nvPr/>
              </p:nvSpPr>
              <p:spPr>
                <a:xfrm rot="0">
                  <a:off x="6415284" y="1645484"/>
                  <a:ext cx="758338" cy="493358"/>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01</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121" name="矩形"/>
                <p:cNvSpPr>
                  <a:spLocks/>
                </p:cNvSpPr>
                <p:nvPr/>
              </p:nvSpPr>
              <p:spPr>
                <a:xfrm rot="0">
                  <a:off x="7173624" y="1645484"/>
                  <a:ext cx="756587" cy="493358"/>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11</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122" name="矩形"/>
                <p:cNvSpPr>
                  <a:spLocks/>
                </p:cNvSpPr>
                <p:nvPr/>
              </p:nvSpPr>
              <p:spPr>
                <a:xfrm rot="0">
                  <a:off x="7930212" y="1645484"/>
                  <a:ext cx="756588" cy="493358"/>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10</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123" name="矩形"/>
                <p:cNvSpPr>
                  <a:spLocks/>
                </p:cNvSpPr>
                <p:nvPr/>
              </p:nvSpPr>
              <p:spPr>
                <a:xfrm rot="0">
                  <a:off x="6615935" y="2180112"/>
                  <a:ext cx="306247"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124" name="矩形"/>
                <p:cNvSpPr>
                  <a:spLocks/>
                </p:cNvSpPr>
                <p:nvPr/>
              </p:nvSpPr>
              <p:spPr>
                <a:xfrm rot="0">
                  <a:off x="8130864" y="2180112"/>
                  <a:ext cx="306247"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125" name="矩形"/>
                <p:cNvSpPr>
                  <a:spLocks/>
                </p:cNvSpPr>
                <p:nvPr/>
              </p:nvSpPr>
              <p:spPr>
                <a:xfrm rot="0">
                  <a:off x="5859347" y="2900452"/>
                  <a:ext cx="306247"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126" name="矩形"/>
                <p:cNvSpPr>
                  <a:spLocks/>
                </p:cNvSpPr>
                <p:nvPr/>
              </p:nvSpPr>
              <p:spPr>
                <a:xfrm rot="0">
                  <a:off x="7458340" y="2900452"/>
                  <a:ext cx="306247"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grpSp>
    </p:spTree>
    <p:extLst>
      <p:ext uri="{BB962C8B-B14F-4D97-AF65-F5344CB8AC3E}">
        <p14:creationId xmlns:p14="http://schemas.microsoft.com/office/powerpoint/2010/main" val="15383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9"/>
                                        </p:tgtEl>
                                        <p:attrNameLst>
                                          <p:attrName>style.visibility</p:attrName>
                                        </p:attrNameLst>
                                      </p:cBhvr>
                                      <p:to>
                                        <p:strVal val="visible"/>
                                      </p:to>
                                    </p:set>
                                    <p:animEffect transition="in" filter="wipe(left)">
                                      <p:cBhvr>
                                        <p:cTn id="7" dur="500"/>
                                        <p:tgtEl>
                                          <p:spTgt spid="11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86"/>
                                        </p:tgtEl>
                                        <p:attrNameLst>
                                          <p:attrName>style.visibility</p:attrName>
                                        </p:attrNameLst>
                                      </p:cBhvr>
                                      <p:to>
                                        <p:strVal val="visible"/>
                                      </p:to>
                                    </p:set>
                                    <p:animEffect transition="in" filter="box(out)">
                                      <p:cBhvr>
                                        <p:cTn id="12" dur="500"/>
                                        <p:tgtEl>
                                          <p:spTgt spid="108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87"/>
                                        </p:tgtEl>
                                        <p:attrNameLst>
                                          <p:attrName>style.visibility</p:attrName>
                                        </p:attrNameLst>
                                      </p:cBhvr>
                                      <p:to>
                                        <p:strVal val="visible"/>
                                      </p:to>
                                    </p:set>
                                    <p:animEffect transition="in" filter="box(in)">
                                      <p:cBhvr>
                                        <p:cTn id="17" dur="500"/>
                                        <p:tgtEl>
                                          <p:spTgt spid="10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88"/>
                                        </p:tgtEl>
                                        <p:attrNameLst>
                                          <p:attrName>style.visibility</p:attrName>
                                        </p:attrNameLst>
                                      </p:cBhvr>
                                      <p:to>
                                        <p:strVal val="visible"/>
                                      </p:to>
                                    </p:set>
                                    <p:animEffect transition="in" filter="wipe(left)">
                                      <p:cBhvr>
                                        <p:cTn id="22" dur="500"/>
                                        <p:tgtEl>
                                          <p:spTgt spid="1088"/>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89"/>
                                        </p:tgtEl>
                                        <p:attrNameLst>
                                          <p:attrName>style.visibility</p:attrName>
                                        </p:attrNameLst>
                                      </p:cBhvr>
                                      <p:to>
                                        <p:strVal val="visible"/>
                                      </p:to>
                                    </p:set>
                                    <p:animEffect transition="in" filter="wipe(left)">
                                      <p:cBhvr>
                                        <p:cTn id="26" dur="500"/>
                                        <p:tgtEl>
                                          <p:spTgt spid="108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97"/>
                                        </p:tgtEl>
                                        <p:attrNameLst>
                                          <p:attrName>style.visibility</p:attrName>
                                        </p:attrNameLst>
                                      </p:cBhvr>
                                      <p:to>
                                        <p:strVal val="visible"/>
                                      </p:to>
                                    </p:set>
                                    <p:animEffect transition="in" filter="wipe(left)">
                                      <p:cBhvr>
                                        <p:cTn id="31" dur="500"/>
                                        <p:tgtEl>
                                          <p:spTgt spid="109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05"/>
                                        </p:tgtEl>
                                        <p:attrNameLst>
                                          <p:attrName>style.visibility</p:attrName>
                                        </p:attrNameLst>
                                      </p:cBhvr>
                                      <p:to>
                                        <p:strVal val="visible"/>
                                      </p:to>
                                    </p:set>
                                    <p:animEffect transition="in" filter="wipe(left)">
                                      <p:cBhvr>
                                        <p:cTn id="36" dur="500"/>
                                        <p:tgtEl>
                                          <p:spTgt spid="1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 grpId="0" animBg="1"/>
      <p:bldP spid="1086" grpId="0"/>
      <p:bldP spid="1088" grpId="0" animBg="1"/>
      <p:bldP spid="1089" grpId="0" animBg="1"/>
      <p:bldP spid="1097" grpId="0" animBg="1"/>
      <p:bldP spid="1105" grpId="0" animBg="1"/>
    </p:bldLst>
  </p:timing>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32" name="矩形"/>
          <p:cNvSpPr>
            <a:spLocks/>
          </p:cNvSpPr>
          <p:nvPr/>
        </p:nvSpPr>
        <p:spPr>
          <a:xfrm rot="0">
            <a:off x="825499" y="609600"/>
            <a:ext cx="4203700" cy="56197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10000"/>
              </a:lnSpc>
              <a:spcBef>
                <a:spcPct val="10000"/>
              </a:spcBef>
              <a:spcAft>
                <a:spcPts val="0"/>
              </a:spcAft>
              <a:buNone/>
            </a:pPr>
            <a:r>
              <a:rPr lang="en-US" altLang="zh-CN" sz="2800" b="1" i="0" u="none" strike="noStrike" kern="1200" cap="none" spc="0" baseline="0">
                <a:solidFill>
                  <a:srgbClr val="00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(5)  </a:t>
            </a:r>
            <a:r>
              <a:rPr lang="zh-CN" altLang="en-US" sz="2800" b="1" i="0" u="none" strike="noStrike" kern="1200" cap="none" spc="0" baseline="0">
                <a:solidFill>
                  <a:srgbClr val="00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画出逻辑图</a:t>
            </a:r>
            <a:endParaRPr lang="zh-CN" altLang="en-US" sz="2800" b="1" i="0" u="none" strike="noStrike" kern="1200" cap="none" spc="0" baseline="0">
              <a:solidFill>
                <a:srgbClr val="0033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227" name="组合"/>
          <p:cNvGrpSpPr>
            <a:grpSpLocks/>
          </p:cNvGrpSpPr>
          <p:nvPr/>
        </p:nvGrpSpPr>
        <p:grpSpPr>
          <a:xfrm>
            <a:off x="838200" y="1066800"/>
            <a:ext cx="7162800" cy="5286373"/>
            <a:chOff x="838200" y="1066800"/>
            <a:chExt cx="7162800" cy="5286373"/>
          </a:xfrm>
        </p:grpSpPr>
        <p:sp>
          <p:nvSpPr>
            <p:cNvPr id="1133" name="矩形"/>
            <p:cNvSpPr>
              <a:spLocks/>
            </p:cNvSpPr>
            <p:nvPr/>
          </p:nvSpPr>
          <p:spPr>
            <a:xfrm rot="0">
              <a:off x="838200" y="5638799"/>
              <a:ext cx="457198" cy="56197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A</a:t>
              </a:r>
              <a:endParaRPr lang="zh-CN" altLang="en-US" sz="2800" b="1" i="1" u="none" strike="noStrike" kern="1200" cap="none" spc="0" baseline="0">
                <a:solidFill>
                  <a:schemeClr val="tx1"/>
                </a:solidFill>
                <a:latin typeface="Times New Roman" pitchFamily="0" charset="0"/>
                <a:ea typeface="宋体" pitchFamily="0" charset="0"/>
                <a:cs typeface="宋体" pitchFamily="0" charset="0"/>
              </a:endParaRPr>
            </a:p>
          </p:txBody>
        </p:sp>
        <p:sp>
          <p:nvSpPr>
            <p:cNvPr id="1134" name="矩形"/>
            <p:cNvSpPr>
              <a:spLocks/>
            </p:cNvSpPr>
            <p:nvPr/>
          </p:nvSpPr>
          <p:spPr>
            <a:xfrm rot="0">
              <a:off x="1295399" y="5638799"/>
              <a:ext cx="457200" cy="56197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B</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135" name="矩形"/>
            <p:cNvSpPr>
              <a:spLocks/>
            </p:cNvSpPr>
            <p:nvPr/>
          </p:nvSpPr>
          <p:spPr>
            <a:xfrm rot="0">
              <a:off x="2286000" y="5638799"/>
              <a:ext cx="457198" cy="56197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C</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grpSp>
          <p:nvGrpSpPr>
            <p:cNvPr id="1138" name="组合"/>
            <p:cNvGrpSpPr>
              <a:grpSpLocks/>
            </p:cNvGrpSpPr>
            <p:nvPr/>
          </p:nvGrpSpPr>
          <p:grpSpPr>
            <a:xfrm>
              <a:off x="3886200" y="5714999"/>
              <a:ext cx="457200" cy="561975"/>
              <a:chOff x="3886200" y="5714999"/>
              <a:chExt cx="457200" cy="561975"/>
            </a:xfrm>
          </p:grpSpPr>
          <p:sp>
            <p:nvSpPr>
              <p:cNvPr id="1136" name="矩形"/>
              <p:cNvSpPr>
                <a:spLocks/>
              </p:cNvSpPr>
              <p:nvPr/>
            </p:nvSpPr>
            <p:spPr>
              <a:xfrm rot="0">
                <a:off x="3886200" y="5714999"/>
                <a:ext cx="457200" cy="56197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A</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137" name="直线"/>
              <p:cNvSpPr>
                <a:spLocks/>
              </p:cNvSpPr>
              <p:nvPr/>
            </p:nvSpPr>
            <p:spPr>
              <a:xfrm rot="0">
                <a:off x="3997325" y="5867400"/>
                <a:ext cx="228599" cy="0"/>
              </a:xfrm>
              <a:prstGeom prst="line"/>
              <a:noFill/>
              <a:ln w="19050" cmpd="sng" cap="flat">
                <a:solidFill>
                  <a:srgbClr val="000000"/>
                </a:solidFill>
                <a:prstDash val="solid"/>
                <a:round/>
              </a:ln>
            </p:spPr>
          </p:sp>
        </p:grpSp>
        <p:grpSp>
          <p:nvGrpSpPr>
            <p:cNvPr id="1141" name="组合"/>
            <p:cNvGrpSpPr>
              <a:grpSpLocks/>
            </p:cNvGrpSpPr>
            <p:nvPr/>
          </p:nvGrpSpPr>
          <p:grpSpPr>
            <a:xfrm>
              <a:off x="4267200" y="5714999"/>
              <a:ext cx="457200" cy="561975"/>
              <a:chOff x="4267200" y="5714999"/>
              <a:chExt cx="457200" cy="561975"/>
            </a:xfrm>
          </p:grpSpPr>
          <p:sp>
            <p:nvSpPr>
              <p:cNvPr id="1139" name="矩形"/>
              <p:cNvSpPr>
                <a:spLocks/>
              </p:cNvSpPr>
              <p:nvPr/>
            </p:nvSpPr>
            <p:spPr>
              <a:xfrm rot="0">
                <a:off x="4267200" y="5714999"/>
                <a:ext cx="457200" cy="56197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B</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140" name="直线"/>
              <p:cNvSpPr>
                <a:spLocks/>
              </p:cNvSpPr>
              <p:nvPr/>
            </p:nvSpPr>
            <p:spPr>
              <a:xfrm rot="0">
                <a:off x="4378325" y="5867400"/>
                <a:ext cx="228600" cy="0"/>
              </a:xfrm>
              <a:prstGeom prst="line"/>
              <a:noFill/>
              <a:ln w="19050" cmpd="sng" cap="flat">
                <a:solidFill>
                  <a:srgbClr val="000000"/>
                </a:solidFill>
                <a:prstDash val="solid"/>
                <a:round/>
              </a:ln>
            </p:spPr>
          </p:sp>
        </p:grpSp>
        <p:grpSp>
          <p:nvGrpSpPr>
            <p:cNvPr id="1144" name="组合"/>
            <p:cNvGrpSpPr>
              <a:grpSpLocks/>
            </p:cNvGrpSpPr>
            <p:nvPr/>
          </p:nvGrpSpPr>
          <p:grpSpPr>
            <a:xfrm>
              <a:off x="5638800" y="5791199"/>
              <a:ext cx="457200" cy="561974"/>
              <a:chOff x="5638800" y="5791199"/>
              <a:chExt cx="457200" cy="561974"/>
            </a:xfrm>
          </p:grpSpPr>
          <p:sp>
            <p:nvSpPr>
              <p:cNvPr id="1142" name="矩形"/>
              <p:cNvSpPr>
                <a:spLocks/>
              </p:cNvSpPr>
              <p:nvPr/>
            </p:nvSpPr>
            <p:spPr>
              <a:xfrm rot="0">
                <a:off x="5638800" y="5791199"/>
                <a:ext cx="457200" cy="561974"/>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C</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143" name="直线"/>
              <p:cNvSpPr>
                <a:spLocks/>
              </p:cNvSpPr>
              <p:nvPr/>
            </p:nvSpPr>
            <p:spPr>
              <a:xfrm rot="0">
                <a:off x="5749924" y="5943599"/>
                <a:ext cx="228600" cy="0"/>
              </a:xfrm>
              <a:prstGeom prst="line"/>
              <a:noFill/>
              <a:ln w="19050" cmpd="sng" cap="flat">
                <a:solidFill>
                  <a:srgbClr val="000000"/>
                </a:solidFill>
                <a:prstDash val="solid"/>
                <a:round/>
              </a:ln>
            </p:spPr>
          </p:sp>
        </p:grpSp>
        <p:grpSp>
          <p:nvGrpSpPr>
            <p:cNvPr id="1148" name="组合"/>
            <p:cNvGrpSpPr>
              <a:grpSpLocks/>
            </p:cNvGrpSpPr>
            <p:nvPr/>
          </p:nvGrpSpPr>
          <p:grpSpPr>
            <a:xfrm>
              <a:off x="4257675" y="3267074"/>
              <a:ext cx="476250" cy="914398"/>
              <a:chOff x="4257675" y="3267074"/>
              <a:chExt cx="476250" cy="914398"/>
            </a:xfrm>
          </p:grpSpPr>
          <p:sp>
            <p:nvSpPr>
              <p:cNvPr id="1145" name="矩形"/>
              <p:cNvSpPr>
                <a:spLocks/>
              </p:cNvSpPr>
              <p:nvPr/>
            </p:nvSpPr>
            <p:spPr>
              <a:xfrm rot="-5400000">
                <a:off x="4257675" y="3267074"/>
                <a:ext cx="476250" cy="914398"/>
              </a:xfrm>
              <a:prstGeom prst="rect"/>
              <a:noFill/>
              <a:ln w="28575" cmpd="sng" cap="sq">
                <a:solidFill>
                  <a:srgbClr val="000000"/>
                </a:solidFill>
                <a:prstDash val="solid"/>
                <a:miter/>
              </a:ln>
            </p:spPr>
          </p:sp>
          <p:sp>
            <p:nvSpPr>
              <p:cNvPr id="1146" name="椭圆"/>
              <p:cNvSpPr>
                <a:spLocks/>
              </p:cNvSpPr>
              <p:nvPr/>
            </p:nvSpPr>
            <p:spPr>
              <a:xfrm rot="-5400000">
                <a:off x="4419600" y="3314700"/>
                <a:ext cx="152400" cy="152399"/>
              </a:xfrm>
              <a:prstGeom prst="ellipse"/>
              <a:noFill/>
              <a:ln w="28575" cmpd="sng" cap="sq">
                <a:solidFill>
                  <a:srgbClr val="000000"/>
                </a:solidFill>
                <a:prstDash val="solid"/>
                <a:round/>
              </a:ln>
            </p:spPr>
          </p:sp>
          <p:sp>
            <p:nvSpPr>
              <p:cNvPr id="1147" name="矩形"/>
              <p:cNvSpPr>
                <a:spLocks/>
              </p:cNvSpPr>
              <p:nvPr/>
            </p:nvSpPr>
            <p:spPr>
              <a:xfrm rot="0">
                <a:off x="4334929" y="3429000"/>
                <a:ext cx="382067"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&amp;</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1152" name="组合"/>
            <p:cNvGrpSpPr>
              <a:grpSpLocks/>
            </p:cNvGrpSpPr>
            <p:nvPr/>
          </p:nvGrpSpPr>
          <p:grpSpPr>
            <a:xfrm>
              <a:off x="1104899" y="3352798"/>
              <a:ext cx="458786" cy="725487"/>
              <a:chOff x="1104899" y="3352798"/>
              <a:chExt cx="458786" cy="725487"/>
            </a:xfrm>
          </p:grpSpPr>
          <p:sp>
            <p:nvSpPr>
              <p:cNvPr id="1149" name="矩形"/>
              <p:cNvSpPr>
                <a:spLocks/>
              </p:cNvSpPr>
              <p:nvPr/>
            </p:nvSpPr>
            <p:spPr>
              <a:xfrm rot="-5400000">
                <a:off x="1104899" y="3390899"/>
                <a:ext cx="458786" cy="687387"/>
              </a:xfrm>
              <a:prstGeom prst="rect"/>
              <a:noFill/>
              <a:ln w="28575" cmpd="sng" cap="sq">
                <a:solidFill>
                  <a:srgbClr val="000000"/>
                </a:solidFill>
                <a:prstDash val="solid"/>
                <a:miter/>
              </a:ln>
            </p:spPr>
          </p:sp>
          <p:sp>
            <p:nvSpPr>
              <p:cNvPr id="1150" name="椭圆"/>
              <p:cNvSpPr>
                <a:spLocks/>
              </p:cNvSpPr>
              <p:nvPr/>
            </p:nvSpPr>
            <p:spPr>
              <a:xfrm rot="-5400000">
                <a:off x="1295399" y="3352798"/>
                <a:ext cx="152400" cy="152399"/>
              </a:xfrm>
              <a:prstGeom prst="ellipse"/>
              <a:noFill/>
              <a:ln w="28575" cmpd="sng" cap="sq">
                <a:solidFill>
                  <a:srgbClr val="000000"/>
                </a:solidFill>
                <a:prstDash val="solid"/>
                <a:round/>
              </a:ln>
            </p:spPr>
          </p:sp>
          <p:sp>
            <p:nvSpPr>
              <p:cNvPr id="1151" name="矩形"/>
              <p:cNvSpPr>
                <a:spLocks/>
              </p:cNvSpPr>
              <p:nvPr/>
            </p:nvSpPr>
            <p:spPr>
              <a:xfrm rot="0">
                <a:off x="1144587" y="3430587"/>
                <a:ext cx="381000" cy="4937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&amp;</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grpSp>
        <p:sp>
          <p:nvSpPr>
            <p:cNvPr id="1153" name="直线"/>
            <p:cNvSpPr>
              <a:spLocks/>
            </p:cNvSpPr>
            <p:nvPr/>
          </p:nvSpPr>
          <p:spPr>
            <a:xfrm flipH="1" rot="0">
              <a:off x="1143000" y="3962400"/>
              <a:ext cx="0" cy="1828800"/>
            </a:xfrm>
            <a:prstGeom prst="line"/>
            <a:noFill/>
            <a:ln w="28575" cmpd="sng" cap="flat">
              <a:solidFill>
                <a:srgbClr val="000000"/>
              </a:solidFill>
              <a:prstDash val="solid"/>
              <a:round/>
            </a:ln>
          </p:spPr>
        </p:sp>
        <p:sp>
          <p:nvSpPr>
            <p:cNvPr id="1154" name="直线"/>
            <p:cNvSpPr>
              <a:spLocks/>
            </p:cNvSpPr>
            <p:nvPr/>
          </p:nvSpPr>
          <p:spPr>
            <a:xfrm rot="0">
              <a:off x="1524000" y="3962400"/>
              <a:ext cx="0" cy="1828800"/>
            </a:xfrm>
            <a:prstGeom prst="line"/>
            <a:noFill/>
            <a:ln w="28575" cmpd="sng" cap="flat">
              <a:solidFill>
                <a:srgbClr val="000000"/>
              </a:solidFill>
              <a:prstDash val="solid"/>
              <a:round/>
            </a:ln>
          </p:spPr>
        </p:sp>
        <p:grpSp>
          <p:nvGrpSpPr>
            <p:cNvPr id="1158" name="组合"/>
            <p:cNvGrpSpPr>
              <a:grpSpLocks/>
            </p:cNvGrpSpPr>
            <p:nvPr/>
          </p:nvGrpSpPr>
          <p:grpSpPr>
            <a:xfrm>
              <a:off x="2171699" y="3352798"/>
              <a:ext cx="458786" cy="725487"/>
              <a:chOff x="2171699" y="3352798"/>
              <a:chExt cx="458786" cy="725487"/>
            </a:xfrm>
          </p:grpSpPr>
          <p:sp>
            <p:nvSpPr>
              <p:cNvPr id="1155" name="矩形"/>
              <p:cNvSpPr>
                <a:spLocks/>
              </p:cNvSpPr>
              <p:nvPr/>
            </p:nvSpPr>
            <p:spPr>
              <a:xfrm rot="-5400000">
                <a:off x="2171699" y="3390899"/>
                <a:ext cx="458786" cy="687387"/>
              </a:xfrm>
              <a:prstGeom prst="rect"/>
              <a:noFill/>
              <a:ln w="28575" cmpd="sng" cap="sq">
                <a:solidFill>
                  <a:srgbClr val="000000"/>
                </a:solidFill>
                <a:prstDash val="solid"/>
                <a:miter/>
              </a:ln>
            </p:spPr>
          </p:sp>
          <p:sp>
            <p:nvSpPr>
              <p:cNvPr id="1156" name="椭圆"/>
              <p:cNvSpPr>
                <a:spLocks/>
              </p:cNvSpPr>
              <p:nvPr/>
            </p:nvSpPr>
            <p:spPr>
              <a:xfrm rot="-5400000">
                <a:off x="2362199" y="3352798"/>
                <a:ext cx="152399" cy="152399"/>
              </a:xfrm>
              <a:prstGeom prst="ellipse"/>
              <a:noFill/>
              <a:ln w="28575" cmpd="sng" cap="sq">
                <a:solidFill>
                  <a:srgbClr val="000000"/>
                </a:solidFill>
                <a:prstDash val="solid"/>
                <a:round/>
              </a:ln>
            </p:spPr>
          </p:sp>
          <p:sp>
            <p:nvSpPr>
              <p:cNvPr id="1157" name="矩形"/>
              <p:cNvSpPr>
                <a:spLocks/>
              </p:cNvSpPr>
              <p:nvPr/>
            </p:nvSpPr>
            <p:spPr>
              <a:xfrm rot="0">
                <a:off x="2211387" y="3430587"/>
                <a:ext cx="381000" cy="4937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&amp;</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grpSp>
        <p:sp>
          <p:nvSpPr>
            <p:cNvPr id="1159" name="直线"/>
            <p:cNvSpPr>
              <a:spLocks/>
            </p:cNvSpPr>
            <p:nvPr/>
          </p:nvSpPr>
          <p:spPr>
            <a:xfrm rot="0">
              <a:off x="2590799" y="3962400"/>
              <a:ext cx="0" cy="1828800"/>
            </a:xfrm>
            <a:prstGeom prst="line"/>
            <a:noFill/>
            <a:ln w="28575" cmpd="sng" cap="flat">
              <a:solidFill>
                <a:srgbClr val="000000"/>
              </a:solidFill>
              <a:prstDash val="solid"/>
              <a:round/>
            </a:ln>
          </p:spPr>
        </p:sp>
        <p:grpSp>
          <p:nvGrpSpPr>
            <p:cNvPr id="1163" name="组合"/>
            <p:cNvGrpSpPr>
              <a:grpSpLocks/>
            </p:cNvGrpSpPr>
            <p:nvPr/>
          </p:nvGrpSpPr>
          <p:grpSpPr>
            <a:xfrm>
              <a:off x="3160712" y="3351211"/>
              <a:ext cx="458787" cy="725487"/>
              <a:chOff x="3160712" y="3351211"/>
              <a:chExt cx="458787" cy="725487"/>
            </a:xfrm>
          </p:grpSpPr>
          <p:sp>
            <p:nvSpPr>
              <p:cNvPr id="1160" name="矩形"/>
              <p:cNvSpPr>
                <a:spLocks/>
              </p:cNvSpPr>
              <p:nvPr/>
            </p:nvSpPr>
            <p:spPr>
              <a:xfrm rot="-5400000">
                <a:off x="3160712" y="3389312"/>
                <a:ext cx="458787" cy="687386"/>
              </a:xfrm>
              <a:prstGeom prst="rect"/>
              <a:noFill/>
              <a:ln w="28575" cmpd="sng" cap="sq">
                <a:solidFill>
                  <a:srgbClr val="000000"/>
                </a:solidFill>
                <a:prstDash val="solid"/>
                <a:miter/>
              </a:ln>
            </p:spPr>
          </p:sp>
          <p:sp>
            <p:nvSpPr>
              <p:cNvPr id="1161" name="椭圆"/>
              <p:cNvSpPr>
                <a:spLocks/>
              </p:cNvSpPr>
              <p:nvPr/>
            </p:nvSpPr>
            <p:spPr>
              <a:xfrm rot="-5400000">
                <a:off x="3351211" y="3351211"/>
                <a:ext cx="152399" cy="152400"/>
              </a:xfrm>
              <a:prstGeom prst="ellipse"/>
              <a:noFill/>
              <a:ln w="28575" cmpd="sng" cap="sq">
                <a:solidFill>
                  <a:srgbClr val="000000"/>
                </a:solidFill>
                <a:prstDash val="solid"/>
                <a:round/>
              </a:ln>
            </p:spPr>
          </p:sp>
          <p:sp>
            <p:nvSpPr>
              <p:cNvPr id="1162" name="矩形"/>
              <p:cNvSpPr>
                <a:spLocks/>
              </p:cNvSpPr>
              <p:nvPr/>
            </p:nvSpPr>
            <p:spPr>
              <a:xfrm rot="0">
                <a:off x="3200400" y="3429000"/>
                <a:ext cx="381000" cy="4937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&amp;</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grpSp>
        <p:sp>
          <p:nvSpPr>
            <p:cNvPr id="1164" name="矩形"/>
            <p:cNvSpPr>
              <a:spLocks/>
            </p:cNvSpPr>
            <p:nvPr/>
          </p:nvSpPr>
          <p:spPr>
            <a:xfrm rot="-5400000">
              <a:off x="5715000" y="1752599"/>
              <a:ext cx="533398" cy="990599"/>
            </a:xfrm>
            <a:prstGeom prst="rect"/>
            <a:noFill/>
            <a:ln w="28575" cmpd="sng" cap="sq">
              <a:solidFill>
                <a:srgbClr val="000000"/>
              </a:solidFill>
              <a:prstDash val="solid"/>
              <a:miter/>
            </a:ln>
          </p:spPr>
        </p:sp>
        <p:sp>
          <p:nvSpPr>
            <p:cNvPr id="1165" name="矩形"/>
            <p:cNvSpPr>
              <a:spLocks/>
            </p:cNvSpPr>
            <p:nvPr/>
          </p:nvSpPr>
          <p:spPr>
            <a:xfrm rot="0">
              <a:off x="5784317" y="1904998"/>
              <a:ext cx="382066" cy="38481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&amp;</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166" name="直线"/>
            <p:cNvSpPr>
              <a:spLocks/>
            </p:cNvSpPr>
            <p:nvPr/>
          </p:nvSpPr>
          <p:spPr>
            <a:xfrm flipV="1" rot="0">
              <a:off x="1371600" y="2971799"/>
              <a:ext cx="0" cy="381000"/>
            </a:xfrm>
            <a:prstGeom prst="line"/>
            <a:noFill/>
            <a:ln w="28575" cmpd="sng" cap="flat">
              <a:solidFill>
                <a:srgbClr val="000000"/>
              </a:solidFill>
              <a:prstDash val="solid"/>
              <a:round/>
            </a:ln>
          </p:spPr>
        </p:sp>
        <p:sp>
          <p:nvSpPr>
            <p:cNvPr id="1167" name="直线"/>
            <p:cNvSpPr>
              <a:spLocks/>
            </p:cNvSpPr>
            <p:nvPr/>
          </p:nvSpPr>
          <p:spPr>
            <a:xfrm flipV="1" rot="0">
              <a:off x="2438400" y="2438400"/>
              <a:ext cx="0" cy="914398"/>
            </a:xfrm>
            <a:prstGeom prst="line"/>
            <a:noFill/>
            <a:ln w="28575" cmpd="sng" cap="flat">
              <a:solidFill>
                <a:srgbClr val="000000"/>
              </a:solidFill>
              <a:prstDash val="solid"/>
              <a:round/>
            </a:ln>
          </p:spPr>
        </p:sp>
        <p:sp>
          <p:nvSpPr>
            <p:cNvPr id="1168" name="直线"/>
            <p:cNvSpPr>
              <a:spLocks/>
            </p:cNvSpPr>
            <p:nvPr/>
          </p:nvSpPr>
          <p:spPr>
            <a:xfrm flipV="1" rot="0">
              <a:off x="3429000" y="2971799"/>
              <a:ext cx="0" cy="381000"/>
            </a:xfrm>
            <a:prstGeom prst="line"/>
            <a:noFill/>
            <a:ln w="28575" cmpd="sng" cap="flat">
              <a:solidFill>
                <a:srgbClr val="000000"/>
              </a:solidFill>
              <a:prstDash val="solid"/>
              <a:round/>
            </a:ln>
          </p:spPr>
        </p:sp>
        <p:sp>
          <p:nvSpPr>
            <p:cNvPr id="1169" name="直线"/>
            <p:cNvSpPr>
              <a:spLocks/>
            </p:cNvSpPr>
            <p:nvPr/>
          </p:nvSpPr>
          <p:spPr>
            <a:xfrm rot="0">
              <a:off x="1371600" y="2971799"/>
              <a:ext cx="762000" cy="0"/>
            </a:xfrm>
            <a:prstGeom prst="line"/>
            <a:noFill/>
            <a:ln w="28575" cmpd="sng" cap="flat">
              <a:solidFill>
                <a:srgbClr val="000000"/>
              </a:solidFill>
              <a:prstDash val="solid"/>
              <a:round/>
            </a:ln>
          </p:spPr>
        </p:sp>
        <p:sp>
          <p:nvSpPr>
            <p:cNvPr id="1170" name="直线"/>
            <p:cNvSpPr>
              <a:spLocks/>
            </p:cNvSpPr>
            <p:nvPr/>
          </p:nvSpPr>
          <p:spPr>
            <a:xfrm flipV="1" rot="0">
              <a:off x="2133600" y="2438400"/>
              <a:ext cx="0" cy="533398"/>
            </a:xfrm>
            <a:prstGeom prst="line"/>
            <a:noFill/>
            <a:ln w="28575" cmpd="sng" cap="flat">
              <a:solidFill>
                <a:srgbClr val="000000"/>
              </a:solidFill>
              <a:prstDash val="solid"/>
              <a:round/>
            </a:ln>
          </p:spPr>
        </p:sp>
        <p:sp>
          <p:nvSpPr>
            <p:cNvPr id="1171" name="直线"/>
            <p:cNvSpPr>
              <a:spLocks/>
            </p:cNvSpPr>
            <p:nvPr/>
          </p:nvSpPr>
          <p:spPr>
            <a:xfrm rot="0">
              <a:off x="2743200" y="2971799"/>
              <a:ext cx="685800" cy="0"/>
            </a:xfrm>
            <a:prstGeom prst="line"/>
            <a:noFill/>
            <a:ln w="28575" cmpd="sng" cap="flat">
              <a:solidFill>
                <a:srgbClr val="000000"/>
              </a:solidFill>
              <a:prstDash val="solid"/>
              <a:round/>
            </a:ln>
          </p:spPr>
        </p:sp>
        <p:sp>
          <p:nvSpPr>
            <p:cNvPr id="1172" name="直线"/>
            <p:cNvSpPr>
              <a:spLocks/>
            </p:cNvSpPr>
            <p:nvPr/>
          </p:nvSpPr>
          <p:spPr>
            <a:xfrm flipV="1" rot="0">
              <a:off x="2743200" y="2438400"/>
              <a:ext cx="0" cy="533398"/>
            </a:xfrm>
            <a:prstGeom prst="line"/>
            <a:noFill/>
            <a:ln w="28575" cmpd="sng" cap="flat">
              <a:solidFill>
                <a:srgbClr val="000000"/>
              </a:solidFill>
              <a:prstDash val="solid"/>
              <a:round/>
            </a:ln>
          </p:spPr>
        </p:sp>
        <p:sp>
          <p:nvSpPr>
            <p:cNvPr id="1173" name="直线"/>
            <p:cNvSpPr>
              <a:spLocks/>
            </p:cNvSpPr>
            <p:nvPr/>
          </p:nvSpPr>
          <p:spPr>
            <a:xfrm flipV="1" rot="0">
              <a:off x="4495800" y="2743199"/>
              <a:ext cx="0" cy="568325"/>
            </a:xfrm>
            <a:prstGeom prst="line"/>
            <a:noFill/>
            <a:ln w="28575" cmpd="sng" cap="flat">
              <a:solidFill>
                <a:srgbClr val="000000"/>
              </a:solidFill>
              <a:prstDash val="solid"/>
              <a:round/>
            </a:ln>
          </p:spPr>
        </p:sp>
        <p:sp>
          <p:nvSpPr>
            <p:cNvPr id="1174" name="直线"/>
            <p:cNvSpPr>
              <a:spLocks/>
            </p:cNvSpPr>
            <p:nvPr/>
          </p:nvSpPr>
          <p:spPr>
            <a:xfrm flipV="1" rot="0">
              <a:off x="5562600" y="3047999"/>
              <a:ext cx="0" cy="269875"/>
            </a:xfrm>
            <a:prstGeom prst="line"/>
            <a:noFill/>
            <a:ln w="28575" cmpd="sng" cap="flat">
              <a:solidFill>
                <a:srgbClr val="000000"/>
              </a:solidFill>
              <a:prstDash val="solid"/>
              <a:round/>
            </a:ln>
          </p:spPr>
        </p:sp>
        <p:sp>
          <p:nvSpPr>
            <p:cNvPr id="1175" name="直线"/>
            <p:cNvSpPr>
              <a:spLocks/>
            </p:cNvSpPr>
            <p:nvPr/>
          </p:nvSpPr>
          <p:spPr>
            <a:xfrm flipV="1" rot="0">
              <a:off x="7696200" y="2743199"/>
              <a:ext cx="0" cy="568325"/>
            </a:xfrm>
            <a:prstGeom prst="line"/>
            <a:noFill/>
            <a:ln w="28575" cmpd="sng" cap="flat">
              <a:solidFill>
                <a:srgbClr val="000000"/>
              </a:solidFill>
              <a:prstDash val="solid"/>
              <a:round/>
            </a:ln>
          </p:spPr>
        </p:sp>
        <p:sp>
          <p:nvSpPr>
            <p:cNvPr id="1176" name="直线"/>
            <p:cNvSpPr>
              <a:spLocks/>
            </p:cNvSpPr>
            <p:nvPr/>
          </p:nvSpPr>
          <p:spPr>
            <a:xfrm rot="0">
              <a:off x="4495800" y="2743199"/>
              <a:ext cx="1143000" cy="0"/>
            </a:xfrm>
            <a:prstGeom prst="line"/>
            <a:noFill/>
            <a:ln w="28575" cmpd="sng" cap="flat">
              <a:solidFill>
                <a:srgbClr val="000000"/>
              </a:solidFill>
              <a:prstDash val="solid"/>
              <a:round/>
            </a:ln>
          </p:spPr>
        </p:sp>
        <p:sp>
          <p:nvSpPr>
            <p:cNvPr id="1177" name="直线"/>
            <p:cNvSpPr>
              <a:spLocks/>
            </p:cNvSpPr>
            <p:nvPr/>
          </p:nvSpPr>
          <p:spPr>
            <a:xfrm flipV="1" rot="0">
              <a:off x="5638800" y="2514600"/>
              <a:ext cx="0" cy="228600"/>
            </a:xfrm>
            <a:prstGeom prst="line"/>
            <a:noFill/>
            <a:ln w="28575" cmpd="sng" cap="flat">
              <a:solidFill>
                <a:srgbClr val="000000"/>
              </a:solidFill>
              <a:prstDash val="solid"/>
              <a:round/>
            </a:ln>
          </p:spPr>
        </p:sp>
        <p:sp>
          <p:nvSpPr>
            <p:cNvPr id="1178" name="直线"/>
            <p:cNvSpPr>
              <a:spLocks/>
            </p:cNvSpPr>
            <p:nvPr/>
          </p:nvSpPr>
          <p:spPr>
            <a:xfrm rot="0">
              <a:off x="6324599" y="2743199"/>
              <a:ext cx="1371600" cy="0"/>
            </a:xfrm>
            <a:prstGeom prst="line"/>
            <a:noFill/>
            <a:ln w="28575" cmpd="sng" cap="flat">
              <a:solidFill>
                <a:srgbClr val="000000"/>
              </a:solidFill>
              <a:prstDash val="solid"/>
              <a:round/>
            </a:ln>
          </p:spPr>
        </p:sp>
        <p:sp>
          <p:nvSpPr>
            <p:cNvPr id="1179" name="直线"/>
            <p:cNvSpPr>
              <a:spLocks/>
            </p:cNvSpPr>
            <p:nvPr/>
          </p:nvSpPr>
          <p:spPr>
            <a:xfrm flipV="1" rot="0">
              <a:off x="6324599" y="2514600"/>
              <a:ext cx="0" cy="228600"/>
            </a:xfrm>
            <a:prstGeom prst="line"/>
            <a:noFill/>
            <a:ln w="28575" cmpd="sng" cap="flat">
              <a:solidFill>
                <a:srgbClr val="000000"/>
              </a:solidFill>
              <a:prstDash val="solid"/>
              <a:round/>
            </a:ln>
          </p:spPr>
        </p:sp>
        <p:grpSp>
          <p:nvGrpSpPr>
            <p:cNvPr id="1183" name="组合"/>
            <p:cNvGrpSpPr>
              <a:grpSpLocks/>
            </p:cNvGrpSpPr>
            <p:nvPr/>
          </p:nvGrpSpPr>
          <p:grpSpPr>
            <a:xfrm>
              <a:off x="5324474" y="3267074"/>
              <a:ext cx="476249" cy="914398"/>
              <a:chOff x="5324474" y="3267074"/>
              <a:chExt cx="476249" cy="914398"/>
            </a:xfrm>
          </p:grpSpPr>
          <p:sp>
            <p:nvSpPr>
              <p:cNvPr id="1180" name="矩形"/>
              <p:cNvSpPr>
                <a:spLocks/>
              </p:cNvSpPr>
              <p:nvPr/>
            </p:nvSpPr>
            <p:spPr>
              <a:xfrm rot="-5400000">
                <a:off x="5324474" y="3267074"/>
                <a:ext cx="476249" cy="914398"/>
              </a:xfrm>
              <a:prstGeom prst="rect"/>
              <a:noFill/>
              <a:ln w="28575" cmpd="sng" cap="sq">
                <a:solidFill>
                  <a:srgbClr val="000000"/>
                </a:solidFill>
                <a:prstDash val="solid"/>
                <a:miter/>
              </a:ln>
            </p:spPr>
          </p:sp>
          <p:sp>
            <p:nvSpPr>
              <p:cNvPr id="1181" name="椭圆"/>
              <p:cNvSpPr>
                <a:spLocks/>
              </p:cNvSpPr>
              <p:nvPr/>
            </p:nvSpPr>
            <p:spPr>
              <a:xfrm rot="-5400000">
                <a:off x="5486400" y="3314700"/>
                <a:ext cx="152400" cy="152399"/>
              </a:xfrm>
              <a:prstGeom prst="ellipse"/>
              <a:noFill/>
              <a:ln w="28575" cmpd="sng" cap="sq">
                <a:solidFill>
                  <a:srgbClr val="000000"/>
                </a:solidFill>
                <a:prstDash val="solid"/>
                <a:round/>
              </a:ln>
            </p:spPr>
          </p:sp>
          <p:sp>
            <p:nvSpPr>
              <p:cNvPr id="1182" name="矩形"/>
              <p:cNvSpPr>
                <a:spLocks/>
              </p:cNvSpPr>
              <p:nvPr/>
            </p:nvSpPr>
            <p:spPr>
              <a:xfrm rot="0">
                <a:off x="5401728" y="3429000"/>
                <a:ext cx="382066"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&amp;</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1187" name="组合"/>
            <p:cNvGrpSpPr>
              <a:grpSpLocks/>
            </p:cNvGrpSpPr>
            <p:nvPr/>
          </p:nvGrpSpPr>
          <p:grpSpPr>
            <a:xfrm>
              <a:off x="6391275" y="3267074"/>
              <a:ext cx="476249" cy="914398"/>
              <a:chOff x="6391275" y="3267074"/>
              <a:chExt cx="476249" cy="914398"/>
            </a:xfrm>
          </p:grpSpPr>
          <p:sp>
            <p:nvSpPr>
              <p:cNvPr id="1184" name="矩形"/>
              <p:cNvSpPr>
                <a:spLocks/>
              </p:cNvSpPr>
              <p:nvPr/>
            </p:nvSpPr>
            <p:spPr>
              <a:xfrm rot="-5400000">
                <a:off x="6391275" y="3267074"/>
                <a:ext cx="476249" cy="914398"/>
              </a:xfrm>
              <a:prstGeom prst="rect"/>
              <a:noFill/>
              <a:ln w="28575" cmpd="sng" cap="sq">
                <a:solidFill>
                  <a:srgbClr val="000000"/>
                </a:solidFill>
                <a:prstDash val="solid"/>
                <a:miter/>
              </a:ln>
            </p:spPr>
          </p:sp>
          <p:sp>
            <p:nvSpPr>
              <p:cNvPr id="1185" name="椭圆"/>
              <p:cNvSpPr>
                <a:spLocks/>
              </p:cNvSpPr>
              <p:nvPr/>
            </p:nvSpPr>
            <p:spPr>
              <a:xfrm rot="-5400000">
                <a:off x="6553200" y="3314700"/>
                <a:ext cx="152400" cy="152399"/>
              </a:xfrm>
              <a:prstGeom prst="ellipse"/>
              <a:noFill/>
              <a:ln w="28575" cmpd="sng" cap="sq">
                <a:solidFill>
                  <a:srgbClr val="000000"/>
                </a:solidFill>
                <a:prstDash val="solid"/>
                <a:round/>
              </a:ln>
            </p:spPr>
          </p:sp>
          <p:sp>
            <p:nvSpPr>
              <p:cNvPr id="1186" name="矩形"/>
              <p:cNvSpPr>
                <a:spLocks/>
              </p:cNvSpPr>
              <p:nvPr/>
            </p:nvSpPr>
            <p:spPr>
              <a:xfrm rot="0">
                <a:off x="6468529" y="3429000"/>
                <a:ext cx="382066"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&amp;</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1191" name="组合"/>
            <p:cNvGrpSpPr>
              <a:grpSpLocks/>
            </p:cNvGrpSpPr>
            <p:nvPr/>
          </p:nvGrpSpPr>
          <p:grpSpPr>
            <a:xfrm>
              <a:off x="7458074" y="3267074"/>
              <a:ext cx="476250" cy="914398"/>
              <a:chOff x="7458074" y="3267074"/>
              <a:chExt cx="476250" cy="914398"/>
            </a:xfrm>
          </p:grpSpPr>
          <p:sp>
            <p:nvSpPr>
              <p:cNvPr id="1188" name="矩形"/>
              <p:cNvSpPr>
                <a:spLocks/>
              </p:cNvSpPr>
              <p:nvPr/>
            </p:nvSpPr>
            <p:spPr>
              <a:xfrm rot="-5400000">
                <a:off x="7458074" y="3267074"/>
                <a:ext cx="476250" cy="914398"/>
              </a:xfrm>
              <a:prstGeom prst="rect"/>
              <a:noFill/>
              <a:ln w="28575" cmpd="sng" cap="sq">
                <a:solidFill>
                  <a:srgbClr val="000000"/>
                </a:solidFill>
                <a:prstDash val="solid"/>
                <a:miter/>
              </a:ln>
            </p:spPr>
          </p:sp>
          <p:sp>
            <p:nvSpPr>
              <p:cNvPr id="1189" name="椭圆"/>
              <p:cNvSpPr>
                <a:spLocks/>
              </p:cNvSpPr>
              <p:nvPr/>
            </p:nvSpPr>
            <p:spPr>
              <a:xfrm rot="-5400000">
                <a:off x="7620001" y="3314700"/>
                <a:ext cx="152400" cy="152399"/>
              </a:xfrm>
              <a:prstGeom prst="ellipse"/>
              <a:noFill/>
              <a:ln w="28575" cmpd="sng" cap="sq">
                <a:solidFill>
                  <a:srgbClr val="000000"/>
                </a:solidFill>
                <a:prstDash val="solid"/>
                <a:round/>
              </a:ln>
            </p:spPr>
          </p:sp>
          <p:sp>
            <p:nvSpPr>
              <p:cNvPr id="1190" name="矩形"/>
              <p:cNvSpPr>
                <a:spLocks/>
              </p:cNvSpPr>
              <p:nvPr/>
            </p:nvSpPr>
            <p:spPr>
              <a:xfrm rot="0">
                <a:off x="7535328" y="3429000"/>
                <a:ext cx="382066"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&amp;</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grpSp>
        <p:sp>
          <p:nvSpPr>
            <p:cNvPr id="1192" name="直线"/>
            <p:cNvSpPr>
              <a:spLocks/>
            </p:cNvSpPr>
            <p:nvPr/>
          </p:nvSpPr>
          <p:spPr>
            <a:xfrm rot="0">
              <a:off x="5562600" y="3047999"/>
              <a:ext cx="304800" cy="0"/>
            </a:xfrm>
            <a:prstGeom prst="line"/>
            <a:noFill/>
            <a:ln w="28575" cmpd="sng" cap="flat">
              <a:solidFill>
                <a:srgbClr val="000000"/>
              </a:solidFill>
              <a:prstDash val="solid"/>
              <a:round/>
            </a:ln>
          </p:spPr>
        </p:sp>
        <p:sp>
          <p:nvSpPr>
            <p:cNvPr id="1193" name="直线"/>
            <p:cNvSpPr>
              <a:spLocks/>
            </p:cNvSpPr>
            <p:nvPr/>
          </p:nvSpPr>
          <p:spPr>
            <a:xfrm flipV="1" rot="0">
              <a:off x="5867400" y="2514600"/>
              <a:ext cx="0" cy="533400"/>
            </a:xfrm>
            <a:prstGeom prst="line"/>
            <a:noFill/>
            <a:ln w="28575" cmpd="sng" cap="flat">
              <a:solidFill>
                <a:srgbClr val="000000"/>
              </a:solidFill>
              <a:prstDash val="solid"/>
              <a:round/>
            </a:ln>
          </p:spPr>
        </p:sp>
        <p:sp>
          <p:nvSpPr>
            <p:cNvPr id="1194" name="直线"/>
            <p:cNvSpPr>
              <a:spLocks/>
            </p:cNvSpPr>
            <p:nvPr/>
          </p:nvSpPr>
          <p:spPr>
            <a:xfrm flipV="1" rot="0">
              <a:off x="6629400" y="3047999"/>
              <a:ext cx="0" cy="269875"/>
            </a:xfrm>
            <a:prstGeom prst="line"/>
            <a:noFill/>
            <a:ln w="28575" cmpd="sng" cap="flat">
              <a:solidFill>
                <a:srgbClr val="000000"/>
              </a:solidFill>
              <a:prstDash val="solid"/>
              <a:round/>
            </a:ln>
          </p:spPr>
        </p:sp>
        <p:sp>
          <p:nvSpPr>
            <p:cNvPr id="1195" name="直线"/>
            <p:cNvSpPr>
              <a:spLocks/>
            </p:cNvSpPr>
            <p:nvPr/>
          </p:nvSpPr>
          <p:spPr>
            <a:xfrm rot="0">
              <a:off x="6096000" y="3047999"/>
              <a:ext cx="533400" cy="0"/>
            </a:xfrm>
            <a:prstGeom prst="line"/>
            <a:noFill/>
            <a:ln w="28575" cmpd="sng" cap="flat">
              <a:solidFill>
                <a:srgbClr val="000000"/>
              </a:solidFill>
              <a:prstDash val="solid"/>
              <a:round/>
            </a:ln>
          </p:spPr>
        </p:sp>
        <p:sp>
          <p:nvSpPr>
            <p:cNvPr id="1196" name="直线"/>
            <p:cNvSpPr>
              <a:spLocks/>
            </p:cNvSpPr>
            <p:nvPr/>
          </p:nvSpPr>
          <p:spPr>
            <a:xfrm flipV="1" rot="0">
              <a:off x="6096000" y="2514600"/>
              <a:ext cx="0" cy="533400"/>
            </a:xfrm>
            <a:prstGeom prst="line"/>
            <a:noFill/>
            <a:ln w="28575" cmpd="sng" cap="flat">
              <a:solidFill>
                <a:srgbClr val="000000"/>
              </a:solidFill>
              <a:prstDash val="solid"/>
              <a:round/>
            </a:ln>
          </p:spPr>
        </p:sp>
        <p:grpSp>
          <p:nvGrpSpPr>
            <p:cNvPr id="1200" name="组合"/>
            <p:cNvGrpSpPr>
              <a:grpSpLocks/>
            </p:cNvGrpSpPr>
            <p:nvPr/>
          </p:nvGrpSpPr>
          <p:grpSpPr>
            <a:xfrm>
              <a:off x="2200275" y="1746249"/>
              <a:ext cx="476249" cy="914399"/>
              <a:chOff x="2200275" y="1746249"/>
              <a:chExt cx="476249" cy="914399"/>
            </a:xfrm>
          </p:grpSpPr>
          <p:sp>
            <p:nvSpPr>
              <p:cNvPr id="1197" name="矩形"/>
              <p:cNvSpPr>
                <a:spLocks/>
              </p:cNvSpPr>
              <p:nvPr/>
            </p:nvSpPr>
            <p:spPr>
              <a:xfrm rot="-5400000">
                <a:off x="2200275" y="1746249"/>
                <a:ext cx="476249" cy="914399"/>
              </a:xfrm>
              <a:prstGeom prst="rect"/>
              <a:noFill/>
              <a:ln w="28575" cmpd="sng" cap="sq">
                <a:solidFill>
                  <a:srgbClr val="000000"/>
                </a:solidFill>
                <a:prstDash val="solid"/>
                <a:miter/>
              </a:ln>
            </p:spPr>
          </p:sp>
          <p:sp>
            <p:nvSpPr>
              <p:cNvPr id="1198" name="椭圆"/>
              <p:cNvSpPr>
                <a:spLocks/>
              </p:cNvSpPr>
              <p:nvPr/>
            </p:nvSpPr>
            <p:spPr>
              <a:xfrm rot="-5400000">
                <a:off x="2362200" y="1793875"/>
                <a:ext cx="152400" cy="152398"/>
              </a:xfrm>
              <a:prstGeom prst="ellipse"/>
              <a:noFill/>
              <a:ln w="28575" cmpd="sng" cap="sq">
                <a:solidFill>
                  <a:srgbClr val="000000"/>
                </a:solidFill>
                <a:prstDash val="solid"/>
                <a:round/>
              </a:ln>
            </p:spPr>
          </p:sp>
          <p:sp>
            <p:nvSpPr>
              <p:cNvPr id="1199" name="矩形"/>
              <p:cNvSpPr>
                <a:spLocks/>
              </p:cNvSpPr>
              <p:nvPr/>
            </p:nvSpPr>
            <p:spPr>
              <a:xfrm rot="0">
                <a:off x="2277529" y="1908174"/>
                <a:ext cx="382067"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&amp;</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grpSp>
        <p:sp>
          <p:nvSpPr>
            <p:cNvPr id="1201" name="直线"/>
            <p:cNvSpPr>
              <a:spLocks/>
            </p:cNvSpPr>
            <p:nvPr/>
          </p:nvSpPr>
          <p:spPr>
            <a:xfrm rot="0">
              <a:off x="4114800" y="3962400"/>
              <a:ext cx="0" cy="1828800"/>
            </a:xfrm>
            <a:prstGeom prst="line"/>
            <a:noFill/>
            <a:ln w="28575" cmpd="sng" cap="flat">
              <a:solidFill>
                <a:srgbClr val="000000"/>
              </a:solidFill>
              <a:prstDash val="solid"/>
              <a:round/>
            </a:ln>
          </p:spPr>
        </p:sp>
        <p:sp>
          <p:nvSpPr>
            <p:cNvPr id="1202" name="直线"/>
            <p:cNvSpPr>
              <a:spLocks/>
            </p:cNvSpPr>
            <p:nvPr/>
          </p:nvSpPr>
          <p:spPr>
            <a:xfrm rot="0">
              <a:off x="4495800" y="3962400"/>
              <a:ext cx="0" cy="1828800"/>
            </a:xfrm>
            <a:prstGeom prst="line"/>
            <a:noFill/>
            <a:ln w="28575" cmpd="sng" cap="flat">
              <a:solidFill>
                <a:srgbClr val="000000"/>
              </a:solidFill>
              <a:prstDash val="solid"/>
              <a:round/>
            </a:ln>
          </p:spPr>
        </p:sp>
        <p:sp>
          <p:nvSpPr>
            <p:cNvPr id="1203" name="直线"/>
            <p:cNvSpPr>
              <a:spLocks/>
            </p:cNvSpPr>
            <p:nvPr/>
          </p:nvSpPr>
          <p:spPr>
            <a:xfrm rot="0">
              <a:off x="5867400" y="3962400"/>
              <a:ext cx="0" cy="1905000"/>
            </a:xfrm>
            <a:prstGeom prst="line"/>
            <a:noFill/>
            <a:ln w="28575" cmpd="sng" cap="flat">
              <a:solidFill>
                <a:srgbClr val="000000"/>
              </a:solidFill>
              <a:prstDash val="solid"/>
              <a:round/>
            </a:ln>
          </p:spPr>
        </p:sp>
        <p:sp>
          <p:nvSpPr>
            <p:cNvPr id="1204" name="直线"/>
            <p:cNvSpPr>
              <a:spLocks/>
            </p:cNvSpPr>
            <p:nvPr/>
          </p:nvSpPr>
          <p:spPr>
            <a:xfrm flipV="1" rot="0">
              <a:off x="2438400" y="1295399"/>
              <a:ext cx="0" cy="493711"/>
            </a:xfrm>
            <a:prstGeom prst="line"/>
            <a:noFill/>
            <a:ln w="28575" cmpd="sng" cap="flat">
              <a:solidFill>
                <a:srgbClr val="000000"/>
              </a:solidFill>
              <a:prstDash val="solid"/>
              <a:round/>
            </a:ln>
          </p:spPr>
        </p:sp>
        <p:sp>
          <p:nvSpPr>
            <p:cNvPr id="1205" name="直线"/>
            <p:cNvSpPr>
              <a:spLocks/>
            </p:cNvSpPr>
            <p:nvPr/>
          </p:nvSpPr>
          <p:spPr>
            <a:xfrm flipV="1" rot="0">
              <a:off x="5943599" y="1328737"/>
              <a:ext cx="0" cy="493712"/>
            </a:xfrm>
            <a:prstGeom prst="line"/>
            <a:noFill/>
            <a:ln w="28575" cmpd="sng" cap="flat">
              <a:solidFill>
                <a:srgbClr val="000000"/>
              </a:solidFill>
              <a:prstDash val="solid"/>
              <a:round/>
            </a:ln>
          </p:spPr>
        </p:sp>
        <p:sp>
          <p:nvSpPr>
            <p:cNvPr id="1206" name="椭圆"/>
            <p:cNvSpPr>
              <a:spLocks/>
            </p:cNvSpPr>
            <p:nvPr/>
          </p:nvSpPr>
          <p:spPr>
            <a:xfrm rot="-5400000">
              <a:off x="5867400" y="1828799"/>
              <a:ext cx="152400" cy="152400"/>
            </a:xfrm>
            <a:prstGeom prst="ellipse"/>
            <a:noFill/>
            <a:ln w="28575" cmpd="sng" cap="sq">
              <a:solidFill>
                <a:srgbClr val="000000"/>
              </a:solidFill>
              <a:prstDash val="solid"/>
              <a:round/>
            </a:ln>
          </p:spPr>
        </p:sp>
        <p:sp>
          <p:nvSpPr>
            <p:cNvPr id="1207" name="直线"/>
            <p:cNvSpPr>
              <a:spLocks/>
            </p:cNvSpPr>
            <p:nvPr/>
          </p:nvSpPr>
          <p:spPr>
            <a:xfrm rot="0">
              <a:off x="1143000" y="4267200"/>
              <a:ext cx="6248401" cy="0"/>
            </a:xfrm>
            <a:prstGeom prst="line"/>
            <a:noFill/>
            <a:ln w="28575" cmpd="sng" cap="flat">
              <a:solidFill>
                <a:srgbClr val="000000"/>
              </a:solidFill>
              <a:prstDash val="solid"/>
              <a:round/>
            </a:ln>
          </p:spPr>
        </p:sp>
        <p:sp>
          <p:nvSpPr>
            <p:cNvPr id="1208" name="直线"/>
            <p:cNvSpPr>
              <a:spLocks/>
            </p:cNvSpPr>
            <p:nvPr/>
          </p:nvSpPr>
          <p:spPr>
            <a:xfrm flipV="1" rot="0">
              <a:off x="2209800" y="3962400"/>
              <a:ext cx="0" cy="304798"/>
            </a:xfrm>
            <a:prstGeom prst="line"/>
            <a:noFill/>
            <a:ln w="28575" cmpd="sng" cap="flat">
              <a:solidFill>
                <a:srgbClr val="000000"/>
              </a:solidFill>
              <a:prstDash val="solid"/>
              <a:round/>
            </a:ln>
          </p:spPr>
        </p:sp>
        <p:sp>
          <p:nvSpPr>
            <p:cNvPr id="1209" name="直线"/>
            <p:cNvSpPr>
              <a:spLocks/>
            </p:cNvSpPr>
            <p:nvPr/>
          </p:nvSpPr>
          <p:spPr>
            <a:xfrm flipV="1" rot="0">
              <a:off x="6324599" y="3962400"/>
              <a:ext cx="0" cy="304798"/>
            </a:xfrm>
            <a:prstGeom prst="line"/>
            <a:noFill/>
            <a:ln w="28575" cmpd="sng" cap="flat">
              <a:solidFill>
                <a:srgbClr val="000000"/>
              </a:solidFill>
              <a:prstDash val="solid"/>
              <a:round/>
            </a:ln>
          </p:spPr>
        </p:sp>
        <p:sp>
          <p:nvSpPr>
            <p:cNvPr id="1210" name="直线"/>
            <p:cNvSpPr>
              <a:spLocks/>
            </p:cNvSpPr>
            <p:nvPr/>
          </p:nvSpPr>
          <p:spPr>
            <a:xfrm flipV="1" rot="0">
              <a:off x="7391400" y="3962400"/>
              <a:ext cx="0" cy="304798"/>
            </a:xfrm>
            <a:prstGeom prst="line"/>
            <a:noFill/>
            <a:ln w="28575" cmpd="sng" cap="flat">
              <a:solidFill>
                <a:srgbClr val="000000"/>
              </a:solidFill>
              <a:prstDash val="solid"/>
              <a:round/>
            </a:ln>
          </p:spPr>
        </p:sp>
        <p:sp>
          <p:nvSpPr>
            <p:cNvPr id="1211" name="直线"/>
            <p:cNvSpPr>
              <a:spLocks/>
            </p:cNvSpPr>
            <p:nvPr/>
          </p:nvSpPr>
          <p:spPr>
            <a:xfrm rot="0">
              <a:off x="1524000" y="4571999"/>
              <a:ext cx="6172200" cy="0"/>
            </a:xfrm>
            <a:prstGeom prst="line"/>
            <a:noFill/>
            <a:ln w="28575" cmpd="sng" cap="flat">
              <a:solidFill>
                <a:srgbClr val="000000"/>
              </a:solidFill>
              <a:prstDash val="solid"/>
              <a:round/>
            </a:ln>
          </p:spPr>
        </p:sp>
        <p:sp>
          <p:nvSpPr>
            <p:cNvPr id="1212" name="直线"/>
            <p:cNvSpPr>
              <a:spLocks/>
            </p:cNvSpPr>
            <p:nvPr/>
          </p:nvSpPr>
          <p:spPr>
            <a:xfrm rot="0">
              <a:off x="3200400" y="3962400"/>
              <a:ext cx="0" cy="609598"/>
            </a:xfrm>
            <a:prstGeom prst="line"/>
            <a:noFill/>
            <a:ln w="28575" cmpd="sng" cap="flat">
              <a:solidFill>
                <a:srgbClr val="000000"/>
              </a:solidFill>
              <a:prstDash val="solid"/>
              <a:round/>
            </a:ln>
          </p:spPr>
        </p:sp>
        <p:sp>
          <p:nvSpPr>
            <p:cNvPr id="1213" name="直线"/>
            <p:cNvSpPr>
              <a:spLocks/>
            </p:cNvSpPr>
            <p:nvPr/>
          </p:nvSpPr>
          <p:spPr>
            <a:xfrm rot="0">
              <a:off x="5257800" y="3962400"/>
              <a:ext cx="0" cy="609598"/>
            </a:xfrm>
            <a:prstGeom prst="line"/>
            <a:noFill/>
            <a:ln w="28575" cmpd="sng" cap="flat">
              <a:solidFill>
                <a:srgbClr val="000000"/>
              </a:solidFill>
              <a:prstDash val="solid"/>
              <a:round/>
            </a:ln>
          </p:spPr>
        </p:sp>
        <p:sp>
          <p:nvSpPr>
            <p:cNvPr id="1214" name="直线"/>
            <p:cNvSpPr>
              <a:spLocks/>
            </p:cNvSpPr>
            <p:nvPr/>
          </p:nvSpPr>
          <p:spPr>
            <a:xfrm rot="0">
              <a:off x="7696200" y="3962400"/>
              <a:ext cx="0" cy="609598"/>
            </a:xfrm>
            <a:prstGeom prst="line"/>
            <a:noFill/>
            <a:ln w="28575" cmpd="sng" cap="flat">
              <a:solidFill>
                <a:srgbClr val="000000"/>
              </a:solidFill>
              <a:prstDash val="solid"/>
              <a:round/>
            </a:ln>
          </p:spPr>
        </p:sp>
        <p:sp>
          <p:nvSpPr>
            <p:cNvPr id="1215" name="直线"/>
            <p:cNvSpPr>
              <a:spLocks/>
            </p:cNvSpPr>
            <p:nvPr/>
          </p:nvSpPr>
          <p:spPr>
            <a:xfrm rot="0">
              <a:off x="2590799" y="4876799"/>
              <a:ext cx="5410200" cy="0"/>
            </a:xfrm>
            <a:prstGeom prst="line"/>
            <a:noFill/>
            <a:ln w="28575" cmpd="sng" cap="flat">
              <a:solidFill>
                <a:srgbClr val="000000"/>
              </a:solidFill>
              <a:prstDash val="solid"/>
              <a:round/>
            </a:ln>
          </p:spPr>
        </p:sp>
        <p:sp>
          <p:nvSpPr>
            <p:cNvPr id="1216" name="直线"/>
            <p:cNvSpPr>
              <a:spLocks/>
            </p:cNvSpPr>
            <p:nvPr/>
          </p:nvSpPr>
          <p:spPr>
            <a:xfrm rot="0">
              <a:off x="3581399" y="3962400"/>
              <a:ext cx="0" cy="914398"/>
            </a:xfrm>
            <a:prstGeom prst="line"/>
            <a:noFill/>
            <a:ln w="28575" cmpd="sng" cap="flat">
              <a:solidFill>
                <a:srgbClr val="000000"/>
              </a:solidFill>
              <a:prstDash val="solid"/>
              <a:round/>
            </a:ln>
          </p:spPr>
        </p:sp>
        <p:sp>
          <p:nvSpPr>
            <p:cNvPr id="1217" name="直线"/>
            <p:cNvSpPr>
              <a:spLocks/>
            </p:cNvSpPr>
            <p:nvPr/>
          </p:nvSpPr>
          <p:spPr>
            <a:xfrm rot="0">
              <a:off x="4800600" y="3962400"/>
              <a:ext cx="0" cy="914398"/>
            </a:xfrm>
            <a:prstGeom prst="line"/>
            <a:noFill/>
            <a:ln w="28575" cmpd="sng" cap="flat">
              <a:solidFill>
                <a:srgbClr val="000000"/>
              </a:solidFill>
              <a:prstDash val="solid"/>
              <a:round/>
            </a:ln>
          </p:spPr>
        </p:sp>
        <p:sp>
          <p:nvSpPr>
            <p:cNvPr id="1218" name="直线"/>
            <p:cNvSpPr>
              <a:spLocks/>
            </p:cNvSpPr>
            <p:nvPr/>
          </p:nvSpPr>
          <p:spPr>
            <a:xfrm rot="0">
              <a:off x="8000999" y="3962400"/>
              <a:ext cx="0" cy="914398"/>
            </a:xfrm>
            <a:prstGeom prst="line"/>
            <a:noFill/>
            <a:ln w="28575" cmpd="sng" cap="flat">
              <a:solidFill>
                <a:srgbClr val="000000"/>
              </a:solidFill>
              <a:prstDash val="solid"/>
              <a:round/>
            </a:ln>
          </p:spPr>
        </p:sp>
        <p:sp>
          <p:nvSpPr>
            <p:cNvPr id="1219" name="直线"/>
            <p:cNvSpPr>
              <a:spLocks/>
            </p:cNvSpPr>
            <p:nvPr/>
          </p:nvSpPr>
          <p:spPr>
            <a:xfrm rot="0">
              <a:off x="4114800" y="5105399"/>
              <a:ext cx="1447800" cy="0"/>
            </a:xfrm>
            <a:prstGeom prst="line"/>
            <a:noFill/>
            <a:ln w="28575" cmpd="sng" cap="flat">
              <a:solidFill>
                <a:srgbClr val="000000"/>
              </a:solidFill>
              <a:prstDash val="solid"/>
              <a:round/>
            </a:ln>
          </p:spPr>
        </p:sp>
        <p:sp>
          <p:nvSpPr>
            <p:cNvPr id="1220" name="直线"/>
            <p:cNvSpPr>
              <a:spLocks/>
            </p:cNvSpPr>
            <p:nvPr/>
          </p:nvSpPr>
          <p:spPr>
            <a:xfrm flipV="1" rot="0">
              <a:off x="5562600" y="3962400"/>
              <a:ext cx="0" cy="1143000"/>
            </a:xfrm>
            <a:prstGeom prst="line"/>
            <a:noFill/>
            <a:ln w="28575" cmpd="sng" cap="flat">
              <a:solidFill>
                <a:srgbClr val="000000"/>
              </a:solidFill>
              <a:prstDash val="solid"/>
              <a:round/>
            </a:ln>
          </p:spPr>
        </p:sp>
        <p:sp>
          <p:nvSpPr>
            <p:cNvPr id="1221" name="直线"/>
            <p:cNvSpPr>
              <a:spLocks/>
            </p:cNvSpPr>
            <p:nvPr/>
          </p:nvSpPr>
          <p:spPr>
            <a:xfrm rot="0">
              <a:off x="4495800" y="5333999"/>
              <a:ext cx="2133600" cy="0"/>
            </a:xfrm>
            <a:prstGeom prst="line"/>
            <a:noFill/>
            <a:ln w="28575" cmpd="sng" cap="flat">
              <a:solidFill>
                <a:srgbClr val="000000"/>
              </a:solidFill>
              <a:prstDash val="solid"/>
              <a:round/>
            </a:ln>
          </p:spPr>
        </p:sp>
        <p:sp>
          <p:nvSpPr>
            <p:cNvPr id="1222" name="直线"/>
            <p:cNvSpPr>
              <a:spLocks/>
            </p:cNvSpPr>
            <p:nvPr/>
          </p:nvSpPr>
          <p:spPr>
            <a:xfrm flipV="1" rot="0">
              <a:off x="6629400" y="3962400"/>
              <a:ext cx="0" cy="1371598"/>
            </a:xfrm>
            <a:prstGeom prst="line"/>
            <a:noFill/>
            <a:ln w="28575" cmpd="sng" cap="flat">
              <a:solidFill>
                <a:srgbClr val="000000"/>
              </a:solidFill>
              <a:prstDash val="solid"/>
              <a:round/>
            </a:ln>
          </p:spPr>
        </p:sp>
        <p:sp>
          <p:nvSpPr>
            <p:cNvPr id="1223" name="直线"/>
            <p:cNvSpPr>
              <a:spLocks/>
            </p:cNvSpPr>
            <p:nvPr/>
          </p:nvSpPr>
          <p:spPr>
            <a:xfrm rot="0">
              <a:off x="5867400" y="5638799"/>
              <a:ext cx="1066800" cy="0"/>
            </a:xfrm>
            <a:prstGeom prst="line"/>
            <a:noFill/>
            <a:ln w="28575" cmpd="sng" cap="flat">
              <a:solidFill>
                <a:srgbClr val="000000"/>
              </a:solidFill>
              <a:prstDash val="solid"/>
              <a:round/>
            </a:ln>
          </p:spPr>
        </p:sp>
        <p:sp>
          <p:nvSpPr>
            <p:cNvPr id="1224" name="直线"/>
            <p:cNvSpPr>
              <a:spLocks/>
            </p:cNvSpPr>
            <p:nvPr/>
          </p:nvSpPr>
          <p:spPr>
            <a:xfrm flipV="1" rot="0">
              <a:off x="6934200" y="3962400"/>
              <a:ext cx="0" cy="1676398"/>
            </a:xfrm>
            <a:prstGeom prst="line"/>
            <a:noFill/>
            <a:ln w="28575" cmpd="sng" cap="flat">
              <a:solidFill>
                <a:srgbClr val="000000"/>
              </a:solidFill>
              <a:prstDash val="solid"/>
              <a:round/>
            </a:ln>
          </p:spPr>
        </p:sp>
        <p:sp>
          <p:nvSpPr>
            <p:cNvPr id="1225" name="矩形"/>
            <p:cNvSpPr>
              <a:spLocks/>
            </p:cNvSpPr>
            <p:nvPr/>
          </p:nvSpPr>
          <p:spPr>
            <a:xfrm rot="0">
              <a:off x="2438400" y="1066800"/>
              <a:ext cx="762000" cy="561974"/>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G</a:t>
              </a:r>
              <a:r>
                <a:rPr lang="en-US" altLang="zh-CN" sz="2800" b="1" i="0" u="none" strike="noStrike" kern="1200" cap="none" spc="0" baseline="-25000">
                  <a:solidFill>
                    <a:schemeClr val="tx1"/>
                  </a:solidFill>
                  <a:latin typeface="Times New Roman" pitchFamily="0" charset="0"/>
                  <a:ea typeface="宋体" pitchFamily="0" charset="0"/>
                  <a:cs typeface="宋体"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226" name="矩形"/>
            <p:cNvSpPr>
              <a:spLocks/>
            </p:cNvSpPr>
            <p:nvPr/>
          </p:nvSpPr>
          <p:spPr>
            <a:xfrm rot="0">
              <a:off x="5867400" y="1066800"/>
              <a:ext cx="762000" cy="561974"/>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G</a:t>
              </a:r>
              <a:r>
                <a:rPr lang="en-US" altLang="zh-CN" sz="2800" b="1" i="0" u="none" strike="noStrike" kern="1200" cap="none" spc="0" baseline="-25000">
                  <a:solidFill>
                    <a:schemeClr val="tx1"/>
                  </a:solidFill>
                  <a:latin typeface="Times New Roman" pitchFamily="0" charset="0"/>
                  <a:ea typeface="宋体" pitchFamily="0" charset="0"/>
                  <a:cs typeface="宋体" pitchFamily="0" charset="0"/>
                </a:rPr>
                <a:t>2</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grpSp>
    </p:spTree>
    <p:extLst>
      <p:ext uri="{BB962C8B-B14F-4D97-AF65-F5344CB8AC3E}">
        <p14:creationId xmlns:p14="http://schemas.microsoft.com/office/powerpoint/2010/main" val="62556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27"/>
                                        </p:tgtEl>
                                        <p:attrNameLst>
                                          <p:attrName>style.visibility</p:attrName>
                                        </p:attrNameLst>
                                      </p:cBhvr>
                                      <p:to>
                                        <p:strVal val="visible"/>
                                      </p:to>
                                    </p:set>
                                    <p:animEffect transition="in" filter="box(out)">
                                      <p:cBhvr>
                                        <p:cTn id="7" dur="500"/>
                                        <p:tgtEl>
                                          <p:spTgt spid="1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 grpId="0" animBg="1"/>
    </p:bldLst>
  </p:timing>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0" name="文本框"/>
          <p:cNvSpPr>
            <a:spLocks noGrp="1"/>
          </p:cNvSpPr>
          <p:nvPr>
            <p:ph type="ctrTitle"/>
          </p:nvPr>
        </p:nvSpPr>
        <p:spPr>
          <a:xfrm rot="0">
            <a:off x="914400" y="457200"/>
            <a:ext cx="7315200" cy="45720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r>
              <a:rPr lang="en-US" altLang="zh-CN" sz="32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楷体_GB2312" pitchFamily="0" charset="0"/>
                <a:cs typeface="楷体_GB2312" pitchFamily="0" charset="0"/>
              </a:rPr>
              <a:t>20.8</a:t>
            </a:r>
            <a:r>
              <a:rPr lang="en-US" altLang="zh-CN" sz="3200" b="1" i="0" u="none" strike="noStrike" kern="1200" cap="none" spc="0" baseline="0">
                <a:solidFill>
                  <a:srgbClr val="CC0000"/>
                </a:solidFill>
                <a:effectLst>
                  <a:outerShdw sx="100000" sy="100000" blurRad="38100" dir="2700000" dist="38100" algn="tl">
                    <a:srgbClr val="DDDDDD"/>
                  </a:outerShdw>
                </a:effectLst>
                <a:latin typeface="楷体_GB2312" pitchFamily="0" charset="0"/>
                <a:ea typeface="楷体_GB2312" pitchFamily="0" charset="0"/>
                <a:cs typeface="楷体_GB2312" pitchFamily="0" charset="0"/>
              </a:rPr>
              <a:t> </a:t>
            </a:r>
            <a:r>
              <a:rPr lang="zh-CN" altLang="en-US" sz="32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rPr>
              <a:t>组合逻辑电路的分析</a:t>
            </a:r>
            <a:r>
              <a:rPr lang="zh-CN" altLang="en-US" sz="32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rPr>
              <a:t>与</a:t>
            </a:r>
            <a:r>
              <a:rPr lang="zh-CN" altLang="en-US" sz="32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rPr>
              <a:t>设计</a:t>
            </a:r>
            <a:endParaRPr lang="zh-CN" altLang="en-US" sz="32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endParaRPr>
          </a:p>
        </p:txBody>
      </p:sp>
      <p:grpSp>
        <p:nvGrpSpPr>
          <p:cNvPr id="33" name="组合"/>
          <p:cNvGrpSpPr>
            <a:grpSpLocks/>
          </p:cNvGrpSpPr>
          <p:nvPr/>
        </p:nvGrpSpPr>
        <p:grpSpPr>
          <a:xfrm>
            <a:off x="1006475" y="1447800"/>
            <a:ext cx="7086601" cy="1630361"/>
            <a:chOff x="1006475" y="1447800"/>
            <a:chExt cx="7086601" cy="1630361"/>
          </a:xfrm>
        </p:grpSpPr>
        <p:sp>
          <p:nvSpPr>
            <p:cNvPr id="31" name="矩形"/>
            <p:cNvSpPr>
              <a:spLocks/>
            </p:cNvSpPr>
            <p:nvPr/>
          </p:nvSpPr>
          <p:spPr>
            <a:xfrm rot="0">
              <a:off x="1006475" y="1447800"/>
              <a:ext cx="7086601" cy="1630361"/>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20000"/>
                </a:lnSpc>
                <a:spcBef>
                  <a:spcPts val="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组合逻辑电路：</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任何时刻电路的输出状态只取决于该时刻的输入状态，而与该时刻以前的电路状态无关。</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32" name="五角星"/>
            <p:cNvSpPr>
              <a:spLocks/>
            </p:cNvSpPr>
            <p:nvPr/>
          </p:nvSpPr>
          <p:spPr>
            <a:xfrm rot="0">
              <a:off x="1235075" y="1447800"/>
              <a:ext cx="485775" cy="457200"/>
            </a:xfrm>
            <a:prstGeom prst="star5"/>
            <a:solidFill>
              <a:srgbClr val="FF3300"/>
            </a:solidFill>
            <a:ln w="9525" cmpd="sng" cap="flat">
              <a:solidFill>
                <a:srgbClr val="FF0000"/>
              </a:solidFill>
              <a:prstDash val="solid"/>
              <a:miter/>
            </a:ln>
          </p:spPr>
        </p:sp>
      </p:grpSp>
      <p:sp>
        <p:nvSpPr>
          <p:cNvPr id="34" name="矩形"/>
          <p:cNvSpPr>
            <a:spLocks/>
          </p:cNvSpPr>
          <p:nvPr/>
        </p:nvSpPr>
        <p:spPr>
          <a:xfrm rot="0">
            <a:off x="2911475" y="5195888"/>
            <a:ext cx="3037602"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组合逻辑电路框图</a:t>
            </a:r>
            <a:endParaRPr lang="zh-CN" altLang="en-US" sz="36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56" name="组合"/>
          <p:cNvGrpSpPr>
            <a:grpSpLocks/>
          </p:cNvGrpSpPr>
          <p:nvPr/>
        </p:nvGrpSpPr>
        <p:grpSpPr>
          <a:xfrm>
            <a:off x="701675" y="3443287"/>
            <a:ext cx="7604125" cy="1600676"/>
            <a:chOff x="701675" y="3443287"/>
            <a:chExt cx="7604125" cy="1600676"/>
          </a:xfrm>
        </p:grpSpPr>
        <p:sp>
          <p:nvSpPr>
            <p:cNvPr id="35" name="矩形"/>
            <p:cNvSpPr>
              <a:spLocks/>
            </p:cNvSpPr>
            <p:nvPr/>
          </p:nvSpPr>
          <p:spPr>
            <a:xfrm rot="0">
              <a:off x="2149475" y="3443287"/>
              <a:ext cx="418268"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X</a:t>
              </a:r>
              <a:r>
                <a:rPr lang="en-US" altLang="zh-CN" sz="1800" b="1" i="0" u="none" strike="noStrike" kern="1200" cap="none" spc="0" baseline="-2500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1800" b="1" i="0" u="none" strike="noStrike" kern="1200" cap="none" spc="0" baseline="-2500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36" name="矩形"/>
            <p:cNvSpPr>
              <a:spLocks/>
            </p:cNvSpPr>
            <p:nvPr/>
          </p:nvSpPr>
          <p:spPr>
            <a:xfrm rot="0">
              <a:off x="2225675" y="4510087"/>
              <a:ext cx="426556"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X</a:t>
              </a:r>
              <a:r>
                <a:rPr lang="en-US" altLang="zh-CN" sz="1800" b="1" i="0" u="none" strike="noStrike" kern="1200" cap="none" spc="0" baseline="-2500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n</a:t>
              </a:r>
              <a:endParaRPr lang="zh-CN" altLang="en-US" sz="1800" b="1" i="0" u="none" strike="noStrike" kern="1200" cap="none" spc="0" baseline="-2500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37" name="矩形"/>
            <p:cNvSpPr>
              <a:spLocks/>
            </p:cNvSpPr>
            <p:nvPr/>
          </p:nvSpPr>
          <p:spPr>
            <a:xfrm rot="0">
              <a:off x="2149475" y="3824287"/>
              <a:ext cx="418268"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X</a:t>
              </a:r>
              <a:r>
                <a:rPr lang="en-US" altLang="zh-CN" sz="1800" b="1" i="0" u="none" strike="noStrike" kern="1200" cap="none" spc="0" baseline="-2500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2</a:t>
              </a:r>
              <a:endParaRPr lang="zh-CN" altLang="en-US" sz="1800" b="1" i="0" u="none" strike="noStrike" kern="1200" cap="none" spc="0" baseline="-2500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41" name="组合"/>
            <p:cNvGrpSpPr>
              <a:grpSpLocks/>
            </p:cNvGrpSpPr>
            <p:nvPr/>
          </p:nvGrpSpPr>
          <p:grpSpPr>
            <a:xfrm>
              <a:off x="6400801" y="3505199"/>
              <a:ext cx="517525" cy="1424939"/>
              <a:chOff x="6400801" y="3505199"/>
              <a:chExt cx="517525" cy="1424939"/>
            </a:xfrm>
          </p:grpSpPr>
          <p:sp>
            <p:nvSpPr>
              <p:cNvPr id="38" name="矩形"/>
              <p:cNvSpPr>
                <a:spLocks/>
              </p:cNvSpPr>
              <p:nvPr/>
            </p:nvSpPr>
            <p:spPr>
              <a:xfrm rot="0">
                <a:off x="6400801" y="3886200"/>
                <a:ext cx="405290"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1800" b="1" i="0" u="none" strike="noStrike" kern="1200" cap="none" spc="0" baseline="-2500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2</a:t>
                </a:r>
                <a:endParaRPr lang="zh-CN" altLang="en-US" sz="1800" b="1" i="0" u="none" strike="noStrike" kern="1200" cap="none" spc="0" baseline="-2500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39" name="矩形"/>
              <p:cNvSpPr>
                <a:spLocks/>
              </p:cNvSpPr>
              <p:nvPr/>
            </p:nvSpPr>
            <p:spPr>
              <a:xfrm rot="0">
                <a:off x="6400801" y="3505199"/>
                <a:ext cx="405290"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1800" b="1" i="0" u="none" strike="noStrike" kern="1200" cap="none" spc="0" baseline="-2500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1800" b="1" i="0" u="none" strike="noStrike" kern="1200" cap="none" spc="0" baseline="-2500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0" name="矩形"/>
              <p:cNvSpPr>
                <a:spLocks/>
              </p:cNvSpPr>
              <p:nvPr/>
            </p:nvSpPr>
            <p:spPr>
              <a:xfrm rot="0">
                <a:off x="6400801" y="4572000"/>
                <a:ext cx="517525" cy="358138"/>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1800" b="1" i="0" u="none" strike="noStrike" kern="1200" cap="none" spc="0" baseline="-2500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n</a:t>
                </a:r>
                <a:endParaRPr lang="zh-CN" altLang="en-US" sz="1800" b="1" i="0" u="none" strike="noStrike" kern="1200" cap="none" spc="0" baseline="-2500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sp>
          <p:nvSpPr>
            <p:cNvPr id="42" name="矩形" descr="蓝色砂纸"/>
            <p:cNvSpPr>
              <a:spLocks/>
            </p:cNvSpPr>
            <p:nvPr/>
          </p:nvSpPr>
          <p:spPr>
            <a:xfrm rot="0">
              <a:off x="3382963" y="3519487"/>
              <a:ext cx="2333625" cy="1371599"/>
            </a:xfrm>
            <a:prstGeom prst="rect"/>
            <a:noFill/>
            <a:ln w="28575" cmpd="sng" cap="flat">
              <a:solidFill>
                <a:srgbClr val="000000"/>
              </a:solidFill>
              <a:prstDash val="solid"/>
              <a:miter/>
            </a:ln>
          </p:spPr>
        </p:sp>
        <p:sp>
          <p:nvSpPr>
            <p:cNvPr id="43" name="直线"/>
            <p:cNvSpPr>
              <a:spLocks/>
            </p:cNvSpPr>
            <p:nvPr/>
          </p:nvSpPr>
          <p:spPr>
            <a:xfrm rot="0">
              <a:off x="2682875" y="3779837"/>
              <a:ext cx="700087" cy="0"/>
            </a:xfrm>
            <a:prstGeom prst="line"/>
            <a:noFill/>
            <a:ln w="28575" cmpd="sng" cap="flat">
              <a:solidFill>
                <a:srgbClr val="FF3300"/>
              </a:solidFill>
              <a:prstDash val="solid"/>
              <a:round/>
              <a:tailEnd type="triangle" w="med" len="med"/>
            </a:ln>
          </p:spPr>
        </p:sp>
        <p:sp>
          <p:nvSpPr>
            <p:cNvPr id="44" name="直线"/>
            <p:cNvSpPr>
              <a:spLocks/>
            </p:cNvSpPr>
            <p:nvPr/>
          </p:nvSpPr>
          <p:spPr>
            <a:xfrm rot="0">
              <a:off x="2682875" y="4033836"/>
              <a:ext cx="700087" cy="0"/>
            </a:xfrm>
            <a:prstGeom prst="line"/>
            <a:noFill/>
            <a:ln w="28575" cmpd="sng" cap="flat">
              <a:solidFill>
                <a:srgbClr val="FF3300"/>
              </a:solidFill>
              <a:prstDash val="solid"/>
              <a:round/>
              <a:tailEnd type="triangle" w="med" len="med"/>
            </a:ln>
          </p:spPr>
        </p:sp>
        <p:sp>
          <p:nvSpPr>
            <p:cNvPr id="45" name="直线"/>
            <p:cNvSpPr>
              <a:spLocks/>
            </p:cNvSpPr>
            <p:nvPr/>
          </p:nvSpPr>
          <p:spPr>
            <a:xfrm rot="0">
              <a:off x="2682875" y="4814887"/>
              <a:ext cx="700087" cy="0"/>
            </a:xfrm>
            <a:prstGeom prst="line"/>
            <a:noFill/>
            <a:ln w="28575" cmpd="sng" cap="flat">
              <a:solidFill>
                <a:srgbClr val="FF3300"/>
              </a:solidFill>
              <a:prstDash val="solid"/>
              <a:round/>
              <a:tailEnd type="triangle" w="med" len="med"/>
            </a:ln>
          </p:spPr>
        </p:sp>
        <p:sp>
          <p:nvSpPr>
            <p:cNvPr id="46" name="直线"/>
            <p:cNvSpPr>
              <a:spLocks/>
            </p:cNvSpPr>
            <p:nvPr/>
          </p:nvSpPr>
          <p:spPr>
            <a:xfrm rot="0">
              <a:off x="5730875" y="4814887"/>
              <a:ext cx="700086" cy="0"/>
            </a:xfrm>
            <a:prstGeom prst="line"/>
            <a:noFill/>
            <a:ln w="28575" cmpd="sng" cap="flat">
              <a:solidFill>
                <a:srgbClr val="FF3300"/>
              </a:solidFill>
              <a:prstDash val="solid"/>
              <a:round/>
              <a:tailEnd type="triangle" w="med" len="med"/>
            </a:ln>
          </p:spPr>
        </p:sp>
        <p:sp>
          <p:nvSpPr>
            <p:cNvPr id="47" name="直线"/>
            <p:cNvSpPr>
              <a:spLocks/>
            </p:cNvSpPr>
            <p:nvPr/>
          </p:nvSpPr>
          <p:spPr>
            <a:xfrm rot="0">
              <a:off x="5716586" y="4033836"/>
              <a:ext cx="700086" cy="0"/>
            </a:xfrm>
            <a:prstGeom prst="line"/>
            <a:noFill/>
            <a:ln w="28575" cmpd="sng" cap="flat">
              <a:solidFill>
                <a:srgbClr val="FF3300"/>
              </a:solidFill>
              <a:prstDash val="solid"/>
              <a:round/>
              <a:tailEnd type="triangle" w="med" len="med"/>
            </a:ln>
          </p:spPr>
        </p:sp>
        <p:sp>
          <p:nvSpPr>
            <p:cNvPr id="48" name="直线"/>
            <p:cNvSpPr>
              <a:spLocks/>
            </p:cNvSpPr>
            <p:nvPr/>
          </p:nvSpPr>
          <p:spPr>
            <a:xfrm rot="0">
              <a:off x="5716586" y="3776662"/>
              <a:ext cx="700086" cy="0"/>
            </a:xfrm>
            <a:prstGeom prst="line"/>
            <a:noFill/>
            <a:ln w="28575" cmpd="sng" cap="flat">
              <a:solidFill>
                <a:srgbClr val="FF3300"/>
              </a:solidFill>
              <a:prstDash val="solid"/>
              <a:round/>
              <a:tailEnd type="triangle" w="med" len="med"/>
            </a:ln>
          </p:spPr>
        </p:sp>
        <p:sp>
          <p:nvSpPr>
            <p:cNvPr id="49" name="矩形"/>
            <p:cNvSpPr>
              <a:spLocks/>
            </p:cNvSpPr>
            <p:nvPr/>
          </p:nvSpPr>
          <p:spPr>
            <a:xfrm rot="5400000">
              <a:off x="5576887" y="4130675"/>
              <a:ext cx="1068387" cy="758189"/>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 .</a:t>
              </a:r>
              <a:endParaRPr lang="zh-CN" altLang="en-US" sz="4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0" name="矩形"/>
            <p:cNvSpPr>
              <a:spLocks/>
            </p:cNvSpPr>
            <p:nvPr/>
          </p:nvSpPr>
          <p:spPr>
            <a:xfrm rot="5382859">
              <a:off x="2622550" y="4068763"/>
              <a:ext cx="890904" cy="758189"/>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 .</a:t>
              </a:r>
              <a:endParaRPr lang="zh-CN" altLang="en-US" sz="4800" b="1" i="0" u="none" strike="noStrike" kern="1200" cap="none" spc="0" baseline="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1" name="矩形"/>
            <p:cNvSpPr>
              <a:spLocks/>
            </p:cNvSpPr>
            <p:nvPr/>
          </p:nvSpPr>
          <p:spPr>
            <a:xfrm rot="0">
              <a:off x="3368675" y="3900487"/>
              <a:ext cx="2327274"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组合逻辑电路</a:t>
              </a:r>
              <a:endParaRPr lang="zh-CN" altLang="en-US" sz="36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2" name="左大括号"/>
            <p:cNvSpPr>
              <a:spLocks/>
            </p:cNvSpPr>
            <p:nvPr/>
          </p:nvSpPr>
          <p:spPr>
            <a:xfrm rot="0">
              <a:off x="1844674" y="3551238"/>
              <a:ext cx="228600" cy="1295398"/>
            </a:xfrm>
            <a:prstGeom prst="leftBrace">
              <a:avLst>
                <a:gd name="adj1" fmla="val 47169"/>
                <a:gd name="adj2" fmla="val 50000"/>
              </a:avLst>
            </a:prstGeom>
            <a:noFill/>
            <a:ln w="38100" cmpd="sng" cap="sq">
              <a:solidFill>
                <a:srgbClr val="000099"/>
              </a:solidFill>
              <a:prstDash val="solid"/>
              <a:round/>
            </a:ln>
          </p:spPr>
        </p:sp>
        <p:sp>
          <p:nvSpPr>
            <p:cNvPr id="53" name="左大括号"/>
            <p:cNvSpPr>
              <a:spLocks/>
            </p:cNvSpPr>
            <p:nvPr/>
          </p:nvSpPr>
          <p:spPr>
            <a:xfrm rot="10800000">
              <a:off x="7102476" y="3627438"/>
              <a:ext cx="228600" cy="1295398"/>
            </a:xfrm>
            <a:prstGeom prst="leftBrace">
              <a:avLst>
                <a:gd name="adj1" fmla="val 47169"/>
                <a:gd name="adj2" fmla="val 50000"/>
              </a:avLst>
            </a:prstGeom>
            <a:noFill/>
            <a:ln w="38100" cmpd="sng" cap="sq">
              <a:solidFill>
                <a:srgbClr val="000099"/>
              </a:solidFill>
              <a:prstDash val="solid"/>
              <a:round/>
            </a:ln>
          </p:spPr>
        </p:sp>
        <p:sp>
          <p:nvSpPr>
            <p:cNvPr id="54" name="矩形"/>
            <p:cNvSpPr>
              <a:spLocks/>
            </p:cNvSpPr>
            <p:nvPr/>
          </p:nvSpPr>
          <p:spPr>
            <a:xfrm rot="0">
              <a:off x="701675" y="3908424"/>
              <a:ext cx="898525" cy="519111"/>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输入</a:t>
              </a:r>
              <a:endParaRPr lang="zh-CN" altLang="en-US" sz="32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5" name="矩形"/>
            <p:cNvSpPr>
              <a:spLocks/>
            </p:cNvSpPr>
            <p:nvPr/>
          </p:nvSpPr>
          <p:spPr>
            <a:xfrm rot="0">
              <a:off x="7407275" y="3908424"/>
              <a:ext cx="898525" cy="519111"/>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输出</a:t>
              </a:r>
              <a:endParaRPr lang="zh-CN" altLang="en-US" sz="32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spTree>
    <p:extLst>
      <p:ext uri="{BB962C8B-B14F-4D97-AF65-F5344CB8AC3E}">
        <p14:creationId xmlns:p14="http://schemas.microsoft.com/office/powerpoint/2010/main" val="1521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6" grpId="0" animBg="1"/>
      <p:bldP spid="34" grpId="0"/>
    </p:bldLst>
  </p:timing>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0" name="文本框"/>
          <p:cNvSpPr>
            <a:spLocks noGrp="1"/>
          </p:cNvSpPr>
          <p:nvPr>
            <p:ph type="ctrTitle"/>
          </p:nvPr>
        </p:nvSpPr>
        <p:spPr>
          <a:xfrm rot="0">
            <a:off x="685800" y="2362200"/>
            <a:ext cx="3352800" cy="45720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r>
              <a:rPr lang="en-US" altLang="zh-CN" sz="3200" b="1" i="0" u="none" strike="noStrike" kern="1200" cap="none" spc="0" baseline="0">
                <a:solidFill>
                  <a:srgbClr val="CC0000"/>
                </a:solidFill>
                <a:latin typeface="Times New Roman" pitchFamily="0" charset="0"/>
                <a:ea typeface="楷体_GB2312" pitchFamily="0" charset="0"/>
                <a:cs typeface="楷体_GB2312" pitchFamily="0" charset="0"/>
              </a:rPr>
              <a:t>20.9</a:t>
            </a:r>
            <a:r>
              <a:rPr lang="en-US" altLang="zh-CN" sz="3200" b="1" i="0" u="none" strike="noStrike" kern="1200" cap="none" spc="0" baseline="0">
                <a:solidFill>
                  <a:srgbClr val="CC0000"/>
                </a:solidFill>
                <a:latin typeface="楷体_GB2312" pitchFamily="0" charset="0"/>
                <a:ea typeface="楷体_GB2312" pitchFamily="0" charset="0"/>
                <a:cs typeface="楷体_GB2312" pitchFamily="0" charset="0"/>
              </a:rPr>
              <a:t> </a:t>
            </a:r>
            <a:r>
              <a:rPr lang="zh-CN" altLang="en-US" sz="3200" b="1" i="0" u="none" strike="noStrike" kern="1200" cap="none" spc="0" baseline="0">
                <a:solidFill>
                  <a:srgbClr val="CC0000"/>
                </a:solidFill>
                <a:latin typeface="楷体_GB2312" pitchFamily="0" charset="0"/>
                <a:ea typeface="楷体_GB2312" pitchFamily="0" charset="0"/>
                <a:cs typeface="楷体_GB2312" pitchFamily="0" charset="0"/>
              </a:rPr>
              <a:t>加法器</a:t>
            </a:r>
            <a:endParaRPr lang="zh-CN" altLang="en-US" sz="3200" b="1" i="0" u="none" strike="noStrike" kern="1200" cap="none" spc="0" baseline="0">
              <a:solidFill>
                <a:srgbClr val="CC0000"/>
              </a:solidFill>
              <a:latin typeface="楷体_GB2312" pitchFamily="0" charset="0"/>
              <a:ea typeface="楷体_GB2312" pitchFamily="0" charset="0"/>
              <a:cs typeface="楷体_GB2312" pitchFamily="0" charset="0"/>
            </a:endParaRPr>
          </a:p>
        </p:txBody>
      </p:sp>
      <p:grpSp>
        <p:nvGrpSpPr>
          <p:cNvPr id="1250" name="组合"/>
          <p:cNvGrpSpPr>
            <a:grpSpLocks/>
          </p:cNvGrpSpPr>
          <p:nvPr/>
        </p:nvGrpSpPr>
        <p:grpSpPr>
          <a:xfrm>
            <a:off x="838200" y="2971799"/>
            <a:ext cx="2743199" cy="171450"/>
            <a:chOff x="838200" y="2971799"/>
            <a:chExt cx="2743199" cy="171450"/>
          </a:xfrm>
        </p:grpSpPr>
        <p:pic>
          <p:nvPicPr>
            <p:cNvPr id="1231" name="图片" descr="Green and Black Diamond"/>
            <p:cNvPicPr>
              <a:picLocks noChangeAspect="1"/>
            </p:cNvPicPr>
            <p:nvPr/>
          </p:nvPicPr>
          <p:blipFill>
            <a:blip r:embed="rId1" cstate="print"/>
            <a:stretch>
              <a:fillRect/>
            </a:stretch>
          </p:blipFill>
          <p:spPr>
            <a:xfrm rot="0">
              <a:off x="1743074" y="2981325"/>
              <a:ext cx="161925" cy="161924"/>
            </a:xfrm>
            <a:prstGeom prst="rect"/>
            <a:noFill/>
            <a:ln w="9525" cmpd="sng" cap="flat">
              <a:noFill/>
              <a:prstDash val="solid"/>
              <a:round/>
            </a:ln>
          </p:spPr>
        </p:pic>
        <p:pic>
          <p:nvPicPr>
            <p:cNvPr id="1232" name="图片" descr="Green and Black Diamond"/>
            <p:cNvPicPr>
              <a:picLocks noChangeAspect="1"/>
            </p:cNvPicPr>
            <p:nvPr/>
          </p:nvPicPr>
          <p:blipFill>
            <a:blip r:embed="rId2" cstate="print"/>
            <a:stretch>
              <a:fillRect/>
            </a:stretch>
          </p:blipFill>
          <p:spPr>
            <a:xfrm rot="0">
              <a:off x="1885950" y="2981325"/>
              <a:ext cx="161925" cy="161924"/>
            </a:xfrm>
            <a:prstGeom prst="rect"/>
            <a:noFill/>
            <a:ln w="9525" cmpd="sng" cap="flat">
              <a:noFill/>
              <a:prstDash val="solid"/>
              <a:round/>
            </a:ln>
          </p:spPr>
        </p:pic>
        <p:pic>
          <p:nvPicPr>
            <p:cNvPr id="1233" name="图片" descr="Green and Black Diamond"/>
            <p:cNvPicPr>
              <a:picLocks noChangeAspect="1"/>
            </p:cNvPicPr>
            <p:nvPr/>
          </p:nvPicPr>
          <p:blipFill>
            <a:blip r:embed="rId3" cstate="print"/>
            <a:stretch>
              <a:fillRect/>
            </a:stretch>
          </p:blipFill>
          <p:spPr>
            <a:xfrm rot="0">
              <a:off x="2047875" y="2981325"/>
              <a:ext cx="161925" cy="161924"/>
            </a:xfrm>
            <a:prstGeom prst="rect"/>
            <a:noFill/>
            <a:ln w="9525" cmpd="sng" cap="flat">
              <a:noFill/>
              <a:prstDash val="solid"/>
              <a:round/>
            </a:ln>
          </p:spPr>
        </p:pic>
        <p:pic>
          <p:nvPicPr>
            <p:cNvPr id="1234" name="图片" descr="Green and Black Diamond"/>
            <p:cNvPicPr>
              <a:picLocks noChangeAspect="1"/>
            </p:cNvPicPr>
            <p:nvPr/>
          </p:nvPicPr>
          <p:blipFill>
            <a:blip r:embed="rId4" cstate="print"/>
            <a:stretch>
              <a:fillRect/>
            </a:stretch>
          </p:blipFill>
          <p:spPr>
            <a:xfrm rot="0">
              <a:off x="2343150" y="2981325"/>
              <a:ext cx="161925" cy="161924"/>
            </a:xfrm>
            <a:prstGeom prst="rect"/>
            <a:noFill/>
            <a:ln w="9525" cmpd="sng" cap="flat">
              <a:noFill/>
              <a:prstDash val="solid"/>
              <a:round/>
            </a:ln>
          </p:spPr>
        </p:pic>
        <p:pic>
          <p:nvPicPr>
            <p:cNvPr id="1235" name="图片" descr="Green and Black Diamond"/>
            <p:cNvPicPr>
              <a:picLocks noChangeAspect="1"/>
            </p:cNvPicPr>
            <p:nvPr/>
          </p:nvPicPr>
          <p:blipFill>
            <a:blip r:embed="rId5" cstate="print"/>
            <a:stretch>
              <a:fillRect/>
            </a:stretch>
          </p:blipFill>
          <p:spPr>
            <a:xfrm rot="0">
              <a:off x="2505075" y="2981325"/>
              <a:ext cx="161923" cy="161924"/>
            </a:xfrm>
            <a:prstGeom prst="rect"/>
            <a:noFill/>
            <a:ln w="9525" cmpd="sng" cap="flat">
              <a:noFill/>
              <a:prstDash val="solid"/>
              <a:round/>
            </a:ln>
          </p:spPr>
        </p:pic>
        <p:pic>
          <p:nvPicPr>
            <p:cNvPr id="1236" name="图片" descr="Green and Black Diamond"/>
            <p:cNvPicPr>
              <a:picLocks noChangeAspect="1"/>
            </p:cNvPicPr>
            <p:nvPr/>
          </p:nvPicPr>
          <p:blipFill>
            <a:blip r:embed="rId6" cstate="print"/>
            <a:stretch>
              <a:fillRect/>
            </a:stretch>
          </p:blipFill>
          <p:spPr>
            <a:xfrm rot="0">
              <a:off x="2657474" y="2981325"/>
              <a:ext cx="161923" cy="161924"/>
            </a:xfrm>
            <a:prstGeom prst="rect"/>
            <a:noFill/>
            <a:ln w="9525" cmpd="sng" cap="flat">
              <a:noFill/>
              <a:prstDash val="solid"/>
              <a:round/>
            </a:ln>
          </p:spPr>
        </p:pic>
        <p:pic>
          <p:nvPicPr>
            <p:cNvPr id="1237" name="图片" descr="Green and Black Diamond"/>
            <p:cNvPicPr>
              <a:picLocks noChangeAspect="1"/>
            </p:cNvPicPr>
            <p:nvPr/>
          </p:nvPicPr>
          <p:blipFill>
            <a:blip r:embed="rId7" cstate="print"/>
            <a:stretch>
              <a:fillRect/>
            </a:stretch>
          </p:blipFill>
          <p:spPr>
            <a:xfrm rot="0">
              <a:off x="2800349" y="2981325"/>
              <a:ext cx="161923" cy="161924"/>
            </a:xfrm>
            <a:prstGeom prst="rect"/>
            <a:noFill/>
            <a:ln w="9525" cmpd="sng" cap="flat">
              <a:noFill/>
              <a:prstDash val="solid"/>
              <a:round/>
            </a:ln>
          </p:spPr>
        </p:pic>
        <p:pic>
          <p:nvPicPr>
            <p:cNvPr id="1238" name="图片" descr="Green and Black Diamond"/>
            <p:cNvPicPr>
              <a:picLocks noChangeAspect="1"/>
            </p:cNvPicPr>
            <p:nvPr/>
          </p:nvPicPr>
          <p:blipFill>
            <a:blip r:embed="rId8" cstate="print"/>
            <a:stretch>
              <a:fillRect/>
            </a:stretch>
          </p:blipFill>
          <p:spPr>
            <a:xfrm rot="0">
              <a:off x="2962275" y="2981325"/>
              <a:ext cx="161924" cy="161924"/>
            </a:xfrm>
            <a:prstGeom prst="rect"/>
            <a:noFill/>
            <a:ln w="9525" cmpd="sng" cap="flat">
              <a:noFill/>
              <a:prstDash val="solid"/>
              <a:round/>
            </a:ln>
          </p:spPr>
        </p:pic>
        <p:pic>
          <p:nvPicPr>
            <p:cNvPr id="1239" name="图片" descr="Green and Black Diamond"/>
            <p:cNvPicPr>
              <a:picLocks noChangeAspect="1"/>
            </p:cNvPicPr>
            <p:nvPr/>
          </p:nvPicPr>
          <p:blipFill>
            <a:blip r:embed="rId9" cstate="print"/>
            <a:stretch>
              <a:fillRect/>
            </a:stretch>
          </p:blipFill>
          <p:spPr>
            <a:xfrm rot="0">
              <a:off x="3257550" y="2981325"/>
              <a:ext cx="161924" cy="161924"/>
            </a:xfrm>
            <a:prstGeom prst="rect"/>
            <a:noFill/>
            <a:ln w="9525" cmpd="sng" cap="flat">
              <a:noFill/>
              <a:prstDash val="solid"/>
              <a:round/>
            </a:ln>
          </p:spPr>
        </p:pic>
        <p:pic>
          <p:nvPicPr>
            <p:cNvPr id="1240" name="图片" descr="Green and Black Diamond"/>
            <p:cNvPicPr>
              <a:picLocks noChangeAspect="1"/>
            </p:cNvPicPr>
            <p:nvPr/>
          </p:nvPicPr>
          <p:blipFill>
            <a:blip r:embed="rId10" cstate="print"/>
            <a:stretch>
              <a:fillRect/>
            </a:stretch>
          </p:blipFill>
          <p:spPr>
            <a:xfrm rot="0">
              <a:off x="3419475" y="2981325"/>
              <a:ext cx="161924" cy="161924"/>
            </a:xfrm>
            <a:prstGeom prst="rect"/>
            <a:noFill/>
            <a:ln w="9525" cmpd="sng" cap="flat">
              <a:noFill/>
              <a:prstDash val="solid"/>
              <a:round/>
            </a:ln>
          </p:spPr>
        </p:pic>
        <p:pic>
          <p:nvPicPr>
            <p:cNvPr id="1241" name="图片" descr="Green and Black Diamond"/>
            <p:cNvPicPr>
              <a:picLocks noChangeAspect="1"/>
            </p:cNvPicPr>
            <p:nvPr/>
          </p:nvPicPr>
          <p:blipFill>
            <a:blip r:embed="rId11" cstate="print"/>
            <a:stretch>
              <a:fillRect/>
            </a:stretch>
          </p:blipFill>
          <p:spPr>
            <a:xfrm rot="0">
              <a:off x="2200274" y="2981325"/>
              <a:ext cx="161925" cy="161924"/>
            </a:xfrm>
            <a:prstGeom prst="rect"/>
            <a:noFill/>
            <a:ln w="9525" cmpd="sng" cap="flat">
              <a:noFill/>
              <a:prstDash val="solid"/>
              <a:round/>
            </a:ln>
          </p:spPr>
        </p:pic>
        <p:pic>
          <p:nvPicPr>
            <p:cNvPr id="1242" name="图片" descr="Green and Black Diamond"/>
            <p:cNvPicPr>
              <a:picLocks noChangeAspect="1"/>
            </p:cNvPicPr>
            <p:nvPr/>
          </p:nvPicPr>
          <p:blipFill>
            <a:blip r:embed="rId12" cstate="print"/>
            <a:stretch>
              <a:fillRect/>
            </a:stretch>
          </p:blipFill>
          <p:spPr>
            <a:xfrm rot="0">
              <a:off x="3114675" y="2981325"/>
              <a:ext cx="161924" cy="161924"/>
            </a:xfrm>
            <a:prstGeom prst="rect"/>
            <a:noFill/>
            <a:ln w="9525" cmpd="sng" cap="flat">
              <a:noFill/>
              <a:prstDash val="solid"/>
              <a:round/>
            </a:ln>
          </p:spPr>
        </p:pic>
        <p:grpSp>
          <p:nvGrpSpPr>
            <p:cNvPr id="1249" name="组合"/>
            <p:cNvGrpSpPr>
              <a:grpSpLocks/>
            </p:cNvGrpSpPr>
            <p:nvPr/>
          </p:nvGrpSpPr>
          <p:grpSpPr>
            <a:xfrm>
              <a:off x="838200" y="2971799"/>
              <a:ext cx="923923" cy="161924"/>
              <a:chOff x="838200" y="2971799"/>
              <a:chExt cx="923923" cy="161924"/>
            </a:xfrm>
          </p:grpSpPr>
          <p:pic>
            <p:nvPicPr>
              <p:cNvPr id="1243" name="图片" descr="Green and Black Diamond"/>
              <p:cNvPicPr>
                <a:picLocks noChangeAspect="1"/>
              </p:cNvPicPr>
              <p:nvPr/>
            </p:nvPicPr>
            <p:blipFill>
              <a:blip r:embed="rId13" cstate="print"/>
              <a:stretch>
                <a:fillRect/>
              </a:stretch>
            </p:blipFill>
            <p:spPr>
              <a:xfrm rot="0">
                <a:off x="981074" y="2971799"/>
                <a:ext cx="161923" cy="161924"/>
              </a:xfrm>
              <a:prstGeom prst="rect"/>
              <a:noFill/>
              <a:ln w="9525" cmpd="sng" cap="flat">
                <a:noFill/>
                <a:prstDash val="solid"/>
                <a:round/>
              </a:ln>
            </p:spPr>
          </p:pic>
          <p:pic>
            <p:nvPicPr>
              <p:cNvPr id="1244" name="图片" descr="Green and Black Diamond"/>
              <p:cNvPicPr>
                <a:picLocks noChangeAspect="1"/>
              </p:cNvPicPr>
              <p:nvPr/>
            </p:nvPicPr>
            <p:blipFill>
              <a:blip r:embed="rId14" cstate="print"/>
              <a:stretch>
                <a:fillRect/>
              </a:stretch>
            </p:blipFill>
            <p:spPr>
              <a:xfrm rot="0">
                <a:off x="1143000" y="2971799"/>
                <a:ext cx="161923" cy="161924"/>
              </a:xfrm>
              <a:prstGeom prst="rect"/>
              <a:noFill/>
              <a:ln w="9525" cmpd="sng" cap="flat">
                <a:noFill/>
                <a:prstDash val="solid"/>
                <a:round/>
              </a:ln>
            </p:spPr>
          </p:pic>
          <p:pic>
            <p:nvPicPr>
              <p:cNvPr id="1245" name="图片" descr="Green and Black Diamond"/>
              <p:cNvPicPr>
                <a:picLocks noChangeAspect="1"/>
              </p:cNvPicPr>
              <p:nvPr/>
            </p:nvPicPr>
            <p:blipFill>
              <a:blip r:embed="rId15" cstate="print"/>
              <a:stretch>
                <a:fillRect/>
              </a:stretch>
            </p:blipFill>
            <p:spPr>
              <a:xfrm rot="0">
                <a:off x="1295399" y="2971799"/>
                <a:ext cx="161923" cy="161924"/>
              </a:xfrm>
              <a:prstGeom prst="rect"/>
              <a:noFill/>
              <a:ln w="9525" cmpd="sng" cap="flat">
                <a:noFill/>
                <a:prstDash val="solid"/>
                <a:round/>
              </a:ln>
            </p:spPr>
          </p:pic>
          <p:pic>
            <p:nvPicPr>
              <p:cNvPr id="1246" name="图片" descr="Green and Black Diamond"/>
              <p:cNvPicPr>
                <a:picLocks noChangeAspect="1"/>
              </p:cNvPicPr>
              <p:nvPr/>
            </p:nvPicPr>
            <p:blipFill>
              <a:blip r:embed="rId16" cstate="print"/>
              <a:stretch>
                <a:fillRect/>
              </a:stretch>
            </p:blipFill>
            <p:spPr>
              <a:xfrm rot="0">
                <a:off x="1438275" y="2971799"/>
                <a:ext cx="161923" cy="161924"/>
              </a:xfrm>
              <a:prstGeom prst="rect"/>
              <a:noFill/>
              <a:ln w="9525" cmpd="sng" cap="flat">
                <a:noFill/>
                <a:prstDash val="solid"/>
                <a:round/>
              </a:ln>
            </p:spPr>
          </p:pic>
          <p:pic>
            <p:nvPicPr>
              <p:cNvPr id="1247" name="图片" descr="Green and Black Diamond"/>
              <p:cNvPicPr>
                <a:picLocks noChangeAspect="1"/>
              </p:cNvPicPr>
              <p:nvPr/>
            </p:nvPicPr>
            <p:blipFill>
              <a:blip r:embed="rId17" cstate="print"/>
              <a:stretch>
                <a:fillRect/>
              </a:stretch>
            </p:blipFill>
            <p:spPr>
              <a:xfrm rot="0">
                <a:off x="1600199" y="2971799"/>
                <a:ext cx="161923" cy="161924"/>
              </a:xfrm>
              <a:prstGeom prst="rect"/>
              <a:noFill/>
              <a:ln w="9525" cmpd="sng" cap="flat">
                <a:noFill/>
                <a:prstDash val="solid"/>
                <a:round/>
              </a:ln>
            </p:spPr>
          </p:pic>
          <p:pic>
            <p:nvPicPr>
              <p:cNvPr id="1248" name="图片" descr="Green and Black Diamond"/>
              <p:cNvPicPr>
                <a:picLocks noChangeAspect="1"/>
              </p:cNvPicPr>
              <p:nvPr/>
            </p:nvPicPr>
            <p:blipFill>
              <a:blip r:embed="rId18" cstate="print"/>
              <a:stretch>
                <a:fillRect/>
              </a:stretch>
            </p:blipFill>
            <p:spPr>
              <a:xfrm rot="0">
                <a:off x="838200" y="2971799"/>
                <a:ext cx="161923" cy="161924"/>
              </a:xfrm>
              <a:prstGeom prst="rect"/>
              <a:noFill/>
              <a:ln w="9525" cmpd="sng" cap="flat">
                <a:noFill/>
                <a:prstDash val="solid"/>
                <a:round/>
              </a:ln>
            </p:spPr>
          </p:pic>
        </p:grpSp>
      </p:grpSp>
      <p:sp>
        <p:nvSpPr>
          <p:cNvPr id="1251" name="矩形"/>
          <p:cNvSpPr>
            <a:spLocks/>
          </p:cNvSpPr>
          <p:nvPr/>
        </p:nvSpPr>
        <p:spPr>
          <a:xfrm rot="0">
            <a:off x="749808" y="3200400"/>
            <a:ext cx="2971799" cy="533400"/>
          </a:xfrm>
          <a:prstGeom prst="rect"/>
          <a:noFill/>
          <a:ln w="9525"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二进制 </a:t>
            </a:r>
            <a:endPar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252" name="矩形"/>
          <p:cNvSpPr>
            <a:spLocks/>
          </p:cNvSpPr>
          <p:nvPr/>
        </p:nvSpPr>
        <p:spPr>
          <a:xfrm rot="0">
            <a:off x="685800" y="457200"/>
            <a:ext cx="7467600" cy="197167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1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在数字电路中，常用的组合电路有加法器、编码器、译码器、数据分配器和多路选择器等。下面几节分别介绍这几种典型组合逻辑电路的基本结构、工作原理和使用方法。</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253" name="矩形"/>
          <p:cNvSpPr>
            <a:spLocks/>
          </p:cNvSpPr>
          <p:nvPr/>
        </p:nvSpPr>
        <p:spPr>
          <a:xfrm rot="0">
            <a:off x="685800" y="3854894"/>
            <a:ext cx="7848599" cy="103187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10000"/>
              </a:lnSpc>
              <a:spcBef>
                <a:spcPct val="1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在数字电路中，为了把电路的两个状态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态和“</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态</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与数码对应起来，采用</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二进制</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254" name="矩形"/>
          <p:cNvSpPr>
            <a:spLocks/>
          </p:cNvSpPr>
          <p:nvPr/>
        </p:nvSpPr>
        <p:spPr>
          <a:xfrm rot="0">
            <a:off x="882473" y="4883721"/>
            <a:ext cx="6253514" cy="562926"/>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ctr">
              <a:lnSpc>
                <a:spcPct val="110000"/>
              </a:lnSpc>
              <a:spcBef>
                <a:spcPct val="1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二进制：</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两个数码，“逢二进一”。</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Tree>
    <p:extLst>
      <p:ext uri="{BB962C8B-B14F-4D97-AF65-F5344CB8AC3E}">
        <p14:creationId xmlns:p14="http://schemas.microsoft.com/office/powerpoint/2010/main" val="15459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0"/>
                                        </p:tgtEl>
                                        <p:attrNameLst>
                                          <p:attrName>style.visibility</p:attrName>
                                        </p:attrNameLst>
                                      </p:cBhvr>
                                      <p:to>
                                        <p:strVal val="visible"/>
                                      </p:to>
                                    </p:set>
                                    <p:animEffect transition="in" filter="wipe(left)">
                                      <p:cBhvr>
                                        <p:cTn id="7" dur="500"/>
                                        <p:tgtEl>
                                          <p:spTgt spid="12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50"/>
                                        </p:tgtEl>
                                        <p:attrNameLst>
                                          <p:attrName>style.visibility</p:attrName>
                                        </p:attrNameLst>
                                      </p:cBhvr>
                                      <p:to>
                                        <p:strVal val="visible"/>
                                      </p:to>
                                    </p:set>
                                    <p:animEffect transition="in" filter="wipe(left)">
                                      <p:cBhvr>
                                        <p:cTn id="11" dur="500"/>
                                        <p:tgtEl>
                                          <p:spTgt spid="125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51"/>
                                        </p:tgtEl>
                                        <p:attrNameLst>
                                          <p:attrName>style.visibility</p:attrName>
                                        </p:attrNameLst>
                                      </p:cBhvr>
                                      <p:to>
                                        <p:strVal val="visible"/>
                                      </p:to>
                                    </p:set>
                                    <p:animEffect transition="in" filter="wipe(left)">
                                      <p:cBhvr>
                                        <p:cTn id="16" dur="500"/>
                                        <p:tgtEl>
                                          <p:spTgt spid="125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53"/>
                                        </p:tgtEl>
                                        <p:attrNameLst>
                                          <p:attrName>style.visibility</p:attrName>
                                        </p:attrNameLst>
                                      </p:cBhvr>
                                      <p:to>
                                        <p:strVal val="visible"/>
                                      </p:to>
                                    </p:set>
                                    <p:animEffect transition="in" filter="wipe(left)">
                                      <p:cBhvr>
                                        <p:cTn id="21" dur="500"/>
                                        <p:tgtEl>
                                          <p:spTgt spid="125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54"/>
                                        </p:tgtEl>
                                        <p:attrNameLst>
                                          <p:attrName>style.visibility</p:attrName>
                                        </p:attrNameLst>
                                      </p:cBhvr>
                                      <p:to>
                                        <p:strVal val="visible"/>
                                      </p:to>
                                    </p:set>
                                    <p:animEffect transition="in" filter="wipe(left)">
                                      <p:cBhvr>
                                        <p:cTn id="26" dur="500"/>
                                        <p:tgtEl>
                                          <p:spTgt spid="1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 grpId="0"/>
      <p:bldP spid="1250" grpId="0" animBg="1"/>
      <p:bldP spid="1251" grpId="0"/>
      <p:bldP spid="1253" grpId="0"/>
      <p:bldP spid="1254" grpId="0"/>
    </p:bldLst>
  </p:timing>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7" name="文本框"/>
          <p:cNvSpPr>
            <a:spLocks noGrp="1"/>
          </p:cNvSpPr>
          <p:nvPr>
            <p:ph type="ctrTitle"/>
          </p:nvPr>
        </p:nvSpPr>
        <p:spPr>
          <a:xfrm rot="0">
            <a:off x="3048000" y="457200"/>
            <a:ext cx="3352800" cy="45720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r>
              <a:rPr lang="en-US" altLang="zh-CN" sz="3200" b="1" i="0" u="none" strike="noStrike" kern="1200" cap="none" spc="0" baseline="0">
                <a:solidFill>
                  <a:srgbClr val="CC0000"/>
                </a:solidFill>
                <a:latin typeface="Times New Roman" pitchFamily="0" charset="0"/>
                <a:ea typeface="华文新魏" pitchFamily="0" charset="-122"/>
                <a:cs typeface="华文新魏" pitchFamily="0" charset="-122"/>
              </a:rPr>
              <a:t>20.9</a:t>
            </a:r>
            <a:r>
              <a:rPr lang="en-US" altLang="zh-CN" sz="3200" b="1" i="0" u="none" strike="noStrike" kern="1200" cap="none" spc="0" baseline="0">
                <a:solidFill>
                  <a:srgbClr val="CC0000"/>
                </a:solidFill>
                <a:latin typeface="华文新魏" pitchFamily="0" charset="-122"/>
                <a:ea typeface="华文新魏" pitchFamily="0" charset="-122"/>
                <a:cs typeface="华文新魏" pitchFamily="0" charset="-122"/>
              </a:rPr>
              <a:t>    </a:t>
            </a:r>
            <a:r>
              <a:rPr lang="zh-CN" altLang="en-US" sz="3200" b="1" i="0" u="none" strike="noStrike" kern="1200" cap="none" spc="0" baseline="0">
                <a:solidFill>
                  <a:srgbClr val="CC0000"/>
                </a:solidFill>
                <a:latin typeface="华文新魏" pitchFamily="0" charset="-122"/>
                <a:ea typeface="华文新魏" pitchFamily="0" charset="-122"/>
                <a:cs typeface="华文新魏" pitchFamily="0" charset="-122"/>
              </a:rPr>
              <a:t>加法器</a:t>
            </a:r>
            <a:endParaRPr lang="zh-CN" altLang="en-US" sz="3200" b="1" i="0" u="none" strike="noStrike" kern="1200" cap="none" spc="0" baseline="0">
              <a:solidFill>
                <a:srgbClr val="CC0000"/>
              </a:solidFill>
              <a:latin typeface="华文新魏" pitchFamily="0" charset="-122"/>
              <a:ea typeface="华文新魏" pitchFamily="0" charset="-122"/>
              <a:cs typeface="华文新魏" pitchFamily="0" charset="-122"/>
            </a:endParaRPr>
          </a:p>
        </p:txBody>
      </p:sp>
      <p:sp>
        <p:nvSpPr>
          <p:cNvPr id="1258" name="矩形"/>
          <p:cNvSpPr>
            <a:spLocks/>
          </p:cNvSpPr>
          <p:nvPr/>
        </p:nvSpPr>
        <p:spPr>
          <a:xfrm rot="0">
            <a:off x="685800" y="1114425"/>
            <a:ext cx="5822892"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加法器</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实现二进制加法运算的电路</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259" name="矩形"/>
          <p:cNvSpPr>
            <a:spLocks/>
          </p:cNvSpPr>
          <p:nvPr/>
        </p:nvSpPr>
        <p:spPr>
          <a:xfrm rot="0">
            <a:off x="685800" y="4054475"/>
            <a:ext cx="1219200" cy="519113"/>
          </a:xfrm>
          <a:prstGeom prst="rect"/>
          <a:noFill/>
          <a:ln w="38100" cmpd="sng" cap="sq">
            <a:noFill/>
            <a:prstDash val="solid"/>
            <a:miter/>
          </a:ln>
        </p:spPr>
        <p:txBody>
          <a:bodyPr vert="horz" wrap="square" lIns="91440" tIns="45720" rIns="91440" bIns="45720" anchor="ctr" anchorCtr="0">
            <a:prstTxWarp prst="textNoShape"/>
            <a:spAutoFit/>
          </a:bodyPr>
          <a:lstStyle/>
          <a:p>
            <a:pPr marL="0" indent="0" algn="ctr" eaLnBrk="1" latinLnBrk="0" hangingPunct="1">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进位</a:t>
            </a:r>
            <a:endParaRPr lang="zh-CN" altLang="en-US" sz="3200" b="1"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1260" name="椭圆"/>
          <p:cNvSpPr>
            <a:spLocks/>
          </p:cNvSpPr>
          <p:nvPr/>
        </p:nvSpPr>
        <p:spPr>
          <a:xfrm rot="0">
            <a:off x="3581399" y="2805113"/>
            <a:ext cx="381000" cy="1143000"/>
          </a:xfrm>
          <a:prstGeom prst="ellipse"/>
          <a:noFill/>
          <a:ln w="28575" cmpd="sng" cap="flat">
            <a:solidFill>
              <a:srgbClr val="990099"/>
            </a:solidFill>
            <a:prstDash val="solid"/>
            <a:round/>
          </a:ln>
        </p:spPr>
      </p:sp>
      <p:sp>
        <p:nvSpPr>
          <p:cNvPr id="1261" name="椭圆"/>
          <p:cNvSpPr>
            <a:spLocks/>
          </p:cNvSpPr>
          <p:nvPr/>
        </p:nvSpPr>
        <p:spPr>
          <a:xfrm rot="0">
            <a:off x="2971799" y="2805113"/>
            <a:ext cx="457200" cy="1752599"/>
          </a:xfrm>
          <a:prstGeom prst="ellipse"/>
          <a:noFill/>
          <a:ln w="28575" cmpd="sng" cap="flat">
            <a:solidFill>
              <a:srgbClr val="006600"/>
            </a:solidFill>
            <a:prstDash val="solid"/>
            <a:round/>
          </a:ln>
        </p:spPr>
      </p:sp>
      <p:grpSp>
        <p:nvGrpSpPr>
          <p:cNvPr id="1271" name="组合"/>
          <p:cNvGrpSpPr>
            <a:grpSpLocks/>
          </p:cNvGrpSpPr>
          <p:nvPr/>
        </p:nvGrpSpPr>
        <p:grpSpPr>
          <a:xfrm>
            <a:off x="1066800" y="2011363"/>
            <a:ext cx="3429000" cy="2614611"/>
            <a:chOff x="1066800" y="2011363"/>
            <a:chExt cx="3429000" cy="2614611"/>
          </a:xfrm>
        </p:grpSpPr>
        <p:sp>
          <p:nvSpPr>
            <p:cNvPr id="1262" name="矩形"/>
            <p:cNvSpPr>
              <a:spLocks/>
            </p:cNvSpPr>
            <p:nvPr/>
          </p:nvSpPr>
          <p:spPr>
            <a:xfrm rot="0">
              <a:off x="1066800" y="2011363"/>
              <a:ext cx="908206" cy="520063"/>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rPr>
                <a:t>如：</a:t>
              </a:r>
              <a:endParaRPr lang="zh-CN" altLang="en-US"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1263" name="矩形"/>
            <p:cNvSpPr>
              <a:spLocks/>
            </p:cNvSpPr>
            <p:nvPr/>
          </p:nvSpPr>
          <p:spPr>
            <a:xfrm rot="0">
              <a:off x="2133600" y="2797175"/>
              <a:ext cx="800378"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latin typeface="Times New Roman" pitchFamily="0" charset="0"/>
                  <a:ea typeface="宋体" pitchFamily="0" charset="0"/>
                  <a:cs typeface="Calibri" pitchFamily="0" charset="0"/>
                </a:rPr>
                <a:t>0</a:t>
              </a:r>
              <a:r>
                <a:rPr lang="en-US" altLang="zh-CN" sz="3200" b="1" i="0" u="none" strike="noStrike" kern="1200" cap="none" spc="0" baseline="0">
                  <a:solidFill>
                    <a:srgbClr val="FF0066"/>
                  </a:solidFill>
                  <a:latin typeface="Times New Roman" pitchFamily="0" charset="0"/>
                  <a:ea typeface="宋体" pitchFamily="0" charset="0"/>
                  <a:cs typeface="Calibri" pitchFamily="0" charset="0"/>
                </a:rPr>
                <a:t>  </a:t>
              </a:r>
              <a:r>
                <a:rPr lang="en-US" altLang="zh-CN" sz="3200" b="1" i="0" u="none" strike="noStrike" kern="1200" cap="none" spc="0" baseline="0">
                  <a:solidFill>
                    <a:schemeClr val="tx1"/>
                  </a:solidFill>
                  <a:latin typeface="Times New Roman" pitchFamily="0" charset="0"/>
                  <a:ea typeface="宋体" pitchFamily="0" charset="0"/>
                  <a:cs typeface="Calibri" pitchFamily="0" charset="0"/>
                </a:rPr>
                <a:t>0</a:t>
              </a:r>
              <a:r>
                <a:rPr lang="en-US" altLang="zh-CN" sz="3200" b="1" i="0" u="none" strike="noStrike" kern="1200" cap="none" spc="0" baseline="0">
                  <a:solidFill>
                    <a:srgbClr val="FF0066"/>
                  </a:solidFill>
                  <a:latin typeface="Times New Roman" pitchFamily="0" charset="0"/>
                  <a:ea typeface="宋体" pitchFamily="0" charset="0"/>
                  <a:cs typeface="Calibri" pitchFamily="0" charset="0"/>
                </a:rPr>
                <a:t>  </a:t>
              </a:r>
              <a:endParaRPr lang="zh-CN" altLang="en-US" sz="3200" b="1" i="0" u="none" strike="noStrike" kern="1200" cap="none" spc="0" baseline="0">
                <a:solidFill>
                  <a:srgbClr val="FF0066"/>
                </a:solidFill>
                <a:latin typeface="Times New Roman" pitchFamily="0" charset="0"/>
                <a:ea typeface="宋体" pitchFamily="0" charset="0"/>
                <a:cs typeface="Calibri" pitchFamily="0" charset="0"/>
              </a:endParaRPr>
            </a:p>
          </p:txBody>
        </p:sp>
        <p:sp>
          <p:nvSpPr>
            <p:cNvPr id="1264" name="矩形"/>
            <p:cNvSpPr>
              <a:spLocks/>
            </p:cNvSpPr>
            <p:nvPr/>
          </p:nvSpPr>
          <p:spPr>
            <a:xfrm rot="0">
              <a:off x="2133600" y="3482975"/>
              <a:ext cx="800378"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latin typeface="Times New Roman" pitchFamily="0" charset="0"/>
                  <a:ea typeface="宋体" pitchFamily="0" charset="0"/>
                  <a:cs typeface="Calibri" pitchFamily="0" charset="0"/>
                </a:rPr>
                <a:t>0</a:t>
              </a:r>
              <a:r>
                <a:rPr lang="en-US" altLang="zh-CN" sz="3200" b="1" i="0" u="none" strike="noStrike" kern="1200" cap="none" spc="0" baseline="0">
                  <a:solidFill>
                    <a:srgbClr val="FF0066"/>
                  </a:solidFill>
                  <a:latin typeface="Times New Roman" pitchFamily="0" charset="0"/>
                  <a:ea typeface="宋体" pitchFamily="0" charset="0"/>
                  <a:cs typeface="Calibri" pitchFamily="0" charset="0"/>
                </a:rPr>
                <a:t>  </a:t>
              </a:r>
              <a:r>
                <a:rPr lang="en-US" altLang="zh-CN" sz="3200" b="1" i="0" u="none" strike="noStrike" kern="1200" cap="none" spc="0" baseline="0">
                  <a:solidFill>
                    <a:schemeClr val="tx1"/>
                  </a:solidFill>
                  <a:latin typeface="Times New Roman" pitchFamily="0" charset="0"/>
                  <a:ea typeface="宋体" pitchFamily="0" charset="0"/>
                  <a:cs typeface="Calibri" pitchFamily="0" charset="0"/>
                </a:rPr>
                <a:t>0</a:t>
              </a:r>
              <a:r>
                <a:rPr lang="en-US" altLang="zh-CN" sz="3200" b="1" i="0" u="none" strike="noStrike" kern="1200" cap="none" spc="0" baseline="0">
                  <a:solidFill>
                    <a:srgbClr val="FF0066"/>
                  </a:solidFill>
                  <a:latin typeface="Times New Roman" pitchFamily="0" charset="0"/>
                  <a:ea typeface="宋体" pitchFamily="0" charset="0"/>
                  <a:cs typeface="Calibri" pitchFamily="0" charset="0"/>
                </a:rPr>
                <a:t> </a:t>
              </a:r>
              <a:endParaRPr lang="zh-CN" altLang="en-US" sz="3200" b="1" i="0" u="none" strike="noStrike" kern="1200" cap="none" spc="0" baseline="0">
                <a:solidFill>
                  <a:srgbClr val="FF0066"/>
                </a:solidFill>
                <a:latin typeface="Times New Roman" pitchFamily="0" charset="0"/>
                <a:ea typeface="宋体" pitchFamily="0" charset="0"/>
                <a:cs typeface="Calibri" pitchFamily="0" charset="0"/>
              </a:endParaRPr>
            </a:p>
          </p:txBody>
        </p:sp>
        <p:sp>
          <p:nvSpPr>
            <p:cNvPr id="1265" name="矩形"/>
            <p:cNvSpPr>
              <a:spLocks/>
            </p:cNvSpPr>
            <p:nvPr/>
          </p:nvSpPr>
          <p:spPr>
            <a:xfrm rot="0">
              <a:off x="3581399" y="2805113"/>
              <a:ext cx="394791"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32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266" name="矩形"/>
            <p:cNvSpPr>
              <a:spLocks/>
            </p:cNvSpPr>
            <p:nvPr/>
          </p:nvSpPr>
          <p:spPr>
            <a:xfrm rot="0">
              <a:off x="3581399" y="3490913"/>
              <a:ext cx="394791"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32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267" name="直线"/>
            <p:cNvSpPr>
              <a:spLocks/>
            </p:cNvSpPr>
            <p:nvPr/>
          </p:nvSpPr>
          <p:spPr>
            <a:xfrm rot="0">
              <a:off x="1676400" y="4625975"/>
              <a:ext cx="2819400" cy="0"/>
            </a:xfrm>
            <a:prstGeom prst="line"/>
            <a:noFill/>
            <a:ln w="28575" cmpd="sng" cap="flat">
              <a:solidFill>
                <a:srgbClr val="FF0066"/>
              </a:solidFill>
              <a:prstDash val="solid"/>
              <a:round/>
            </a:ln>
          </p:spPr>
        </p:sp>
        <p:sp>
          <p:nvSpPr>
            <p:cNvPr id="1268" name="矩形"/>
            <p:cNvSpPr>
              <a:spLocks/>
            </p:cNvSpPr>
            <p:nvPr/>
          </p:nvSpPr>
          <p:spPr>
            <a:xfrm rot="0">
              <a:off x="1600200" y="3406775"/>
              <a:ext cx="381000" cy="63436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600" b="1" i="0" u="none" strike="noStrike" kern="1200" cap="none" spc="0" baseline="0">
                  <a:solidFill>
                    <a:srgbClr val="FF0066"/>
                  </a:solidFill>
                  <a:latin typeface="Times New Roman" pitchFamily="0" charset="0"/>
                  <a:ea typeface="宋体" pitchFamily="0" charset="0"/>
                  <a:cs typeface="宋体" pitchFamily="0" charset="0"/>
                </a:rPr>
                <a:t>+</a:t>
              </a:r>
              <a:endParaRPr lang="zh-CN" altLang="en-US" sz="3600" b="1" i="0" u="none" strike="noStrike" kern="1200" cap="none" spc="0" baseline="0">
                <a:solidFill>
                  <a:srgbClr val="FF0066"/>
                </a:solidFill>
                <a:latin typeface="Times New Roman" pitchFamily="0" charset="0"/>
                <a:ea typeface="宋体" pitchFamily="0" charset="0"/>
                <a:cs typeface="宋体" pitchFamily="0" charset="0"/>
              </a:endParaRPr>
            </a:p>
          </p:txBody>
        </p:sp>
        <p:sp>
          <p:nvSpPr>
            <p:cNvPr id="1269" name="矩形"/>
            <p:cNvSpPr>
              <a:spLocks/>
            </p:cNvSpPr>
            <p:nvPr/>
          </p:nvSpPr>
          <p:spPr>
            <a:xfrm rot="0">
              <a:off x="3048000" y="3482975"/>
              <a:ext cx="394791"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32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270" name="矩形"/>
            <p:cNvSpPr>
              <a:spLocks/>
            </p:cNvSpPr>
            <p:nvPr/>
          </p:nvSpPr>
          <p:spPr>
            <a:xfrm rot="0">
              <a:off x="3048000" y="2797175"/>
              <a:ext cx="394791"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32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1274" name="组合"/>
          <p:cNvGrpSpPr>
            <a:grpSpLocks/>
          </p:cNvGrpSpPr>
          <p:nvPr/>
        </p:nvGrpSpPr>
        <p:grpSpPr>
          <a:xfrm>
            <a:off x="3048000" y="3948112"/>
            <a:ext cx="928190" cy="1263016"/>
            <a:chOff x="3048000" y="3948112"/>
            <a:chExt cx="928190" cy="1263016"/>
          </a:xfrm>
        </p:grpSpPr>
        <p:sp>
          <p:nvSpPr>
            <p:cNvPr id="1272" name="矩形"/>
            <p:cNvSpPr>
              <a:spLocks/>
            </p:cNvSpPr>
            <p:nvPr/>
          </p:nvSpPr>
          <p:spPr>
            <a:xfrm rot="0">
              <a:off x="3048000" y="3948112"/>
              <a:ext cx="394791"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accent2"/>
                  </a:solidFill>
                  <a:latin typeface="Times New Roman" pitchFamily="0" charset="0"/>
                  <a:ea typeface="宋体" pitchFamily="0" charset="0"/>
                  <a:cs typeface="Calibri" pitchFamily="0" charset="0"/>
                </a:rPr>
                <a:t>1</a:t>
              </a:r>
              <a:endParaRPr lang="zh-CN" altLang="en-US" sz="3200" b="1" i="0" u="none" strike="noStrike" kern="1200" cap="none" spc="0" baseline="0">
                <a:solidFill>
                  <a:schemeClr val="accent2"/>
                </a:solidFill>
                <a:latin typeface="Times New Roman" pitchFamily="0" charset="0"/>
                <a:ea typeface="宋体" pitchFamily="0" charset="0"/>
                <a:cs typeface="Calibri" pitchFamily="0" charset="0"/>
              </a:endParaRPr>
            </a:p>
          </p:txBody>
        </p:sp>
        <p:sp>
          <p:nvSpPr>
            <p:cNvPr id="1273" name="矩形"/>
            <p:cNvSpPr>
              <a:spLocks/>
            </p:cNvSpPr>
            <p:nvPr/>
          </p:nvSpPr>
          <p:spPr>
            <a:xfrm rot="0">
              <a:off x="3581399" y="4633913"/>
              <a:ext cx="394791"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accent2"/>
                  </a:solidFill>
                  <a:latin typeface="Times New Roman" pitchFamily="0" charset="0"/>
                  <a:ea typeface="宋体" pitchFamily="0" charset="0"/>
                  <a:cs typeface="Calibri" pitchFamily="0" charset="0"/>
                </a:rPr>
                <a:t>0</a:t>
              </a:r>
              <a:endParaRPr lang="zh-CN" altLang="en-US" sz="3200" b="1" i="0" u="none" strike="noStrike" kern="1200" cap="none" spc="0" baseline="0">
                <a:solidFill>
                  <a:schemeClr val="accent2"/>
                </a:solidFill>
                <a:latin typeface="Times New Roman" pitchFamily="0" charset="0"/>
                <a:ea typeface="宋体" pitchFamily="0" charset="0"/>
                <a:cs typeface="Calibri" pitchFamily="0" charset="0"/>
              </a:endParaRPr>
            </a:p>
          </p:txBody>
        </p:sp>
      </p:grpSp>
      <p:grpSp>
        <p:nvGrpSpPr>
          <p:cNvPr id="1277" name="组合"/>
          <p:cNvGrpSpPr>
            <a:grpSpLocks/>
          </p:cNvGrpSpPr>
          <p:nvPr/>
        </p:nvGrpSpPr>
        <p:grpSpPr>
          <a:xfrm>
            <a:off x="2514600" y="3948112"/>
            <a:ext cx="928191" cy="1263016"/>
            <a:chOff x="2514600" y="3948112"/>
            <a:chExt cx="928191" cy="1263016"/>
          </a:xfrm>
        </p:grpSpPr>
        <p:sp>
          <p:nvSpPr>
            <p:cNvPr id="1275" name="矩形"/>
            <p:cNvSpPr>
              <a:spLocks/>
            </p:cNvSpPr>
            <p:nvPr/>
          </p:nvSpPr>
          <p:spPr>
            <a:xfrm rot="0">
              <a:off x="2514600" y="3948112"/>
              <a:ext cx="394791"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32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276" name="矩形"/>
            <p:cNvSpPr>
              <a:spLocks/>
            </p:cNvSpPr>
            <p:nvPr/>
          </p:nvSpPr>
          <p:spPr>
            <a:xfrm rot="0">
              <a:off x="3048000" y="4633913"/>
              <a:ext cx="394791"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3200" b="1" i="0" u="none" strike="noStrike" kern="1200" cap="none" spc="0" baseline="0">
                <a:solidFill>
                  <a:srgbClr val="FF0000"/>
                </a:solidFill>
                <a:latin typeface="Times New Roman" pitchFamily="0" charset="0"/>
                <a:ea typeface="宋体" pitchFamily="0" charset="0"/>
                <a:cs typeface="Calibri" pitchFamily="0" charset="0"/>
              </a:endParaRPr>
            </a:p>
          </p:txBody>
        </p:sp>
      </p:grpSp>
      <p:grpSp>
        <p:nvGrpSpPr>
          <p:cNvPr id="1280" name="组合"/>
          <p:cNvGrpSpPr>
            <a:grpSpLocks/>
          </p:cNvGrpSpPr>
          <p:nvPr/>
        </p:nvGrpSpPr>
        <p:grpSpPr>
          <a:xfrm>
            <a:off x="2209800" y="4633913"/>
            <a:ext cx="775791" cy="577215"/>
            <a:chOff x="2209800" y="4633913"/>
            <a:chExt cx="775791" cy="577215"/>
          </a:xfrm>
        </p:grpSpPr>
        <p:sp>
          <p:nvSpPr>
            <p:cNvPr id="1278" name="矩形"/>
            <p:cNvSpPr>
              <a:spLocks/>
            </p:cNvSpPr>
            <p:nvPr/>
          </p:nvSpPr>
          <p:spPr>
            <a:xfrm rot="0">
              <a:off x="2590799" y="4633913"/>
              <a:ext cx="394791"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003366"/>
                  </a:solidFill>
                  <a:latin typeface="Times New Roman" pitchFamily="0" charset="0"/>
                  <a:ea typeface="宋体" pitchFamily="0" charset="0"/>
                  <a:cs typeface="Calibri" pitchFamily="0" charset="0"/>
                </a:rPr>
                <a:t>1</a:t>
              </a:r>
              <a:endParaRPr lang="zh-CN" altLang="en-US" sz="3200" b="1" i="0" u="none" strike="noStrike" kern="1200" cap="none" spc="0" baseline="0">
                <a:solidFill>
                  <a:srgbClr val="003366"/>
                </a:solidFill>
                <a:latin typeface="Times New Roman" pitchFamily="0" charset="0"/>
                <a:ea typeface="宋体" pitchFamily="0" charset="0"/>
                <a:cs typeface="Calibri" pitchFamily="0" charset="0"/>
              </a:endParaRPr>
            </a:p>
          </p:txBody>
        </p:sp>
        <p:sp>
          <p:nvSpPr>
            <p:cNvPr id="1279" name="矩形"/>
            <p:cNvSpPr>
              <a:spLocks/>
            </p:cNvSpPr>
            <p:nvPr/>
          </p:nvSpPr>
          <p:spPr>
            <a:xfrm rot="0">
              <a:off x="2209800" y="4633913"/>
              <a:ext cx="394791"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003366"/>
                  </a:solidFill>
                  <a:latin typeface="Times New Roman" pitchFamily="0" charset="0"/>
                  <a:ea typeface="宋体" pitchFamily="0" charset="0"/>
                  <a:cs typeface="Calibri" pitchFamily="0" charset="0"/>
                </a:rPr>
                <a:t>0</a:t>
              </a:r>
              <a:endParaRPr lang="zh-CN" altLang="en-US" sz="3200" b="1" i="0" u="none" strike="noStrike" kern="1200" cap="none" spc="0" baseline="0">
                <a:solidFill>
                  <a:srgbClr val="003366"/>
                </a:solidFill>
                <a:latin typeface="Times New Roman" pitchFamily="0" charset="0"/>
                <a:ea typeface="宋体" pitchFamily="0" charset="0"/>
                <a:cs typeface="Calibri" pitchFamily="0" charset="0"/>
              </a:endParaRPr>
            </a:p>
          </p:txBody>
        </p:sp>
      </p:grpSp>
      <p:sp>
        <p:nvSpPr>
          <p:cNvPr id="1281" name="圆角矩形标注"/>
          <p:cNvSpPr>
            <a:spLocks/>
          </p:cNvSpPr>
          <p:nvPr/>
        </p:nvSpPr>
        <p:spPr>
          <a:xfrm rot="0">
            <a:off x="4648200" y="4329113"/>
            <a:ext cx="2057400" cy="922337"/>
          </a:xfrm>
          <a:prstGeom prst="wedgeRoundRectCallout">
            <a:avLst>
              <a:gd name="adj1" fmla="val -136412"/>
              <a:gd name="adj2" fmla="val -150425"/>
              <a:gd name="adj3" fmla="val 16667"/>
            </a:avLst>
          </a:prstGeom>
          <a:solidFill>
            <a:srgbClr val="FFFFFF"/>
          </a:solidFill>
          <a:ln w="28575" cmpd="sng" cap="flat">
            <a:solidFill>
              <a:srgbClr val="FF0000"/>
            </a:solidFill>
            <a:prstDash val="solid"/>
            <a:miter/>
          </a:ln>
        </p:spPr>
        <p:txBody>
          <a:bodyPr vert="horz" wrap="none" lIns="91440" tIns="45720" rIns="91440" bIns="45720" anchor="ctr" anchorCtr="0">
            <a:prstTxWarp prst="textNoShape"/>
          </a:bodyPr>
          <a:lstStyle/>
          <a:p>
            <a:pPr marL="0" indent="0" algn="ctr">
              <a:lnSpc>
                <a:spcPct val="100000"/>
              </a:lnSpc>
              <a:spcBef>
                <a:spcPct val="20000"/>
              </a:spcBef>
              <a:spcAft>
                <a:spcPts val="0"/>
              </a:spcAft>
              <a:buNone/>
            </a:pP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不考虑低位</a:t>
            </a:r>
            <a:endParaRPr lang="en-US" altLang="zh-CN" sz="2800" b="1" i="0" u="none" strike="noStrike" kern="1200" cap="none" spc="0" baseline="0">
              <a:solidFill>
                <a:schemeClr val="tx1"/>
              </a:solidFill>
              <a:latin typeface="Times New Roman" pitchFamily="0" charset="0"/>
              <a:ea typeface="宋体" pitchFamily="0" charset="0"/>
              <a:cs typeface="Calibri" pitchFamily="0" charset="0"/>
            </a:endParaRPr>
          </a:p>
          <a:p>
            <a:pPr marL="0" indent="0" algn="ctr">
              <a:lnSpc>
                <a:spcPct val="100000"/>
              </a:lnSpc>
              <a:spcBef>
                <a:spcPct val="20000"/>
              </a:spcBef>
              <a:spcAft>
                <a:spcPts val="0"/>
              </a:spcAft>
              <a:buNone/>
            </a:pP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来的进位</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1285" name="组合"/>
          <p:cNvGrpSpPr>
            <a:grpSpLocks/>
          </p:cNvGrpSpPr>
          <p:nvPr/>
        </p:nvGrpSpPr>
        <p:grpSpPr>
          <a:xfrm>
            <a:off x="5562600" y="5319713"/>
            <a:ext cx="2514598" cy="700086"/>
            <a:chOff x="5562600" y="5319713"/>
            <a:chExt cx="2514598" cy="700086"/>
          </a:xfrm>
        </p:grpSpPr>
        <p:sp>
          <p:nvSpPr>
            <p:cNvPr id="1282" name="矩形"/>
            <p:cNvSpPr>
              <a:spLocks/>
            </p:cNvSpPr>
            <p:nvPr/>
          </p:nvSpPr>
          <p:spPr>
            <a:xfrm rot="0">
              <a:off x="6019799" y="5472113"/>
              <a:ext cx="2057398" cy="547686"/>
            </a:xfrm>
            <a:prstGeom prst="rect"/>
            <a:solidFill>
              <a:srgbClr val="FFFFFF"/>
            </a:solidFill>
            <a:ln w="28575" cmpd="sng" cap="flat">
              <a:solidFill>
                <a:srgbClr val="FF3300"/>
              </a:solid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半加器实现</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283" name="直线" descr="40%"/>
            <p:cNvSpPr>
              <a:spLocks/>
            </p:cNvSpPr>
            <p:nvPr/>
          </p:nvSpPr>
          <p:spPr>
            <a:xfrm rot="0">
              <a:off x="5562600" y="5884861"/>
              <a:ext cx="381000" cy="0"/>
            </a:xfrm>
            <a:prstGeom prst="line"/>
            <a:noFill/>
            <a:ln w="28575" cmpd="sng" cap="flat">
              <a:solidFill>
                <a:srgbClr val="FF3300"/>
              </a:solidFill>
              <a:prstDash val="solid"/>
              <a:round/>
              <a:tailEnd type="triangle" w="med" len="med"/>
            </a:ln>
          </p:spPr>
        </p:sp>
        <p:sp>
          <p:nvSpPr>
            <p:cNvPr id="1284" name="直线" descr="40%"/>
            <p:cNvSpPr>
              <a:spLocks/>
            </p:cNvSpPr>
            <p:nvPr/>
          </p:nvSpPr>
          <p:spPr>
            <a:xfrm rot="0">
              <a:off x="5562600" y="5319713"/>
              <a:ext cx="0" cy="533400"/>
            </a:xfrm>
            <a:prstGeom prst="line"/>
            <a:noFill/>
            <a:ln w="28575" cmpd="sng" cap="sq">
              <a:solidFill>
                <a:srgbClr val="FF3300"/>
              </a:solidFill>
              <a:prstDash val="solid"/>
              <a:round/>
            </a:ln>
          </p:spPr>
        </p:sp>
      </p:grpSp>
      <p:sp>
        <p:nvSpPr>
          <p:cNvPr id="1286" name="圆角矩形标注" descr="80%"/>
          <p:cNvSpPr>
            <a:spLocks/>
          </p:cNvSpPr>
          <p:nvPr/>
        </p:nvSpPr>
        <p:spPr>
          <a:xfrm rot="0">
            <a:off x="4114800" y="1828800"/>
            <a:ext cx="2209799" cy="914400"/>
          </a:xfrm>
          <a:prstGeom prst="wedgeRoundRectCallout">
            <a:avLst>
              <a:gd name="adj1" fmla="val -143597"/>
              <a:gd name="adj2" fmla="val 0"/>
              <a:gd name="adj3" fmla="val 16667"/>
            </a:avLst>
          </a:prstGeom>
          <a:pattFill prst="pct80">
            <a:fgClr>
              <a:srgbClr val="FFCCCC"/>
            </a:fgClr>
            <a:bgClr>
              <a:srgbClr val="FFFFFF"/>
            </a:bgClr>
          </a:pattFill>
          <a:ln w="28575" cmpd="sng" cap="flat">
            <a:solidFill>
              <a:srgbClr val="FF3300"/>
            </a:solidFill>
            <a:prstDash val="solid"/>
            <a:miter/>
          </a:ln>
        </p:spPr>
        <p:txBody>
          <a:bodyPr vert="horz" wrap="none" lIns="91440" tIns="45720" rIns="91440" bIns="45720" anchor="ctr" anchorCtr="0">
            <a:prstTxWarp prst="textNoShape"/>
          </a:bodyPr>
          <a:lstStyle/>
          <a:p>
            <a:pPr marL="0" indent="0" algn="ctr">
              <a:lnSpc>
                <a:spcPct val="100000"/>
              </a:lnSpc>
              <a:spcBef>
                <a:spcPct val="2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要考虑低位</a:t>
            </a:r>
            <a:endPar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ctr">
              <a:lnSpc>
                <a:spcPct val="100000"/>
              </a:lnSpc>
              <a:spcBef>
                <a:spcPct val="2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来的进位</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nvGrpSpPr>
          <p:cNvPr id="1290" name="组合"/>
          <p:cNvGrpSpPr>
            <a:grpSpLocks/>
          </p:cNvGrpSpPr>
          <p:nvPr/>
        </p:nvGrpSpPr>
        <p:grpSpPr>
          <a:xfrm>
            <a:off x="5257800" y="2819400"/>
            <a:ext cx="2514600" cy="700086"/>
            <a:chOff x="5257800" y="2819400"/>
            <a:chExt cx="2514600" cy="700086"/>
          </a:xfrm>
        </p:grpSpPr>
        <p:sp>
          <p:nvSpPr>
            <p:cNvPr id="1287" name="矩形" descr="40%"/>
            <p:cNvSpPr>
              <a:spLocks/>
            </p:cNvSpPr>
            <p:nvPr/>
          </p:nvSpPr>
          <p:spPr>
            <a:xfrm rot="0">
              <a:off x="5703888" y="2971799"/>
              <a:ext cx="2068512" cy="547687"/>
            </a:xfrm>
            <a:prstGeom prst="rect"/>
            <a:pattFill prst="pct40">
              <a:fgClr>
                <a:srgbClr val="FFFF00"/>
              </a:fgClr>
              <a:bgClr>
                <a:srgbClr val="FFFFFF"/>
              </a:bgClr>
            </a:pattFill>
            <a:ln w="28575" cmpd="sng" cap="flat">
              <a:solidFill>
                <a:srgbClr val="FF3300"/>
              </a:solid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latin typeface="Times New Roman" pitchFamily="0" charset="0"/>
                  <a:ea typeface="宋体" pitchFamily="0" charset="0"/>
                  <a:cs typeface="Calibri" pitchFamily="0" charset="0"/>
                </a:rPr>
                <a:t>全加器实现</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1288" name="直线" descr="40%"/>
            <p:cNvSpPr>
              <a:spLocks/>
            </p:cNvSpPr>
            <p:nvPr/>
          </p:nvSpPr>
          <p:spPr>
            <a:xfrm rot="0">
              <a:off x="5257800" y="3384550"/>
              <a:ext cx="371475" cy="0"/>
            </a:xfrm>
            <a:prstGeom prst="line"/>
            <a:noFill/>
            <a:ln w="28575" cmpd="sng" cap="flat">
              <a:solidFill>
                <a:srgbClr val="FF3300"/>
              </a:solidFill>
              <a:prstDash val="solid"/>
              <a:round/>
              <a:tailEnd type="triangle" w="med" len="med"/>
            </a:ln>
          </p:spPr>
        </p:sp>
        <p:sp>
          <p:nvSpPr>
            <p:cNvPr id="1289" name="直线" descr="40%"/>
            <p:cNvSpPr>
              <a:spLocks/>
            </p:cNvSpPr>
            <p:nvPr/>
          </p:nvSpPr>
          <p:spPr>
            <a:xfrm rot="0">
              <a:off x="5257800" y="2819400"/>
              <a:ext cx="0" cy="533400"/>
            </a:xfrm>
            <a:prstGeom prst="line"/>
            <a:noFill/>
            <a:ln w="28575" cmpd="sng" cap="sq">
              <a:solidFill>
                <a:srgbClr val="FF3300"/>
              </a:solidFill>
              <a:prstDash val="solid"/>
              <a:round/>
            </a:ln>
          </p:spPr>
        </p:sp>
      </p:grpSp>
      <p:sp>
        <p:nvSpPr>
          <p:cNvPr id="1291" name="椭圆"/>
          <p:cNvSpPr>
            <a:spLocks/>
          </p:cNvSpPr>
          <p:nvPr/>
        </p:nvSpPr>
        <p:spPr>
          <a:xfrm rot="0">
            <a:off x="2438400" y="2805113"/>
            <a:ext cx="457200" cy="1752599"/>
          </a:xfrm>
          <a:prstGeom prst="ellipse"/>
          <a:noFill/>
          <a:ln w="28575" cmpd="sng" cap="flat">
            <a:solidFill>
              <a:srgbClr val="006600"/>
            </a:solidFill>
            <a:prstDash val="solid"/>
            <a:round/>
          </a:ln>
        </p:spPr>
      </p:sp>
    </p:spTree>
    <p:extLst>
      <p:ext uri="{BB962C8B-B14F-4D97-AF65-F5344CB8AC3E}">
        <p14:creationId xmlns:p14="http://schemas.microsoft.com/office/powerpoint/2010/main" val="3830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58"/>
                                        </p:tgtEl>
                                        <p:attrNameLst>
                                          <p:attrName>style.visibility</p:attrName>
                                        </p:attrNameLst>
                                      </p:cBhvr>
                                      <p:to>
                                        <p:strVal val="visible"/>
                                      </p:to>
                                    </p:set>
                                    <p:animEffect transition="in" filter="blinds(vertical)">
                                      <p:cBhvr>
                                        <p:cTn id="7" dur="500"/>
                                        <p:tgtEl>
                                          <p:spTgt spid="1258"/>
                                        </p:tgtEl>
                                      </p:cBhvr>
                                    </p:animEffect>
                                  </p:childTnLst>
                                  <p:subTnLst>
                                    <p:audio>
                                      <p:cMediaNode>
                                        <p:cTn display="0" masterRel="sameClick">
                                          <p:stCondLst>
                                            <p:cond evt="begin" delay="0">
                                              <p:tn val="5"/>
                                            </p:cond>
                                          </p:stCondLst>
                                          <p:endCondLst>
                                            <p:cond evt="onStopAudio" delay="0">
                                              <p:tgtEl>
                                                <p:sldTgt/>
                                              </p:tgtEl>
                                            </p:cond>
                                          </p:endCondLst>
                                        </p:cTn>
                                        <p:tgtEl>
                                          <p:sndTgt r:embed="rId2" name="146.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71"/>
                                        </p:tgtEl>
                                        <p:attrNameLst>
                                          <p:attrName>style.visibility</p:attrName>
                                        </p:attrNameLst>
                                      </p:cBhvr>
                                      <p:to>
                                        <p:strVal val="visible"/>
                                      </p:to>
                                    </p:set>
                                    <p:animEffect transition="in" filter="box(in)">
                                      <p:cBhvr>
                                        <p:cTn id="12" dur="500"/>
                                        <p:tgtEl>
                                          <p:spTgt spid="12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60"/>
                                        </p:tgtEl>
                                        <p:attrNameLst>
                                          <p:attrName>style.visibility</p:attrName>
                                        </p:attrNameLst>
                                      </p:cBhvr>
                                      <p:to>
                                        <p:strVal val="visible"/>
                                      </p:to>
                                    </p:set>
                                    <p:animEffect transition="in" filter="wipe(up)">
                                      <p:cBhvr>
                                        <p:cTn id="17" dur="500"/>
                                        <p:tgtEl>
                                          <p:spTgt spid="1260"/>
                                        </p:tgtEl>
                                      </p:cBhvr>
                                    </p:animEffect>
                                  </p:childTnLst>
                                  <p:subTnLst>
                                    <p:audio>
                                      <p:cMediaNode>
                                        <p:cTn display="0" masterRel="sameClick">
                                          <p:stCondLst>
                                            <p:cond evt="begin" delay="0">
                                              <p:tn val="15"/>
                                            </p:cond>
                                          </p:stCondLst>
                                          <p:endCondLst>
                                            <p:cond evt="onStopAudio" delay="0">
                                              <p:tgtEl>
                                                <p:sldTgt/>
                                              </p:tgtEl>
                                            </p:cond>
                                          </p:endCondLst>
                                        </p:cTn>
                                        <p:tgtEl>
                                          <p:sndTgt r:embed="rId3" name="147.wav"/>
                                        </p:tgtEl>
                                      </p:cMediaNode>
                                    </p:audio>
                                  </p:subTnLst>
                                </p:cTn>
                              </p:par>
                            </p:childTnLst>
                          </p:cTn>
                        </p:par>
                        <p:par>
                          <p:cTn id="18" fill="hold">
                            <p:stCondLst>
                              <p:cond delay="500"/>
                            </p:stCondLst>
                            <p:childTnLst>
                              <p:par>
                                <p:cTn id="19" presetID="22" presetClass="entr" presetSubtype="4" fill="hold" grpId="0" nodeType="afterEffect">
                                  <p:stCondLst>
                                    <p:cond delay="1000"/>
                                  </p:stCondLst>
                                  <p:childTnLst>
                                    <p:set>
                                      <p:cBhvr>
                                        <p:cTn id="20" dur="1" fill="hold">
                                          <p:stCondLst>
                                            <p:cond delay="0"/>
                                          </p:stCondLst>
                                        </p:cTn>
                                        <p:tgtEl>
                                          <p:spTgt spid="1274"/>
                                        </p:tgtEl>
                                        <p:attrNameLst>
                                          <p:attrName>style.visibility</p:attrName>
                                        </p:attrNameLst>
                                      </p:cBhvr>
                                      <p:to>
                                        <p:strVal val="visible"/>
                                      </p:to>
                                    </p:set>
                                    <p:animEffect transition="in" filter="wipe(down)">
                                      <p:cBhvr>
                                        <p:cTn id="21" dur="500"/>
                                        <p:tgtEl>
                                          <p:spTgt spid="127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281"/>
                                        </p:tgtEl>
                                        <p:attrNameLst>
                                          <p:attrName>style.visibility</p:attrName>
                                        </p:attrNameLst>
                                      </p:cBhvr>
                                      <p:to>
                                        <p:strVal val="visible"/>
                                      </p:to>
                                    </p:set>
                                    <p:animEffect transition="in" filter="wipe(right)">
                                      <p:cBhvr>
                                        <p:cTn id="26" dur="500"/>
                                        <p:tgtEl>
                                          <p:spTgt spid="1281"/>
                                        </p:tgtEl>
                                      </p:cBhvr>
                                    </p:animEffect>
                                  </p:childTnLst>
                                  <p:subTnLst>
                                    <p:audio>
                                      <p:cMediaNode>
                                        <p:cTn display="0" masterRel="sameClick">
                                          <p:stCondLst>
                                            <p:cond evt="begin" delay="0">
                                              <p:tn val="24"/>
                                            </p:cond>
                                          </p:stCondLst>
                                          <p:endCondLst>
                                            <p:cond evt="onStopAudio" delay="0">
                                              <p:tgtEl>
                                                <p:sldTgt/>
                                              </p:tgtEl>
                                            </p:cond>
                                          </p:endCondLst>
                                        </p:cTn>
                                        <p:tgtEl>
                                          <p:sndTgt r:embed="rId4" name="148.wav"/>
                                        </p:tgtEl>
                                      </p:cMediaNode>
                                    </p:audio>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59"/>
                                        </p:tgtEl>
                                        <p:attrNameLst>
                                          <p:attrName>style.visibility</p:attrName>
                                        </p:attrNameLst>
                                      </p:cBhvr>
                                      <p:to>
                                        <p:strVal val="visible"/>
                                      </p:to>
                                    </p:set>
                                    <p:animEffect transition="in" filter="blinds(horizontal)">
                                      <p:cBhvr>
                                        <p:cTn id="31" dur="500"/>
                                        <p:tgtEl>
                                          <p:spTgt spid="125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85"/>
                                        </p:tgtEl>
                                        <p:attrNameLst>
                                          <p:attrName>style.visibility</p:attrName>
                                        </p:attrNameLst>
                                      </p:cBhvr>
                                      <p:to>
                                        <p:strVal val="visible"/>
                                      </p:to>
                                    </p:set>
                                    <p:animEffect transition="in" filter="wipe(left)">
                                      <p:cBhvr>
                                        <p:cTn id="36" dur="500"/>
                                        <p:tgtEl>
                                          <p:spTgt spid="128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261"/>
                                        </p:tgtEl>
                                        <p:attrNameLst>
                                          <p:attrName>style.visibility</p:attrName>
                                        </p:attrNameLst>
                                      </p:cBhvr>
                                      <p:to>
                                        <p:strVal val="visible"/>
                                      </p:to>
                                    </p:set>
                                    <p:animEffect transition="in" filter="wipe(up)">
                                      <p:cBhvr>
                                        <p:cTn id="41" dur="500"/>
                                        <p:tgtEl>
                                          <p:spTgt spid="1261"/>
                                        </p:tgtEl>
                                      </p:cBhvr>
                                    </p:animEffect>
                                  </p:childTnLst>
                                  <p:subTnLst>
                                    <p:audio>
                                      <p:cMediaNode>
                                        <p:cTn display="0" masterRel="sameClick">
                                          <p:stCondLst>
                                            <p:cond evt="begin" delay="0">
                                              <p:tn val="39"/>
                                            </p:cond>
                                          </p:stCondLst>
                                          <p:endCondLst>
                                            <p:cond evt="onStopAudio" delay="0">
                                              <p:tgtEl>
                                                <p:sldTgt/>
                                              </p:tgtEl>
                                            </p:cond>
                                          </p:endCondLst>
                                        </p:cTn>
                                        <p:tgtEl>
                                          <p:sndTgt r:embed="rId5" name="149.wav"/>
                                        </p:tgtEl>
                                      </p:cMediaNode>
                                    </p:audio>
                                  </p:subTnLst>
                                </p:cTn>
                              </p:par>
                            </p:childTnLst>
                          </p:cTn>
                        </p:par>
                        <p:par>
                          <p:cTn id="42" fill="hold">
                            <p:stCondLst>
                              <p:cond delay="500"/>
                            </p:stCondLst>
                            <p:childTnLst>
                              <p:par>
                                <p:cTn id="43" presetID="22" presetClass="entr" presetSubtype="4" fill="hold" grpId="0" nodeType="afterEffect">
                                  <p:stCondLst>
                                    <p:cond delay="1000"/>
                                  </p:stCondLst>
                                  <p:childTnLst>
                                    <p:set>
                                      <p:cBhvr>
                                        <p:cTn id="44" dur="1" fill="hold">
                                          <p:stCondLst>
                                            <p:cond delay="0"/>
                                          </p:stCondLst>
                                        </p:cTn>
                                        <p:tgtEl>
                                          <p:spTgt spid="1277"/>
                                        </p:tgtEl>
                                        <p:attrNameLst>
                                          <p:attrName>style.visibility</p:attrName>
                                        </p:attrNameLst>
                                      </p:cBhvr>
                                      <p:to>
                                        <p:strVal val="visible"/>
                                      </p:to>
                                    </p:set>
                                    <p:animEffect transition="in" filter="wipe(down)">
                                      <p:cBhvr>
                                        <p:cTn id="45" dur="500"/>
                                        <p:tgtEl>
                                          <p:spTgt spid="12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291"/>
                                        </p:tgtEl>
                                        <p:attrNameLst>
                                          <p:attrName>style.visibility</p:attrName>
                                        </p:attrNameLst>
                                      </p:cBhvr>
                                      <p:to>
                                        <p:strVal val="visible"/>
                                      </p:to>
                                    </p:set>
                                    <p:animEffect transition="in" filter="wipe(up)">
                                      <p:cBhvr>
                                        <p:cTn id="50" dur="500"/>
                                        <p:tgtEl>
                                          <p:spTgt spid="1291"/>
                                        </p:tgtEl>
                                      </p:cBhvr>
                                    </p:animEffect>
                                  </p:childTnLst>
                                  <p:subTnLst>
                                    <p:audio>
                                      <p:cMediaNode>
                                        <p:cTn display="0" masterRel="sameClick">
                                          <p:stCondLst>
                                            <p:cond evt="begin" delay="0">
                                              <p:tn val="48"/>
                                            </p:cond>
                                          </p:stCondLst>
                                          <p:endCondLst>
                                            <p:cond evt="onStopAudio" delay="0">
                                              <p:tgtEl>
                                                <p:sldTgt/>
                                              </p:tgtEl>
                                            </p:cond>
                                          </p:endCondLst>
                                        </p:cTn>
                                        <p:tgtEl>
                                          <p:sndTgt r:embed="rId6" name="150.wav"/>
                                        </p:tgtEl>
                                      </p:cMediaNode>
                                    </p:audio>
                                  </p:sub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128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286"/>
                                        </p:tgtEl>
                                        <p:attrNameLst>
                                          <p:attrName>style.visibility</p:attrName>
                                        </p:attrNameLst>
                                      </p:cBhvr>
                                      <p:to>
                                        <p:strVal val="visible"/>
                                      </p:to>
                                    </p:set>
                                    <p:animEffect transition="in" filter="wipe(up)">
                                      <p:cBhvr>
                                        <p:cTn id="58" dur="500"/>
                                        <p:tgtEl>
                                          <p:spTgt spid="1286"/>
                                        </p:tgtEl>
                                      </p:cBhvr>
                                    </p:animEffect>
                                  </p:childTnLst>
                                  <p:subTnLst>
                                    <p:audio>
                                      <p:cMediaNode>
                                        <p:cTn display="0" masterRel="sameClick">
                                          <p:stCondLst>
                                            <p:cond evt="begin" delay="0">
                                              <p:tn val="56"/>
                                            </p:cond>
                                          </p:stCondLst>
                                          <p:endCondLst>
                                            <p:cond evt="onStopAudio" delay="0">
                                              <p:tgtEl>
                                                <p:sldTgt/>
                                              </p:tgtEl>
                                            </p:cond>
                                          </p:endCondLst>
                                        </p:cTn>
                                        <p:tgtEl>
                                          <p:sndTgt r:embed="rId7" name="151.wav"/>
                                        </p:tgtEl>
                                      </p:cMediaNode>
                                    </p:audio>
                                  </p:sub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290"/>
                                        </p:tgtEl>
                                        <p:attrNameLst>
                                          <p:attrName>style.visibility</p:attrName>
                                        </p:attrNameLst>
                                      </p:cBhvr>
                                      <p:to>
                                        <p:strVal val="visible"/>
                                      </p:to>
                                    </p:set>
                                    <p:animEffect transition="in" filter="wipe(left)">
                                      <p:cBhvr>
                                        <p:cTn id="63" dur="500"/>
                                        <p:tgtEl>
                                          <p:spTgt spid="1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8" grpId="0"/>
      <p:bldP spid="1271" grpId="0" animBg="1"/>
      <p:bldP spid="1260" grpId="0" animBg="1"/>
      <p:bldP spid="1274" grpId="0" animBg="1"/>
      <p:bldP spid="1281" grpId="0" animBg="1"/>
      <p:bldP spid="1259" grpId="0"/>
      <p:bldP spid="1285" grpId="0" animBg="1"/>
      <p:bldP spid="1261" grpId="0" animBg="1"/>
      <p:bldP spid="1277" grpId="0" animBg="1"/>
      <p:bldP spid="1291" grpId="0" animBg="1"/>
      <p:bldP spid="1280" grpId="0" animBg="1"/>
      <p:bldP spid="1286" grpId="0" animBg="1"/>
      <p:bldP spid="1290" grpId="0" animBg="1"/>
    </p:bldLst>
  </p:timing>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8" name="文本框"/>
          <p:cNvSpPr>
            <a:spLocks noGrp="1"/>
          </p:cNvSpPr>
          <p:nvPr>
            <p:ph type="title"/>
          </p:nvPr>
        </p:nvSpPr>
        <p:spPr>
          <a:xfrm rot="0">
            <a:off x="381000" y="457200"/>
            <a:ext cx="3581399" cy="590550"/>
          </a:xfrm>
          <a:prstGeom prst="rect"/>
          <a:noFill/>
          <a:ln w="9525" cmpd="sng" cap="flat">
            <a:noFill/>
            <a:prstDash val="solid"/>
            <a:miter/>
          </a:ln>
        </p:spPr>
        <p:txBody>
          <a:bodyPr vert="horz" wrap="square" lIns="91440" tIns="45720" rIns="91440" bIns="45720" anchor="t" anchorCtr="0">
            <a:prstTxWarp prst="textNoShape"/>
          </a:bodyPr>
          <a:lstStyle/>
          <a:p>
            <a:pPr marL="0" indent="0" algn="ctr" eaLnBrk="1" latinLnBrk="0" hangingPunct="1">
              <a:lnSpc>
                <a:spcPct val="100000"/>
              </a:lnSpc>
              <a:spcBef>
                <a:spcPts val="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20.9.1   </a:t>
            </a:r>
            <a:r>
              <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半加器 </a:t>
            </a:r>
            <a:endPar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sp>
        <p:nvSpPr>
          <p:cNvPr id="1299" name="矩形"/>
          <p:cNvSpPr>
            <a:spLocks/>
          </p:cNvSpPr>
          <p:nvPr/>
        </p:nvSpPr>
        <p:spPr>
          <a:xfrm rot="0">
            <a:off x="762000" y="1072896"/>
            <a:ext cx="7696200" cy="1031875"/>
          </a:xfrm>
          <a:prstGeom prst="rect"/>
          <a:noFill/>
          <a:ln w="38100" cmpd="sng" cap="flat">
            <a:noFill/>
            <a:prstDash val="solid"/>
            <a:miter/>
          </a:ln>
        </p:spPr>
        <p:txBody>
          <a:bodyPr vert="horz" wrap="square" lIns="91440" tIns="45720" rIns="91440" bIns="45720" anchor="t" anchorCtr="0">
            <a:prstTxWarp prst="textNoShape"/>
            <a:spAutoFit/>
          </a:bodyPr>
          <a:lstStyle/>
          <a:p>
            <a:pPr marL="0" indent="0" algn="l">
              <a:lnSpc>
                <a:spcPct val="110000"/>
              </a:lnSpc>
              <a:spcBef>
                <a:spcPct val="30000"/>
              </a:spcBef>
              <a:spcAft>
                <a:spcPts val="0"/>
              </a:spcAft>
              <a:buNone/>
            </a:pPr>
            <a:r>
              <a:rPr lang="en-US" altLang="zh-CN" sz="2800" b="1" i="0" u="none" strike="noStrike" kern="1200" cap="none" spc="0" baseline="0">
                <a:solidFill>
                  <a:srgbClr val="00CCFF"/>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半加：实现两个一位二进制数相加，不考虑来自低位的进位。</a:t>
            </a:r>
            <a:endPar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305" name="组合"/>
          <p:cNvGrpSpPr>
            <a:grpSpLocks/>
          </p:cNvGrpSpPr>
          <p:nvPr/>
        </p:nvGrpSpPr>
        <p:grpSpPr>
          <a:xfrm>
            <a:off x="914400" y="2566416"/>
            <a:ext cx="6034902" cy="1053465"/>
            <a:chOff x="914400" y="2566416"/>
            <a:chExt cx="6034902" cy="1053465"/>
          </a:xfrm>
        </p:grpSpPr>
        <p:sp>
          <p:nvSpPr>
            <p:cNvPr id="1300" name="矩形"/>
            <p:cNvSpPr>
              <a:spLocks/>
            </p:cNvSpPr>
            <p:nvPr/>
          </p:nvSpPr>
          <p:spPr>
            <a:xfrm rot="0">
              <a:off x="2743200" y="2566416"/>
              <a:ext cx="42864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a:t>
              </a:r>
              <a:endParaRPr lang="zh-CN" altLang="en-US" sz="2800" b="1" i="0" u="none" strike="noStrike" kern="1200" cap="none" spc="0" baseline="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01" name="矩形"/>
            <p:cNvSpPr>
              <a:spLocks/>
            </p:cNvSpPr>
            <p:nvPr/>
          </p:nvSpPr>
          <p:spPr>
            <a:xfrm rot="0">
              <a:off x="2743200" y="3099815"/>
              <a:ext cx="42864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B</a:t>
              </a:r>
              <a:endParaRPr lang="zh-CN" altLang="en-US" sz="2800" b="1" i="0" u="none" strike="noStrike" kern="1200" cap="none" spc="0" baseline="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02" name="矩形"/>
            <p:cNvSpPr>
              <a:spLocks/>
            </p:cNvSpPr>
            <p:nvPr/>
          </p:nvSpPr>
          <p:spPr>
            <a:xfrm rot="0">
              <a:off x="914400" y="2947416"/>
              <a:ext cx="161289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两个输入</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03" name="左大括号"/>
            <p:cNvSpPr>
              <a:spLocks/>
            </p:cNvSpPr>
            <p:nvPr/>
          </p:nvSpPr>
          <p:spPr>
            <a:xfrm rot="0">
              <a:off x="2590799" y="2718815"/>
              <a:ext cx="152400" cy="838200"/>
            </a:xfrm>
            <a:prstGeom prst="leftBrace">
              <a:avLst>
                <a:gd name="adj1" fmla="val 45782"/>
                <a:gd name="adj2" fmla="val 50000"/>
              </a:avLst>
            </a:prstGeom>
            <a:noFill/>
            <a:ln w="28575" cmpd="sng" cap="flat">
              <a:solidFill>
                <a:srgbClr val="FF0000"/>
              </a:solidFill>
              <a:prstDash val="solid"/>
              <a:round/>
            </a:ln>
          </p:spPr>
        </p:sp>
        <p:sp>
          <p:nvSpPr>
            <p:cNvPr id="1304" name="矩形"/>
            <p:cNvSpPr>
              <a:spLocks/>
            </p:cNvSpPr>
            <p:nvPr/>
          </p:nvSpPr>
          <p:spPr>
            <a:xfrm rot="0">
              <a:off x="3200400" y="2871216"/>
              <a:ext cx="3748902"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表示两个同位相加的数</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grpSp>
        <p:nvGrpSpPr>
          <p:cNvPr id="1314" name="组合"/>
          <p:cNvGrpSpPr>
            <a:grpSpLocks/>
          </p:cNvGrpSpPr>
          <p:nvPr/>
        </p:nvGrpSpPr>
        <p:grpSpPr>
          <a:xfrm>
            <a:off x="914400" y="3861815"/>
            <a:ext cx="5780803" cy="1058226"/>
            <a:chOff x="914400" y="3861815"/>
            <a:chExt cx="5780803" cy="1058226"/>
          </a:xfrm>
        </p:grpSpPr>
        <p:sp>
          <p:nvSpPr>
            <p:cNvPr id="1306" name="矩形"/>
            <p:cNvSpPr>
              <a:spLocks/>
            </p:cNvSpPr>
            <p:nvPr/>
          </p:nvSpPr>
          <p:spPr>
            <a:xfrm rot="0">
              <a:off x="914400" y="4018978"/>
              <a:ext cx="1612899"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两个输出</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07" name="左大括号"/>
            <p:cNvSpPr>
              <a:spLocks/>
            </p:cNvSpPr>
            <p:nvPr/>
          </p:nvSpPr>
          <p:spPr>
            <a:xfrm rot="0">
              <a:off x="2590799" y="3942778"/>
              <a:ext cx="152400" cy="838200"/>
            </a:xfrm>
            <a:prstGeom prst="leftBrace">
              <a:avLst>
                <a:gd name="adj1" fmla="val 45782"/>
                <a:gd name="adj2" fmla="val 50000"/>
              </a:avLst>
            </a:prstGeom>
            <a:noFill/>
            <a:ln w="28575" cmpd="sng" cap="flat">
              <a:solidFill>
                <a:srgbClr val="C0504D"/>
              </a:solidFill>
              <a:prstDash val="solid"/>
              <a:round/>
            </a:ln>
          </p:spPr>
        </p:sp>
        <p:sp>
          <p:nvSpPr>
            <p:cNvPr id="1308" name="矩形"/>
            <p:cNvSpPr>
              <a:spLocks/>
            </p:cNvSpPr>
            <p:nvPr/>
          </p:nvSpPr>
          <p:spPr>
            <a:xfrm rot="0">
              <a:off x="2743200" y="3861815"/>
              <a:ext cx="382587"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S</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09" name="矩形"/>
            <p:cNvSpPr>
              <a:spLocks/>
            </p:cNvSpPr>
            <p:nvPr/>
          </p:nvSpPr>
          <p:spPr>
            <a:xfrm rot="0">
              <a:off x="2667000" y="4395216"/>
              <a:ext cx="42864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C</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10" name="直线"/>
            <p:cNvSpPr>
              <a:spLocks/>
            </p:cNvSpPr>
            <p:nvPr/>
          </p:nvSpPr>
          <p:spPr>
            <a:xfrm rot="0">
              <a:off x="3200400" y="4118991"/>
              <a:ext cx="381000" cy="0"/>
            </a:xfrm>
            <a:prstGeom prst="line"/>
            <a:noFill/>
            <a:ln w="28575" cmpd="sng" cap="flat">
              <a:solidFill>
                <a:srgbClr val="003399"/>
              </a:solidFill>
              <a:prstDash val="solid"/>
              <a:round/>
            </a:ln>
          </p:spPr>
        </p:sp>
        <p:sp>
          <p:nvSpPr>
            <p:cNvPr id="1311" name="直线"/>
            <p:cNvSpPr>
              <a:spLocks/>
            </p:cNvSpPr>
            <p:nvPr/>
          </p:nvSpPr>
          <p:spPr>
            <a:xfrm rot="0">
              <a:off x="3200400" y="4652391"/>
              <a:ext cx="381000" cy="0"/>
            </a:xfrm>
            <a:prstGeom prst="line"/>
            <a:noFill/>
            <a:ln w="28575" cmpd="sng" cap="flat">
              <a:solidFill>
                <a:srgbClr val="003399"/>
              </a:solidFill>
              <a:prstDash val="solid"/>
              <a:round/>
            </a:ln>
          </p:spPr>
        </p:sp>
        <p:sp>
          <p:nvSpPr>
            <p:cNvPr id="1312" name="矩形"/>
            <p:cNvSpPr>
              <a:spLocks/>
            </p:cNvSpPr>
            <p:nvPr/>
          </p:nvSpPr>
          <p:spPr>
            <a:xfrm rot="0">
              <a:off x="3581399" y="3866578"/>
              <a:ext cx="1970087"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3399"/>
                  </a:solidFill>
                  <a:effectLst>
                    <a:outerShdw sx="100000" sy="100000" blurRad="38100" dir="2700000" dist="38100" algn="tl">
                      <a:srgbClr val="C0C0C0"/>
                    </a:outerShdw>
                  </a:effectLst>
                  <a:latin typeface="Times New Roman" pitchFamily="0" charset="0"/>
                  <a:ea typeface="宋体" pitchFamily="0" charset="0"/>
                  <a:cs typeface="Calibri" pitchFamily="0" charset="0"/>
                </a:rPr>
                <a:t>表示半加和</a:t>
              </a:r>
              <a:endParaRPr lang="zh-CN" altLang="en-US" sz="2800" b="1" i="0" u="none" strike="noStrike" kern="1200" cap="none" spc="0" baseline="0">
                <a:solidFill>
                  <a:srgbClr val="0033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1313" name="矩形"/>
            <p:cNvSpPr>
              <a:spLocks/>
            </p:cNvSpPr>
            <p:nvPr/>
          </p:nvSpPr>
          <p:spPr>
            <a:xfrm rot="0">
              <a:off x="3657600" y="4399978"/>
              <a:ext cx="3037603" cy="520063"/>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3399"/>
                  </a:solidFill>
                  <a:effectLst>
                    <a:outerShdw sx="100000" sy="100000" blurRad="38100" dir="2700000" dist="38100" algn="tl">
                      <a:srgbClr val="DDDDDD"/>
                    </a:outerShdw>
                  </a:effectLst>
                  <a:latin typeface="Times New Roman" pitchFamily="0" charset="0"/>
                  <a:ea typeface="宋体" pitchFamily="0" charset="0"/>
                  <a:cs typeface="Calibri" pitchFamily="0" charset="0"/>
                </a:rPr>
                <a:t>表示向高位的进位</a:t>
              </a:r>
              <a:endParaRPr lang="zh-CN" altLang="en-US" sz="2800" b="1" i="0" u="none" strike="noStrike" kern="1200" cap="none" spc="0" baseline="0">
                <a:solidFill>
                  <a:srgbClr val="0033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sp>
        <p:nvSpPr>
          <p:cNvPr id="1315" name="矩形"/>
          <p:cNvSpPr>
            <a:spLocks/>
          </p:cNvSpPr>
          <p:nvPr/>
        </p:nvSpPr>
        <p:spPr>
          <a:xfrm rot="0">
            <a:off x="914400" y="5081016"/>
            <a:ext cx="197515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逻辑符号：</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16" name="矩形"/>
          <p:cNvSpPr>
            <a:spLocks/>
          </p:cNvSpPr>
          <p:nvPr/>
        </p:nvSpPr>
        <p:spPr>
          <a:xfrm rot="0">
            <a:off x="838200" y="2139696"/>
            <a:ext cx="161950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rPr>
              <a:t>半加器：</a:t>
            </a:r>
            <a:endParaRPr lang="zh-CN" altLang="en-US"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grpSp>
        <p:nvGrpSpPr>
          <p:cNvPr id="1332" name="组合"/>
          <p:cNvGrpSpPr>
            <a:grpSpLocks/>
          </p:cNvGrpSpPr>
          <p:nvPr/>
        </p:nvGrpSpPr>
        <p:grpSpPr>
          <a:xfrm>
            <a:off x="3200400" y="5004816"/>
            <a:ext cx="2943241" cy="1295400"/>
            <a:chOff x="3200400" y="5004816"/>
            <a:chExt cx="2943241" cy="1295400"/>
          </a:xfrm>
        </p:grpSpPr>
        <p:sp>
          <p:nvSpPr>
            <p:cNvPr id="1317" name="矩形"/>
            <p:cNvSpPr>
              <a:spLocks/>
            </p:cNvSpPr>
            <p:nvPr/>
          </p:nvSpPr>
          <p:spPr>
            <a:xfrm rot="0">
              <a:off x="4191000" y="5004816"/>
              <a:ext cx="990600" cy="1295400"/>
            </a:xfrm>
            <a:prstGeom prst="rect"/>
            <a:noFill/>
            <a:ln w="28575" cmpd="sng" cap="flat">
              <a:solidFill>
                <a:srgbClr val="000000"/>
              </a:solidFill>
              <a:prstDash val="solid"/>
              <a:miter/>
            </a:ln>
          </p:spPr>
        </p:sp>
        <p:sp>
          <p:nvSpPr>
            <p:cNvPr id="1318" name="直线"/>
            <p:cNvSpPr>
              <a:spLocks/>
            </p:cNvSpPr>
            <p:nvPr/>
          </p:nvSpPr>
          <p:spPr>
            <a:xfrm rot="0">
              <a:off x="3733800" y="5385816"/>
              <a:ext cx="457200" cy="0"/>
            </a:xfrm>
            <a:prstGeom prst="line"/>
            <a:noFill/>
            <a:ln w="28575" cmpd="sng" cap="flat">
              <a:solidFill>
                <a:srgbClr val="000000"/>
              </a:solidFill>
              <a:prstDash val="solid"/>
              <a:round/>
            </a:ln>
          </p:spPr>
        </p:sp>
        <p:sp>
          <p:nvSpPr>
            <p:cNvPr id="1319" name="直线"/>
            <p:cNvSpPr>
              <a:spLocks/>
            </p:cNvSpPr>
            <p:nvPr/>
          </p:nvSpPr>
          <p:spPr>
            <a:xfrm rot="0">
              <a:off x="3733800" y="5919216"/>
              <a:ext cx="457200" cy="0"/>
            </a:xfrm>
            <a:prstGeom prst="line"/>
            <a:noFill/>
            <a:ln w="28575" cmpd="sng" cap="flat">
              <a:solidFill>
                <a:srgbClr val="000000"/>
              </a:solidFill>
              <a:prstDash val="solid"/>
              <a:round/>
            </a:ln>
          </p:spPr>
        </p:sp>
        <p:sp>
          <p:nvSpPr>
            <p:cNvPr id="1320" name="直线"/>
            <p:cNvSpPr>
              <a:spLocks/>
            </p:cNvSpPr>
            <p:nvPr/>
          </p:nvSpPr>
          <p:spPr>
            <a:xfrm rot="0">
              <a:off x="5181599" y="5919216"/>
              <a:ext cx="457200" cy="0"/>
            </a:xfrm>
            <a:prstGeom prst="line"/>
            <a:noFill/>
            <a:ln w="28575" cmpd="sng" cap="flat">
              <a:solidFill>
                <a:srgbClr val="000000"/>
              </a:solidFill>
              <a:prstDash val="solid"/>
              <a:round/>
            </a:ln>
          </p:spPr>
        </p:sp>
        <p:sp>
          <p:nvSpPr>
            <p:cNvPr id="1321" name="直线"/>
            <p:cNvSpPr>
              <a:spLocks/>
            </p:cNvSpPr>
            <p:nvPr/>
          </p:nvSpPr>
          <p:spPr>
            <a:xfrm rot="0">
              <a:off x="5181599" y="5385816"/>
              <a:ext cx="457200" cy="0"/>
            </a:xfrm>
            <a:prstGeom prst="line"/>
            <a:noFill/>
            <a:ln w="28575" cmpd="sng" cap="flat">
              <a:solidFill>
                <a:srgbClr val="000000"/>
              </a:solidFill>
              <a:prstDash val="solid"/>
              <a:round/>
            </a:ln>
          </p:spPr>
        </p:sp>
        <p:sp>
          <p:nvSpPr>
            <p:cNvPr id="1322" name="椭圆"/>
            <p:cNvSpPr>
              <a:spLocks/>
            </p:cNvSpPr>
            <p:nvPr/>
          </p:nvSpPr>
          <p:spPr>
            <a:xfrm rot="0">
              <a:off x="3657600" y="5879529"/>
              <a:ext cx="79375" cy="79374"/>
            </a:xfrm>
            <a:prstGeom prst="ellipse"/>
            <a:noFill/>
            <a:ln w="28575" cmpd="sng" cap="flat">
              <a:solidFill>
                <a:srgbClr val="000000"/>
              </a:solidFill>
              <a:prstDash val="solid"/>
              <a:round/>
            </a:ln>
          </p:spPr>
        </p:sp>
        <p:sp>
          <p:nvSpPr>
            <p:cNvPr id="1323" name="矩形"/>
            <p:cNvSpPr>
              <a:spLocks/>
            </p:cNvSpPr>
            <p:nvPr/>
          </p:nvSpPr>
          <p:spPr>
            <a:xfrm rot="0">
              <a:off x="4495800" y="5690616"/>
              <a:ext cx="71754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CO</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24" name="矩形"/>
            <p:cNvSpPr>
              <a:spLocks/>
            </p:cNvSpPr>
            <p:nvPr/>
          </p:nvSpPr>
          <p:spPr>
            <a:xfrm rot="0">
              <a:off x="3200400" y="5081016"/>
              <a:ext cx="42864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a:t>
              </a:r>
              <a:endParaRPr lang="zh-CN" altLang="en-US" sz="3200" b="1" i="0" u="none" strike="noStrike" kern="1200" cap="none" spc="0" baseline="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25" name="矩形"/>
            <p:cNvSpPr>
              <a:spLocks/>
            </p:cNvSpPr>
            <p:nvPr/>
          </p:nvSpPr>
          <p:spPr>
            <a:xfrm rot="0">
              <a:off x="3200400" y="5614416"/>
              <a:ext cx="42864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B</a:t>
              </a:r>
              <a:endParaRPr lang="zh-CN" altLang="en-US" sz="3200" b="1" i="0" u="none" strike="noStrike" kern="1200" cap="none" spc="0" baseline="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26" name="矩形"/>
            <p:cNvSpPr>
              <a:spLocks/>
            </p:cNvSpPr>
            <p:nvPr/>
          </p:nvSpPr>
          <p:spPr>
            <a:xfrm rot="0">
              <a:off x="5715000" y="5081016"/>
              <a:ext cx="382587"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S</a:t>
              </a:r>
              <a:endParaRPr lang="zh-CN" altLang="en-US" sz="2800" b="1" i="0" u="none" strike="noStrike" kern="1200" cap="none" spc="0" baseline="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27" name="矩形"/>
            <p:cNvSpPr>
              <a:spLocks/>
            </p:cNvSpPr>
            <p:nvPr/>
          </p:nvSpPr>
          <p:spPr>
            <a:xfrm rot="0">
              <a:off x="5715000" y="5690616"/>
              <a:ext cx="42864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C</a:t>
              </a:r>
              <a:endParaRPr lang="zh-CN" altLang="en-US" sz="3200" b="1" i="0" u="none" strike="noStrike" kern="1200" cap="none" spc="0" baseline="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28" name="矩形"/>
            <p:cNvSpPr>
              <a:spLocks/>
            </p:cNvSpPr>
            <p:nvPr/>
          </p:nvSpPr>
          <p:spPr>
            <a:xfrm rot="0">
              <a:off x="4495800" y="5081016"/>
              <a:ext cx="609600" cy="56197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sym typeface="Symbol" pitchFamily="0" charset="0"/>
                </a:rPr>
                <a:t></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329" name="椭圆"/>
            <p:cNvSpPr>
              <a:spLocks/>
            </p:cNvSpPr>
            <p:nvPr/>
          </p:nvSpPr>
          <p:spPr>
            <a:xfrm rot="0">
              <a:off x="3657600" y="5342953"/>
              <a:ext cx="79375" cy="79374"/>
            </a:xfrm>
            <a:prstGeom prst="ellipse"/>
            <a:noFill/>
            <a:ln w="28575" cmpd="sng" cap="flat">
              <a:solidFill>
                <a:srgbClr val="000000"/>
              </a:solidFill>
              <a:prstDash val="solid"/>
              <a:round/>
            </a:ln>
          </p:spPr>
        </p:sp>
        <p:sp>
          <p:nvSpPr>
            <p:cNvPr id="1330" name="椭圆"/>
            <p:cNvSpPr>
              <a:spLocks/>
            </p:cNvSpPr>
            <p:nvPr/>
          </p:nvSpPr>
          <p:spPr>
            <a:xfrm rot="0">
              <a:off x="5638801" y="5350890"/>
              <a:ext cx="79374" cy="79374"/>
            </a:xfrm>
            <a:prstGeom prst="ellipse"/>
            <a:noFill/>
            <a:ln w="28575" cmpd="sng" cap="flat">
              <a:solidFill>
                <a:srgbClr val="000000"/>
              </a:solidFill>
              <a:prstDash val="solid"/>
              <a:round/>
            </a:ln>
          </p:spPr>
        </p:sp>
        <p:sp>
          <p:nvSpPr>
            <p:cNvPr id="1331" name="椭圆"/>
            <p:cNvSpPr>
              <a:spLocks/>
            </p:cNvSpPr>
            <p:nvPr/>
          </p:nvSpPr>
          <p:spPr>
            <a:xfrm rot="0">
              <a:off x="5635625" y="5882703"/>
              <a:ext cx="79374" cy="79374"/>
            </a:xfrm>
            <a:prstGeom prst="ellipse"/>
            <a:noFill/>
            <a:ln w="28575" cmpd="sng" cap="flat">
              <a:solidFill>
                <a:srgbClr val="000000"/>
              </a:solidFill>
              <a:prstDash val="solid"/>
              <a:round/>
            </a:ln>
          </p:spPr>
        </p:sp>
      </p:grpSp>
    </p:spTree>
    <p:extLst>
      <p:ext uri="{BB962C8B-B14F-4D97-AF65-F5344CB8AC3E}">
        <p14:creationId xmlns:p14="http://schemas.microsoft.com/office/powerpoint/2010/main" val="27011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99"/>
                                        </p:tgtEl>
                                        <p:attrNameLst>
                                          <p:attrName>style.visibility</p:attrName>
                                        </p:attrNameLst>
                                      </p:cBhvr>
                                      <p:to>
                                        <p:strVal val="visible"/>
                                      </p:to>
                                    </p:set>
                                    <p:animEffect transition="in" filter="box(out)">
                                      <p:cBhvr>
                                        <p:cTn id="7" dur="500"/>
                                        <p:tgtEl>
                                          <p:spTgt spid="1299"/>
                                        </p:tgtEl>
                                      </p:cBhvr>
                                    </p:animEffect>
                                  </p:childTnLst>
                                  <p:subTnLst>
                                    <p:audio>
                                      <p:cMediaNode>
                                        <p:cTn display="0" masterRel="sameClick">
                                          <p:stCondLst>
                                            <p:cond evt="begin" delay="0">
                                              <p:tn val="5"/>
                                            </p:cond>
                                          </p:stCondLst>
                                          <p:endCondLst>
                                            <p:cond evt="onStopAudio" delay="0">
                                              <p:tgtEl>
                                                <p:sldTgt/>
                                              </p:tgtEl>
                                            </p:cond>
                                          </p:endCondLst>
                                        </p:cTn>
                                        <p:tgtEl>
                                          <p:sndTgt r:embed="rId2" name="152.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6"/>
                                        </p:tgtEl>
                                        <p:attrNameLst>
                                          <p:attrName>style.visibility</p:attrName>
                                        </p:attrNameLst>
                                      </p:cBhvr>
                                      <p:to>
                                        <p:strVal val="visible"/>
                                      </p:to>
                                    </p:set>
                                    <p:animEffect transition="in" filter="wipe(left)">
                                      <p:cBhvr>
                                        <p:cTn id="12" dur="500"/>
                                        <p:tgtEl>
                                          <p:spTgt spid="13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5"/>
                                        </p:tgtEl>
                                        <p:attrNameLst>
                                          <p:attrName>style.visibility</p:attrName>
                                        </p:attrNameLst>
                                      </p:cBhvr>
                                      <p:to>
                                        <p:strVal val="visible"/>
                                      </p:to>
                                    </p:set>
                                    <p:animEffect transition="in" filter="wipe(left)">
                                      <p:cBhvr>
                                        <p:cTn id="17" dur="500"/>
                                        <p:tgtEl>
                                          <p:spTgt spid="13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14"/>
                                        </p:tgtEl>
                                        <p:attrNameLst>
                                          <p:attrName>style.visibility</p:attrName>
                                        </p:attrNameLst>
                                      </p:cBhvr>
                                      <p:to>
                                        <p:strVal val="visible"/>
                                      </p:to>
                                    </p:set>
                                    <p:animEffect transition="in" filter="wipe(left)">
                                      <p:cBhvr>
                                        <p:cTn id="22" dur="500"/>
                                        <p:tgtEl>
                                          <p:spTgt spid="13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15"/>
                                        </p:tgtEl>
                                        <p:attrNameLst>
                                          <p:attrName>style.visibility</p:attrName>
                                        </p:attrNameLst>
                                      </p:cBhvr>
                                      <p:to>
                                        <p:strVal val="visible"/>
                                      </p:to>
                                    </p:set>
                                    <p:animEffect transition="in" filter="wipe(left)">
                                      <p:cBhvr>
                                        <p:cTn id="27" dur="500"/>
                                        <p:tgtEl>
                                          <p:spTgt spid="1315"/>
                                        </p:tgtEl>
                                      </p:cBhvr>
                                    </p:animEffect>
                                  </p:childTnLst>
                                  <p:subTnLst>
                                    <p:audio>
                                      <p:cMediaNode>
                                        <p:cTn display="0" masterRel="sameClick">
                                          <p:stCondLst>
                                            <p:cond evt="begin" delay="0">
                                              <p:tn val="25"/>
                                            </p:cond>
                                          </p:stCondLst>
                                          <p:endCondLst>
                                            <p:cond evt="onStopAudio" delay="0">
                                              <p:tgtEl>
                                                <p:sldTgt/>
                                              </p:tgtEl>
                                            </p:cond>
                                          </p:endCondLst>
                                        </p:cTn>
                                        <p:tgtEl>
                                          <p:sndTgt r:embed="rId3" name="153.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2"/>
                                        </p:tgtEl>
                                        <p:attrNameLst>
                                          <p:attrName>style.visibility</p:attrName>
                                        </p:attrNameLst>
                                      </p:cBhvr>
                                      <p:to>
                                        <p:strVal val="visible"/>
                                      </p:to>
                                    </p:set>
                                    <p:animEffect transition="in" filter="wipe(left)">
                                      <p:cBhvr>
                                        <p:cTn id="32" dur="500"/>
                                        <p:tgtEl>
                                          <p:spTgt spid="1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9" grpId="0"/>
      <p:bldP spid="1316" grpId="0"/>
      <p:bldP spid="1305" grpId="0" animBg="1"/>
      <p:bldP spid="1314" grpId="0" animBg="1"/>
      <p:bldP spid="1315" grpId="0"/>
      <p:bldP spid="1332" grpId="0" animBg="1"/>
    </p:bldLst>
  </p:timing>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5" name="矩形"/>
          <p:cNvSpPr>
            <a:spLocks/>
          </p:cNvSpPr>
          <p:nvPr/>
        </p:nvSpPr>
        <p:spPr>
          <a:xfrm rot="0">
            <a:off x="990600" y="762000"/>
            <a:ext cx="3178174"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半加器逻辑状态表</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1344" name="组合"/>
          <p:cNvGrpSpPr>
            <a:grpSpLocks/>
          </p:cNvGrpSpPr>
          <p:nvPr/>
        </p:nvGrpSpPr>
        <p:grpSpPr>
          <a:xfrm>
            <a:off x="1371600" y="1447800"/>
            <a:ext cx="2438400" cy="2464752"/>
            <a:chOff x="1371600" y="1447800"/>
            <a:chExt cx="2438400" cy="2464752"/>
          </a:xfrm>
        </p:grpSpPr>
        <p:sp>
          <p:nvSpPr>
            <p:cNvPr id="1336" name="直线"/>
            <p:cNvSpPr>
              <a:spLocks/>
            </p:cNvSpPr>
            <p:nvPr/>
          </p:nvSpPr>
          <p:spPr>
            <a:xfrm rot="0">
              <a:off x="1371600" y="1447800"/>
              <a:ext cx="2438400" cy="0"/>
            </a:xfrm>
            <a:prstGeom prst="line"/>
            <a:noFill/>
            <a:ln w="28575" cmpd="sng" cap="flat">
              <a:solidFill>
                <a:srgbClr val="000000"/>
              </a:solidFill>
              <a:prstDash val="solid"/>
              <a:round/>
            </a:ln>
          </p:spPr>
        </p:sp>
        <p:sp>
          <p:nvSpPr>
            <p:cNvPr id="1337" name="直线"/>
            <p:cNvSpPr>
              <a:spLocks/>
            </p:cNvSpPr>
            <p:nvPr/>
          </p:nvSpPr>
          <p:spPr>
            <a:xfrm rot="0">
              <a:off x="2590799" y="1447800"/>
              <a:ext cx="0" cy="2438398"/>
            </a:xfrm>
            <a:prstGeom prst="line"/>
            <a:noFill/>
            <a:ln w="28575" cmpd="sng" cap="flat">
              <a:solidFill>
                <a:srgbClr val="000000"/>
              </a:solidFill>
              <a:prstDash val="solid"/>
              <a:round/>
            </a:ln>
          </p:spPr>
        </p:sp>
        <p:sp>
          <p:nvSpPr>
            <p:cNvPr id="1338" name="直线"/>
            <p:cNvSpPr>
              <a:spLocks/>
            </p:cNvSpPr>
            <p:nvPr/>
          </p:nvSpPr>
          <p:spPr>
            <a:xfrm rot="0">
              <a:off x="1371600" y="1981200"/>
              <a:ext cx="2438400" cy="0"/>
            </a:xfrm>
            <a:prstGeom prst="line"/>
            <a:noFill/>
            <a:ln w="28575" cmpd="sng" cap="flat">
              <a:solidFill>
                <a:srgbClr val="000000"/>
              </a:solidFill>
              <a:prstDash val="solid"/>
              <a:round/>
            </a:ln>
          </p:spPr>
        </p:sp>
        <p:sp>
          <p:nvSpPr>
            <p:cNvPr id="1339" name="矩形"/>
            <p:cNvSpPr>
              <a:spLocks/>
            </p:cNvSpPr>
            <p:nvPr/>
          </p:nvSpPr>
          <p:spPr>
            <a:xfrm rot="0">
              <a:off x="1371600" y="1447800"/>
              <a:ext cx="2164836"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A</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B</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S</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 C</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1340" name="矩形"/>
            <p:cNvSpPr>
              <a:spLocks/>
            </p:cNvSpPr>
            <p:nvPr/>
          </p:nvSpPr>
          <p:spPr>
            <a:xfrm rot="0">
              <a:off x="1371600" y="1962149"/>
              <a:ext cx="2145360" cy="520064"/>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0     0     0    0</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1341" name="矩形"/>
            <p:cNvSpPr>
              <a:spLocks/>
            </p:cNvSpPr>
            <p:nvPr/>
          </p:nvSpPr>
          <p:spPr>
            <a:xfrm rot="0">
              <a:off x="1371600" y="2438400"/>
              <a:ext cx="21453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0     1     1    0</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1342" name="矩形"/>
            <p:cNvSpPr>
              <a:spLocks/>
            </p:cNvSpPr>
            <p:nvPr/>
          </p:nvSpPr>
          <p:spPr>
            <a:xfrm rot="0">
              <a:off x="1371600" y="2914650"/>
              <a:ext cx="21453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1     0     1    0</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1343" name="矩形"/>
            <p:cNvSpPr>
              <a:spLocks/>
            </p:cNvSpPr>
            <p:nvPr/>
          </p:nvSpPr>
          <p:spPr>
            <a:xfrm rot="0">
              <a:off x="1371600" y="3392487"/>
              <a:ext cx="21453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1     1     0    1</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grpSp>
      <p:sp>
        <p:nvSpPr>
          <p:cNvPr id="1345" name="矩形"/>
          <p:cNvSpPr>
            <a:spLocks/>
          </p:cNvSpPr>
          <p:nvPr/>
        </p:nvSpPr>
        <p:spPr>
          <a:xfrm rot="0">
            <a:off x="1066800" y="4114800"/>
            <a:ext cx="1970086" cy="519113"/>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逻辑表达式</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aphicFrame>
        <p:nvGraphicFramePr>
          <p:cNvPr id="1346" name="对象"/>
          <p:cNvGraphicFramePr>
            <a:graphicFrameLocks noChangeAspect="1"/>
          </p:cNvGraphicFramePr>
          <p:nvPr/>
        </p:nvGraphicFramePr>
        <p:xfrm>
          <a:off x="1255712" y="4724400"/>
          <a:ext cx="3925887" cy="547686"/>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1346" name="对象"/>
                      <p:cNvPicPr>
                        <a:picLocks noChangeAspect="1"/>
                      </p:cNvPicPr>
                      <p:nvPr/>
                    </p:nvPicPr>
                    <p:blipFill>
                      <a:blip r:embed="rId2" cstate="print"/>
                      <a:stretch>
                        <a:fillRect/>
                      </a:stretch>
                    </p:blipFill>
                    <p:spPr>
                      <a:xfrm rot="0">
                        <a:off x="1255712" y="4724400"/>
                        <a:ext cx="3925887" cy="547686"/>
                      </a:xfrm>
                      <a:prstGeom prst="rect"/>
                      <a:noFill/>
                      <a:ln w="9525" cmpd="sng" cap="flat">
                        <a:noFill/>
                        <a:prstDash val="solid"/>
                        <a:miter/>
                      </a:ln>
                    </p:spPr>
                  </p:pic>
                </p:oleObj>
              </mc:Fallback>
            </mc:AlternateContent>
          </a:graphicData>
        </a:graphic>
      </p:graphicFrame>
      <p:graphicFrame>
        <p:nvGraphicFramePr>
          <p:cNvPr id="1347" name="对象"/>
          <p:cNvGraphicFramePr>
            <a:graphicFrameLocks noChangeAspect="1"/>
          </p:cNvGraphicFramePr>
          <p:nvPr/>
        </p:nvGraphicFramePr>
        <p:xfrm>
          <a:off x="1143000" y="5638800"/>
          <a:ext cx="1600200" cy="530225"/>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1347" name="对象"/>
                      <p:cNvPicPr>
                        <a:picLocks noChangeAspect="1"/>
                      </p:cNvPicPr>
                      <p:nvPr/>
                    </p:nvPicPr>
                    <p:blipFill>
                      <a:blip r:embed="rId4" cstate="print"/>
                      <a:stretch>
                        <a:fillRect/>
                      </a:stretch>
                    </p:blipFill>
                    <p:spPr>
                      <a:xfrm rot="0">
                        <a:off x="1143000" y="5638800"/>
                        <a:ext cx="1600200" cy="530225"/>
                      </a:xfrm>
                      <a:prstGeom prst="rect"/>
                      <a:noFill/>
                      <a:ln w="9525" cmpd="sng" cap="flat">
                        <a:noFill/>
                        <a:prstDash val="solid"/>
                        <a:miter/>
                      </a:ln>
                    </p:spPr>
                  </p:pic>
                </p:oleObj>
              </mc:Fallback>
            </mc:AlternateContent>
          </a:graphicData>
        </a:graphic>
      </p:graphicFrame>
      <p:grpSp>
        <p:nvGrpSpPr>
          <p:cNvPr id="1372" name="组合"/>
          <p:cNvGrpSpPr>
            <a:grpSpLocks/>
          </p:cNvGrpSpPr>
          <p:nvPr/>
        </p:nvGrpSpPr>
        <p:grpSpPr>
          <a:xfrm>
            <a:off x="4419600" y="990600"/>
            <a:ext cx="3430588" cy="3568065"/>
            <a:chOff x="4419600" y="990600"/>
            <a:chExt cx="3430588" cy="3568065"/>
          </a:xfrm>
        </p:grpSpPr>
        <p:sp>
          <p:nvSpPr>
            <p:cNvPr id="1348" name="矩形"/>
            <p:cNvSpPr>
              <a:spLocks/>
            </p:cNvSpPr>
            <p:nvPr/>
          </p:nvSpPr>
          <p:spPr>
            <a:xfrm rot="0">
              <a:off x="5486400" y="4038600"/>
              <a:ext cx="1259352"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rPr>
                <a:t>逻辑图</a:t>
              </a:r>
              <a:endParaRPr lang="zh-CN" altLang="en-US"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1349" name="直线"/>
            <p:cNvSpPr>
              <a:spLocks/>
            </p:cNvSpPr>
            <p:nvPr/>
          </p:nvSpPr>
          <p:spPr>
            <a:xfrm rot="0">
              <a:off x="5562600" y="1600200"/>
              <a:ext cx="0" cy="1447800"/>
            </a:xfrm>
            <a:prstGeom prst="line"/>
            <a:noFill/>
            <a:ln w="28575" cmpd="sng" cap="flat">
              <a:solidFill>
                <a:srgbClr val="000000"/>
              </a:solidFill>
              <a:prstDash val="solid"/>
              <a:round/>
            </a:ln>
          </p:spPr>
        </p:sp>
        <p:sp>
          <p:nvSpPr>
            <p:cNvPr id="1350" name="直线"/>
            <p:cNvSpPr>
              <a:spLocks/>
            </p:cNvSpPr>
            <p:nvPr/>
          </p:nvSpPr>
          <p:spPr>
            <a:xfrm rot="0">
              <a:off x="5334000" y="2057400"/>
              <a:ext cx="0" cy="1447800"/>
            </a:xfrm>
            <a:prstGeom prst="line"/>
            <a:noFill/>
            <a:ln w="28575" cmpd="sng" cap="flat">
              <a:solidFill>
                <a:srgbClr val="000000"/>
              </a:solidFill>
              <a:prstDash val="solid"/>
              <a:round/>
            </a:ln>
          </p:spPr>
        </p:sp>
        <p:sp>
          <p:nvSpPr>
            <p:cNvPr id="1351" name="矩形"/>
            <p:cNvSpPr>
              <a:spLocks/>
            </p:cNvSpPr>
            <p:nvPr/>
          </p:nvSpPr>
          <p:spPr>
            <a:xfrm rot="0">
              <a:off x="5867400" y="1295399"/>
              <a:ext cx="762000" cy="1066799"/>
            </a:xfrm>
            <a:prstGeom prst="rect"/>
            <a:noFill/>
            <a:ln w="28575" cmpd="sng" cap="flat">
              <a:solidFill>
                <a:srgbClr val="000000"/>
              </a:solidFill>
              <a:prstDash val="solid"/>
              <a:miter/>
            </a:ln>
          </p:spPr>
        </p:sp>
        <p:sp>
          <p:nvSpPr>
            <p:cNvPr id="1352" name="矩形"/>
            <p:cNvSpPr>
              <a:spLocks/>
            </p:cNvSpPr>
            <p:nvPr/>
          </p:nvSpPr>
          <p:spPr>
            <a:xfrm rot="0">
              <a:off x="5867400" y="2667000"/>
              <a:ext cx="762000" cy="1066800"/>
            </a:xfrm>
            <a:prstGeom prst="rect"/>
            <a:noFill/>
            <a:ln w="28575" cmpd="sng" cap="flat">
              <a:solidFill>
                <a:srgbClr val="000000"/>
              </a:solidFill>
              <a:prstDash val="solid"/>
              <a:miter/>
            </a:ln>
          </p:spPr>
        </p:sp>
        <p:sp>
          <p:nvSpPr>
            <p:cNvPr id="1353" name="矩形"/>
            <p:cNvSpPr>
              <a:spLocks/>
            </p:cNvSpPr>
            <p:nvPr/>
          </p:nvSpPr>
          <p:spPr>
            <a:xfrm rot="0">
              <a:off x="6019799" y="2790824"/>
              <a:ext cx="487433"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&amp;</a:t>
              </a:r>
              <a:endParaRPr lang="zh-CN" altLang="en-US" sz="32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54" name="矩形"/>
            <p:cNvSpPr>
              <a:spLocks/>
            </p:cNvSpPr>
            <p:nvPr/>
          </p:nvSpPr>
          <p:spPr>
            <a:xfrm rot="0">
              <a:off x="5943599" y="1419225"/>
              <a:ext cx="56514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32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55" name="直线"/>
            <p:cNvSpPr>
              <a:spLocks/>
            </p:cNvSpPr>
            <p:nvPr/>
          </p:nvSpPr>
          <p:spPr>
            <a:xfrm rot="0">
              <a:off x="4953000" y="1600200"/>
              <a:ext cx="914400" cy="0"/>
            </a:xfrm>
            <a:prstGeom prst="line"/>
            <a:noFill/>
            <a:ln w="28575" cmpd="sng" cap="flat">
              <a:solidFill>
                <a:srgbClr val="000000"/>
              </a:solidFill>
              <a:prstDash val="solid"/>
              <a:round/>
            </a:ln>
          </p:spPr>
        </p:sp>
        <p:sp>
          <p:nvSpPr>
            <p:cNvPr id="1356" name="直线"/>
            <p:cNvSpPr>
              <a:spLocks/>
            </p:cNvSpPr>
            <p:nvPr/>
          </p:nvSpPr>
          <p:spPr>
            <a:xfrm rot="0">
              <a:off x="4953000" y="2057400"/>
              <a:ext cx="914400" cy="0"/>
            </a:xfrm>
            <a:prstGeom prst="line"/>
            <a:noFill/>
            <a:ln w="28575" cmpd="sng" cap="flat">
              <a:solidFill>
                <a:srgbClr val="000000"/>
              </a:solidFill>
              <a:prstDash val="solid"/>
              <a:round/>
            </a:ln>
          </p:spPr>
        </p:sp>
        <p:sp>
          <p:nvSpPr>
            <p:cNvPr id="1357" name="直线"/>
            <p:cNvSpPr>
              <a:spLocks/>
            </p:cNvSpPr>
            <p:nvPr/>
          </p:nvSpPr>
          <p:spPr>
            <a:xfrm rot="0">
              <a:off x="6629400" y="1828800"/>
              <a:ext cx="762000" cy="0"/>
            </a:xfrm>
            <a:prstGeom prst="line"/>
            <a:noFill/>
            <a:ln w="28575" cmpd="sng" cap="flat">
              <a:solidFill>
                <a:srgbClr val="000000"/>
              </a:solidFill>
              <a:prstDash val="solid"/>
              <a:round/>
            </a:ln>
          </p:spPr>
        </p:sp>
        <p:sp>
          <p:nvSpPr>
            <p:cNvPr id="1358" name="直线"/>
            <p:cNvSpPr>
              <a:spLocks/>
            </p:cNvSpPr>
            <p:nvPr/>
          </p:nvSpPr>
          <p:spPr>
            <a:xfrm rot="0">
              <a:off x="6629400" y="3200400"/>
              <a:ext cx="685800" cy="0"/>
            </a:xfrm>
            <a:prstGeom prst="line"/>
            <a:noFill/>
            <a:ln w="28575" cmpd="sng" cap="flat">
              <a:solidFill>
                <a:srgbClr val="000000"/>
              </a:solidFill>
              <a:prstDash val="solid"/>
              <a:round/>
            </a:ln>
          </p:spPr>
        </p:sp>
        <p:sp>
          <p:nvSpPr>
            <p:cNvPr id="1359" name="直线"/>
            <p:cNvSpPr>
              <a:spLocks/>
            </p:cNvSpPr>
            <p:nvPr/>
          </p:nvSpPr>
          <p:spPr>
            <a:xfrm rot="0">
              <a:off x="5562600" y="3048000"/>
              <a:ext cx="304800" cy="0"/>
            </a:xfrm>
            <a:prstGeom prst="line"/>
            <a:noFill/>
            <a:ln w="28575" cmpd="sng" cap="flat">
              <a:solidFill>
                <a:srgbClr val="000000"/>
              </a:solidFill>
              <a:prstDash val="solid"/>
              <a:round/>
            </a:ln>
          </p:spPr>
        </p:sp>
        <p:sp>
          <p:nvSpPr>
            <p:cNvPr id="1360" name="直线"/>
            <p:cNvSpPr>
              <a:spLocks/>
            </p:cNvSpPr>
            <p:nvPr/>
          </p:nvSpPr>
          <p:spPr>
            <a:xfrm rot="0">
              <a:off x="5334000" y="3505199"/>
              <a:ext cx="533400" cy="0"/>
            </a:xfrm>
            <a:prstGeom prst="line"/>
            <a:noFill/>
            <a:ln w="28575" cmpd="sng" cap="flat">
              <a:solidFill>
                <a:srgbClr val="000000"/>
              </a:solidFill>
              <a:prstDash val="solid"/>
              <a:round/>
            </a:ln>
          </p:spPr>
        </p:sp>
        <p:sp>
          <p:nvSpPr>
            <p:cNvPr id="1361" name="矩形"/>
            <p:cNvSpPr>
              <a:spLocks/>
            </p:cNvSpPr>
            <p:nvPr/>
          </p:nvSpPr>
          <p:spPr>
            <a:xfrm rot="0">
              <a:off x="5181599" y="1524000"/>
              <a:ext cx="304800" cy="7581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400" b="1" i="0" u="none" strike="noStrike" kern="1200" cap="none" spc="0" baseline="0">
                  <a:solidFill>
                    <a:schemeClr val="tx1"/>
                  </a:solidFill>
                  <a:latin typeface="Times New Roman" pitchFamily="0" charset="0"/>
                  <a:ea typeface="宋体" pitchFamily="0" charset="0"/>
                  <a:cs typeface="宋体" pitchFamily="0" charset="0"/>
                </a:rPr>
                <a:t>.</a:t>
              </a:r>
              <a:endParaRPr lang="zh-CN" altLang="en-US" sz="36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362" name="矩形"/>
            <p:cNvSpPr>
              <a:spLocks/>
            </p:cNvSpPr>
            <p:nvPr/>
          </p:nvSpPr>
          <p:spPr>
            <a:xfrm rot="0">
              <a:off x="5410200" y="1066800"/>
              <a:ext cx="332103" cy="7581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chemeClr val="tx1"/>
                  </a:solidFill>
                  <a:latin typeface="Times New Roman" pitchFamily="0" charset="0"/>
                  <a:ea typeface="宋体" pitchFamily="0" charset="0"/>
                  <a:cs typeface="Calibri" pitchFamily="0" charset="0"/>
                </a:rPr>
                <a:t>.</a:t>
              </a:r>
              <a:endParaRPr lang="zh-CN" altLang="en-US" sz="44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363" name="矩形"/>
            <p:cNvSpPr>
              <a:spLocks/>
            </p:cNvSpPr>
            <p:nvPr/>
          </p:nvSpPr>
          <p:spPr>
            <a:xfrm rot="0">
              <a:off x="4419600" y="1295399"/>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3300"/>
                  </a:solidFill>
                  <a:latin typeface="Times New Roman" pitchFamily="0" charset="0"/>
                  <a:ea typeface="宋体" pitchFamily="0" charset="0"/>
                  <a:cs typeface="Calibri" pitchFamily="0" charset="0"/>
                </a:rPr>
                <a:t>A</a:t>
              </a:r>
              <a:endParaRPr lang="zh-CN" altLang="en-US" sz="2800" b="1" i="1" u="none" strike="noStrike" kern="1200" cap="none" spc="0" baseline="0">
                <a:solidFill>
                  <a:srgbClr val="FF3300"/>
                </a:solidFill>
                <a:latin typeface="Times New Roman" pitchFamily="0" charset="0"/>
                <a:ea typeface="宋体" pitchFamily="0" charset="0"/>
                <a:cs typeface="Calibri" pitchFamily="0" charset="0"/>
              </a:endParaRPr>
            </a:p>
          </p:txBody>
        </p:sp>
        <p:sp>
          <p:nvSpPr>
            <p:cNvPr id="1364" name="矩形"/>
            <p:cNvSpPr>
              <a:spLocks/>
            </p:cNvSpPr>
            <p:nvPr/>
          </p:nvSpPr>
          <p:spPr>
            <a:xfrm rot="0">
              <a:off x="4419600" y="1828800"/>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3300"/>
                  </a:solidFill>
                  <a:latin typeface="Times New Roman" pitchFamily="0" charset="0"/>
                  <a:ea typeface="宋体" pitchFamily="0" charset="0"/>
                  <a:cs typeface="Calibri" pitchFamily="0" charset="0"/>
                </a:rPr>
                <a:t>B</a:t>
              </a:r>
              <a:endParaRPr lang="zh-CN" altLang="en-US" sz="2800" b="1" i="1" u="none" strike="noStrike" kern="1200" cap="none" spc="0" baseline="0">
                <a:solidFill>
                  <a:srgbClr val="FF3300"/>
                </a:solidFill>
                <a:latin typeface="Times New Roman" pitchFamily="0" charset="0"/>
                <a:ea typeface="宋体" pitchFamily="0" charset="0"/>
                <a:cs typeface="Calibri" pitchFamily="0" charset="0"/>
              </a:endParaRPr>
            </a:p>
          </p:txBody>
        </p:sp>
        <p:sp>
          <p:nvSpPr>
            <p:cNvPr id="1365" name="矩形"/>
            <p:cNvSpPr>
              <a:spLocks/>
            </p:cNvSpPr>
            <p:nvPr/>
          </p:nvSpPr>
          <p:spPr>
            <a:xfrm rot="0">
              <a:off x="7467601" y="1600200"/>
              <a:ext cx="382587"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3300"/>
                  </a:solidFill>
                  <a:latin typeface="Times New Roman" pitchFamily="0" charset="0"/>
                  <a:ea typeface="宋体" pitchFamily="0" charset="0"/>
                  <a:cs typeface="Calibri" pitchFamily="0" charset="0"/>
                </a:rPr>
                <a:t>S</a:t>
              </a:r>
              <a:endParaRPr lang="zh-CN" altLang="en-US" sz="2800" b="1" i="1" u="none" strike="noStrike" kern="1200" cap="none" spc="0" baseline="0">
                <a:solidFill>
                  <a:srgbClr val="FF3300"/>
                </a:solidFill>
                <a:latin typeface="Times New Roman" pitchFamily="0" charset="0"/>
                <a:ea typeface="宋体" pitchFamily="0" charset="0"/>
                <a:cs typeface="Calibri" pitchFamily="0" charset="0"/>
              </a:endParaRPr>
            </a:p>
          </p:txBody>
        </p:sp>
        <p:sp>
          <p:nvSpPr>
            <p:cNvPr id="1366" name="矩形"/>
            <p:cNvSpPr>
              <a:spLocks/>
            </p:cNvSpPr>
            <p:nvPr/>
          </p:nvSpPr>
          <p:spPr>
            <a:xfrm rot="0">
              <a:off x="7391400" y="2895600"/>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3300"/>
                  </a:solidFill>
                  <a:latin typeface="Times New Roman" pitchFamily="0" charset="0"/>
                  <a:ea typeface="宋体" pitchFamily="0" charset="0"/>
                  <a:cs typeface="Calibri" pitchFamily="0" charset="0"/>
                </a:rPr>
                <a:t>C</a:t>
              </a:r>
              <a:endParaRPr lang="zh-CN" altLang="en-US" sz="2800" b="1" i="1" u="none" strike="noStrike" kern="1200" cap="none" spc="0" baseline="0">
                <a:solidFill>
                  <a:srgbClr val="FF3300"/>
                </a:solidFill>
                <a:latin typeface="Times New Roman" pitchFamily="0" charset="0"/>
                <a:ea typeface="宋体" pitchFamily="0" charset="0"/>
                <a:cs typeface="Calibri" pitchFamily="0" charset="0"/>
              </a:endParaRPr>
            </a:p>
          </p:txBody>
        </p:sp>
        <p:sp>
          <p:nvSpPr>
            <p:cNvPr id="1367" name="矩形"/>
            <p:cNvSpPr>
              <a:spLocks/>
            </p:cNvSpPr>
            <p:nvPr/>
          </p:nvSpPr>
          <p:spPr>
            <a:xfrm rot="0">
              <a:off x="5105400" y="990600"/>
              <a:ext cx="1905000" cy="2971799"/>
            </a:xfrm>
            <a:prstGeom prst="rect"/>
            <a:noFill/>
            <a:ln w="28575" cmpd="sng" cap="flat">
              <a:solidFill>
                <a:srgbClr val="FF0000"/>
              </a:solidFill>
              <a:prstDash val="dash"/>
              <a:miter/>
            </a:ln>
          </p:spPr>
        </p:sp>
        <p:sp>
          <p:nvSpPr>
            <p:cNvPr id="1368" name="椭圆"/>
            <p:cNvSpPr>
              <a:spLocks/>
            </p:cNvSpPr>
            <p:nvPr/>
          </p:nvSpPr>
          <p:spPr>
            <a:xfrm rot="0">
              <a:off x="7391400" y="1792287"/>
              <a:ext cx="93662" cy="93662"/>
            </a:xfrm>
            <a:prstGeom prst="ellipse"/>
            <a:noFill/>
            <a:ln w="28575" cmpd="sng" cap="flat">
              <a:solidFill>
                <a:srgbClr val="000000"/>
              </a:solidFill>
              <a:prstDash val="solid"/>
              <a:round/>
            </a:ln>
          </p:spPr>
        </p:sp>
        <p:sp>
          <p:nvSpPr>
            <p:cNvPr id="1369" name="椭圆"/>
            <p:cNvSpPr>
              <a:spLocks/>
            </p:cNvSpPr>
            <p:nvPr/>
          </p:nvSpPr>
          <p:spPr>
            <a:xfrm rot="0">
              <a:off x="4867275" y="2019300"/>
              <a:ext cx="93661" cy="93662"/>
            </a:xfrm>
            <a:prstGeom prst="ellipse"/>
            <a:noFill/>
            <a:ln w="28575" cmpd="sng" cap="flat">
              <a:solidFill>
                <a:srgbClr val="000000"/>
              </a:solidFill>
              <a:prstDash val="solid"/>
              <a:round/>
            </a:ln>
          </p:spPr>
        </p:sp>
        <p:sp>
          <p:nvSpPr>
            <p:cNvPr id="1370" name="椭圆"/>
            <p:cNvSpPr>
              <a:spLocks/>
            </p:cNvSpPr>
            <p:nvPr/>
          </p:nvSpPr>
          <p:spPr>
            <a:xfrm rot="0">
              <a:off x="7343775" y="3159125"/>
              <a:ext cx="93662" cy="93662"/>
            </a:xfrm>
            <a:prstGeom prst="ellipse"/>
            <a:noFill/>
            <a:ln w="28575" cmpd="sng" cap="flat">
              <a:solidFill>
                <a:srgbClr val="000000"/>
              </a:solidFill>
              <a:prstDash val="solid"/>
              <a:round/>
            </a:ln>
          </p:spPr>
        </p:sp>
        <p:sp>
          <p:nvSpPr>
            <p:cNvPr id="1371" name="椭圆"/>
            <p:cNvSpPr>
              <a:spLocks/>
            </p:cNvSpPr>
            <p:nvPr/>
          </p:nvSpPr>
          <p:spPr>
            <a:xfrm rot="0">
              <a:off x="4867275" y="1558925"/>
              <a:ext cx="93661" cy="93662"/>
            </a:xfrm>
            <a:prstGeom prst="ellipse"/>
            <a:noFill/>
            <a:ln w="28575" cmpd="sng" cap="flat">
              <a:solidFill>
                <a:srgbClr val="000000"/>
              </a:solidFill>
              <a:prstDash val="solid"/>
              <a:round/>
            </a:ln>
          </p:spPr>
        </p:sp>
      </p:grpSp>
      <p:graphicFrame>
        <p:nvGraphicFramePr>
          <p:cNvPr id="1373" name="对象"/>
          <p:cNvGraphicFramePr>
            <a:graphicFrameLocks noChangeAspect="1"/>
          </p:cNvGraphicFramePr>
          <p:nvPr/>
        </p:nvGraphicFramePr>
        <p:xfrm>
          <a:off x="1203325" y="5410200"/>
          <a:ext cx="1441448" cy="477836"/>
        </p:xfrm>
        <a:graphic>
          <a:graphicData uri="http://schemas.openxmlformats.org/presentationml/2006/ole">
            <mc:AlternateContent xmlns:mc="http://schemas.openxmlformats.org/markup-compatibility/2006">
              <mc:Choice xmlns:v="urn:schemas-microsoft-com:vml" Requires="v">
                <p:oleObj spid="" name="package" r:id="rId5" imgW="0" imgH="0" progId="package">
                  <p:embed/>
                </p:oleObj>
              </mc:Choice>
              <mc:Fallback>
                <p:oleObj name="package" r:id="rId5" imgW="0" imgH="0" progId="package">
                  <p:embed/>
                  <p:pic>
                    <p:nvPicPr>
                      <p:cNvPr id="1373" name="对象"/>
                      <p:cNvPicPr>
                        <a:picLocks noChangeAspect="1"/>
                      </p:cNvPicPr>
                      <p:nvPr/>
                    </p:nvPicPr>
                    <p:blipFill>
                      <a:blip r:embed="rId6" cstate="print"/>
                      <a:stretch>
                        <a:fillRect/>
                      </a:stretch>
                    </p:blipFill>
                    <p:spPr>
                      <a:xfrm rot="0">
                        <a:off x="1203325" y="5410200"/>
                        <a:ext cx="1441448" cy="477836"/>
                      </a:xfrm>
                      <a:prstGeom prst="rect"/>
                      <a:noFill/>
                      <a:ln w="9525" cmpd="sng" cap="flat">
                        <a:noFill/>
                        <a:prstDash val="solid"/>
                        <a:miter/>
                      </a:ln>
                    </p:spPr>
                  </p:pic>
                </p:oleObj>
              </mc:Fallback>
            </mc:AlternateContent>
          </a:graphicData>
        </a:graphic>
      </p:graphicFrame>
      <p:pic>
        <p:nvPicPr>
          <p:cNvPr id="1374" name="图片" descr="AG00317_"/>
          <p:cNvPicPr>
            <a:picLocks noChangeAspect="1"/>
          </p:cNvPicPr>
          <p:nvPr/>
        </p:nvPicPr>
        <p:blipFill>
          <a:blip r:embed="rId7" cstate="print"/>
          <a:stretch>
            <a:fillRect/>
          </a:stretch>
        </p:blipFill>
        <p:spPr>
          <a:xfrm rot="0">
            <a:off x="6248400" y="4343400"/>
            <a:ext cx="1246188" cy="1600200"/>
          </a:xfrm>
          <a:prstGeom prst="rect"/>
          <a:noFill/>
          <a:ln w="9525" cmpd="sng" cap="flat">
            <a:noFill/>
            <a:prstDash val="solid"/>
            <a:round/>
          </a:ln>
        </p:spPr>
      </p:pic>
    </p:spTree>
    <p:extLst>
      <p:ext uri="{BB962C8B-B14F-4D97-AF65-F5344CB8AC3E}">
        <p14:creationId xmlns:p14="http://schemas.microsoft.com/office/powerpoint/2010/main" val="50092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5"/>
                                        </p:tgtEl>
                                        <p:attrNameLst>
                                          <p:attrName>style.visibility</p:attrName>
                                        </p:attrNameLst>
                                      </p:cBhvr>
                                      <p:to>
                                        <p:strVal val="visible"/>
                                      </p:to>
                                    </p:set>
                                    <p:animEffect transition="in" filter="blinds(horizontal)">
                                      <p:cBhvr>
                                        <p:cTn id="7" dur="500"/>
                                        <p:tgtEl>
                                          <p:spTgt spid="13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46"/>
                                        </p:tgtEl>
                                        <p:attrNameLst>
                                          <p:attrName>style.visibility</p:attrName>
                                        </p:attrNameLst>
                                      </p:cBhvr>
                                      <p:to>
                                        <p:strVal val="visible"/>
                                      </p:to>
                                    </p:set>
                                    <p:animEffect transition="in" filter="blinds(horizontal)">
                                      <p:cBhvr>
                                        <p:cTn id="12" dur="500"/>
                                        <p:tgtEl>
                                          <p:spTgt spid="13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73"/>
                                        </p:tgtEl>
                                        <p:attrNameLst>
                                          <p:attrName>style.visibility</p:attrName>
                                        </p:attrNameLst>
                                      </p:cBhvr>
                                      <p:to>
                                        <p:strVal val="visible"/>
                                      </p:to>
                                    </p:set>
                                    <p:animEffect transition="in" filter="blinds(horizontal)">
                                      <p:cBhvr>
                                        <p:cTn id="17" dur="500"/>
                                        <p:tgtEl>
                                          <p:spTgt spid="13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47"/>
                                        </p:tgtEl>
                                        <p:attrNameLst>
                                          <p:attrName>style.visibility</p:attrName>
                                        </p:attrNameLst>
                                      </p:cBhvr>
                                      <p:to>
                                        <p:strVal val="visible"/>
                                      </p:to>
                                    </p:set>
                                    <p:animEffect transition="in" filter="blinds(horizontal)">
                                      <p:cBhvr>
                                        <p:cTn id="22" dur="500"/>
                                        <p:tgtEl>
                                          <p:spTgt spid="13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72"/>
                                        </p:tgtEl>
                                        <p:attrNameLst>
                                          <p:attrName>style.visibility</p:attrName>
                                        </p:attrNameLst>
                                      </p:cBhvr>
                                      <p:to>
                                        <p:strVal val="visible"/>
                                      </p:to>
                                    </p:set>
                                    <p:animEffect transition="in" filter="wipe(left)">
                                      <p:cBhvr>
                                        <p:cTn id="27" dur="500"/>
                                        <p:tgtEl>
                                          <p:spTgt spid="1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 grpId="0"/>
      <p:bldP spid="1372" grpId="0" animBg="1"/>
    </p:bldLst>
  </p:timing>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7" name="文本框"/>
          <p:cNvSpPr>
            <a:spLocks noGrp="1"/>
          </p:cNvSpPr>
          <p:nvPr>
            <p:ph type="title"/>
          </p:nvPr>
        </p:nvSpPr>
        <p:spPr>
          <a:xfrm rot="0">
            <a:off x="838200" y="457200"/>
            <a:ext cx="2743200" cy="685800"/>
          </a:xfrm>
          <a:prstGeom prst="rect"/>
          <a:noFill/>
          <a:ln w="9525" cmpd="sng" cap="flat">
            <a:noFill/>
            <a:prstDash val="solid"/>
            <a:miter/>
          </a:ln>
        </p:spPr>
        <p:txBody>
          <a:bodyPr vert="horz" wrap="square" lIns="91440" tIns="45720" rIns="91440" bIns="45720" anchor="t" anchorCtr="0">
            <a:prstTxWarp prst="textNoShape"/>
          </a:bodyPr>
          <a:lstStyle/>
          <a:p>
            <a:pPr marL="0" indent="0" algn="ctr" eaLnBrk="1" latinLnBrk="0" hangingPunct="1">
              <a:lnSpc>
                <a:spcPct val="100000"/>
              </a:lnSpc>
              <a:spcBef>
                <a:spcPts val="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20.9.2   </a:t>
            </a:r>
            <a:r>
              <a:rPr lang="zh-CN" altLang="en-US" sz="32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全加器</a:t>
            </a:r>
            <a:endParaRPr lang="zh-CN" altLang="en-US" sz="32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grpSp>
        <p:nvGrpSpPr>
          <p:cNvPr id="1388" name="组合"/>
          <p:cNvGrpSpPr>
            <a:grpSpLocks/>
          </p:cNvGrpSpPr>
          <p:nvPr/>
        </p:nvGrpSpPr>
        <p:grpSpPr>
          <a:xfrm>
            <a:off x="1252728" y="2273808"/>
            <a:ext cx="6111102" cy="1591627"/>
            <a:chOff x="1252728" y="2273808"/>
            <a:chExt cx="6111102" cy="1591627"/>
          </a:xfrm>
        </p:grpSpPr>
        <p:sp>
          <p:nvSpPr>
            <p:cNvPr id="1378" name="右中括号"/>
            <p:cNvSpPr>
              <a:spLocks/>
            </p:cNvSpPr>
            <p:nvPr/>
          </p:nvSpPr>
          <p:spPr>
            <a:xfrm rot="0">
              <a:off x="3157728" y="2454782"/>
              <a:ext cx="76200" cy="685800"/>
            </a:xfrm>
            <a:prstGeom prst="rightBracket">
              <a:avLst>
                <a:gd name="adj" fmla="val 75000"/>
              </a:avLst>
            </a:prstGeom>
            <a:noFill/>
            <a:ln w="38100" cmpd="sng" cap="flat">
              <a:solidFill>
                <a:srgbClr val="FF0000"/>
              </a:solidFill>
              <a:prstDash val="solid"/>
              <a:round/>
            </a:ln>
          </p:spPr>
        </p:sp>
        <p:sp>
          <p:nvSpPr>
            <p:cNvPr id="1379" name="矩形"/>
            <p:cNvSpPr>
              <a:spLocks/>
            </p:cNvSpPr>
            <p:nvPr/>
          </p:nvSpPr>
          <p:spPr>
            <a:xfrm rot="0">
              <a:off x="1252728" y="2659569"/>
              <a:ext cx="898523"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latin typeface="Times New Roman" pitchFamily="0" charset="0"/>
                  <a:ea typeface="宋体" pitchFamily="0" charset="0"/>
                  <a:cs typeface="Calibri" pitchFamily="0" charset="0"/>
                </a:rPr>
                <a:t>输入</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380" name="左大括号"/>
            <p:cNvSpPr>
              <a:spLocks/>
            </p:cNvSpPr>
            <p:nvPr/>
          </p:nvSpPr>
          <p:spPr>
            <a:xfrm rot="0">
              <a:off x="2319528" y="2454782"/>
              <a:ext cx="152399" cy="1371600"/>
            </a:xfrm>
            <a:prstGeom prst="leftBrace">
              <a:avLst>
                <a:gd name="adj1" fmla="val 75000"/>
                <a:gd name="adj2" fmla="val 50000"/>
              </a:avLst>
            </a:prstGeom>
            <a:noFill/>
            <a:ln w="28575" cmpd="sng" cap="flat">
              <a:solidFill>
                <a:srgbClr val="FF0000"/>
              </a:solidFill>
              <a:prstDash val="solid"/>
              <a:round/>
            </a:ln>
          </p:spPr>
        </p:sp>
        <p:sp>
          <p:nvSpPr>
            <p:cNvPr id="1381" name="矩形"/>
            <p:cNvSpPr>
              <a:spLocks/>
            </p:cNvSpPr>
            <p:nvPr/>
          </p:nvSpPr>
          <p:spPr>
            <a:xfrm rot="0">
              <a:off x="2624328" y="2273808"/>
              <a:ext cx="487361"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endParaRPr lang="zh-CN" altLang="en-US" sz="2800" b="1" i="1" u="none" strike="noStrike" kern="1200" cap="none" spc="0" baseline="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82" name="矩形"/>
            <p:cNvSpPr>
              <a:spLocks/>
            </p:cNvSpPr>
            <p:nvPr/>
          </p:nvSpPr>
          <p:spPr>
            <a:xfrm rot="0">
              <a:off x="3614928" y="2583369"/>
              <a:ext cx="3748902"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表示两个同位相加的数</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83" name="矩形"/>
            <p:cNvSpPr>
              <a:spLocks/>
            </p:cNvSpPr>
            <p:nvPr/>
          </p:nvSpPr>
          <p:spPr>
            <a:xfrm rot="0">
              <a:off x="2624328" y="2807207"/>
              <a:ext cx="487361"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B</a:t>
              </a:r>
              <a:r>
                <a:rPr lang="en-US" altLang="zh-CN"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endParaRPr lang="zh-CN" altLang="en-US" sz="2800" b="1" i="1" u="none" strike="noStrike" kern="1200" cap="none" spc="0" baseline="-2500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84" name="矩形"/>
            <p:cNvSpPr>
              <a:spLocks/>
            </p:cNvSpPr>
            <p:nvPr/>
          </p:nvSpPr>
          <p:spPr>
            <a:xfrm rot="0">
              <a:off x="2548128" y="3340607"/>
              <a:ext cx="684410"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C</a:t>
              </a:r>
              <a:r>
                <a:rPr lang="en-US" altLang="zh-CN"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chemeClr val="bg1"/>
                </a:solidFill>
                <a:latin typeface="Times New Roman" pitchFamily="0" charset="0"/>
                <a:ea typeface="宋体" pitchFamily="0" charset="0"/>
                <a:cs typeface="Calibri" pitchFamily="0" charset="0"/>
              </a:endParaRPr>
            </a:p>
          </p:txBody>
        </p:sp>
        <p:sp>
          <p:nvSpPr>
            <p:cNvPr id="1385" name="矩形"/>
            <p:cNvSpPr>
              <a:spLocks/>
            </p:cNvSpPr>
            <p:nvPr/>
          </p:nvSpPr>
          <p:spPr>
            <a:xfrm rot="0">
              <a:off x="3614928" y="3345370"/>
              <a:ext cx="303760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latin typeface="Times New Roman" pitchFamily="0" charset="0"/>
                  <a:ea typeface="宋体" pitchFamily="0" charset="0"/>
                  <a:cs typeface="Calibri" pitchFamily="0" charset="0"/>
                </a:rPr>
                <a:t>表示低位来的进位</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1386" name="直线"/>
            <p:cNvSpPr>
              <a:spLocks/>
            </p:cNvSpPr>
            <p:nvPr/>
          </p:nvSpPr>
          <p:spPr>
            <a:xfrm rot="0">
              <a:off x="3310127" y="3597783"/>
              <a:ext cx="381000" cy="0"/>
            </a:xfrm>
            <a:prstGeom prst="line"/>
            <a:noFill/>
            <a:ln w="28575" cmpd="sng" cap="flat">
              <a:solidFill>
                <a:srgbClr val="FF0000"/>
              </a:solidFill>
              <a:prstDash val="solid"/>
              <a:round/>
            </a:ln>
          </p:spPr>
        </p:sp>
        <p:sp>
          <p:nvSpPr>
            <p:cNvPr id="1387" name="直线"/>
            <p:cNvSpPr>
              <a:spLocks/>
            </p:cNvSpPr>
            <p:nvPr/>
          </p:nvSpPr>
          <p:spPr>
            <a:xfrm rot="0">
              <a:off x="3310127" y="2835783"/>
              <a:ext cx="381000" cy="0"/>
            </a:xfrm>
            <a:prstGeom prst="line"/>
            <a:noFill/>
            <a:ln w="28575" cmpd="sng" cap="flat">
              <a:solidFill>
                <a:srgbClr val="FF0000"/>
              </a:solidFill>
              <a:prstDash val="solid"/>
              <a:round/>
            </a:ln>
          </p:spPr>
        </p:sp>
      </p:grpSp>
      <p:grpSp>
        <p:nvGrpSpPr>
          <p:cNvPr id="1397" name="组合"/>
          <p:cNvGrpSpPr>
            <a:grpSpLocks/>
          </p:cNvGrpSpPr>
          <p:nvPr/>
        </p:nvGrpSpPr>
        <p:grpSpPr>
          <a:xfrm>
            <a:off x="1252728" y="3950207"/>
            <a:ext cx="5323602" cy="1134427"/>
            <a:chOff x="1252728" y="3950207"/>
            <a:chExt cx="5323602" cy="1134427"/>
          </a:xfrm>
        </p:grpSpPr>
        <p:sp>
          <p:nvSpPr>
            <p:cNvPr id="1389" name="矩形"/>
            <p:cNvSpPr>
              <a:spLocks/>
            </p:cNvSpPr>
            <p:nvPr/>
          </p:nvSpPr>
          <p:spPr>
            <a:xfrm rot="0">
              <a:off x="1252728" y="4183570"/>
              <a:ext cx="898523"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输出</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90" name="左大括号"/>
            <p:cNvSpPr>
              <a:spLocks/>
            </p:cNvSpPr>
            <p:nvPr/>
          </p:nvSpPr>
          <p:spPr>
            <a:xfrm rot="0">
              <a:off x="2319527" y="4101020"/>
              <a:ext cx="152400" cy="838199"/>
            </a:xfrm>
            <a:prstGeom prst="leftBrace">
              <a:avLst>
                <a:gd name="adj1" fmla="val 45782"/>
                <a:gd name="adj2" fmla="val 50000"/>
              </a:avLst>
            </a:prstGeom>
            <a:noFill/>
            <a:ln w="28575" cmpd="sng" cap="flat">
              <a:solidFill>
                <a:srgbClr val="000099"/>
              </a:solidFill>
              <a:prstDash val="solid"/>
              <a:round/>
            </a:ln>
          </p:spPr>
        </p:sp>
        <p:sp>
          <p:nvSpPr>
            <p:cNvPr id="1391" name="直线"/>
            <p:cNvSpPr>
              <a:spLocks/>
            </p:cNvSpPr>
            <p:nvPr/>
          </p:nvSpPr>
          <p:spPr>
            <a:xfrm rot="0">
              <a:off x="3081526" y="4283583"/>
              <a:ext cx="381000" cy="0"/>
            </a:xfrm>
            <a:prstGeom prst="line"/>
            <a:noFill/>
            <a:ln w="28575" cmpd="sng" cap="flat">
              <a:solidFill>
                <a:srgbClr val="000099"/>
              </a:solidFill>
              <a:prstDash val="solid"/>
              <a:round/>
            </a:ln>
          </p:spPr>
        </p:sp>
        <p:sp>
          <p:nvSpPr>
            <p:cNvPr id="1392" name="直线"/>
            <p:cNvSpPr>
              <a:spLocks/>
            </p:cNvSpPr>
            <p:nvPr/>
          </p:nvSpPr>
          <p:spPr>
            <a:xfrm rot="0">
              <a:off x="3081526" y="4816983"/>
              <a:ext cx="381000" cy="0"/>
            </a:xfrm>
            <a:prstGeom prst="line"/>
            <a:noFill/>
            <a:ln w="28575" cmpd="sng" cap="flat">
              <a:solidFill>
                <a:srgbClr val="000099"/>
              </a:solidFill>
              <a:prstDash val="solid"/>
              <a:round/>
            </a:ln>
          </p:spPr>
        </p:sp>
        <p:sp>
          <p:nvSpPr>
            <p:cNvPr id="1393" name="矩形"/>
            <p:cNvSpPr>
              <a:spLocks/>
            </p:cNvSpPr>
            <p:nvPr/>
          </p:nvSpPr>
          <p:spPr>
            <a:xfrm rot="0">
              <a:off x="3462527" y="4031169"/>
              <a:ext cx="1970087"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表示本位和</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1394" name="矩形"/>
            <p:cNvSpPr>
              <a:spLocks/>
            </p:cNvSpPr>
            <p:nvPr/>
          </p:nvSpPr>
          <p:spPr>
            <a:xfrm rot="0">
              <a:off x="3538727" y="4564570"/>
              <a:ext cx="3037603"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表示向高位的进位</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95" name="矩形"/>
            <p:cNvSpPr>
              <a:spLocks/>
            </p:cNvSpPr>
            <p:nvPr/>
          </p:nvSpPr>
          <p:spPr>
            <a:xfrm rot="0">
              <a:off x="2471928" y="4559808"/>
              <a:ext cx="487361"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C</a:t>
              </a:r>
              <a:r>
                <a:rPr lang="en-US" altLang="zh-CN" sz="2800" b="1" i="0" u="none" strike="noStrike" kern="1200" cap="none" spc="0" baseline="-2500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endParaRPr lang="zh-CN" altLang="en-US" sz="2800" b="1" i="0" u="none" strike="noStrike" kern="1200" cap="none" spc="0" baseline="-2500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96" name="矩形"/>
            <p:cNvSpPr>
              <a:spLocks/>
            </p:cNvSpPr>
            <p:nvPr/>
          </p:nvSpPr>
          <p:spPr>
            <a:xfrm rot="0">
              <a:off x="2471928" y="3950207"/>
              <a:ext cx="449261"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S</a:t>
              </a:r>
              <a:r>
                <a:rPr lang="en-US" altLang="zh-CN" sz="2800" b="1" i="0" u="none" strike="noStrike" kern="1200" cap="none" spc="0" baseline="-2500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endParaRPr lang="zh-CN" altLang="en-US" sz="2800" b="1" i="0" u="none" strike="noStrike" kern="1200" cap="none" spc="0" baseline="-2500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sp>
        <p:nvSpPr>
          <p:cNvPr id="1398" name="矩形"/>
          <p:cNvSpPr>
            <a:spLocks/>
          </p:cNvSpPr>
          <p:nvPr/>
        </p:nvSpPr>
        <p:spPr>
          <a:xfrm rot="0">
            <a:off x="762000" y="987551"/>
            <a:ext cx="7848599" cy="1031875"/>
          </a:xfrm>
          <a:prstGeom prst="rect"/>
          <a:noFill/>
          <a:ln w="38100" cmpd="sng" cap="flat">
            <a:noFill/>
            <a:prstDash val="solid"/>
            <a:miter/>
          </a:ln>
        </p:spPr>
        <p:txBody>
          <a:bodyPr vert="horz" wrap="square" lIns="91440" tIns="45720" rIns="91440" bIns="45720" anchor="t" anchorCtr="0">
            <a:prstTxWarp prst="textNoShape"/>
            <a:spAutoFit/>
          </a:bodyPr>
          <a:lstStyle/>
          <a:p>
            <a:pPr marL="0" indent="0" algn="l">
              <a:lnSpc>
                <a:spcPct val="110000"/>
              </a:lnSpc>
              <a:spcBef>
                <a:spcPct val="3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全加：实现两个一位二进制数相加，且考虑来自低位的进位。</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399" name="矩形"/>
          <p:cNvSpPr>
            <a:spLocks/>
          </p:cNvSpPr>
          <p:nvPr/>
        </p:nvSpPr>
        <p:spPr>
          <a:xfrm rot="0">
            <a:off x="1176528" y="5093208"/>
            <a:ext cx="197515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逻辑符号：</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400" name="矩形"/>
          <p:cNvSpPr>
            <a:spLocks/>
          </p:cNvSpPr>
          <p:nvPr/>
        </p:nvSpPr>
        <p:spPr>
          <a:xfrm rot="0">
            <a:off x="457200" y="1978152"/>
            <a:ext cx="1828800" cy="519113"/>
          </a:xfrm>
          <a:prstGeom prst="rect"/>
          <a:noFill/>
          <a:ln w="381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30000"/>
              </a:spcBef>
              <a:spcAft>
                <a:spcPts val="0"/>
              </a:spcAft>
              <a:buNone/>
            </a:pPr>
            <a:r>
              <a:rPr lang="en-US" altLang="zh-CN" sz="2800" b="1" i="0" u="none" strike="noStrike" kern="1200" cap="none" spc="0" baseline="0">
                <a:solidFill>
                  <a:srgbClr val="003399"/>
                </a:solidFill>
                <a:effectLst>
                  <a:outerShdw sx="100000" sy="100000" blurRad="38100" dir="2700000" dist="38100" algn="tl">
                    <a:srgbClr val="C0C0C0"/>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rPr>
              <a:t>全加器：</a:t>
            </a:r>
            <a:endParaRPr lang="zh-CN" altLang="en-US"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grpSp>
        <p:nvGrpSpPr>
          <p:cNvPr id="1423" name="组合"/>
          <p:cNvGrpSpPr>
            <a:grpSpLocks/>
          </p:cNvGrpSpPr>
          <p:nvPr/>
        </p:nvGrpSpPr>
        <p:grpSpPr>
          <a:xfrm>
            <a:off x="3233928" y="5093208"/>
            <a:ext cx="3154362" cy="1371600"/>
            <a:chOff x="3233928" y="5093208"/>
            <a:chExt cx="3154362" cy="1371600"/>
          </a:xfrm>
        </p:grpSpPr>
        <p:sp>
          <p:nvSpPr>
            <p:cNvPr id="1401" name="矩形"/>
            <p:cNvSpPr>
              <a:spLocks/>
            </p:cNvSpPr>
            <p:nvPr/>
          </p:nvSpPr>
          <p:spPr>
            <a:xfrm rot="0">
              <a:off x="3386328" y="5093208"/>
              <a:ext cx="487361"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A</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i</a:t>
              </a:r>
              <a:endParaRPr lang="zh-CN" altLang="en-US" sz="2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402" name="矩形"/>
            <p:cNvSpPr>
              <a:spLocks/>
            </p:cNvSpPr>
            <p:nvPr/>
          </p:nvSpPr>
          <p:spPr>
            <a:xfrm rot="0">
              <a:off x="3386328" y="5550408"/>
              <a:ext cx="487361"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B</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i</a:t>
              </a:r>
              <a:endParaRPr lang="zh-CN" altLang="en-US" sz="2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403" name="矩形"/>
            <p:cNvSpPr>
              <a:spLocks/>
            </p:cNvSpPr>
            <p:nvPr/>
          </p:nvSpPr>
          <p:spPr>
            <a:xfrm rot="0">
              <a:off x="3233928" y="5931408"/>
              <a:ext cx="68441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C</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i-1</a:t>
              </a:r>
              <a:endParaRPr lang="zh-CN" altLang="en-US" sz="2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404" name="矩形"/>
            <p:cNvSpPr>
              <a:spLocks/>
            </p:cNvSpPr>
            <p:nvPr/>
          </p:nvSpPr>
          <p:spPr>
            <a:xfrm rot="0">
              <a:off x="5900928" y="5245608"/>
              <a:ext cx="449262"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S</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i</a:t>
              </a:r>
              <a:endParaRPr lang="zh-CN" altLang="en-US" sz="2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405" name="矩形"/>
            <p:cNvSpPr>
              <a:spLocks/>
            </p:cNvSpPr>
            <p:nvPr/>
          </p:nvSpPr>
          <p:spPr>
            <a:xfrm rot="0">
              <a:off x="5900928" y="5855208"/>
              <a:ext cx="487362"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C</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i</a:t>
              </a:r>
              <a:endParaRPr lang="zh-CN" altLang="en-US" sz="2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406" name="矩形"/>
            <p:cNvSpPr>
              <a:spLocks/>
            </p:cNvSpPr>
            <p:nvPr/>
          </p:nvSpPr>
          <p:spPr>
            <a:xfrm rot="0">
              <a:off x="4376928" y="5169408"/>
              <a:ext cx="990599" cy="1295400"/>
            </a:xfrm>
            <a:prstGeom prst="rect"/>
            <a:noFill/>
            <a:ln w="28575" cmpd="sng" cap="flat">
              <a:solidFill>
                <a:srgbClr val="000000"/>
              </a:solidFill>
              <a:prstDash val="solid"/>
              <a:miter/>
            </a:ln>
          </p:spPr>
        </p:sp>
        <p:sp>
          <p:nvSpPr>
            <p:cNvPr id="1407" name="直线"/>
            <p:cNvSpPr>
              <a:spLocks/>
            </p:cNvSpPr>
            <p:nvPr/>
          </p:nvSpPr>
          <p:spPr>
            <a:xfrm rot="0">
              <a:off x="5367528" y="6083808"/>
              <a:ext cx="457200" cy="0"/>
            </a:xfrm>
            <a:prstGeom prst="line"/>
            <a:noFill/>
            <a:ln w="28575" cmpd="sng" cap="flat">
              <a:solidFill>
                <a:srgbClr val="000000"/>
              </a:solidFill>
              <a:prstDash val="solid"/>
              <a:round/>
            </a:ln>
          </p:spPr>
        </p:sp>
        <p:sp>
          <p:nvSpPr>
            <p:cNvPr id="1408" name="直线"/>
            <p:cNvSpPr>
              <a:spLocks/>
            </p:cNvSpPr>
            <p:nvPr/>
          </p:nvSpPr>
          <p:spPr>
            <a:xfrm rot="0">
              <a:off x="5367528" y="5550408"/>
              <a:ext cx="457200" cy="0"/>
            </a:xfrm>
            <a:prstGeom prst="line"/>
            <a:noFill/>
            <a:ln w="28575" cmpd="sng" cap="flat">
              <a:solidFill>
                <a:srgbClr val="000000"/>
              </a:solidFill>
              <a:prstDash val="solid"/>
              <a:round/>
            </a:ln>
          </p:spPr>
        </p:sp>
        <p:grpSp>
          <p:nvGrpSpPr>
            <p:cNvPr id="1411" name="组合"/>
            <p:cNvGrpSpPr>
              <a:grpSpLocks/>
            </p:cNvGrpSpPr>
            <p:nvPr/>
          </p:nvGrpSpPr>
          <p:grpSpPr>
            <a:xfrm>
              <a:off x="3843528" y="5779008"/>
              <a:ext cx="533398" cy="79374"/>
              <a:chOff x="3843528" y="5779008"/>
              <a:chExt cx="533398" cy="79374"/>
            </a:xfrm>
          </p:grpSpPr>
          <p:sp>
            <p:nvSpPr>
              <p:cNvPr id="1409" name="直线"/>
              <p:cNvSpPr>
                <a:spLocks/>
              </p:cNvSpPr>
              <p:nvPr/>
            </p:nvSpPr>
            <p:spPr>
              <a:xfrm rot="0">
                <a:off x="3919728" y="5818695"/>
                <a:ext cx="457198" cy="0"/>
              </a:xfrm>
              <a:prstGeom prst="line"/>
              <a:noFill/>
              <a:ln w="28575" cmpd="sng" cap="flat">
                <a:solidFill>
                  <a:srgbClr val="000000"/>
                </a:solidFill>
                <a:prstDash val="solid"/>
                <a:round/>
              </a:ln>
            </p:spPr>
          </p:sp>
          <p:sp>
            <p:nvSpPr>
              <p:cNvPr id="1410" name="椭圆"/>
              <p:cNvSpPr>
                <a:spLocks/>
              </p:cNvSpPr>
              <p:nvPr/>
            </p:nvSpPr>
            <p:spPr>
              <a:xfrm rot="0">
                <a:off x="3843528" y="5779008"/>
                <a:ext cx="79375" cy="79374"/>
              </a:xfrm>
              <a:prstGeom prst="ellipse"/>
              <a:noFill/>
              <a:ln w="28575" cmpd="sng" cap="flat">
                <a:solidFill>
                  <a:srgbClr val="000000"/>
                </a:solidFill>
                <a:prstDash val="solid"/>
                <a:round/>
              </a:ln>
            </p:spPr>
          </p:sp>
        </p:grpSp>
        <p:sp>
          <p:nvSpPr>
            <p:cNvPr id="1412" name="矩形"/>
            <p:cNvSpPr>
              <a:spLocks/>
            </p:cNvSpPr>
            <p:nvPr/>
          </p:nvSpPr>
          <p:spPr>
            <a:xfrm rot="0">
              <a:off x="4757928" y="5855208"/>
              <a:ext cx="641348" cy="358140"/>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CO</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413" name="矩形"/>
            <p:cNvSpPr>
              <a:spLocks/>
            </p:cNvSpPr>
            <p:nvPr/>
          </p:nvSpPr>
          <p:spPr>
            <a:xfrm rot="0">
              <a:off x="4681728" y="5245608"/>
              <a:ext cx="609600" cy="56197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sym typeface="Symbol" pitchFamily="0" charset="0"/>
                </a:rPr>
                <a:t></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414" name="椭圆"/>
            <p:cNvSpPr>
              <a:spLocks/>
            </p:cNvSpPr>
            <p:nvPr/>
          </p:nvSpPr>
          <p:spPr>
            <a:xfrm rot="0">
              <a:off x="5824728" y="5515483"/>
              <a:ext cx="79374" cy="79374"/>
            </a:xfrm>
            <a:prstGeom prst="ellipse"/>
            <a:noFill/>
            <a:ln w="28575" cmpd="sng" cap="flat">
              <a:solidFill>
                <a:srgbClr val="000000"/>
              </a:solidFill>
              <a:prstDash val="solid"/>
              <a:round/>
            </a:ln>
          </p:spPr>
        </p:sp>
        <p:sp>
          <p:nvSpPr>
            <p:cNvPr id="1415" name="椭圆"/>
            <p:cNvSpPr>
              <a:spLocks/>
            </p:cNvSpPr>
            <p:nvPr/>
          </p:nvSpPr>
          <p:spPr>
            <a:xfrm rot="0">
              <a:off x="5821553" y="6047295"/>
              <a:ext cx="79374" cy="79374"/>
            </a:xfrm>
            <a:prstGeom prst="ellipse"/>
            <a:noFill/>
            <a:ln w="28575" cmpd="sng" cap="flat">
              <a:solidFill>
                <a:srgbClr val="000000"/>
              </a:solidFill>
              <a:prstDash val="solid"/>
              <a:round/>
            </a:ln>
          </p:spPr>
        </p:sp>
        <p:grpSp>
          <p:nvGrpSpPr>
            <p:cNvPr id="1418" name="组合"/>
            <p:cNvGrpSpPr>
              <a:grpSpLocks/>
            </p:cNvGrpSpPr>
            <p:nvPr/>
          </p:nvGrpSpPr>
          <p:grpSpPr>
            <a:xfrm>
              <a:off x="3843528" y="6236207"/>
              <a:ext cx="533398" cy="79374"/>
              <a:chOff x="3843528" y="6236207"/>
              <a:chExt cx="533398" cy="79374"/>
            </a:xfrm>
          </p:grpSpPr>
          <p:sp>
            <p:nvSpPr>
              <p:cNvPr id="1416" name="直线"/>
              <p:cNvSpPr>
                <a:spLocks/>
              </p:cNvSpPr>
              <p:nvPr/>
            </p:nvSpPr>
            <p:spPr>
              <a:xfrm rot="0">
                <a:off x="3919728" y="6275895"/>
                <a:ext cx="457198" cy="0"/>
              </a:xfrm>
              <a:prstGeom prst="line"/>
              <a:noFill/>
              <a:ln w="28575" cmpd="sng" cap="flat">
                <a:solidFill>
                  <a:srgbClr val="000000"/>
                </a:solidFill>
                <a:prstDash val="solid"/>
                <a:round/>
              </a:ln>
            </p:spPr>
          </p:sp>
          <p:sp>
            <p:nvSpPr>
              <p:cNvPr id="1417" name="椭圆"/>
              <p:cNvSpPr>
                <a:spLocks/>
              </p:cNvSpPr>
              <p:nvPr/>
            </p:nvSpPr>
            <p:spPr>
              <a:xfrm rot="0">
                <a:off x="3843528" y="6236207"/>
                <a:ext cx="79375" cy="79374"/>
              </a:xfrm>
              <a:prstGeom prst="ellipse"/>
              <a:noFill/>
              <a:ln w="28575" cmpd="sng" cap="flat">
                <a:solidFill>
                  <a:srgbClr val="000000"/>
                </a:solidFill>
                <a:prstDash val="solid"/>
                <a:round/>
              </a:ln>
            </p:spPr>
          </p:sp>
        </p:grpSp>
        <p:grpSp>
          <p:nvGrpSpPr>
            <p:cNvPr id="1421" name="组合"/>
            <p:cNvGrpSpPr>
              <a:grpSpLocks/>
            </p:cNvGrpSpPr>
            <p:nvPr/>
          </p:nvGrpSpPr>
          <p:grpSpPr>
            <a:xfrm>
              <a:off x="3843528" y="5321807"/>
              <a:ext cx="533398" cy="79374"/>
              <a:chOff x="3843528" y="5321807"/>
              <a:chExt cx="533398" cy="79374"/>
            </a:xfrm>
          </p:grpSpPr>
          <p:sp>
            <p:nvSpPr>
              <p:cNvPr id="1419" name="直线"/>
              <p:cNvSpPr>
                <a:spLocks/>
              </p:cNvSpPr>
              <p:nvPr/>
            </p:nvSpPr>
            <p:spPr>
              <a:xfrm rot="0">
                <a:off x="3919728" y="5361496"/>
                <a:ext cx="457198" cy="0"/>
              </a:xfrm>
              <a:prstGeom prst="line"/>
              <a:noFill/>
              <a:ln w="28575" cmpd="sng" cap="flat">
                <a:solidFill>
                  <a:srgbClr val="000000"/>
                </a:solidFill>
                <a:prstDash val="solid"/>
                <a:round/>
              </a:ln>
            </p:spPr>
          </p:sp>
          <p:sp>
            <p:nvSpPr>
              <p:cNvPr id="1420" name="椭圆"/>
              <p:cNvSpPr>
                <a:spLocks/>
              </p:cNvSpPr>
              <p:nvPr/>
            </p:nvSpPr>
            <p:spPr>
              <a:xfrm rot="0">
                <a:off x="3843528" y="5321807"/>
                <a:ext cx="79375" cy="79374"/>
              </a:xfrm>
              <a:prstGeom prst="ellipse"/>
              <a:noFill/>
              <a:ln w="28575" cmpd="sng" cap="flat">
                <a:solidFill>
                  <a:srgbClr val="000000"/>
                </a:solidFill>
                <a:prstDash val="solid"/>
                <a:round/>
              </a:ln>
            </p:spPr>
          </p:sp>
        </p:grpSp>
        <p:sp>
          <p:nvSpPr>
            <p:cNvPr id="1422" name="矩形"/>
            <p:cNvSpPr>
              <a:spLocks/>
            </p:cNvSpPr>
            <p:nvPr/>
          </p:nvSpPr>
          <p:spPr>
            <a:xfrm rot="0">
              <a:off x="4300728" y="6007608"/>
              <a:ext cx="641349" cy="358140"/>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CI</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spTree>
    <p:extLst>
      <p:ext uri="{BB962C8B-B14F-4D97-AF65-F5344CB8AC3E}">
        <p14:creationId xmlns:p14="http://schemas.microsoft.com/office/powerpoint/2010/main" val="48575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98"/>
                                        </p:tgtEl>
                                        <p:attrNameLst>
                                          <p:attrName>style.visibility</p:attrName>
                                        </p:attrNameLst>
                                      </p:cBhvr>
                                      <p:to>
                                        <p:strVal val="visible"/>
                                      </p:to>
                                    </p:set>
                                    <p:animEffect transition="in" filter="box(out)">
                                      <p:cBhvr>
                                        <p:cTn id="7" dur="500"/>
                                        <p:tgtEl>
                                          <p:spTgt spid="13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00"/>
                                        </p:tgtEl>
                                        <p:attrNameLst>
                                          <p:attrName>style.visibility</p:attrName>
                                        </p:attrNameLst>
                                      </p:cBhvr>
                                      <p:to>
                                        <p:strVal val="visible"/>
                                      </p:to>
                                    </p:set>
                                    <p:animEffect transition="in" filter="box(out)">
                                      <p:cBhvr>
                                        <p:cTn id="12" dur="500"/>
                                        <p:tgtEl>
                                          <p:spTgt spid="14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388"/>
                                        </p:tgtEl>
                                        <p:attrNameLst>
                                          <p:attrName>style.visibility</p:attrName>
                                        </p:attrNameLst>
                                      </p:cBhvr>
                                      <p:to>
                                        <p:strVal val="visible"/>
                                      </p:to>
                                    </p:set>
                                    <p:animEffect transition="in" filter="blinds(vertical)">
                                      <p:cBhvr>
                                        <p:cTn id="17" dur="500"/>
                                        <p:tgtEl>
                                          <p:spTgt spid="13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397"/>
                                        </p:tgtEl>
                                        <p:attrNameLst>
                                          <p:attrName>style.visibility</p:attrName>
                                        </p:attrNameLst>
                                      </p:cBhvr>
                                      <p:to>
                                        <p:strVal val="visible"/>
                                      </p:to>
                                    </p:set>
                                    <p:animEffect transition="in" filter="blinds(vertical)">
                                      <p:cBhvr>
                                        <p:cTn id="22" dur="500"/>
                                        <p:tgtEl>
                                          <p:spTgt spid="13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99"/>
                                        </p:tgtEl>
                                        <p:attrNameLst>
                                          <p:attrName>style.visibility</p:attrName>
                                        </p:attrNameLst>
                                      </p:cBhvr>
                                      <p:to>
                                        <p:strVal val="visible"/>
                                      </p:to>
                                    </p:set>
                                    <p:animEffect transition="in" filter="wipe(left)">
                                      <p:cBhvr>
                                        <p:cTn id="27" dur="500"/>
                                        <p:tgtEl>
                                          <p:spTgt spid="13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23"/>
                                        </p:tgtEl>
                                        <p:attrNameLst>
                                          <p:attrName>style.visibility</p:attrName>
                                        </p:attrNameLst>
                                      </p:cBhvr>
                                      <p:to>
                                        <p:strVal val="visible"/>
                                      </p:to>
                                    </p:set>
                                    <p:animEffect transition="in" filter="wipe(left)">
                                      <p:cBhvr>
                                        <p:cTn id="32" dur="500"/>
                                        <p:tgtEl>
                                          <p:spTgt spid="1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 grpId="0"/>
      <p:bldP spid="1400" grpId="0"/>
      <p:bldP spid="1388" grpId="0" animBg="1"/>
      <p:bldP spid="1397" grpId="0" animBg="1"/>
      <p:bldP spid="1399" grpId="0"/>
      <p:bldP spid="1423" grpId="0" animBg="1"/>
    </p:bldLst>
  </p:timing>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6" name="矩形"/>
          <p:cNvSpPr>
            <a:spLocks/>
          </p:cNvSpPr>
          <p:nvPr/>
        </p:nvSpPr>
        <p:spPr>
          <a:xfrm rot="0">
            <a:off x="685800" y="533400"/>
            <a:ext cx="33528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(1)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列逻辑状态表</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427" name="矩形"/>
          <p:cNvSpPr>
            <a:spLocks/>
          </p:cNvSpPr>
          <p:nvPr/>
        </p:nvSpPr>
        <p:spPr>
          <a:xfrm rot="0">
            <a:off x="685800" y="3505199"/>
            <a:ext cx="256142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(2)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写出逻辑式</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aphicFrame>
        <p:nvGraphicFramePr>
          <p:cNvPr id="1428" name="对象"/>
          <p:cNvGraphicFramePr>
            <a:graphicFrameLocks noChangeAspect="1"/>
          </p:cNvGraphicFramePr>
          <p:nvPr/>
        </p:nvGraphicFramePr>
        <p:xfrm>
          <a:off x="939800" y="4114800"/>
          <a:ext cx="6527800" cy="533400"/>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1428" name="对象"/>
                      <p:cNvPicPr>
                        <a:picLocks noChangeAspect="1"/>
                      </p:cNvPicPr>
                      <p:nvPr/>
                    </p:nvPicPr>
                    <p:blipFill>
                      <a:blip r:embed="rId2" cstate="print"/>
                      <a:stretch>
                        <a:fillRect/>
                      </a:stretch>
                    </p:blipFill>
                    <p:spPr>
                      <a:xfrm rot="0">
                        <a:off x="939800" y="4114800"/>
                        <a:ext cx="6527800" cy="533400"/>
                      </a:xfrm>
                      <a:prstGeom prst="rect"/>
                      <a:noFill/>
                      <a:ln w="9525" cmpd="sng" cap="flat">
                        <a:noFill/>
                        <a:prstDash val="solid"/>
                        <a:miter/>
                      </a:ln>
                    </p:spPr>
                  </p:pic>
                </p:oleObj>
              </mc:Fallback>
            </mc:AlternateContent>
          </a:graphicData>
        </a:graphic>
      </p:graphicFrame>
      <p:graphicFrame>
        <p:nvGraphicFramePr>
          <p:cNvPr id="1429" name="对象"/>
          <p:cNvGraphicFramePr>
            <a:graphicFrameLocks noChangeAspect="1"/>
          </p:cNvGraphicFramePr>
          <p:nvPr/>
        </p:nvGraphicFramePr>
        <p:xfrm>
          <a:off x="838200" y="5181599"/>
          <a:ext cx="7185025" cy="533400"/>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1429" name="对象"/>
                      <p:cNvPicPr>
                        <a:picLocks noChangeAspect="1"/>
                      </p:cNvPicPr>
                      <p:nvPr/>
                    </p:nvPicPr>
                    <p:blipFill>
                      <a:blip r:embed="rId4" cstate="print"/>
                      <a:stretch>
                        <a:fillRect/>
                      </a:stretch>
                    </p:blipFill>
                    <p:spPr>
                      <a:xfrm rot="0">
                        <a:off x="838200" y="5181599"/>
                        <a:ext cx="7185025" cy="533400"/>
                      </a:xfrm>
                      <a:prstGeom prst="rect"/>
                      <a:noFill/>
                      <a:ln w="9525" cmpd="sng" cap="flat">
                        <a:noFill/>
                        <a:prstDash val="solid"/>
                        <a:miter/>
                      </a:ln>
                    </p:spPr>
                  </p:pic>
                </p:oleObj>
              </mc:Fallback>
            </mc:AlternateContent>
          </a:graphicData>
        </a:graphic>
      </p:graphicFrame>
      <p:graphicFrame>
        <p:nvGraphicFramePr>
          <p:cNvPr id="1430" name="对象"/>
          <p:cNvGraphicFramePr>
            <a:graphicFrameLocks noChangeAspect="1"/>
          </p:cNvGraphicFramePr>
          <p:nvPr/>
        </p:nvGraphicFramePr>
        <p:xfrm>
          <a:off x="1258888" y="5791200"/>
          <a:ext cx="4227512" cy="533400"/>
        </p:xfrm>
        <a:graphic>
          <a:graphicData uri="http://schemas.openxmlformats.org/presentationml/2006/ole">
            <mc:AlternateContent xmlns:mc="http://schemas.openxmlformats.org/markup-compatibility/2006">
              <mc:Choice xmlns:v="urn:schemas-microsoft-com:vml" Requires="v">
                <p:oleObj spid="" name="package" r:id="rId5" imgW="0" imgH="0" progId="package">
                  <p:embed/>
                </p:oleObj>
              </mc:Choice>
              <mc:Fallback>
                <p:oleObj name="package" r:id="rId5" imgW="0" imgH="0" progId="package">
                  <p:embed/>
                  <p:pic>
                    <p:nvPicPr>
                      <p:cNvPr id="1430" name="对象"/>
                      <p:cNvPicPr>
                        <a:picLocks noChangeAspect="1"/>
                      </p:cNvPicPr>
                      <p:nvPr/>
                    </p:nvPicPr>
                    <p:blipFill>
                      <a:blip r:embed="rId6" cstate="print"/>
                      <a:stretch>
                        <a:fillRect/>
                      </a:stretch>
                    </p:blipFill>
                    <p:spPr>
                      <a:xfrm rot="0">
                        <a:off x="1258888" y="5791200"/>
                        <a:ext cx="4227512" cy="533400"/>
                      </a:xfrm>
                      <a:prstGeom prst="rect"/>
                      <a:noFill/>
                      <a:ln w="9525" cmpd="sng" cap="flat">
                        <a:noFill/>
                        <a:prstDash val="solid"/>
                        <a:miter/>
                      </a:ln>
                    </p:spPr>
                  </p:pic>
                </p:oleObj>
              </mc:Fallback>
            </mc:AlternateContent>
          </a:graphicData>
        </a:graphic>
      </p:graphicFrame>
      <p:graphicFrame>
        <p:nvGraphicFramePr>
          <p:cNvPr id="1431" name="对象"/>
          <p:cNvGraphicFramePr>
            <a:graphicFrameLocks noChangeAspect="1"/>
          </p:cNvGraphicFramePr>
          <p:nvPr/>
        </p:nvGraphicFramePr>
        <p:xfrm>
          <a:off x="1316038" y="4648200"/>
          <a:ext cx="2951161" cy="533400"/>
        </p:xfrm>
        <a:graphic>
          <a:graphicData uri="http://schemas.openxmlformats.org/presentationml/2006/ole">
            <mc:AlternateContent xmlns:mc="http://schemas.openxmlformats.org/markup-compatibility/2006">
              <mc:Choice xmlns:v="urn:schemas-microsoft-com:vml" Requires="v">
                <p:oleObj spid="" name="package" r:id="rId7" imgW="0" imgH="0" progId="package">
                  <p:embed/>
                </p:oleObj>
              </mc:Choice>
              <mc:Fallback>
                <p:oleObj name="package" r:id="rId7" imgW="0" imgH="0" progId="package">
                  <p:embed/>
                  <p:pic>
                    <p:nvPicPr>
                      <p:cNvPr id="1431" name="对象"/>
                      <p:cNvPicPr>
                        <a:picLocks noChangeAspect="1"/>
                      </p:cNvPicPr>
                      <p:nvPr/>
                    </p:nvPicPr>
                    <p:blipFill>
                      <a:blip r:embed="rId8" cstate="print"/>
                      <a:stretch>
                        <a:fillRect/>
                      </a:stretch>
                    </p:blipFill>
                    <p:spPr>
                      <a:xfrm rot="0">
                        <a:off x="1316038" y="4648200"/>
                        <a:ext cx="2951161" cy="533400"/>
                      </a:xfrm>
                      <a:prstGeom prst="rect"/>
                      <a:noFill/>
                      <a:ln w="9525" cmpd="sng" cap="flat">
                        <a:noFill/>
                        <a:prstDash val="solid"/>
                        <a:miter/>
                      </a:ln>
                    </p:spPr>
                  </p:pic>
                </p:oleObj>
              </mc:Fallback>
            </mc:AlternateContent>
          </a:graphicData>
        </a:graphic>
      </p:graphicFrame>
      <p:grpSp>
        <p:nvGrpSpPr>
          <p:cNvPr id="1446" name="组合"/>
          <p:cNvGrpSpPr>
            <a:grpSpLocks/>
          </p:cNvGrpSpPr>
          <p:nvPr/>
        </p:nvGrpSpPr>
        <p:grpSpPr>
          <a:xfrm>
            <a:off x="4495800" y="457200"/>
            <a:ext cx="3276600" cy="3691890"/>
            <a:chOff x="4495800" y="457200"/>
            <a:chExt cx="3276600" cy="3691890"/>
          </a:xfrm>
        </p:grpSpPr>
        <p:grpSp>
          <p:nvGrpSpPr>
            <p:cNvPr id="1444" name="组合"/>
            <p:cNvGrpSpPr>
              <a:grpSpLocks/>
            </p:cNvGrpSpPr>
            <p:nvPr/>
          </p:nvGrpSpPr>
          <p:grpSpPr>
            <a:xfrm>
              <a:off x="4495800" y="457200"/>
              <a:ext cx="3276600" cy="3691890"/>
              <a:chOff x="4495800" y="457200"/>
              <a:chExt cx="3276600" cy="3691890"/>
            </a:xfrm>
          </p:grpSpPr>
          <p:sp>
            <p:nvSpPr>
              <p:cNvPr id="1432" name="直线"/>
              <p:cNvSpPr>
                <a:spLocks/>
              </p:cNvSpPr>
              <p:nvPr/>
            </p:nvSpPr>
            <p:spPr>
              <a:xfrm rot="0">
                <a:off x="6477000" y="533400"/>
                <a:ext cx="0" cy="3505199"/>
              </a:xfrm>
              <a:prstGeom prst="line"/>
              <a:noFill/>
              <a:ln w="28575" cmpd="sng" cap="flat">
                <a:solidFill>
                  <a:srgbClr val="000000"/>
                </a:solidFill>
                <a:prstDash val="solid"/>
                <a:round/>
              </a:ln>
            </p:spPr>
          </p:sp>
          <p:sp>
            <p:nvSpPr>
              <p:cNvPr id="1433" name="矩形"/>
              <p:cNvSpPr>
                <a:spLocks/>
              </p:cNvSpPr>
              <p:nvPr/>
            </p:nvSpPr>
            <p:spPr>
              <a:xfrm rot="0">
                <a:off x="4495800" y="457200"/>
                <a:ext cx="32766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B</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C</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i-1</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S</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C</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434" name="矩形"/>
              <p:cNvSpPr>
                <a:spLocks/>
              </p:cNvSpPr>
              <p:nvPr/>
            </p:nvSpPr>
            <p:spPr>
              <a:xfrm rot="0">
                <a:off x="4572000" y="962025"/>
                <a:ext cx="2944748" cy="520064"/>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0     0      0     0     0</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1435" name="矩形"/>
              <p:cNvSpPr>
                <a:spLocks/>
              </p:cNvSpPr>
              <p:nvPr/>
            </p:nvSpPr>
            <p:spPr>
              <a:xfrm rot="0">
                <a:off x="4572000" y="1343025"/>
                <a:ext cx="29447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0     0      1     </a:t>
                </a: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1</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0</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1436" name="矩形"/>
              <p:cNvSpPr>
                <a:spLocks/>
              </p:cNvSpPr>
              <p:nvPr/>
            </p:nvSpPr>
            <p:spPr>
              <a:xfrm rot="0">
                <a:off x="4572000" y="1724025"/>
                <a:ext cx="29447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0     1      0     </a:t>
                </a: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1</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0</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1437" name="矩形"/>
              <p:cNvSpPr>
                <a:spLocks/>
              </p:cNvSpPr>
              <p:nvPr/>
            </p:nvSpPr>
            <p:spPr>
              <a:xfrm rot="0">
                <a:off x="4572000" y="2105025"/>
                <a:ext cx="2944748" cy="520064"/>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0     1      1     0     </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438" name="矩形"/>
              <p:cNvSpPr>
                <a:spLocks/>
              </p:cNvSpPr>
              <p:nvPr/>
            </p:nvSpPr>
            <p:spPr>
              <a:xfrm rot="0">
                <a:off x="4572000" y="2486025"/>
                <a:ext cx="2944748"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1     0      0     </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0</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1439" name="矩形"/>
              <p:cNvSpPr>
                <a:spLocks/>
              </p:cNvSpPr>
              <p:nvPr/>
            </p:nvSpPr>
            <p:spPr>
              <a:xfrm rot="0">
                <a:off x="4572000" y="2867025"/>
                <a:ext cx="2944748"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1     0      1     0     </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440" name="矩形"/>
              <p:cNvSpPr>
                <a:spLocks/>
              </p:cNvSpPr>
              <p:nvPr/>
            </p:nvSpPr>
            <p:spPr>
              <a:xfrm rot="0">
                <a:off x="4572000" y="3248025"/>
                <a:ext cx="2944748"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1     1      0     0     </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441" name="矩形"/>
              <p:cNvSpPr>
                <a:spLocks/>
              </p:cNvSpPr>
              <p:nvPr/>
            </p:nvSpPr>
            <p:spPr>
              <a:xfrm rot="0">
                <a:off x="4572000" y="3629024"/>
                <a:ext cx="29447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1     1      1     </a:t>
                </a: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1</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1</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1442" name="直线"/>
              <p:cNvSpPr>
                <a:spLocks/>
              </p:cNvSpPr>
              <p:nvPr/>
            </p:nvSpPr>
            <p:spPr>
              <a:xfrm rot="0">
                <a:off x="4572000" y="990600"/>
                <a:ext cx="2895600" cy="0"/>
              </a:xfrm>
              <a:prstGeom prst="line"/>
              <a:noFill/>
              <a:ln w="28575" cmpd="sng" cap="flat">
                <a:solidFill>
                  <a:srgbClr val="000000"/>
                </a:solidFill>
                <a:prstDash val="solid"/>
                <a:round/>
              </a:ln>
            </p:spPr>
          </p:sp>
          <p:sp>
            <p:nvSpPr>
              <p:cNvPr id="1443" name="直线"/>
              <p:cNvSpPr>
                <a:spLocks/>
              </p:cNvSpPr>
              <p:nvPr/>
            </p:nvSpPr>
            <p:spPr>
              <a:xfrm rot="0">
                <a:off x="4572000" y="533400"/>
                <a:ext cx="2895600" cy="0"/>
              </a:xfrm>
              <a:prstGeom prst="line"/>
              <a:noFill/>
              <a:ln w="28575" cmpd="sng" cap="flat">
                <a:solidFill>
                  <a:srgbClr val="000000"/>
                </a:solidFill>
                <a:prstDash val="solid"/>
                <a:round/>
              </a:ln>
            </p:spPr>
          </p:sp>
        </p:grpSp>
        <p:sp>
          <p:nvSpPr>
            <p:cNvPr id="1445" name="直线"/>
            <p:cNvSpPr>
              <a:spLocks/>
            </p:cNvSpPr>
            <p:nvPr/>
          </p:nvSpPr>
          <p:spPr>
            <a:xfrm rot="0">
              <a:off x="4572000" y="4076700"/>
              <a:ext cx="2971800" cy="0"/>
            </a:xfrm>
            <a:prstGeom prst="line"/>
            <a:noFill/>
            <a:ln w="28575" cmpd="sng" cap="flat">
              <a:solidFill>
                <a:srgbClr val="000000"/>
              </a:solidFill>
              <a:prstDash val="solid"/>
              <a:round/>
            </a:ln>
          </p:spPr>
        </p:sp>
      </p:grpSp>
    </p:spTree>
    <p:extLst>
      <p:ext uri="{BB962C8B-B14F-4D97-AF65-F5344CB8AC3E}">
        <p14:creationId xmlns:p14="http://schemas.microsoft.com/office/powerpoint/2010/main" val="89545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46"/>
                                        </p:tgtEl>
                                        <p:attrNameLst>
                                          <p:attrName>style.visibility</p:attrName>
                                        </p:attrNameLst>
                                      </p:cBhvr>
                                      <p:to>
                                        <p:strVal val="visible"/>
                                      </p:to>
                                    </p:set>
                                    <p:animEffect transition="in" filter="box(out)">
                                      <p:cBhvr>
                                        <p:cTn id="7" dur="500"/>
                                        <p:tgtEl>
                                          <p:spTgt spid="14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27"/>
                                        </p:tgtEl>
                                        <p:attrNameLst>
                                          <p:attrName>style.visibility</p:attrName>
                                        </p:attrNameLst>
                                      </p:cBhvr>
                                      <p:to>
                                        <p:strVal val="visible"/>
                                      </p:to>
                                    </p:set>
                                    <p:animEffect transition="in" filter="box(out)">
                                      <p:cBhvr>
                                        <p:cTn id="12" dur="500"/>
                                        <p:tgtEl>
                                          <p:spTgt spid="1427"/>
                                        </p:tgtEl>
                                      </p:cBhvr>
                                    </p:animEffect>
                                  </p:childTnLst>
                                  <p:subTnLst>
                                    <p:audio>
                                      <p:cMediaNode>
                                        <p:cTn display="0" masterRel="sameClick">
                                          <p:stCondLst>
                                            <p:cond evt="begin" delay="0">
                                              <p:tn val="10"/>
                                            </p:cond>
                                          </p:stCondLst>
                                          <p:endCondLst>
                                            <p:cond evt="onStopAudio" delay="0">
                                              <p:tgtEl>
                                                <p:sldTgt/>
                                              </p:tgtEl>
                                            </p:cond>
                                          </p:endCondLst>
                                        </p:cTn>
                                        <p:tgtEl>
                                          <p:sndTgt r:embed="rId10" name="162.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28"/>
                                        </p:tgtEl>
                                        <p:attrNameLst>
                                          <p:attrName>style.visibility</p:attrName>
                                        </p:attrNameLst>
                                      </p:cBhvr>
                                      <p:to>
                                        <p:strVal val="visible"/>
                                      </p:to>
                                    </p:set>
                                    <p:animEffect transition="in" filter="blinds(horizontal)">
                                      <p:cBhvr>
                                        <p:cTn id="17" dur="500"/>
                                        <p:tgtEl>
                                          <p:spTgt spid="1428"/>
                                        </p:tgtEl>
                                      </p:cBhvr>
                                    </p:animEffect>
                                  </p:childTnLst>
                                  <p:subTnLst>
                                    <p:audio>
                                      <p:cMediaNode>
                                        <p:cTn display="0" masterRel="sameClick">
                                          <p:stCondLst>
                                            <p:cond evt="begin" delay="0">
                                              <p:tn val="15"/>
                                            </p:cond>
                                          </p:stCondLst>
                                          <p:endCondLst>
                                            <p:cond evt="onStopAudio" delay="0">
                                              <p:tgtEl>
                                                <p:sldTgt/>
                                              </p:tgtEl>
                                            </p:cond>
                                          </p:endCondLst>
                                        </p:cTn>
                                        <p:tgtEl>
                                          <p:sndTgt r:embed="rId11" name="163.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1"/>
                                        </p:tgtEl>
                                        <p:attrNameLst>
                                          <p:attrName>style.visibility</p:attrName>
                                        </p:attrNameLst>
                                      </p:cBhvr>
                                      <p:to>
                                        <p:strVal val="visible"/>
                                      </p:to>
                                    </p:set>
                                    <p:animEffect transition="in" filter="blinds(horizontal)">
                                      <p:cBhvr>
                                        <p:cTn id="22" dur="500"/>
                                        <p:tgtEl>
                                          <p:spTgt spid="1431"/>
                                        </p:tgtEl>
                                      </p:cBhvr>
                                    </p:animEffect>
                                  </p:childTnLst>
                                  <p:subTnLst>
                                    <p:audio>
                                      <p:cMediaNode>
                                        <p:cTn display="0" masterRel="sameClick">
                                          <p:stCondLst>
                                            <p:cond evt="begin" delay="0">
                                              <p:tn val="20"/>
                                            </p:cond>
                                          </p:stCondLst>
                                          <p:endCondLst>
                                            <p:cond evt="onStopAudio" delay="0">
                                              <p:tgtEl>
                                                <p:sldTgt/>
                                              </p:tgtEl>
                                            </p:cond>
                                          </p:endCondLst>
                                        </p:cTn>
                                        <p:tgtEl>
                                          <p:sndTgt r:embed="rId12" name="164.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29"/>
                                        </p:tgtEl>
                                        <p:attrNameLst>
                                          <p:attrName>style.visibility</p:attrName>
                                        </p:attrNameLst>
                                      </p:cBhvr>
                                      <p:to>
                                        <p:strVal val="visible"/>
                                      </p:to>
                                    </p:set>
                                    <p:animEffect transition="in" filter="blinds(horizontal)">
                                      <p:cBhvr>
                                        <p:cTn id="27" dur="500"/>
                                        <p:tgtEl>
                                          <p:spTgt spid="1429"/>
                                        </p:tgtEl>
                                      </p:cBhvr>
                                    </p:animEffect>
                                  </p:childTnLst>
                                  <p:subTnLst>
                                    <p:audio>
                                      <p:cMediaNode>
                                        <p:cTn display="0" masterRel="sameClick">
                                          <p:stCondLst>
                                            <p:cond evt="begin" delay="0">
                                              <p:tn val="25"/>
                                            </p:cond>
                                          </p:stCondLst>
                                          <p:endCondLst>
                                            <p:cond evt="onStopAudio" delay="0">
                                              <p:tgtEl>
                                                <p:sldTgt/>
                                              </p:tgtEl>
                                            </p:cond>
                                          </p:endCondLst>
                                        </p:cTn>
                                        <p:tgtEl>
                                          <p:sndTgt r:embed="rId13" name="165.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30"/>
                                        </p:tgtEl>
                                        <p:attrNameLst>
                                          <p:attrName>style.visibility</p:attrName>
                                        </p:attrNameLst>
                                      </p:cBhvr>
                                      <p:to>
                                        <p:strVal val="visible"/>
                                      </p:to>
                                    </p:set>
                                    <p:animEffect transition="in" filter="blinds(horizontal)">
                                      <p:cBhvr>
                                        <p:cTn id="32" dur="500"/>
                                        <p:tgtEl>
                                          <p:spTgt spid="1430"/>
                                        </p:tgtEl>
                                      </p:cBhvr>
                                    </p:animEffect>
                                  </p:childTnLst>
                                  <p:subTnLst>
                                    <p:audio>
                                      <p:cMediaNode>
                                        <p:cTn display="0" masterRel="sameClick">
                                          <p:stCondLst>
                                            <p:cond evt="begin" delay="0">
                                              <p:tn val="30"/>
                                            </p:cond>
                                          </p:stCondLst>
                                          <p:endCondLst>
                                            <p:cond evt="onStopAudio" delay="0">
                                              <p:tgtEl>
                                                <p:sldTgt/>
                                              </p:tgtEl>
                                            </p:cond>
                                          </p:endCondLst>
                                        </p:cTn>
                                        <p:tgtEl>
                                          <p:sndTgt r:embed="rId14" name="166.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 grpId="0" animBg="1"/>
      <p:bldP spid="1427" grpId="0"/>
    </p:bldLst>
  </p:timing>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449" name="对象"/>
          <p:cNvGraphicFramePr>
            <a:graphicFrameLocks noChangeAspect="1"/>
          </p:cNvGraphicFramePr>
          <p:nvPr/>
        </p:nvGraphicFramePr>
        <p:xfrm>
          <a:off x="3446463" y="954088"/>
          <a:ext cx="4260850" cy="569911"/>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1449" name="对象"/>
                      <p:cNvPicPr>
                        <a:picLocks noChangeAspect="1"/>
                      </p:cNvPicPr>
                      <p:nvPr/>
                    </p:nvPicPr>
                    <p:blipFill>
                      <a:blip r:embed="rId2" cstate="print"/>
                      <a:stretch>
                        <a:fillRect/>
                      </a:stretch>
                    </p:blipFill>
                    <p:spPr>
                      <a:xfrm rot="0">
                        <a:off x="3446463" y="954088"/>
                        <a:ext cx="4260850" cy="569911"/>
                      </a:xfrm>
                      <a:prstGeom prst="rect"/>
                      <a:noFill/>
                      <a:ln w="9525" cmpd="sng" cap="flat">
                        <a:noFill/>
                        <a:prstDash val="solid"/>
                        <a:miter/>
                      </a:ln>
                    </p:spPr>
                  </p:pic>
                </p:oleObj>
              </mc:Fallback>
            </mc:AlternateContent>
          </a:graphicData>
        </a:graphic>
      </p:graphicFrame>
      <p:graphicFrame>
        <p:nvGraphicFramePr>
          <p:cNvPr id="1450" name="对象"/>
          <p:cNvGraphicFramePr>
            <a:graphicFrameLocks noChangeAspect="1"/>
          </p:cNvGraphicFramePr>
          <p:nvPr/>
        </p:nvGraphicFramePr>
        <p:xfrm>
          <a:off x="3444875" y="457200"/>
          <a:ext cx="3057525" cy="569913"/>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1450" name="对象"/>
                      <p:cNvPicPr>
                        <a:picLocks noChangeAspect="1"/>
                      </p:cNvPicPr>
                      <p:nvPr/>
                    </p:nvPicPr>
                    <p:blipFill>
                      <a:blip r:embed="rId4" cstate="print"/>
                      <a:stretch>
                        <a:fillRect/>
                      </a:stretch>
                    </p:blipFill>
                    <p:spPr>
                      <a:xfrm rot="0">
                        <a:off x="3444875" y="457200"/>
                        <a:ext cx="3057525" cy="569913"/>
                      </a:xfrm>
                      <a:prstGeom prst="rect"/>
                      <a:noFill/>
                      <a:ln w="9525" cmpd="sng" cap="flat">
                        <a:noFill/>
                        <a:prstDash val="solid"/>
                        <a:miter/>
                      </a:ln>
                    </p:spPr>
                  </p:pic>
                </p:oleObj>
              </mc:Fallback>
            </mc:AlternateContent>
          </a:graphicData>
        </a:graphic>
      </p:graphicFrame>
      <p:grpSp>
        <p:nvGrpSpPr>
          <p:cNvPr id="1503" name="组合"/>
          <p:cNvGrpSpPr>
            <a:grpSpLocks/>
          </p:cNvGrpSpPr>
          <p:nvPr/>
        </p:nvGrpSpPr>
        <p:grpSpPr>
          <a:xfrm>
            <a:off x="685800" y="457200"/>
            <a:ext cx="3840162" cy="5754052"/>
            <a:chOff x="685800" y="457200"/>
            <a:chExt cx="3840162" cy="5754052"/>
          </a:xfrm>
        </p:grpSpPr>
        <p:sp>
          <p:nvSpPr>
            <p:cNvPr id="1451" name="矩形"/>
            <p:cNvSpPr>
              <a:spLocks/>
            </p:cNvSpPr>
            <p:nvPr/>
          </p:nvSpPr>
          <p:spPr>
            <a:xfrm rot="0">
              <a:off x="1752599" y="5691186"/>
              <a:ext cx="125935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rPr>
                <a:t>逻辑图</a:t>
              </a:r>
              <a:endParaRPr lang="zh-CN" altLang="en-US"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1452" name="矩形"/>
            <p:cNvSpPr>
              <a:spLocks/>
            </p:cNvSpPr>
            <p:nvPr/>
          </p:nvSpPr>
          <p:spPr>
            <a:xfrm rot="0">
              <a:off x="3048000" y="4800600"/>
              <a:ext cx="685800" cy="879474"/>
            </a:xfrm>
            <a:prstGeom prst="rect"/>
            <a:noFill/>
            <a:ln w="28575" cmpd="sng" cap="flat">
              <a:solidFill>
                <a:srgbClr val="333300"/>
              </a:solidFill>
              <a:prstDash val="solid"/>
              <a:miter/>
            </a:ln>
          </p:spPr>
        </p:sp>
        <p:grpSp>
          <p:nvGrpSpPr>
            <p:cNvPr id="1455" name="组合"/>
            <p:cNvGrpSpPr>
              <a:grpSpLocks/>
            </p:cNvGrpSpPr>
            <p:nvPr/>
          </p:nvGrpSpPr>
          <p:grpSpPr>
            <a:xfrm>
              <a:off x="1819275" y="1295399"/>
              <a:ext cx="619125" cy="914400"/>
              <a:chOff x="1819275" y="1295399"/>
              <a:chExt cx="619125" cy="914400"/>
            </a:xfrm>
          </p:grpSpPr>
          <p:sp>
            <p:nvSpPr>
              <p:cNvPr id="1453" name="矩形"/>
              <p:cNvSpPr>
                <a:spLocks/>
              </p:cNvSpPr>
              <p:nvPr/>
            </p:nvSpPr>
            <p:spPr>
              <a:xfrm rot="0">
                <a:off x="1819275" y="1330325"/>
                <a:ext cx="619125" cy="879475"/>
              </a:xfrm>
              <a:prstGeom prst="rect"/>
              <a:noFill/>
              <a:ln w="28575" cmpd="sng" cap="flat">
                <a:solidFill>
                  <a:srgbClr val="333300"/>
                </a:solidFill>
                <a:prstDash val="solid"/>
                <a:miter/>
              </a:ln>
            </p:spPr>
          </p:sp>
          <p:sp>
            <p:nvSpPr>
              <p:cNvPr id="1454" name="矩形"/>
              <p:cNvSpPr>
                <a:spLocks/>
              </p:cNvSpPr>
              <p:nvPr/>
            </p:nvSpPr>
            <p:spPr>
              <a:xfrm rot="0">
                <a:off x="1905000" y="1295399"/>
                <a:ext cx="390525"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&amp;</a:t>
                </a:r>
                <a:endParaRPr lang="zh-CN" altLang="en-US" sz="3600" b="1" i="0" u="none" strike="noStrike" kern="1200" cap="none" spc="0" baseline="0">
                  <a:solidFill>
                    <a:schemeClr val="tx1"/>
                  </a:solidFill>
                  <a:latin typeface="Times New Roman" pitchFamily="0" charset="0"/>
                  <a:ea typeface="宋体" pitchFamily="0" charset="0"/>
                  <a:cs typeface="宋体" pitchFamily="0" charset="0"/>
                </a:endParaRPr>
              </a:p>
            </p:txBody>
          </p:sp>
        </p:grpSp>
        <p:sp>
          <p:nvSpPr>
            <p:cNvPr id="1456" name="矩形"/>
            <p:cNvSpPr>
              <a:spLocks/>
            </p:cNvSpPr>
            <p:nvPr/>
          </p:nvSpPr>
          <p:spPr>
            <a:xfrm rot="0">
              <a:off x="3124200" y="4876800"/>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1457" name="直线"/>
            <p:cNvSpPr>
              <a:spLocks/>
            </p:cNvSpPr>
            <p:nvPr/>
          </p:nvSpPr>
          <p:spPr>
            <a:xfrm rot="0">
              <a:off x="1219200" y="1066800"/>
              <a:ext cx="0" cy="4190999"/>
            </a:xfrm>
            <a:prstGeom prst="line"/>
            <a:noFill/>
            <a:ln w="28575" cmpd="sng" cap="flat">
              <a:solidFill>
                <a:srgbClr val="333300"/>
              </a:solidFill>
              <a:prstDash val="solid"/>
              <a:round/>
            </a:ln>
          </p:spPr>
        </p:sp>
        <p:sp>
          <p:nvSpPr>
            <p:cNvPr id="1458" name="直线"/>
            <p:cNvSpPr>
              <a:spLocks/>
            </p:cNvSpPr>
            <p:nvPr/>
          </p:nvSpPr>
          <p:spPr>
            <a:xfrm rot="0">
              <a:off x="914400" y="1066800"/>
              <a:ext cx="0" cy="4495800"/>
            </a:xfrm>
            <a:prstGeom prst="line"/>
            <a:noFill/>
            <a:ln w="28575" cmpd="sng" cap="flat">
              <a:solidFill>
                <a:srgbClr val="333300"/>
              </a:solidFill>
              <a:prstDash val="solid"/>
              <a:round/>
            </a:ln>
          </p:spPr>
        </p:sp>
        <p:sp>
          <p:nvSpPr>
            <p:cNvPr id="1459" name="直线"/>
            <p:cNvSpPr>
              <a:spLocks/>
            </p:cNvSpPr>
            <p:nvPr/>
          </p:nvSpPr>
          <p:spPr>
            <a:xfrm rot="0">
              <a:off x="2438400" y="1828800"/>
              <a:ext cx="228600" cy="0"/>
            </a:xfrm>
            <a:prstGeom prst="line"/>
            <a:noFill/>
            <a:ln w="28575" cmpd="sng" cap="flat">
              <a:solidFill>
                <a:srgbClr val="333300"/>
              </a:solidFill>
              <a:prstDash val="solid"/>
              <a:round/>
            </a:ln>
          </p:spPr>
        </p:sp>
        <p:sp>
          <p:nvSpPr>
            <p:cNvPr id="1460" name="直线"/>
            <p:cNvSpPr>
              <a:spLocks/>
            </p:cNvSpPr>
            <p:nvPr/>
          </p:nvSpPr>
          <p:spPr>
            <a:xfrm rot="0">
              <a:off x="2667000" y="2667000"/>
              <a:ext cx="381000" cy="0"/>
            </a:xfrm>
            <a:prstGeom prst="line"/>
            <a:noFill/>
            <a:ln w="28575" cmpd="sng" cap="flat">
              <a:solidFill>
                <a:srgbClr val="333300"/>
              </a:solidFill>
              <a:prstDash val="solid"/>
              <a:round/>
            </a:ln>
          </p:spPr>
        </p:sp>
        <p:sp>
          <p:nvSpPr>
            <p:cNvPr id="1461" name="直线"/>
            <p:cNvSpPr>
              <a:spLocks/>
            </p:cNvSpPr>
            <p:nvPr/>
          </p:nvSpPr>
          <p:spPr>
            <a:xfrm rot="0">
              <a:off x="2438400" y="3048000"/>
              <a:ext cx="609600" cy="0"/>
            </a:xfrm>
            <a:prstGeom prst="line"/>
            <a:noFill/>
            <a:ln w="28575" cmpd="sng" cap="flat">
              <a:solidFill>
                <a:srgbClr val="333300"/>
              </a:solidFill>
              <a:prstDash val="solid"/>
              <a:round/>
            </a:ln>
          </p:spPr>
        </p:sp>
        <p:sp>
          <p:nvSpPr>
            <p:cNvPr id="1462" name="直线"/>
            <p:cNvSpPr>
              <a:spLocks/>
            </p:cNvSpPr>
            <p:nvPr/>
          </p:nvSpPr>
          <p:spPr>
            <a:xfrm rot="0">
              <a:off x="2667000" y="3352800"/>
              <a:ext cx="381000" cy="0"/>
            </a:xfrm>
            <a:prstGeom prst="line"/>
            <a:noFill/>
            <a:ln w="28575" cmpd="sng" cap="flat">
              <a:solidFill>
                <a:srgbClr val="333300"/>
              </a:solidFill>
              <a:prstDash val="solid"/>
              <a:round/>
            </a:ln>
          </p:spPr>
        </p:sp>
        <p:sp>
          <p:nvSpPr>
            <p:cNvPr id="1463" name="直线"/>
            <p:cNvSpPr>
              <a:spLocks/>
            </p:cNvSpPr>
            <p:nvPr/>
          </p:nvSpPr>
          <p:spPr>
            <a:xfrm rot="0">
              <a:off x="3733800" y="5257800"/>
              <a:ext cx="304800" cy="0"/>
            </a:xfrm>
            <a:prstGeom prst="line"/>
            <a:noFill/>
            <a:ln w="28575" cmpd="sng" cap="flat">
              <a:solidFill>
                <a:srgbClr val="333300"/>
              </a:solidFill>
              <a:prstDash val="solid"/>
              <a:round/>
            </a:ln>
          </p:spPr>
        </p:sp>
        <p:sp>
          <p:nvSpPr>
            <p:cNvPr id="1464" name="椭圆"/>
            <p:cNvSpPr>
              <a:spLocks/>
            </p:cNvSpPr>
            <p:nvPr/>
          </p:nvSpPr>
          <p:spPr>
            <a:xfrm rot="0">
              <a:off x="1474786" y="957262"/>
              <a:ext cx="93662" cy="93661"/>
            </a:xfrm>
            <a:prstGeom prst="ellipse"/>
            <a:noFill/>
            <a:ln w="28575" cmpd="sng" cap="flat">
              <a:solidFill>
                <a:srgbClr val="333300"/>
              </a:solidFill>
              <a:prstDash val="solid"/>
              <a:round/>
            </a:ln>
          </p:spPr>
        </p:sp>
        <p:sp>
          <p:nvSpPr>
            <p:cNvPr id="1465" name="矩形"/>
            <p:cNvSpPr>
              <a:spLocks/>
            </p:cNvSpPr>
            <p:nvPr/>
          </p:nvSpPr>
          <p:spPr>
            <a:xfrm rot="0">
              <a:off x="3048000" y="2590799"/>
              <a:ext cx="685800" cy="914400"/>
            </a:xfrm>
            <a:prstGeom prst="rect"/>
            <a:noFill/>
            <a:ln w="28575" cmpd="sng" cap="flat">
              <a:solidFill>
                <a:srgbClr val="333300"/>
              </a:solidFill>
              <a:prstDash val="solid"/>
              <a:miter/>
            </a:ln>
          </p:spPr>
        </p:sp>
        <p:sp>
          <p:nvSpPr>
            <p:cNvPr id="1466" name="矩形"/>
            <p:cNvSpPr>
              <a:spLocks/>
            </p:cNvSpPr>
            <p:nvPr/>
          </p:nvSpPr>
          <p:spPr>
            <a:xfrm rot="0">
              <a:off x="3124200" y="2667000"/>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&gt;1</a:t>
              </a:r>
              <a:endParaRPr lang="zh-CN" altLang="en-US" sz="36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467" name="直线"/>
            <p:cNvSpPr>
              <a:spLocks/>
            </p:cNvSpPr>
            <p:nvPr/>
          </p:nvSpPr>
          <p:spPr>
            <a:xfrm flipH="1" rot="0">
              <a:off x="3200400" y="2971799"/>
              <a:ext cx="228600" cy="152400"/>
            </a:xfrm>
            <a:prstGeom prst="line"/>
            <a:noFill/>
            <a:ln w="28575" cmpd="sng" cap="flat">
              <a:solidFill>
                <a:srgbClr val="000000"/>
              </a:solidFill>
              <a:prstDash val="solid"/>
              <a:round/>
            </a:ln>
          </p:spPr>
        </p:sp>
        <p:sp>
          <p:nvSpPr>
            <p:cNvPr id="1468" name="直线"/>
            <p:cNvSpPr>
              <a:spLocks/>
            </p:cNvSpPr>
            <p:nvPr/>
          </p:nvSpPr>
          <p:spPr>
            <a:xfrm rot="0">
              <a:off x="3733800" y="3048000"/>
              <a:ext cx="304800" cy="0"/>
            </a:xfrm>
            <a:prstGeom prst="line"/>
            <a:noFill/>
            <a:ln w="28575" cmpd="sng" cap="flat">
              <a:solidFill>
                <a:srgbClr val="333300"/>
              </a:solidFill>
              <a:prstDash val="solid"/>
              <a:round/>
            </a:ln>
          </p:spPr>
        </p:sp>
        <p:sp>
          <p:nvSpPr>
            <p:cNvPr id="1469" name="椭圆"/>
            <p:cNvSpPr>
              <a:spLocks/>
            </p:cNvSpPr>
            <p:nvPr/>
          </p:nvSpPr>
          <p:spPr>
            <a:xfrm rot="0">
              <a:off x="4038600" y="3006725"/>
              <a:ext cx="93662" cy="93662"/>
            </a:xfrm>
            <a:prstGeom prst="ellipse"/>
            <a:noFill/>
            <a:ln w="28575" cmpd="sng" cap="flat">
              <a:solidFill>
                <a:srgbClr val="333300"/>
              </a:solidFill>
              <a:prstDash val="solid"/>
              <a:round/>
            </a:ln>
          </p:spPr>
        </p:sp>
        <p:sp>
          <p:nvSpPr>
            <p:cNvPr id="1470" name="矩形"/>
            <p:cNvSpPr>
              <a:spLocks/>
            </p:cNvSpPr>
            <p:nvPr/>
          </p:nvSpPr>
          <p:spPr>
            <a:xfrm rot="0">
              <a:off x="685800" y="457200"/>
              <a:ext cx="5334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A</a:t>
              </a:r>
              <a:r>
                <a:rPr lang="en-US" altLang="zh-CN"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endParaRPr lang="zh-CN" altLang="en-US" sz="2800" b="1" i="0" u="none" strike="noStrike" kern="1200" cap="none" spc="0" baseline="0">
                <a:solidFill>
                  <a:schemeClr val="bg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471" name="矩形"/>
            <p:cNvSpPr>
              <a:spLocks/>
            </p:cNvSpPr>
            <p:nvPr/>
          </p:nvSpPr>
          <p:spPr>
            <a:xfrm rot="0">
              <a:off x="4038600" y="2819400"/>
              <a:ext cx="487361"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C</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i</a:t>
              </a:r>
              <a:endParaRPr lang="zh-CN" altLang="en-US" sz="2800" b="1" i="0" u="none" strike="noStrike" kern="1200" cap="none" spc="0" baseline="-25000">
                <a:solidFill>
                  <a:schemeClr val="bg1"/>
                </a:solidFill>
                <a:latin typeface="Times New Roman" pitchFamily="0" charset="0"/>
                <a:ea typeface="宋体" pitchFamily="0" charset="0"/>
                <a:cs typeface="Calibri" pitchFamily="0" charset="0"/>
              </a:endParaRPr>
            </a:p>
          </p:txBody>
        </p:sp>
        <p:sp>
          <p:nvSpPr>
            <p:cNvPr id="1472" name="矩形"/>
            <p:cNvSpPr>
              <a:spLocks/>
            </p:cNvSpPr>
            <p:nvPr/>
          </p:nvSpPr>
          <p:spPr>
            <a:xfrm rot="0">
              <a:off x="4038600" y="4953000"/>
              <a:ext cx="449261"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S</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i</a:t>
              </a:r>
              <a:endParaRPr lang="zh-CN" altLang="en-US" sz="2800" b="1" i="0" u="none" strike="noStrike" kern="1200" cap="none" spc="0" baseline="-25000">
                <a:solidFill>
                  <a:schemeClr val="bg1"/>
                </a:solidFill>
                <a:latin typeface="Times New Roman" pitchFamily="0" charset="0"/>
                <a:ea typeface="宋体" pitchFamily="0" charset="0"/>
                <a:cs typeface="Calibri" pitchFamily="0" charset="0"/>
              </a:endParaRPr>
            </a:p>
          </p:txBody>
        </p:sp>
        <p:sp>
          <p:nvSpPr>
            <p:cNvPr id="1473" name="矩形"/>
            <p:cNvSpPr>
              <a:spLocks/>
            </p:cNvSpPr>
            <p:nvPr/>
          </p:nvSpPr>
          <p:spPr>
            <a:xfrm rot="0">
              <a:off x="1371600" y="457200"/>
              <a:ext cx="684410"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C</a:t>
              </a:r>
              <a:r>
                <a:rPr lang="en-US" altLang="zh-CN"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i-1</a:t>
              </a:r>
              <a:endParaRPr lang="zh-CN" altLang="en-US" sz="2800" b="1" i="0" u="none" strike="noStrike" kern="1200" cap="none" spc="0" baseline="-2500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474" name="矩形"/>
            <p:cNvSpPr>
              <a:spLocks/>
            </p:cNvSpPr>
            <p:nvPr/>
          </p:nvSpPr>
          <p:spPr>
            <a:xfrm rot="0">
              <a:off x="990600" y="457200"/>
              <a:ext cx="487361"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B</a:t>
              </a:r>
              <a:r>
                <a:rPr lang="en-US" altLang="zh-CN"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endParaRPr lang="zh-CN" altLang="en-US" sz="2800" b="1" i="0" u="none" strike="noStrike" kern="1200" cap="none" spc="0" baseline="-2500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477" name="组合"/>
            <p:cNvGrpSpPr>
              <a:grpSpLocks/>
            </p:cNvGrpSpPr>
            <p:nvPr/>
          </p:nvGrpSpPr>
          <p:grpSpPr>
            <a:xfrm>
              <a:off x="1828800" y="2590799"/>
              <a:ext cx="619124" cy="914400"/>
              <a:chOff x="1828800" y="2590799"/>
              <a:chExt cx="619124" cy="914400"/>
            </a:xfrm>
          </p:grpSpPr>
          <p:sp>
            <p:nvSpPr>
              <p:cNvPr id="1475" name="矩形"/>
              <p:cNvSpPr>
                <a:spLocks/>
              </p:cNvSpPr>
              <p:nvPr/>
            </p:nvSpPr>
            <p:spPr>
              <a:xfrm rot="0">
                <a:off x="1828800" y="2625725"/>
                <a:ext cx="619124" cy="879475"/>
              </a:xfrm>
              <a:prstGeom prst="rect"/>
              <a:noFill/>
              <a:ln w="28575" cmpd="sng" cap="flat">
                <a:solidFill>
                  <a:srgbClr val="333300"/>
                </a:solidFill>
                <a:prstDash val="solid"/>
                <a:miter/>
              </a:ln>
            </p:spPr>
          </p:sp>
          <p:sp>
            <p:nvSpPr>
              <p:cNvPr id="1476" name="矩形"/>
              <p:cNvSpPr>
                <a:spLocks/>
              </p:cNvSpPr>
              <p:nvPr/>
            </p:nvSpPr>
            <p:spPr>
              <a:xfrm rot="0">
                <a:off x="1914525" y="2590799"/>
                <a:ext cx="390525"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&amp;</a:t>
                </a:r>
                <a:endParaRPr lang="zh-CN" altLang="en-US" sz="3600" b="1" i="0" u="none" strike="noStrike" kern="1200" cap="none" spc="0" baseline="0">
                  <a:solidFill>
                    <a:schemeClr val="tx1"/>
                  </a:solidFill>
                  <a:latin typeface="Times New Roman" pitchFamily="0" charset="0"/>
                  <a:ea typeface="宋体" pitchFamily="0" charset="0"/>
                  <a:cs typeface="宋体" pitchFamily="0" charset="0"/>
                </a:endParaRPr>
              </a:p>
            </p:txBody>
          </p:sp>
        </p:grpSp>
        <p:grpSp>
          <p:nvGrpSpPr>
            <p:cNvPr id="1480" name="组合"/>
            <p:cNvGrpSpPr>
              <a:grpSpLocks/>
            </p:cNvGrpSpPr>
            <p:nvPr/>
          </p:nvGrpSpPr>
          <p:grpSpPr>
            <a:xfrm>
              <a:off x="1828800" y="3810000"/>
              <a:ext cx="619124" cy="914398"/>
              <a:chOff x="1828800" y="3810000"/>
              <a:chExt cx="619124" cy="914398"/>
            </a:xfrm>
          </p:grpSpPr>
          <p:sp>
            <p:nvSpPr>
              <p:cNvPr id="1478" name="矩形"/>
              <p:cNvSpPr>
                <a:spLocks/>
              </p:cNvSpPr>
              <p:nvPr/>
            </p:nvSpPr>
            <p:spPr>
              <a:xfrm rot="0">
                <a:off x="1828800" y="3844924"/>
                <a:ext cx="619124" cy="879473"/>
              </a:xfrm>
              <a:prstGeom prst="rect"/>
              <a:noFill/>
              <a:ln w="28575" cmpd="sng" cap="flat">
                <a:solidFill>
                  <a:srgbClr val="333300"/>
                </a:solidFill>
                <a:prstDash val="solid"/>
                <a:miter/>
              </a:ln>
            </p:spPr>
          </p:sp>
          <p:sp>
            <p:nvSpPr>
              <p:cNvPr id="1479" name="矩形"/>
              <p:cNvSpPr>
                <a:spLocks/>
              </p:cNvSpPr>
              <p:nvPr/>
            </p:nvSpPr>
            <p:spPr>
              <a:xfrm rot="0">
                <a:off x="1914525" y="3810000"/>
                <a:ext cx="390525"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&amp;</a:t>
                </a:r>
                <a:endParaRPr lang="zh-CN" altLang="en-US" sz="3600" b="1" i="0" u="none" strike="noStrike" kern="1200" cap="none" spc="0" baseline="0">
                  <a:solidFill>
                    <a:schemeClr val="tx1"/>
                  </a:solidFill>
                  <a:latin typeface="Times New Roman" pitchFamily="0" charset="0"/>
                  <a:ea typeface="宋体" pitchFamily="0" charset="0"/>
                  <a:cs typeface="宋体" pitchFamily="0" charset="0"/>
                </a:endParaRPr>
              </a:p>
            </p:txBody>
          </p:sp>
        </p:grpSp>
        <p:sp>
          <p:nvSpPr>
            <p:cNvPr id="1481" name="直线"/>
            <p:cNvSpPr>
              <a:spLocks/>
            </p:cNvSpPr>
            <p:nvPr/>
          </p:nvSpPr>
          <p:spPr>
            <a:xfrm rot="0">
              <a:off x="2667000" y="1828800"/>
              <a:ext cx="0" cy="838198"/>
            </a:xfrm>
            <a:prstGeom prst="line"/>
            <a:noFill/>
            <a:ln w="28575" cmpd="sng" cap="flat">
              <a:solidFill>
                <a:srgbClr val="000000"/>
              </a:solidFill>
              <a:prstDash val="solid"/>
              <a:round/>
            </a:ln>
          </p:spPr>
        </p:sp>
        <p:sp>
          <p:nvSpPr>
            <p:cNvPr id="1482" name="直线"/>
            <p:cNvSpPr>
              <a:spLocks/>
            </p:cNvSpPr>
            <p:nvPr/>
          </p:nvSpPr>
          <p:spPr>
            <a:xfrm rot="0">
              <a:off x="2667000" y="3352800"/>
              <a:ext cx="0" cy="949324"/>
            </a:xfrm>
            <a:prstGeom prst="line"/>
            <a:noFill/>
            <a:ln w="28575" cmpd="sng" cap="flat">
              <a:solidFill>
                <a:srgbClr val="000000"/>
              </a:solidFill>
              <a:prstDash val="solid"/>
              <a:round/>
            </a:ln>
          </p:spPr>
        </p:sp>
        <p:sp>
          <p:nvSpPr>
            <p:cNvPr id="1483" name="直线"/>
            <p:cNvSpPr>
              <a:spLocks/>
            </p:cNvSpPr>
            <p:nvPr/>
          </p:nvSpPr>
          <p:spPr>
            <a:xfrm rot="0">
              <a:off x="2438400" y="4303712"/>
              <a:ext cx="228600" cy="0"/>
            </a:xfrm>
            <a:prstGeom prst="line"/>
            <a:noFill/>
            <a:ln w="28575" cmpd="sng" cap="flat">
              <a:solidFill>
                <a:srgbClr val="000000"/>
              </a:solidFill>
              <a:prstDash val="solid"/>
              <a:round/>
            </a:ln>
          </p:spPr>
        </p:sp>
        <p:sp>
          <p:nvSpPr>
            <p:cNvPr id="1484" name="直线"/>
            <p:cNvSpPr>
              <a:spLocks/>
            </p:cNvSpPr>
            <p:nvPr/>
          </p:nvSpPr>
          <p:spPr>
            <a:xfrm rot="0">
              <a:off x="1524000" y="4953000"/>
              <a:ext cx="1524000" cy="0"/>
            </a:xfrm>
            <a:prstGeom prst="line"/>
            <a:noFill/>
            <a:ln w="28575" cmpd="sng" cap="flat">
              <a:solidFill>
                <a:srgbClr val="000000"/>
              </a:solidFill>
              <a:prstDash val="solid"/>
              <a:round/>
            </a:ln>
          </p:spPr>
        </p:sp>
        <p:sp>
          <p:nvSpPr>
            <p:cNvPr id="1485" name="直线"/>
            <p:cNvSpPr>
              <a:spLocks/>
            </p:cNvSpPr>
            <p:nvPr/>
          </p:nvSpPr>
          <p:spPr>
            <a:xfrm rot="0">
              <a:off x="1219200" y="5257800"/>
              <a:ext cx="1828800" cy="0"/>
            </a:xfrm>
            <a:prstGeom prst="line"/>
            <a:noFill/>
            <a:ln w="28575" cmpd="sng" cap="flat">
              <a:solidFill>
                <a:srgbClr val="000000"/>
              </a:solidFill>
              <a:prstDash val="solid"/>
              <a:round/>
            </a:ln>
          </p:spPr>
        </p:sp>
        <p:sp>
          <p:nvSpPr>
            <p:cNvPr id="1486" name="直线"/>
            <p:cNvSpPr>
              <a:spLocks/>
            </p:cNvSpPr>
            <p:nvPr/>
          </p:nvSpPr>
          <p:spPr>
            <a:xfrm rot="0">
              <a:off x="914400" y="5562601"/>
              <a:ext cx="2133600" cy="0"/>
            </a:xfrm>
            <a:prstGeom prst="line"/>
            <a:noFill/>
            <a:ln w="28575" cmpd="sng" cap="flat">
              <a:solidFill>
                <a:srgbClr val="000000"/>
              </a:solidFill>
              <a:prstDash val="solid"/>
              <a:round/>
            </a:ln>
          </p:spPr>
        </p:sp>
        <p:sp>
          <p:nvSpPr>
            <p:cNvPr id="1487" name="直线"/>
            <p:cNvSpPr>
              <a:spLocks/>
            </p:cNvSpPr>
            <p:nvPr/>
          </p:nvSpPr>
          <p:spPr>
            <a:xfrm flipV="1" rot="0">
              <a:off x="1524000" y="1066800"/>
              <a:ext cx="0" cy="3886200"/>
            </a:xfrm>
            <a:prstGeom prst="line"/>
            <a:noFill/>
            <a:ln w="28575" cmpd="sng" cap="flat">
              <a:solidFill>
                <a:srgbClr val="000000"/>
              </a:solidFill>
              <a:prstDash val="solid"/>
              <a:round/>
            </a:ln>
          </p:spPr>
        </p:sp>
        <p:sp>
          <p:nvSpPr>
            <p:cNvPr id="1488" name="直线"/>
            <p:cNvSpPr>
              <a:spLocks/>
            </p:cNvSpPr>
            <p:nvPr/>
          </p:nvSpPr>
          <p:spPr>
            <a:xfrm flipH="1" rot="0">
              <a:off x="1524000" y="1600200"/>
              <a:ext cx="304800" cy="0"/>
            </a:xfrm>
            <a:prstGeom prst="line"/>
            <a:noFill/>
            <a:ln w="28575" cmpd="sng" cap="flat">
              <a:solidFill>
                <a:srgbClr val="000000"/>
              </a:solidFill>
              <a:prstDash val="solid"/>
              <a:round/>
            </a:ln>
          </p:spPr>
        </p:sp>
        <p:sp>
          <p:nvSpPr>
            <p:cNvPr id="1489" name="椭圆"/>
            <p:cNvSpPr>
              <a:spLocks/>
            </p:cNvSpPr>
            <p:nvPr/>
          </p:nvSpPr>
          <p:spPr>
            <a:xfrm rot="0">
              <a:off x="1481137" y="1565274"/>
              <a:ext cx="76200" cy="76200"/>
            </a:xfrm>
            <a:prstGeom prst="ellipse"/>
            <a:solidFill>
              <a:schemeClr val="tx1"/>
            </a:solidFill>
            <a:ln w="9525" cmpd="sng" cap="flat">
              <a:solidFill>
                <a:srgbClr val="000000"/>
              </a:solidFill>
              <a:prstDash val="solid"/>
              <a:round/>
            </a:ln>
          </p:spPr>
        </p:sp>
        <p:sp>
          <p:nvSpPr>
            <p:cNvPr id="1490" name="直线"/>
            <p:cNvSpPr>
              <a:spLocks/>
            </p:cNvSpPr>
            <p:nvPr/>
          </p:nvSpPr>
          <p:spPr>
            <a:xfrm rot="0">
              <a:off x="1524000" y="4038600"/>
              <a:ext cx="304800" cy="0"/>
            </a:xfrm>
            <a:prstGeom prst="line"/>
            <a:noFill/>
            <a:ln w="28575" cmpd="sng" cap="flat">
              <a:solidFill>
                <a:srgbClr val="000000"/>
              </a:solidFill>
              <a:prstDash val="solid"/>
              <a:round/>
            </a:ln>
          </p:spPr>
        </p:sp>
        <p:sp>
          <p:nvSpPr>
            <p:cNvPr id="1491" name="椭圆"/>
            <p:cNvSpPr>
              <a:spLocks/>
            </p:cNvSpPr>
            <p:nvPr/>
          </p:nvSpPr>
          <p:spPr>
            <a:xfrm rot="0">
              <a:off x="1489075" y="4000499"/>
              <a:ext cx="76200" cy="76200"/>
            </a:xfrm>
            <a:prstGeom prst="ellipse"/>
            <a:solidFill>
              <a:schemeClr val="tx1"/>
            </a:solidFill>
            <a:ln w="9525" cmpd="sng" cap="flat">
              <a:solidFill>
                <a:srgbClr val="000000"/>
              </a:solidFill>
              <a:prstDash val="solid"/>
              <a:round/>
            </a:ln>
          </p:spPr>
        </p:sp>
        <p:sp>
          <p:nvSpPr>
            <p:cNvPr id="1492" name="直线"/>
            <p:cNvSpPr>
              <a:spLocks/>
            </p:cNvSpPr>
            <p:nvPr/>
          </p:nvSpPr>
          <p:spPr>
            <a:xfrm rot="0">
              <a:off x="1219200" y="2819400"/>
              <a:ext cx="609600" cy="0"/>
            </a:xfrm>
            <a:prstGeom prst="line"/>
            <a:noFill/>
            <a:ln w="28575" cmpd="sng" cap="flat">
              <a:solidFill>
                <a:srgbClr val="000000"/>
              </a:solidFill>
              <a:prstDash val="solid"/>
              <a:round/>
            </a:ln>
          </p:spPr>
        </p:sp>
        <p:sp>
          <p:nvSpPr>
            <p:cNvPr id="1493" name="椭圆"/>
            <p:cNvSpPr>
              <a:spLocks/>
            </p:cNvSpPr>
            <p:nvPr/>
          </p:nvSpPr>
          <p:spPr>
            <a:xfrm rot="0">
              <a:off x="1182687" y="2781300"/>
              <a:ext cx="76200" cy="76200"/>
            </a:xfrm>
            <a:prstGeom prst="ellipse"/>
            <a:solidFill>
              <a:schemeClr val="tx1"/>
            </a:solidFill>
            <a:ln w="9525" cmpd="sng" cap="flat">
              <a:solidFill>
                <a:srgbClr val="000000"/>
              </a:solidFill>
              <a:prstDash val="solid"/>
              <a:round/>
            </a:ln>
          </p:spPr>
        </p:sp>
        <p:sp>
          <p:nvSpPr>
            <p:cNvPr id="1494" name="直线"/>
            <p:cNvSpPr>
              <a:spLocks/>
            </p:cNvSpPr>
            <p:nvPr/>
          </p:nvSpPr>
          <p:spPr>
            <a:xfrm rot="0">
              <a:off x="1219200" y="2057400"/>
              <a:ext cx="609600" cy="0"/>
            </a:xfrm>
            <a:prstGeom prst="line"/>
            <a:noFill/>
            <a:ln w="28575" cmpd="sng" cap="flat">
              <a:solidFill>
                <a:srgbClr val="000000"/>
              </a:solidFill>
              <a:prstDash val="solid"/>
              <a:round/>
            </a:ln>
          </p:spPr>
        </p:sp>
        <p:sp>
          <p:nvSpPr>
            <p:cNvPr id="1495" name="椭圆"/>
            <p:cNvSpPr>
              <a:spLocks/>
            </p:cNvSpPr>
            <p:nvPr/>
          </p:nvSpPr>
          <p:spPr>
            <a:xfrm rot="0">
              <a:off x="1179512" y="2022475"/>
              <a:ext cx="76200" cy="76200"/>
            </a:xfrm>
            <a:prstGeom prst="ellipse"/>
            <a:solidFill>
              <a:schemeClr val="tx1"/>
            </a:solidFill>
            <a:ln w="9525" cmpd="sng" cap="flat">
              <a:solidFill>
                <a:srgbClr val="000000"/>
              </a:solidFill>
              <a:prstDash val="solid"/>
              <a:round/>
            </a:ln>
          </p:spPr>
        </p:sp>
        <p:sp>
          <p:nvSpPr>
            <p:cNvPr id="1496" name="直线"/>
            <p:cNvSpPr>
              <a:spLocks/>
            </p:cNvSpPr>
            <p:nvPr/>
          </p:nvSpPr>
          <p:spPr>
            <a:xfrm rot="0">
              <a:off x="914400" y="4572001"/>
              <a:ext cx="914400" cy="0"/>
            </a:xfrm>
            <a:prstGeom prst="line"/>
            <a:noFill/>
            <a:ln w="28575" cmpd="sng" cap="flat">
              <a:solidFill>
                <a:srgbClr val="000000"/>
              </a:solidFill>
              <a:prstDash val="solid"/>
              <a:round/>
            </a:ln>
          </p:spPr>
        </p:sp>
        <p:sp>
          <p:nvSpPr>
            <p:cNvPr id="1497" name="椭圆"/>
            <p:cNvSpPr>
              <a:spLocks/>
            </p:cNvSpPr>
            <p:nvPr/>
          </p:nvSpPr>
          <p:spPr>
            <a:xfrm rot="0">
              <a:off x="876299" y="4533900"/>
              <a:ext cx="76200" cy="76200"/>
            </a:xfrm>
            <a:prstGeom prst="ellipse"/>
            <a:solidFill>
              <a:schemeClr val="tx1"/>
            </a:solidFill>
            <a:ln w="9525" cmpd="sng" cap="flat">
              <a:solidFill>
                <a:srgbClr val="000000"/>
              </a:solidFill>
              <a:prstDash val="solid"/>
              <a:round/>
            </a:ln>
          </p:spPr>
        </p:sp>
        <p:sp>
          <p:nvSpPr>
            <p:cNvPr id="1498" name="直线"/>
            <p:cNvSpPr>
              <a:spLocks/>
            </p:cNvSpPr>
            <p:nvPr/>
          </p:nvSpPr>
          <p:spPr>
            <a:xfrm rot="0">
              <a:off x="914400" y="3352800"/>
              <a:ext cx="914400" cy="0"/>
            </a:xfrm>
            <a:prstGeom prst="line"/>
            <a:noFill/>
            <a:ln w="28575" cmpd="sng" cap="flat">
              <a:solidFill>
                <a:srgbClr val="000000"/>
              </a:solidFill>
              <a:prstDash val="solid"/>
              <a:round/>
            </a:ln>
          </p:spPr>
        </p:sp>
        <p:sp>
          <p:nvSpPr>
            <p:cNvPr id="1499" name="椭圆"/>
            <p:cNvSpPr>
              <a:spLocks/>
            </p:cNvSpPr>
            <p:nvPr/>
          </p:nvSpPr>
          <p:spPr>
            <a:xfrm rot="0">
              <a:off x="876299" y="3317874"/>
              <a:ext cx="76200" cy="76200"/>
            </a:xfrm>
            <a:prstGeom prst="ellipse"/>
            <a:solidFill>
              <a:schemeClr val="tx1"/>
            </a:solidFill>
            <a:ln w="9525" cmpd="sng" cap="flat">
              <a:solidFill>
                <a:srgbClr val="000000"/>
              </a:solidFill>
              <a:prstDash val="solid"/>
              <a:round/>
            </a:ln>
          </p:spPr>
        </p:sp>
        <p:sp>
          <p:nvSpPr>
            <p:cNvPr id="1500" name="椭圆"/>
            <p:cNvSpPr>
              <a:spLocks/>
            </p:cNvSpPr>
            <p:nvPr/>
          </p:nvSpPr>
          <p:spPr>
            <a:xfrm rot="0">
              <a:off x="1179512" y="952500"/>
              <a:ext cx="93661" cy="93661"/>
            </a:xfrm>
            <a:prstGeom prst="ellipse"/>
            <a:noFill/>
            <a:ln w="28575" cmpd="sng" cap="flat">
              <a:solidFill>
                <a:srgbClr val="333300"/>
              </a:solidFill>
              <a:prstDash val="solid"/>
              <a:round/>
            </a:ln>
          </p:spPr>
        </p:sp>
        <p:sp>
          <p:nvSpPr>
            <p:cNvPr id="1501" name="椭圆"/>
            <p:cNvSpPr>
              <a:spLocks/>
            </p:cNvSpPr>
            <p:nvPr/>
          </p:nvSpPr>
          <p:spPr>
            <a:xfrm rot="0">
              <a:off x="873125" y="952500"/>
              <a:ext cx="93661" cy="93661"/>
            </a:xfrm>
            <a:prstGeom prst="ellipse"/>
            <a:noFill/>
            <a:ln w="28575" cmpd="sng" cap="flat">
              <a:solidFill>
                <a:srgbClr val="333300"/>
              </a:solidFill>
              <a:prstDash val="solid"/>
              <a:round/>
            </a:ln>
          </p:spPr>
        </p:sp>
        <p:sp>
          <p:nvSpPr>
            <p:cNvPr id="1502" name="椭圆"/>
            <p:cNvSpPr>
              <a:spLocks/>
            </p:cNvSpPr>
            <p:nvPr/>
          </p:nvSpPr>
          <p:spPr>
            <a:xfrm rot="0">
              <a:off x="4038600" y="5221287"/>
              <a:ext cx="93662" cy="93662"/>
            </a:xfrm>
            <a:prstGeom prst="ellipse"/>
            <a:noFill/>
            <a:ln w="28575" cmpd="sng" cap="flat">
              <a:solidFill>
                <a:srgbClr val="333300"/>
              </a:solidFill>
              <a:prstDash val="solid"/>
              <a:round/>
            </a:ln>
          </p:spPr>
        </p:sp>
      </p:grpSp>
      <p:grpSp>
        <p:nvGrpSpPr>
          <p:cNvPr id="1543" name="组合"/>
          <p:cNvGrpSpPr>
            <a:grpSpLocks/>
          </p:cNvGrpSpPr>
          <p:nvPr/>
        </p:nvGrpSpPr>
        <p:grpSpPr>
          <a:xfrm>
            <a:off x="4419600" y="1752599"/>
            <a:ext cx="3954463" cy="4252913"/>
            <a:chOff x="4419600" y="1752599"/>
            <a:chExt cx="3954463" cy="4252913"/>
          </a:xfrm>
        </p:grpSpPr>
        <p:sp>
          <p:nvSpPr>
            <p:cNvPr id="1504" name="矩形"/>
            <p:cNvSpPr>
              <a:spLocks/>
            </p:cNvSpPr>
            <p:nvPr/>
          </p:nvSpPr>
          <p:spPr>
            <a:xfrm rot="0">
              <a:off x="4953000" y="5486401"/>
              <a:ext cx="3398838"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半加器构成的全加器</a:t>
              </a:r>
              <a:endPar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aphicFrame>
          <p:nvGraphicFramePr>
            <p:cNvPr id="1505" name="对象"/>
            <p:cNvGraphicFramePr>
              <a:graphicFrameLocks noChangeAspect="1"/>
            </p:cNvGraphicFramePr>
            <p:nvPr/>
          </p:nvGraphicFramePr>
          <p:xfrm>
            <a:off x="4937141" y="3538551"/>
            <a:ext cx="112708" cy="214283"/>
          </p:xfrm>
          <a:graphic>
            <a:graphicData uri="http://schemas.openxmlformats.org/presentationml/2006/ole">
              <mc:AlternateContent xmlns:mc="http://schemas.openxmlformats.org/markup-compatibility/2006">
                <mc:Choice xmlns:v="urn:schemas-microsoft-com:vml" Requires="v">
                  <p:oleObj spid="" name="package" r:id="rId5" imgW="0" imgH="0" progId="package">
                    <p:embed/>
                  </p:oleObj>
                </mc:Choice>
                <mc:Fallback>
                  <p:oleObj name="package" r:id="rId5" imgW="0" imgH="0" progId="package">
                    <p:embed/>
                    <p:pic>
                      <p:nvPicPr>
                        <p:cNvPr id="1505" name="对象"/>
                        <p:cNvPicPr>
                          <a:picLocks noChangeAspect="1"/>
                        </p:cNvPicPr>
                        <p:nvPr/>
                      </p:nvPicPr>
                      <p:blipFill>
                        <a:blip r:embed="rId6" cstate="print"/>
                        <a:stretch>
                          <a:fillRect/>
                        </a:stretch>
                      </p:blipFill>
                      <p:spPr>
                        <a:xfrm rot="0">
                          <a:off x="4937141" y="3538551"/>
                          <a:ext cx="112708" cy="214283"/>
                        </a:xfrm>
                        <a:prstGeom prst="rect"/>
                        <a:noFill/>
                        <a:ln w="9525" cmpd="sng" cap="flat">
                          <a:noFill/>
                          <a:prstDash val="solid"/>
                          <a:miter/>
                        </a:ln>
                      </p:spPr>
                    </p:pic>
                  </p:oleObj>
                </mc:Fallback>
              </mc:AlternateContent>
            </a:graphicData>
          </a:graphic>
        </p:graphicFrame>
        <p:sp>
          <p:nvSpPr>
            <p:cNvPr id="1506" name="直线"/>
            <p:cNvSpPr>
              <a:spLocks/>
            </p:cNvSpPr>
            <p:nvPr/>
          </p:nvSpPr>
          <p:spPr>
            <a:xfrm rot="0">
              <a:off x="6196013" y="3822700"/>
              <a:ext cx="793748" cy="0"/>
            </a:xfrm>
            <a:prstGeom prst="line"/>
            <a:noFill/>
            <a:ln w="28575" cmpd="sng" cap="flat">
              <a:solidFill>
                <a:srgbClr val="333300"/>
              </a:solidFill>
              <a:prstDash val="solid"/>
              <a:round/>
            </a:ln>
          </p:spPr>
        </p:sp>
        <p:sp>
          <p:nvSpPr>
            <p:cNvPr id="1507" name="直线"/>
            <p:cNvSpPr>
              <a:spLocks/>
            </p:cNvSpPr>
            <p:nvPr/>
          </p:nvSpPr>
          <p:spPr>
            <a:xfrm rot="0">
              <a:off x="7467601" y="2743200"/>
              <a:ext cx="187324" cy="0"/>
            </a:xfrm>
            <a:prstGeom prst="line"/>
            <a:noFill/>
            <a:ln w="28575" cmpd="sng" cap="flat">
              <a:solidFill>
                <a:srgbClr val="333300"/>
              </a:solidFill>
              <a:prstDash val="solid"/>
              <a:round/>
            </a:ln>
          </p:spPr>
        </p:sp>
        <p:sp>
          <p:nvSpPr>
            <p:cNvPr id="1508" name="椭圆"/>
            <p:cNvSpPr>
              <a:spLocks/>
            </p:cNvSpPr>
            <p:nvPr/>
          </p:nvSpPr>
          <p:spPr>
            <a:xfrm rot="0">
              <a:off x="7916863" y="2165350"/>
              <a:ext cx="93662" cy="93662"/>
            </a:xfrm>
            <a:prstGeom prst="ellipse"/>
            <a:noFill/>
            <a:ln w="28575" cmpd="sng" cap="flat">
              <a:solidFill>
                <a:srgbClr val="333300"/>
              </a:solidFill>
              <a:prstDash val="solid"/>
              <a:round/>
            </a:ln>
          </p:spPr>
        </p:sp>
        <p:sp>
          <p:nvSpPr>
            <p:cNvPr id="1509" name="矩形"/>
            <p:cNvSpPr>
              <a:spLocks/>
            </p:cNvSpPr>
            <p:nvPr/>
          </p:nvSpPr>
          <p:spPr>
            <a:xfrm rot="0">
              <a:off x="6724650" y="4092575"/>
              <a:ext cx="795337" cy="608012"/>
            </a:xfrm>
            <a:prstGeom prst="rect"/>
            <a:noFill/>
            <a:ln w="28575" cmpd="sng" cap="flat">
              <a:solidFill>
                <a:srgbClr val="333300"/>
              </a:solidFill>
              <a:prstDash val="solid"/>
              <a:miter/>
            </a:ln>
          </p:spPr>
        </p:sp>
        <p:sp>
          <p:nvSpPr>
            <p:cNvPr id="1510" name="矩形"/>
            <p:cNvSpPr>
              <a:spLocks/>
            </p:cNvSpPr>
            <p:nvPr/>
          </p:nvSpPr>
          <p:spPr>
            <a:xfrm rot="0">
              <a:off x="6858000" y="4160838"/>
              <a:ext cx="595312"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&gt;1</a:t>
              </a:r>
              <a:endParaRPr lang="zh-CN" altLang="en-US" sz="3600" b="1" i="0" u="none" strike="noStrike" kern="1200" cap="none" spc="0" baseline="0">
                <a:solidFill>
                  <a:srgbClr val="FFFF00"/>
                </a:solidFill>
                <a:latin typeface="Times New Roman" pitchFamily="0" charset="0"/>
                <a:ea typeface="宋体" pitchFamily="0" charset="0"/>
                <a:cs typeface="宋体" pitchFamily="0" charset="0"/>
              </a:endParaRPr>
            </a:p>
          </p:txBody>
        </p:sp>
        <p:grpSp>
          <p:nvGrpSpPr>
            <p:cNvPr id="1514" name="组合"/>
            <p:cNvGrpSpPr>
              <a:grpSpLocks/>
            </p:cNvGrpSpPr>
            <p:nvPr/>
          </p:nvGrpSpPr>
          <p:grpSpPr>
            <a:xfrm>
              <a:off x="6159500" y="2666999"/>
              <a:ext cx="546099" cy="614363"/>
              <a:chOff x="6159500" y="2666999"/>
              <a:chExt cx="546099" cy="614363"/>
            </a:xfrm>
          </p:grpSpPr>
          <p:sp>
            <p:nvSpPr>
              <p:cNvPr id="1511" name="直线"/>
              <p:cNvSpPr>
                <a:spLocks/>
              </p:cNvSpPr>
              <p:nvPr/>
            </p:nvSpPr>
            <p:spPr>
              <a:xfrm rot="0">
                <a:off x="6471020" y="2666999"/>
                <a:ext cx="234579" cy="0"/>
              </a:xfrm>
              <a:prstGeom prst="line"/>
              <a:noFill/>
              <a:ln w="28575" cmpd="sng" cap="flat">
                <a:solidFill>
                  <a:srgbClr val="000000"/>
                </a:solidFill>
                <a:prstDash val="solid"/>
                <a:round/>
              </a:ln>
            </p:spPr>
          </p:sp>
          <p:sp>
            <p:nvSpPr>
              <p:cNvPr id="1512" name="直线"/>
              <p:cNvSpPr>
                <a:spLocks/>
              </p:cNvSpPr>
              <p:nvPr/>
            </p:nvSpPr>
            <p:spPr>
              <a:xfrm rot="0">
                <a:off x="6159500" y="3281362"/>
                <a:ext cx="311521" cy="0"/>
              </a:xfrm>
              <a:prstGeom prst="line"/>
              <a:noFill/>
              <a:ln w="28575" cmpd="sng" cap="flat">
                <a:solidFill>
                  <a:srgbClr val="000000"/>
                </a:solidFill>
                <a:prstDash val="solid"/>
                <a:round/>
              </a:ln>
            </p:spPr>
          </p:sp>
          <p:sp>
            <p:nvSpPr>
              <p:cNvPr id="1513" name="直线"/>
              <p:cNvSpPr>
                <a:spLocks/>
              </p:cNvSpPr>
              <p:nvPr/>
            </p:nvSpPr>
            <p:spPr>
              <a:xfrm flipV="1" rot="0">
                <a:off x="6472898" y="2666999"/>
                <a:ext cx="0" cy="614361"/>
              </a:xfrm>
              <a:prstGeom prst="line"/>
              <a:noFill/>
              <a:ln w="28575" cmpd="sng" cap="flat">
                <a:solidFill>
                  <a:srgbClr val="000000"/>
                </a:solidFill>
                <a:prstDash val="solid"/>
                <a:round/>
              </a:ln>
            </p:spPr>
          </p:sp>
        </p:grpSp>
        <p:sp>
          <p:nvSpPr>
            <p:cNvPr id="1515" name="直线"/>
            <p:cNvSpPr>
              <a:spLocks/>
            </p:cNvSpPr>
            <p:nvPr/>
          </p:nvSpPr>
          <p:spPr>
            <a:xfrm rot="0">
              <a:off x="6989763" y="3822700"/>
              <a:ext cx="0" cy="269875"/>
            </a:xfrm>
            <a:prstGeom prst="line"/>
            <a:noFill/>
            <a:ln w="28575" cmpd="sng" cap="flat">
              <a:solidFill>
                <a:srgbClr val="333300"/>
              </a:solidFill>
              <a:prstDash val="solid"/>
              <a:round/>
            </a:ln>
          </p:spPr>
        </p:sp>
        <p:sp>
          <p:nvSpPr>
            <p:cNvPr id="1516" name="直线"/>
            <p:cNvSpPr>
              <a:spLocks/>
            </p:cNvSpPr>
            <p:nvPr/>
          </p:nvSpPr>
          <p:spPr>
            <a:xfrm rot="0">
              <a:off x="7651751" y="2740025"/>
              <a:ext cx="0" cy="1082675"/>
            </a:xfrm>
            <a:prstGeom prst="line"/>
            <a:noFill/>
            <a:ln w="28575" cmpd="sng" cap="flat">
              <a:solidFill>
                <a:srgbClr val="333300"/>
              </a:solidFill>
              <a:prstDash val="solid"/>
              <a:round/>
            </a:ln>
          </p:spPr>
        </p:sp>
        <p:sp>
          <p:nvSpPr>
            <p:cNvPr id="1517" name="直线"/>
            <p:cNvSpPr>
              <a:spLocks/>
            </p:cNvSpPr>
            <p:nvPr/>
          </p:nvSpPr>
          <p:spPr>
            <a:xfrm rot="0">
              <a:off x="7254876" y="3822700"/>
              <a:ext cx="396873" cy="0"/>
            </a:xfrm>
            <a:prstGeom prst="line"/>
            <a:noFill/>
            <a:ln w="28575" cmpd="sng" cap="flat">
              <a:solidFill>
                <a:srgbClr val="333300"/>
              </a:solidFill>
              <a:prstDash val="solid"/>
              <a:round/>
            </a:ln>
          </p:spPr>
        </p:sp>
        <p:sp>
          <p:nvSpPr>
            <p:cNvPr id="1518" name="直线"/>
            <p:cNvSpPr>
              <a:spLocks/>
            </p:cNvSpPr>
            <p:nvPr/>
          </p:nvSpPr>
          <p:spPr>
            <a:xfrm rot="0">
              <a:off x="7254876" y="3822700"/>
              <a:ext cx="0" cy="269875"/>
            </a:xfrm>
            <a:prstGeom prst="line"/>
            <a:noFill/>
            <a:ln w="28575" cmpd="sng" cap="flat">
              <a:solidFill>
                <a:srgbClr val="333300"/>
              </a:solidFill>
              <a:prstDash val="solid"/>
              <a:round/>
            </a:ln>
          </p:spPr>
        </p:sp>
        <p:sp>
          <p:nvSpPr>
            <p:cNvPr id="1519" name="直线"/>
            <p:cNvSpPr>
              <a:spLocks/>
            </p:cNvSpPr>
            <p:nvPr/>
          </p:nvSpPr>
          <p:spPr>
            <a:xfrm rot="0">
              <a:off x="7121525" y="4700587"/>
              <a:ext cx="0" cy="338136"/>
            </a:xfrm>
            <a:prstGeom prst="line"/>
            <a:noFill/>
            <a:ln w="28575" cmpd="sng" cap="flat">
              <a:solidFill>
                <a:srgbClr val="333300"/>
              </a:solidFill>
              <a:prstDash val="solid"/>
              <a:round/>
            </a:ln>
          </p:spPr>
        </p:sp>
        <p:sp>
          <p:nvSpPr>
            <p:cNvPr id="1520" name="直线"/>
            <p:cNvSpPr>
              <a:spLocks/>
            </p:cNvSpPr>
            <p:nvPr/>
          </p:nvSpPr>
          <p:spPr>
            <a:xfrm rot="0">
              <a:off x="7121525" y="5038725"/>
              <a:ext cx="728663" cy="0"/>
            </a:xfrm>
            <a:prstGeom prst="line"/>
            <a:noFill/>
            <a:ln w="28575" cmpd="sng" cap="flat">
              <a:solidFill>
                <a:srgbClr val="333300"/>
              </a:solidFill>
              <a:prstDash val="solid"/>
              <a:round/>
            </a:ln>
          </p:spPr>
        </p:sp>
        <p:sp>
          <p:nvSpPr>
            <p:cNvPr id="1521" name="直线"/>
            <p:cNvSpPr>
              <a:spLocks/>
            </p:cNvSpPr>
            <p:nvPr/>
          </p:nvSpPr>
          <p:spPr>
            <a:xfrm flipV="1" rot="0">
              <a:off x="7467601" y="2198687"/>
              <a:ext cx="449262" cy="11111"/>
            </a:xfrm>
            <a:prstGeom prst="line"/>
            <a:noFill/>
            <a:ln w="28575" cmpd="sng" cap="flat">
              <a:solidFill>
                <a:srgbClr val="333300"/>
              </a:solidFill>
              <a:prstDash val="solid"/>
              <a:round/>
            </a:ln>
          </p:spPr>
        </p:sp>
        <p:sp>
          <p:nvSpPr>
            <p:cNvPr id="1522" name="矩形"/>
            <p:cNvSpPr>
              <a:spLocks/>
            </p:cNvSpPr>
            <p:nvPr/>
          </p:nvSpPr>
          <p:spPr>
            <a:xfrm rot="0">
              <a:off x="4419600" y="3657600"/>
              <a:ext cx="487361"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B</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i</a:t>
              </a:r>
              <a:endParaRPr lang="zh-CN" altLang="en-US" sz="2800" b="1" i="0" u="none" strike="noStrike" kern="1200" cap="none" spc="0" baseline="-25000">
                <a:solidFill>
                  <a:schemeClr val="bg1"/>
                </a:solidFill>
                <a:latin typeface="Times New Roman" pitchFamily="0" charset="0"/>
                <a:ea typeface="宋体" pitchFamily="0" charset="0"/>
                <a:cs typeface="Calibri" pitchFamily="0" charset="0"/>
              </a:endParaRPr>
            </a:p>
          </p:txBody>
        </p:sp>
        <p:sp>
          <p:nvSpPr>
            <p:cNvPr id="1523" name="矩形"/>
            <p:cNvSpPr>
              <a:spLocks/>
            </p:cNvSpPr>
            <p:nvPr/>
          </p:nvSpPr>
          <p:spPr>
            <a:xfrm rot="0">
              <a:off x="4419600" y="3124200"/>
              <a:ext cx="487361"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i</a:t>
              </a:r>
              <a:endParaRPr lang="zh-CN" altLang="en-US" sz="2800" b="1" i="0" u="none" strike="noStrike" kern="1200" cap="none" spc="0" baseline="-25000">
                <a:solidFill>
                  <a:schemeClr val="bg1"/>
                </a:solidFill>
                <a:latin typeface="Times New Roman" pitchFamily="0" charset="0"/>
                <a:ea typeface="宋体" pitchFamily="0" charset="0"/>
                <a:cs typeface="Calibri" pitchFamily="0" charset="0"/>
              </a:endParaRPr>
            </a:p>
          </p:txBody>
        </p:sp>
        <p:sp>
          <p:nvSpPr>
            <p:cNvPr id="1524" name="矩形"/>
            <p:cNvSpPr>
              <a:spLocks/>
            </p:cNvSpPr>
            <p:nvPr/>
          </p:nvSpPr>
          <p:spPr>
            <a:xfrm rot="0">
              <a:off x="4419600" y="1981200"/>
              <a:ext cx="684409"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C</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i-1</a:t>
              </a:r>
              <a:endParaRPr lang="zh-CN" altLang="en-US" sz="2800" b="1" i="0" u="none" strike="noStrike" kern="1200" cap="none" spc="0" baseline="-25000">
                <a:solidFill>
                  <a:schemeClr val="bg1"/>
                </a:solidFill>
                <a:latin typeface="Times New Roman" pitchFamily="0" charset="0"/>
                <a:ea typeface="宋体" pitchFamily="0" charset="0"/>
                <a:cs typeface="Calibri" pitchFamily="0" charset="0"/>
              </a:endParaRPr>
            </a:p>
          </p:txBody>
        </p:sp>
        <p:sp>
          <p:nvSpPr>
            <p:cNvPr id="1525" name="矩形"/>
            <p:cNvSpPr>
              <a:spLocks/>
            </p:cNvSpPr>
            <p:nvPr/>
          </p:nvSpPr>
          <p:spPr>
            <a:xfrm rot="0">
              <a:off x="7924801" y="1905000"/>
              <a:ext cx="449262"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S</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i</a:t>
              </a:r>
              <a:endParaRPr lang="zh-CN" altLang="en-US" sz="2800" b="1" i="0" u="none" strike="noStrike" kern="1200" cap="none" spc="0" baseline="-25000">
                <a:solidFill>
                  <a:schemeClr val="bg1"/>
                </a:solidFill>
                <a:latin typeface="Times New Roman" pitchFamily="0" charset="0"/>
                <a:ea typeface="宋体" pitchFamily="0" charset="0"/>
                <a:cs typeface="Calibri" pitchFamily="0" charset="0"/>
              </a:endParaRPr>
            </a:p>
          </p:txBody>
        </p:sp>
        <p:sp>
          <p:nvSpPr>
            <p:cNvPr id="1526" name="矩形"/>
            <p:cNvSpPr>
              <a:spLocks/>
            </p:cNvSpPr>
            <p:nvPr/>
          </p:nvSpPr>
          <p:spPr>
            <a:xfrm rot="0">
              <a:off x="7848601" y="4800600"/>
              <a:ext cx="487362"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C</a:t>
              </a:r>
              <a:r>
                <a:rPr lang="en-US" altLang="zh-CN"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endParaRPr lang="zh-CN" altLang="en-US" sz="2800" b="1" i="0" u="none" strike="noStrike" kern="1200" cap="none" spc="0" baseline="-2500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527" name="直线"/>
            <p:cNvSpPr>
              <a:spLocks/>
            </p:cNvSpPr>
            <p:nvPr/>
          </p:nvSpPr>
          <p:spPr>
            <a:xfrm flipV="1" rot="0">
              <a:off x="6994524" y="4530725"/>
              <a:ext cx="187325" cy="76200"/>
            </a:xfrm>
            <a:prstGeom prst="line"/>
            <a:noFill/>
            <a:ln w="28575" cmpd="sng" cap="flat">
              <a:solidFill>
                <a:srgbClr val="333300"/>
              </a:solidFill>
              <a:prstDash val="solid"/>
              <a:round/>
            </a:ln>
          </p:spPr>
        </p:sp>
        <p:sp>
          <p:nvSpPr>
            <p:cNvPr id="1528" name="矩形"/>
            <p:cNvSpPr>
              <a:spLocks/>
            </p:cNvSpPr>
            <p:nvPr/>
          </p:nvSpPr>
          <p:spPr>
            <a:xfrm rot="0">
              <a:off x="5276850" y="1752599"/>
              <a:ext cx="2514601" cy="3581399"/>
            </a:xfrm>
            <a:prstGeom prst="rect"/>
            <a:noFill/>
            <a:ln w="9525" cmpd="sng" cap="flat">
              <a:solidFill>
                <a:srgbClr val="C0504D"/>
              </a:solidFill>
              <a:prstDash val="dash"/>
              <a:miter/>
            </a:ln>
          </p:spPr>
        </p:sp>
        <p:sp>
          <p:nvSpPr>
            <p:cNvPr id="1529" name="矩形"/>
            <p:cNvSpPr>
              <a:spLocks/>
            </p:cNvSpPr>
            <p:nvPr/>
          </p:nvSpPr>
          <p:spPr>
            <a:xfrm rot="0">
              <a:off x="5410200" y="3048000"/>
              <a:ext cx="762000" cy="1068387"/>
            </a:xfrm>
            <a:prstGeom prst="rect"/>
            <a:noFill/>
            <a:ln w="28575" cmpd="sng" cap="flat">
              <a:solidFill>
                <a:srgbClr val="000000"/>
              </a:solidFill>
              <a:prstDash val="solid"/>
              <a:miter/>
            </a:ln>
          </p:spPr>
        </p:sp>
        <p:sp>
          <p:nvSpPr>
            <p:cNvPr id="1530" name="直线"/>
            <p:cNvSpPr>
              <a:spLocks/>
            </p:cNvSpPr>
            <p:nvPr/>
          </p:nvSpPr>
          <p:spPr>
            <a:xfrm rot="0">
              <a:off x="4953000" y="3352800"/>
              <a:ext cx="457200" cy="0"/>
            </a:xfrm>
            <a:prstGeom prst="line"/>
            <a:noFill/>
            <a:ln w="28575" cmpd="sng" cap="flat">
              <a:solidFill>
                <a:srgbClr val="000000"/>
              </a:solidFill>
              <a:prstDash val="solid"/>
              <a:round/>
            </a:ln>
          </p:spPr>
        </p:sp>
        <p:sp>
          <p:nvSpPr>
            <p:cNvPr id="1531" name="矩形"/>
            <p:cNvSpPr>
              <a:spLocks/>
            </p:cNvSpPr>
            <p:nvPr/>
          </p:nvSpPr>
          <p:spPr>
            <a:xfrm rot="0">
              <a:off x="5562601" y="3581399"/>
              <a:ext cx="521410"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C</a:t>
              </a:r>
              <a:r>
                <a:rPr lang="en-US" altLang="zh-CN"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O</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532" name="矩形"/>
            <p:cNvSpPr>
              <a:spLocks/>
            </p:cNvSpPr>
            <p:nvPr/>
          </p:nvSpPr>
          <p:spPr>
            <a:xfrm rot="0">
              <a:off x="5562601" y="3048000"/>
              <a:ext cx="609600" cy="56197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sym typeface="Symbol" pitchFamily="0" charset="0"/>
                </a:rPr>
                <a:t></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533" name="直线"/>
            <p:cNvSpPr>
              <a:spLocks/>
            </p:cNvSpPr>
            <p:nvPr/>
          </p:nvSpPr>
          <p:spPr>
            <a:xfrm rot="0">
              <a:off x="4953000" y="3886200"/>
              <a:ext cx="457200" cy="0"/>
            </a:xfrm>
            <a:prstGeom prst="line"/>
            <a:noFill/>
            <a:ln w="28575" cmpd="sng" cap="flat">
              <a:solidFill>
                <a:srgbClr val="000000"/>
              </a:solidFill>
              <a:prstDash val="solid"/>
              <a:round/>
            </a:ln>
          </p:spPr>
        </p:sp>
        <p:grpSp>
          <p:nvGrpSpPr>
            <p:cNvPr id="1537" name="组合"/>
            <p:cNvGrpSpPr>
              <a:grpSpLocks/>
            </p:cNvGrpSpPr>
            <p:nvPr/>
          </p:nvGrpSpPr>
          <p:grpSpPr>
            <a:xfrm>
              <a:off x="6705600" y="1905000"/>
              <a:ext cx="765187" cy="1068387"/>
              <a:chOff x="6705600" y="1905000"/>
              <a:chExt cx="765187" cy="1068387"/>
            </a:xfrm>
          </p:grpSpPr>
          <p:sp>
            <p:nvSpPr>
              <p:cNvPr id="1534" name="矩形"/>
              <p:cNvSpPr>
                <a:spLocks/>
              </p:cNvSpPr>
              <p:nvPr/>
            </p:nvSpPr>
            <p:spPr>
              <a:xfrm rot="0">
                <a:off x="6705600" y="1905000"/>
                <a:ext cx="765187" cy="1068387"/>
              </a:xfrm>
              <a:prstGeom prst="rect"/>
              <a:noFill/>
              <a:ln w="28575" cmpd="sng" cap="flat">
                <a:solidFill>
                  <a:srgbClr val="000000"/>
                </a:solidFill>
                <a:prstDash val="solid"/>
                <a:miter/>
              </a:ln>
            </p:spPr>
          </p:sp>
          <p:sp>
            <p:nvSpPr>
              <p:cNvPr id="1535" name="矩形"/>
              <p:cNvSpPr>
                <a:spLocks/>
              </p:cNvSpPr>
              <p:nvPr/>
            </p:nvSpPr>
            <p:spPr>
              <a:xfrm rot="0">
                <a:off x="6914288" y="2438400"/>
                <a:ext cx="521410"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C</a:t>
                </a:r>
                <a:r>
                  <a:rPr lang="en-US" altLang="zh-CN"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O</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536" name="矩形"/>
              <p:cNvSpPr>
                <a:spLocks/>
              </p:cNvSpPr>
              <p:nvPr/>
            </p:nvSpPr>
            <p:spPr>
              <a:xfrm rot="0">
                <a:off x="6914288" y="1905000"/>
                <a:ext cx="556498" cy="561974"/>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sym typeface="Symbol" pitchFamily="0" charset="0"/>
                  </a:rPr>
                  <a:t></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sp>
          <p:nvSpPr>
            <p:cNvPr id="1538" name="直线"/>
            <p:cNvSpPr>
              <a:spLocks/>
            </p:cNvSpPr>
            <p:nvPr/>
          </p:nvSpPr>
          <p:spPr>
            <a:xfrm flipH="1" rot="0">
              <a:off x="4953000" y="2209800"/>
              <a:ext cx="1752600" cy="0"/>
            </a:xfrm>
            <a:prstGeom prst="line"/>
            <a:noFill/>
            <a:ln w="28575" cmpd="sng" cap="flat">
              <a:solidFill>
                <a:srgbClr val="000000"/>
              </a:solidFill>
              <a:prstDash val="solid"/>
              <a:round/>
            </a:ln>
          </p:spPr>
        </p:sp>
        <p:sp>
          <p:nvSpPr>
            <p:cNvPr id="1539" name="椭圆"/>
            <p:cNvSpPr>
              <a:spLocks/>
            </p:cNvSpPr>
            <p:nvPr/>
          </p:nvSpPr>
          <p:spPr>
            <a:xfrm rot="0">
              <a:off x="7848601" y="4987923"/>
              <a:ext cx="93662" cy="93662"/>
            </a:xfrm>
            <a:prstGeom prst="ellipse"/>
            <a:noFill/>
            <a:ln w="28575" cmpd="sng" cap="flat">
              <a:solidFill>
                <a:srgbClr val="333300"/>
              </a:solidFill>
              <a:prstDash val="solid"/>
              <a:round/>
            </a:ln>
          </p:spPr>
        </p:sp>
        <p:sp>
          <p:nvSpPr>
            <p:cNvPr id="1540" name="椭圆"/>
            <p:cNvSpPr>
              <a:spLocks/>
            </p:cNvSpPr>
            <p:nvPr/>
          </p:nvSpPr>
          <p:spPr>
            <a:xfrm rot="0">
              <a:off x="4876800" y="3829050"/>
              <a:ext cx="93662" cy="93662"/>
            </a:xfrm>
            <a:prstGeom prst="ellipse"/>
            <a:noFill/>
            <a:ln w="28575" cmpd="sng" cap="flat">
              <a:solidFill>
                <a:srgbClr val="333300"/>
              </a:solidFill>
              <a:prstDash val="solid"/>
              <a:round/>
            </a:ln>
          </p:spPr>
        </p:sp>
        <p:sp>
          <p:nvSpPr>
            <p:cNvPr id="1541" name="椭圆"/>
            <p:cNvSpPr>
              <a:spLocks/>
            </p:cNvSpPr>
            <p:nvPr/>
          </p:nvSpPr>
          <p:spPr>
            <a:xfrm rot="0">
              <a:off x="4876800" y="3309937"/>
              <a:ext cx="93662" cy="93662"/>
            </a:xfrm>
            <a:prstGeom prst="ellipse"/>
            <a:noFill/>
            <a:ln w="28575" cmpd="sng" cap="flat">
              <a:solidFill>
                <a:srgbClr val="333300"/>
              </a:solidFill>
              <a:prstDash val="solid"/>
              <a:round/>
            </a:ln>
          </p:spPr>
        </p:sp>
        <p:sp>
          <p:nvSpPr>
            <p:cNvPr id="1542" name="椭圆"/>
            <p:cNvSpPr>
              <a:spLocks/>
            </p:cNvSpPr>
            <p:nvPr/>
          </p:nvSpPr>
          <p:spPr>
            <a:xfrm rot="0">
              <a:off x="4876800" y="2173287"/>
              <a:ext cx="93662" cy="93662"/>
            </a:xfrm>
            <a:prstGeom prst="ellipse"/>
            <a:noFill/>
            <a:ln w="28575" cmpd="sng" cap="flat">
              <a:solidFill>
                <a:srgbClr val="333300"/>
              </a:solidFill>
              <a:prstDash val="solid"/>
              <a:round/>
            </a:ln>
          </p:spPr>
        </p:sp>
      </p:grpSp>
    </p:spTree>
    <p:extLst>
      <p:ext uri="{BB962C8B-B14F-4D97-AF65-F5344CB8AC3E}">
        <p14:creationId xmlns:p14="http://schemas.microsoft.com/office/powerpoint/2010/main" val="44872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3"/>
                                        </p:tgtEl>
                                        <p:attrNameLst>
                                          <p:attrName>style.visibility</p:attrName>
                                        </p:attrNameLst>
                                      </p:cBhvr>
                                      <p:to>
                                        <p:strVal val="visible"/>
                                      </p:to>
                                    </p:set>
                                    <p:animEffect transition="in" filter="wipe(left)">
                                      <p:cBhvr>
                                        <p:cTn id="7" dur="500"/>
                                        <p:tgtEl>
                                          <p:spTgt spid="15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3"/>
                                        </p:tgtEl>
                                        <p:attrNameLst>
                                          <p:attrName>style.visibility</p:attrName>
                                        </p:attrNameLst>
                                      </p:cBhvr>
                                      <p:to>
                                        <p:strVal val="visible"/>
                                      </p:to>
                                    </p:set>
                                    <p:animEffect transition="in" filter="wipe(left)">
                                      <p:cBhvr>
                                        <p:cTn id="12" dur="500"/>
                                        <p:tgtEl>
                                          <p:spTgt spid="1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3" grpId="0" animBg="1"/>
      <p:bldP spid="1543" grpId="0" animBg="1"/>
    </p:bldLst>
  </p:timing>
</p:sld>
</file>

<file path=ppt/slides/slide2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46" name="图片" descr="7d41"/>
          <p:cNvPicPr>
            <a:picLocks noChangeAspect="1"/>
          </p:cNvPicPr>
          <p:nvPr/>
        </p:nvPicPr>
        <p:blipFill>
          <a:blip r:embed="rId1" cstate="print"/>
          <a:stretch>
            <a:fillRect/>
          </a:stretch>
        </p:blipFill>
        <p:spPr>
          <a:xfrm rot="0">
            <a:off x="900113" y="1216025"/>
            <a:ext cx="7488237" cy="2428875"/>
          </a:xfrm>
          <a:prstGeom prst="rect"/>
          <a:noFill/>
          <a:ln w="9525" cmpd="sng" cap="flat">
            <a:noFill/>
            <a:prstDash val="solid"/>
            <a:round/>
          </a:ln>
        </p:spPr>
      </p:pic>
      <p:sp>
        <p:nvSpPr>
          <p:cNvPr id="1547" name="矩形"/>
          <p:cNvSpPr>
            <a:spLocks/>
          </p:cNvSpPr>
          <p:nvPr/>
        </p:nvSpPr>
        <p:spPr>
          <a:xfrm rot="0">
            <a:off x="933450" y="3688512"/>
            <a:ext cx="2851137" cy="358775"/>
          </a:xfrm>
          <a:prstGeom prst="rect"/>
          <a:noFill/>
          <a:ln w="9525" cmpd="sng" cap="flat">
            <a:noFill/>
            <a:prstDash val="solid"/>
            <a:round/>
          </a:ln>
        </p:spPr>
        <p:txBody>
          <a:bodyPr vert="horz" wrap="none" lIns="92075" tIns="46038" rIns="92075" bIns="46038" anchor="ctr" anchorCtr="0">
            <a:prstTxWarp prst="textNoShape"/>
            <a:spAutoFit/>
          </a:bodyPr>
          <a:lstStyle/>
          <a:p>
            <a:pPr marL="0" indent="0" algn="l" eaLnBrk="0" latinLnBrk="0" hangingPunct="0">
              <a:lnSpc>
                <a:spcPct val="100000"/>
              </a:lnSpc>
              <a:spcBef>
                <a:spcPts val="0"/>
              </a:spcBef>
              <a:spcAft>
                <a:spcPts val="0"/>
              </a:spcAft>
              <a:buNone/>
            </a:pPr>
            <a:r>
              <a:rPr lang="zh-CN" altLang="en-US"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将</a:t>
            </a:r>
            <a:r>
              <a:rPr lang="en-US" altLang="zh-CN" sz="1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n</a:t>
            </a:r>
            <a:r>
              <a:rPr lang="zh-CN" altLang="en-US"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个一位全加器串接起来 </a:t>
            </a:r>
            <a:endParaRPr lang="zh-CN" altLang="en-US"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pic>
        <p:nvPicPr>
          <p:cNvPr id="1548" name="图片" descr="7d42"/>
          <p:cNvPicPr>
            <a:picLocks noChangeAspect="1"/>
          </p:cNvPicPr>
          <p:nvPr/>
        </p:nvPicPr>
        <p:blipFill>
          <a:blip r:embed="rId2" cstate="print"/>
          <a:stretch>
            <a:fillRect/>
          </a:stretch>
        </p:blipFill>
        <p:spPr>
          <a:xfrm rot="0">
            <a:off x="1331913" y="4292600"/>
            <a:ext cx="6480175" cy="2016123"/>
          </a:xfrm>
          <a:prstGeom prst="rect"/>
          <a:noFill/>
          <a:ln w="9525" cmpd="sng" cap="flat">
            <a:noFill/>
            <a:prstDash val="solid"/>
            <a:round/>
          </a:ln>
        </p:spPr>
      </p:pic>
      <p:sp>
        <p:nvSpPr>
          <p:cNvPr id="1549" name="矩形"/>
          <p:cNvSpPr>
            <a:spLocks/>
          </p:cNvSpPr>
          <p:nvPr/>
        </p:nvSpPr>
        <p:spPr>
          <a:xfrm rot="0">
            <a:off x="539750" y="457200"/>
            <a:ext cx="2743200" cy="685800"/>
          </a:xfrm>
          <a:prstGeom prst="rect"/>
          <a:noFill/>
          <a:ln w="9525" cmpd="sng" cap="flat">
            <a:noFill/>
            <a:prstDash val="solid"/>
            <a:miter/>
          </a:ln>
        </p:spPr>
        <p:txBody>
          <a:bodyPr vert="horz" wrap="square" lIns="91440" tIns="45720" rIns="91440" bIns="45720" anchor="t" anchorCtr="0">
            <a:prstTxWarp prst="textNoShape"/>
          </a:bodyPr>
          <a:lstStyle/>
          <a:p>
            <a:pPr marL="0" indent="0" algn="ctr" eaLnBrk="1" fontAlgn="base" latinLnBrk="0" hangingPunct="1">
              <a:lnSpc>
                <a:spcPct val="100000"/>
              </a:lnSpc>
              <a:spcBef>
                <a:spcPts val="0"/>
              </a:spcBef>
              <a:spcAft>
                <a:spcPts val="0"/>
              </a:spcAft>
              <a:buNone/>
            </a:pPr>
            <a:r>
              <a:rPr lang="en-US" altLang="zh-CN" sz="3200" b="1" i="0" u="none" strike="noStrike" kern="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Times New Roman" pitchFamily="0" charset="0"/>
              </a:rPr>
              <a:t>N</a:t>
            </a:r>
            <a:r>
              <a:rPr lang="zh-CN" altLang="en-US" sz="3200" b="1" i="0" u="none" strike="noStrike" kern="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Times New Roman" pitchFamily="0" charset="0"/>
              </a:rPr>
              <a:t>位全加器</a:t>
            </a:r>
            <a:endParaRPr lang="zh-CN" altLang="en-US" sz="3200" b="1" i="0" u="none" strike="noStrike" kern="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088257949"/>
      </p:ext>
    </p:extLst>
  </p:cSld>
  <p:clrMapOvr>
    <a:masterClrMapping/>
  </p:clrMapOvr>
</p:sld>
</file>

<file path=ppt/slides/slide2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2" name="矩形"/>
          <p:cNvSpPr>
            <a:spLocks/>
          </p:cNvSpPr>
          <p:nvPr/>
        </p:nvSpPr>
        <p:spPr>
          <a:xfrm rot="0">
            <a:off x="379413" y="1341437"/>
            <a:ext cx="8153400" cy="4498974"/>
          </a:xfrm>
          <a:prstGeom prst="rect"/>
          <a:noFill/>
          <a:ln w="9525" cmpd="sng" cap="flat">
            <a:noFill/>
            <a:prstDash val="solid"/>
            <a:miter/>
          </a:ln>
        </p:spPr>
        <p:txBody>
          <a:bodyPr vert="horz" wrap="square" lIns="91440" tIns="45720" rIns="91440" bIns="45720" anchor="t" anchorCtr="0">
            <a:prstTxWarp prst="textNoShape"/>
          </a:bodyPr>
          <a:lstStyle/>
          <a:p>
            <a:pPr marL="342900" indent="-342900" algn="l" eaLnBrk="1" latinLnBrk="0" hangingPunct="1">
              <a:lnSpc>
                <a:spcPct val="100000"/>
              </a:lnSpc>
              <a:spcBef>
                <a:spcPct val="20000"/>
              </a:spcBef>
              <a:spcAft>
                <a:spcPts val="0"/>
              </a:spcAft>
              <a:buNone/>
            </a:pPr>
            <a:r>
              <a:rPr lang="en-US" altLang="zh-CN" sz="2800" b="1" i="0" u="none" strike="noStrike" kern="1200" cap="none" spc="0" baseline="0">
                <a:solidFill>
                  <a:srgbClr val="FF0000"/>
                </a:solidFill>
                <a:effectLst>
                  <a:outerShdw sx="100000" sy="100000" blurRad="38100" dir="2700000" dist="38100" algn="tl">
                    <a:srgbClr val="DDDDDD"/>
                  </a:outerShdw>
                </a:effectLst>
                <a:latin typeface="宋体" pitchFamily="0" charset="0"/>
                <a:ea typeface="宋体" pitchFamily="0" charset="0"/>
                <a:cs typeface="华文楷体" pitchFamily="0" charset="0"/>
              </a:rPr>
              <a:t>  </a:t>
            </a:r>
            <a:r>
              <a:rPr lang="zh-CN" altLang="en-US" sz="2800" b="1" i="0" u="none" strike="noStrike" kern="1200" cap="none" spc="0" baseline="0">
                <a:solidFill>
                  <a:srgbClr val="FF0000"/>
                </a:solidFill>
                <a:effectLst>
                  <a:outerShdw sx="100000" sy="100000" blurRad="38100" dir="2700000" dist="38100" algn="tl">
                    <a:srgbClr val="DDDDDD"/>
                  </a:outerShdw>
                </a:effectLst>
                <a:latin typeface="宋体" pitchFamily="0" charset="0"/>
                <a:ea typeface="宋体" pitchFamily="0" charset="0"/>
                <a:cs typeface="华文楷体" pitchFamily="0" charset="0"/>
              </a:rPr>
              <a:t>全加器的功能扩展</a:t>
            </a:r>
            <a:r>
              <a:rPr lang="zh-CN" altLang="en-US" sz="2800" b="1" i="0" u="none" strike="noStrike" kern="1200" cap="none" spc="0" baseline="0">
                <a:solidFill>
                  <a:srgbClr val="FF0000"/>
                </a:solidFill>
                <a:effectLst>
                  <a:outerShdw sx="100000" sy="100000" blurRad="38100" dir="2700000" dist="38100" algn="tl">
                    <a:srgbClr val="DDDDDD"/>
                  </a:outerShdw>
                </a:effectLst>
                <a:latin typeface="宋体" pitchFamily="0" charset="0"/>
                <a:ea typeface="宋体" pitchFamily="0" charset="0"/>
                <a:cs typeface="华文楷体"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rPr>
              <a:t>集成全加器最多为</a:t>
            </a:r>
            <a:r>
              <a:rPr lang="en-US" altLang="zh-CN"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rPr>
              <a:t>4</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rPr>
              <a:t>位 </a:t>
            </a:r>
            <a:r>
              <a:rPr lang="en-US" altLang="zh-CN"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rPr>
              <a:t>如果要构</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rPr>
              <a:t>成</a:t>
            </a:r>
            <a:r>
              <a:rPr lang="en-US" altLang="zh-CN"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rPr>
              <a:t>8</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rPr>
              <a:t>位或者更多位的加法器就必须由多片</a:t>
            </a:r>
            <a:r>
              <a:rPr lang="en-US" altLang="zh-CN"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rPr>
              <a:t>4</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rPr>
              <a:t>位</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rPr>
              <a:t>全加器串接而</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rPr>
              <a:t>成。</a:t>
            </a:r>
            <a:r>
              <a:rPr lang="en-US" altLang="zh-CN" sz="32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rPr>
              <a:t> </a:t>
            </a:r>
            <a:endParaRPr lang="en-US" altLang="zh-CN" sz="32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华文楷体" pitchFamily="0" charset="0"/>
            </a:endParaRPr>
          </a:p>
          <a:p>
            <a:pPr marL="342900" indent="-342900" algn="l" eaLnBrk="1" latinLnBrk="0" hangingPunct="1">
              <a:lnSpc>
                <a:spcPct val="100000"/>
              </a:lnSpc>
              <a:spcBef>
                <a:spcPct val="20000"/>
              </a:spcBef>
              <a:spcAft>
                <a:spcPts val="0"/>
              </a:spcAft>
              <a:buNone/>
            </a:pPr>
            <a:endParaRPr lang="zh-CN" altLang="en-US" sz="3200" b="0" i="0" u="none" strike="noStrike" kern="1200" cap="none" spc="0" baseline="0">
              <a:solidFill>
                <a:schemeClr val="tx1"/>
              </a:solidFill>
              <a:latin typeface="Times New Roman" pitchFamily="0" charset="0"/>
              <a:ea typeface="宋体" pitchFamily="0" charset="0"/>
              <a:cs typeface="宋体" pitchFamily="0" charset="0"/>
            </a:endParaRPr>
          </a:p>
        </p:txBody>
      </p:sp>
      <p:pic>
        <p:nvPicPr>
          <p:cNvPr id="1553" name="图片" descr="7d43"/>
          <p:cNvPicPr>
            <a:picLocks noChangeAspect="1"/>
          </p:cNvPicPr>
          <p:nvPr/>
        </p:nvPicPr>
        <p:blipFill>
          <a:blip r:embed="rId1" cstate="print"/>
          <a:srcRect t="2547" b="3152"/>
          <a:stretch>
            <a:fillRect/>
          </a:stretch>
        </p:blipFill>
        <p:spPr>
          <a:xfrm rot="0">
            <a:off x="509588" y="3203575"/>
            <a:ext cx="2076448" cy="2663825"/>
          </a:xfrm>
          <a:prstGeom prst="rect"/>
          <a:noFill/>
          <a:ln w="9525" cmpd="sng" cap="flat">
            <a:noFill/>
            <a:prstDash val="solid"/>
            <a:round/>
          </a:ln>
        </p:spPr>
      </p:pic>
      <p:pic>
        <p:nvPicPr>
          <p:cNvPr id="1554" name="图片" descr="7d44"/>
          <p:cNvPicPr>
            <a:picLocks noChangeAspect="1"/>
          </p:cNvPicPr>
          <p:nvPr/>
        </p:nvPicPr>
        <p:blipFill>
          <a:blip r:embed="rId2" cstate="print"/>
          <a:stretch>
            <a:fillRect/>
          </a:stretch>
        </p:blipFill>
        <p:spPr>
          <a:xfrm rot="0">
            <a:off x="3024188" y="3355975"/>
            <a:ext cx="5508624" cy="2459038"/>
          </a:xfrm>
          <a:prstGeom prst="rect"/>
          <a:noFill/>
          <a:ln w="9525" cmpd="sng" cap="flat">
            <a:noFill/>
            <a:prstDash val="solid"/>
            <a:round/>
          </a:ln>
        </p:spPr>
      </p:pic>
      <p:sp>
        <p:nvSpPr>
          <p:cNvPr id="1555" name="矩形"/>
          <p:cNvSpPr>
            <a:spLocks/>
          </p:cNvSpPr>
          <p:nvPr/>
        </p:nvSpPr>
        <p:spPr>
          <a:xfrm rot="0">
            <a:off x="539750" y="457200"/>
            <a:ext cx="4679950" cy="685800"/>
          </a:xfrm>
          <a:prstGeom prst="rect"/>
          <a:noFill/>
          <a:ln w="9525" cmpd="sng" cap="flat">
            <a:noFill/>
            <a:prstDash val="solid"/>
            <a:miter/>
          </a:ln>
        </p:spPr>
        <p:txBody>
          <a:bodyPr vert="horz" wrap="square" lIns="91440" tIns="45720" rIns="91440" bIns="45720" anchor="t" anchorCtr="0">
            <a:prstTxWarp prst="textNoShape"/>
          </a:bodyPr>
          <a:lstStyle/>
          <a:p>
            <a:pPr marL="0" indent="0" algn="ctr" eaLnBrk="1" latinLnBrk="0" hangingPunct="1">
              <a:lnSpc>
                <a:spcPct val="100000"/>
              </a:lnSpc>
              <a:spcBef>
                <a:spcPts val="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4</a:t>
            </a:r>
            <a:r>
              <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位集成加法器及其扩展</a:t>
            </a:r>
            <a:endPar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Tree>
    <p:extLst>
      <p:ext uri="{BB962C8B-B14F-4D97-AF65-F5344CB8AC3E}">
        <p14:creationId xmlns:p14="http://schemas.microsoft.com/office/powerpoint/2010/main" val="1078762646"/>
      </p:ext>
    </p:extLst>
  </p:cSld>
  <p:clrMapOvr>
    <a:masterClrMapping/>
  </p:clrMapOvr>
</p:sld>
</file>

<file path=ppt/slides/slide2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8" name="文本框"/>
          <p:cNvSpPr>
            <a:spLocks noGrp="1"/>
          </p:cNvSpPr>
          <p:nvPr>
            <p:ph type="subTitle" idx="1"/>
          </p:nvPr>
        </p:nvSpPr>
        <p:spPr>
          <a:xfrm rot="0">
            <a:off x="2895600" y="457200"/>
            <a:ext cx="3057525" cy="62865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90000"/>
              </a:lnSpc>
              <a:spcBef>
                <a:spcPct val="20000"/>
              </a:spcBef>
              <a:spcAft>
                <a:spcPts val="0"/>
              </a:spcAft>
              <a:buNone/>
            </a:pPr>
            <a:r>
              <a:rPr lang="en-US" altLang="zh-CN" sz="36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楷体_GB2312" pitchFamily="0" charset="0"/>
                <a:cs typeface="楷体_GB2312" pitchFamily="0" charset="0"/>
              </a:rPr>
              <a:t>20.10</a:t>
            </a:r>
            <a:r>
              <a:rPr lang="en-US" altLang="zh-CN" sz="3600" b="1" i="0" u="none" strike="noStrike" kern="1200" cap="none" spc="0" baseline="0">
                <a:solidFill>
                  <a:srgbClr val="CC0000"/>
                </a:solidFill>
                <a:effectLst>
                  <a:outerShdw sx="100000" sy="100000" blurRad="38100" dir="2700000" dist="38100" algn="tl">
                    <a:srgbClr val="DDDDDD"/>
                  </a:outerShdw>
                </a:effectLst>
                <a:latin typeface="楷体_GB2312" pitchFamily="0" charset="0"/>
                <a:ea typeface="楷体_GB2312" pitchFamily="0" charset="0"/>
                <a:cs typeface="楷体_GB2312" pitchFamily="0" charset="0"/>
              </a:rPr>
              <a:t> </a:t>
            </a:r>
            <a:r>
              <a:rPr lang="zh-CN" altLang="en-US" sz="3600" b="1" i="0" u="none" strike="noStrike" kern="1200" cap="none" spc="0" baseline="0">
                <a:solidFill>
                  <a:srgbClr val="CC0000"/>
                </a:solidFill>
                <a:effectLst>
                  <a:outerShdw sx="100000" sy="100000" blurRad="38100" dir="2700000" dist="38100" algn="tl">
                    <a:srgbClr val="DDDDDD"/>
                  </a:outerShdw>
                </a:effectLst>
                <a:latin typeface="楷体_GB2312" pitchFamily="0" charset="0"/>
                <a:ea typeface="楷体_GB2312" pitchFamily="0" charset="0"/>
                <a:cs typeface="楷体_GB2312" pitchFamily="0" charset="0"/>
              </a:rPr>
              <a:t>编码器</a:t>
            </a:r>
            <a:endParaRPr lang="zh-CN" altLang="en-US" sz="3600" b="1" i="0" u="none" strike="noStrike" kern="1200" cap="none" spc="0" baseline="0">
              <a:solidFill>
                <a:srgbClr val="CC0000"/>
              </a:solidFill>
              <a:effectLst>
                <a:outerShdw sx="100000" sy="100000" blurRad="38100" dir="2700000" dist="38100" algn="tl">
                  <a:srgbClr val="DDDDDD"/>
                </a:outerShdw>
              </a:effectLst>
              <a:latin typeface="楷体_GB2312" pitchFamily="0" charset="0"/>
              <a:ea typeface="楷体_GB2312" pitchFamily="0" charset="0"/>
              <a:cs typeface="楷体_GB2312" pitchFamily="0" charset="0"/>
            </a:endParaRPr>
          </a:p>
        </p:txBody>
      </p:sp>
      <p:sp>
        <p:nvSpPr>
          <p:cNvPr id="1559" name="矩形"/>
          <p:cNvSpPr>
            <a:spLocks/>
          </p:cNvSpPr>
          <p:nvPr/>
        </p:nvSpPr>
        <p:spPr>
          <a:xfrm rot="0">
            <a:off x="762000" y="1508125"/>
            <a:ext cx="7696200" cy="169878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25000"/>
              </a:lnSpc>
              <a:spcBef>
                <a:spcPts val="0"/>
              </a:spcBef>
              <a:spcAft>
                <a:spcPts val="0"/>
              </a:spcAft>
              <a:buNone/>
            </a:pPr>
            <a:r>
              <a:rPr lang="en-US" altLang="zh-CN" sz="2800" b="1" i="0" u="none" strike="noStrike" kern="1200" cap="none" spc="0" baseline="0">
                <a:solidFill>
                  <a:schemeClr val="bg1"/>
                </a:solidFill>
                <a:latin typeface="Times New Roman" pitchFamily="0" charset="0"/>
                <a:ea typeface="宋体" pitchFamily="0" charset="0"/>
                <a:cs typeface="宋体" pitchFamily="0" charset="0"/>
              </a:rPr>
              <a:t>        </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把二进制码按一定规律编排，使每组代码具有一特定的含义，</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称为编码</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。具有</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编码功能的逻辑电路称为编码器。</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560" name="矩形"/>
          <p:cNvSpPr>
            <a:spLocks/>
          </p:cNvSpPr>
          <p:nvPr/>
        </p:nvSpPr>
        <p:spPr>
          <a:xfrm rot="0">
            <a:off x="838200" y="3184525"/>
            <a:ext cx="7772400" cy="116300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25000"/>
              </a:lnSpc>
              <a:spcBef>
                <a:spcPts val="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        </a:t>
            </a: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n</a:t>
            </a:r>
            <a:r>
              <a:rPr lang="en-US" altLang="zh-CN" sz="2800" b="1" i="0" u="none" strike="noStrike" kern="1200" cap="none" spc="0" baseline="0">
                <a:solidFill>
                  <a:srgbClr val="FF0066"/>
                </a:solidFill>
                <a:latin typeface="Times New Roman" pitchFamily="0" charset="0"/>
                <a:ea typeface="宋体" pitchFamily="0" charset="0"/>
                <a:cs typeface="Calibri" pitchFamily="0" charset="0"/>
              </a:rPr>
              <a:t> </a:t>
            </a:r>
            <a:r>
              <a:rPr lang="zh-CN" altLang="en-US" sz="2800" b="1" i="0" u="none" strike="noStrike" kern="1200" cap="none" spc="0" baseline="0">
                <a:solidFill>
                  <a:srgbClr val="333300"/>
                </a:solidFill>
                <a:latin typeface="Times New Roman" pitchFamily="0" charset="0"/>
                <a:ea typeface="宋体" pitchFamily="0" charset="0"/>
                <a:cs typeface="Calibri" pitchFamily="0" charset="0"/>
              </a:rPr>
              <a:t>位二进制代码有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2</a:t>
            </a:r>
            <a:r>
              <a:rPr lang="en-US" altLang="zh-CN" sz="2800" b="1" i="1" u="none" strike="noStrike" kern="1200" cap="none" spc="0" baseline="30000">
                <a:solidFill>
                  <a:srgbClr val="FF0000"/>
                </a:solidFill>
                <a:latin typeface="Times New Roman" pitchFamily="0" charset="0"/>
                <a:ea typeface="宋体" pitchFamily="0" charset="0"/>
                <a:cs typeface="Calibri" pitchFamily="0" charset="0"/>
              </a:rPr>
              <a:t>n</a:t>
            </a:r>
            <a:r>
              <a:rPr lang="en-US" altLang="zh-CN" sz="2800" b="1" i="0" u="none" strike="noStrike" kern="1200" cap="none" spc="0" baseline="30000">
                <a:solidFill>
                  <a:srgbClr val="FF0000"/>
                </a:solidFill>
                <a:latin typeface="Times New Roman" pitchFamily="0" charset="0"/>
                <a:ea typeface="宋体" pitchFamily="0" charset="0"/>
                <a:cs typeface="Calibri" pitchFamily="0" charset="0"/>
              </a:rPr>
              <a:t> </a:t>
            </a:r>
            <a:r>
              <a:rPr lang="zh-CN" altLang="en-US" sz="2800" b="1" i="0" u="none" strike="noStrike" kern="1200" cap="none" spc="0" baseline="0">
                <a:solidFill>
                  <a:srgbClr val="333300"/>
                </a:solidFill>
                <a:latin typeface="Times New Roman" pitchFamily="0" charset="0"/>
                <a:ea typeface="宋体" pitchFamily="0" charset="0"/>
                <a:cs typeface="Calibri" pitchFamily="0" charset="0"/>
              </a:rPr>
              <a:t>种组合，可以表示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2</a:t>
            </a:r>
            <a:r>
              <a:rPr lang="en-US" altLang="zh-CN" sz="2800" b="1" i="1" u="none" strike="noStrike" kern="1200" cap="none" spc="0" baseline="30000">
                <a:solidFill>
                  <a:srgbClr val="FF0000"/>
                </a:solidFill>
                <a:latin typeface="Times New Roman" pitchFamily="0" charset="0"/>
                <a:ea typeface="宋体" pitchFamily="0" charset="0"/>
                <a:cs typeface="Calibri" pitchFamily="0" charset="0"/>
              </a:rPr>
              <a:t>n</a:t>
            </a:r>
            <a:r>
              <a:rPr lang="en-US" altLang="zh-CN" sz="2800" b="1" i="0" u="none" strike="noStrike" kern="1200" cap="none" spc="0" baseline="30000">
                <a:solidFill>
                  <a:srgbClr val="FF0000"/>
                </a:solidFill>
                <a:latin typeface="Times New Roman" pitchFamily="0" charset="0"/>
                <a:ea typeface="宋体" pitchFamily="0" charset="0"/>
                <a:cs typeface="Calibri" pitchFamily="0" charset="0"/>
              </a:rPr>
              <a:t> </a:t>
            </a:r>
            <a:r>
              <a:rPr lang="zh-CN" altLang="en-US" sz="2800" b="1" i="0" u="none" strike="noStrike" kern="1200" cap="none" spc="0" baseline="0">
                <a:solidFill>
                  <a:srgbClr val="333300"/>
                </a:solidFill>
                <a:latin typeface="Times New Roman" pitchFamily="0" charset="0"/>
                <a:ea typeface="宋体" pitchFamily="0" charset="0"/>
                <a:cs typeface="Calibri" pitchFamily="0" charset="0"/>
              </a:rPr>
              <a:t>个信息。</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1561" name="矩形"/>
          <p:cNvSpPr>
            <a:spLocks/>
          </p:cNvSpPr>
          <p:nvPr/>
        </p:nvSpPr>
        <p:spPr>
          <a:xfrm rot="0">
            <a:off x="914400" y="4327525"/>
            <a:ext cx="7391400" cy="123507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25000"/>
              </a:lnSpc>
              <a:spcBef>
                <a:spcPts val="0"/>
              </a:spcBef>
              <a:spcAft>
                <a:spcPts val="0"/>
              </a:spcAft>
              <a:buNone/>
            </a:pPr>
            <a:r>
              <a:rPr lang="en-US" altLang="zh-CN"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要表示</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N</a:t>
            </a:r>
            <a:r>
              <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个信息所需的二进制代码应满足  </a:t>
            </a:r>
            <a:endParaRPr lang="en-US" altLang="zh-CN"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l">
              <a:lnSpc>
                <a:spcPct val="125000"/>
              </a:lnSpc>
              <a:spcBef>
                <a:spcPts val="0"/>
              </a:spcBef>
              <a:spcAft>
                <a:spcPts val="0"/>
              </a:spcAft>
              <a:buNone/>
            </a:pPr>
            <a:r>
              <a:rPr lang="en-US" altLang="zh-CN"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2</a:t>
            </a:r>
            <a:r>
              <a:rPr lang="en-US" altLang="zh-CN" sz="3200" b="1" i="1" u="none" strike="noStrike" kern="1200" cap="none" spc="0" baseline="30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n</a:t>
            </a: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N</a:t>
            </a:r>
            <a:endParaRPr lang="zh-CN" altLang="en-US" sz="3200" b="1" i="0" u="none" strike="noStrike" kern="1200" cap="none" spc="0" baseline="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pic>
        <p:nvPicPr>
          <p:cNvPr id="1562" name="图片" descr="AG00315_"/>
          <p:cNvPicPr>
            <a:picLocks noChangeAspect="1"/>
          </p:cNvPicPr>
          <p:nvPr/>
        </p:nvPicPr>
        <p:blipFill>
          <a:blip r:embed="rId1" cstate="print"/>
          <a:stretch>
            <a:fillRect/>
          </a:stretch>
        </p:blipFill>
        <p:spPr>
          <a:xfrm rot="0">
            <a:off x="7720012" y="4994275"/>
            <a:ext cx="1042987" cy="1177925"/>
          </a:xfrm>
          <a:prstGeom prst="rect"/>
          <a:noFill/>
          <a:ln w="9525" cmpd="sng" cap="flat">
            <a:noFill/>
            <a:prstDash val="solid"/>
            <a:round/>
          </a:ln>
        </p:spPr>
      </p:pic>
      <p:grpSp>
        <p:nvGrpSpPr>
          <p:cNvPr id="1595" name="组合"/>
          <p:cNvGrpSpPr>
            <a:grpSpLocks/>
          </p:cNvGrpSpPr>
          <p:nvPr/>
        </p:nvGrpSpPr>
        <p:grpSpPr>
          <a:xfrm>
            <a:off x="2209800" y="1200150"/>
            <a:ext cx="4419599" cy="171450"/>
            <a:chOff x="2209800" y="1200150"/>
            <a:chExt cx="4419599" cy="171450"/>
          </a:xfrm>
        </p:grpSpPr>
        <p:pic>
          <p:nvPicPr>
            <p:cNvPr id="1563" name="图片" descr="Green and Black Diamond"/>
            <p:cNvPicPr>
              <a:picLocks noChangeAspect="1"/>
            </p:cNvPicPr>
            <p:nvPr/>
          </p:nvPicPr>
          <p:blipFill>
            <a:blip r:embed="rId2" cstate="print"/>
            <a:stretch>
              <a:fillRect/>
            </a:stretch>
          </p:blipFill>
          <p:spPr>
            <a:xfrm rot="0">
              <a:off x="3114675" y="1209675"/>
              <a:ext cx="161923" cy="161925"/>
            </a:xfrm>
            <a:prstGeom prst="rect"/>
            <a:noFill/>
            <a:ln w="9525" cmpd="sng" cap="flat">
              <a:noFill/>
              <a:prstDash val="solid"/>
              <a:round/>
            </a:ln>
          </p:spPr>
        </p:pic>
        <p:pic>
          <p:nvPicPr>
            <p:cNvPr id="1564" name="图片" descr="Green and Black Diamond"/>
            <p:cNvPicPr>
              <a:picLocks noChangeAspect="1"/>
            </p:cNvPicPr>
            <p:nvPr/>
          </p:nvPicPr>
          <p:blipFill>
            <a:blip r:embed="rId3" cstate="print"/>
            <a:stretch>
              <a:fillRect/>
            </a:stretch>
          </p:blipFill>
          <p:spPr>
            <a:xfrm rot="0">
              <a:off x="3257550" y="1209675"/>
              <a:ext cx="161923" cy="161925"/>
            </a:xfrm>
            <a:prstGeom prst="rect"/>
            <a:noFill/>
            <a:ln w="9525" cmpd="sng" cap="flat">
              <a:noFill/>
              <a:prstDash val="solid"/>
              <a:round/>
            </a:ln>
          </p:spPr>
        </p:pic>
        <p:pic>
          <p:nvPicPr>
            <p:cNvPr id="1565" name="图片" descr="Green and Black Diamond"/>
            <p:cNvPicPr>
              <a:picLocks noChangeAspect="1"/>
            </p:cNvPicPr>
            <p:nvPr/>
          </p:nvPicPr>
          <p:blipFill>
            <a:blip r:embed="rId4" cstate="print"/>
            <a:stretch>
              <a:fillRect/>
            </a:stretch>
          </p:blipFill>
          <p:spPr>
            <a:xfrm rot="0">
              <a:off x="3419475" y="1209675"/>
              <a:ext cx="161924" cy="161925"/>
            </a:xfrm>
            <a:prstGeom prst="rect"/>
            <a:noFill/>
            <a:ln w="9525" cmpd="sng" cap="flat">
              <a:noFill/>
              <a:prstDash val="solid"/>
              <a:round/>
            </a:ln>
          </p:spPr>
        </p:pic>
        <p:pic>
          <p:nvPicPr>
            <p:cNvPr id="1566" name="图片" descr="Green and Black Diamond"/>
            <p:cNvPicPr>
              <a:picLocks noChangeAspect="1"/>
            </p:cNvPicPr>
            <p:nvPr/>
          </p:nvPicPr>
          <p:blipFill>
            <a:blip r:embed="rId5" cstate="print"/>
            <a:stretch>
              <a:fillRect/>
            </a:stretch>
          </p:blipFill>
          <p:spPr>
            <a:xfrm rot="0">
              <a:off x="3714750" y="1209675"/>
              <a:ext cx="161924" cy="161925"/>
            </a:xfrm>
            <a:prstGeom prst="rect"/>
            <a:noFill/>
            <a:ln w="9525" cmpd="sng" cap="flat">
              <a:noFill/>
              <a:prstDash val="solid"/>
              <a:round/>
            </a:ln>
          </p:spPr>
        </p:pic>
        <p:pic>
          <p:nvPicPr>
            <p:cNvPr id="1567" name="图片" descr="Green and Black Diamond"/>
            <p:cNvPicPr>
              <a:picLocks noChangeAspect="1"/>
            </p:cNvPicPr>
            <p:nvPr/>
          </p:nvPicPr>
          <p:blipFill>
            <a:blip r:embed="rId6" cstate="print"/>
            <a:stretch>
              <a:fillRect/>
            </a:stretch>
          </p:blipFill>
          <p:spPr>
            <a:xfrm rot="0">
              <a:off x="3876674" y="1209675"/>
              <a:ext cx="161924" cy="161925"/>
            </a:xfrm>
            <a:prstGeom prst="rect"/>
            <a:noFill/>
            <a:ln w="9525" cmpd="sng" cap="flat">
              <a:noFill/>
              <a:prstDash val="solid"/>
              <a:round/>
            </a:ln>
          </p:spPr>
        </p:pic>
        <p:pic>
          <p:nvPicPr>
            <p:cNvPr id="1568" name="图片" descr="Green and Black Diamond"/>
            <p:cNvPicPr>
              <a:picLocks noChangeAspect="1"/>
            </p:cNvPicPr>
            <p:nvPr/>
          </p:nvPicPr>
          <p:blipFill>
            <a:blip r:embed="rId7" cstate="print"/>
            <a:stretch>
              <a:fillRect/>
            </a:stretch>
          </p:blipFill>
          <p:spPr>
            <a:xfrm rot="0">
              <a:off x="4029075" y="1209675"/>
              <a:ext cx="161924" cy="161925"/>
            </a:xfrm>
            <a:prstGeom prst="rect"/>
            <a:noFill/>
            <a:ln w="9525" cmpd="sng" cap="flat">
              <a:noFill/>
              <a:prstDash val="solid"/>
              <a:round/>
            </a:ln>
          </p:spPr>
        </p:pic>
        <p:pic>
          <p:nvPicPr>
            <p:cNvPr id="1569" name="图片" descr="Green and Black Diamond"/>
            <p:cNvPicPr>
              <a:picLocks noChangeAspect="1"/>
            </p:cNvPicPr>
            <p:nvPr/>
          </p:nvPicPr>
          <p:blipFill>
            <a:blip r:embed="rId8" cstate="print"/>
            <a:stretch>
              <a:fillRect/>
            </a:stretch>
          </p:blipFill>
          <p:spPr>
            <a:xfrm rot="0">
              <a:off x="3571875" y="1209675"/>
              <a:ext cx="161924" cy="161925"/>
            </a:xfrm>
            <a:prstGeom prst="rect"/>
            <a:noFill/>
            <a:ln w="9525" cmpd="sng" cap="flat">
              <a:noFill/>
              <a:prstDash val="solid"/>
              <a:round/>
            </a:ln>
          </p:spPr>
        </p:pic>
        <p:grpSp>
          <p:nvGrpSpPr>
            <p:cNvPr id="1578" name="组合"/>
            <p:cNvGrpSpPr>
              <a:grpSpLocks/>
            </p:cNvGrpSpPr>
            <p:nvPr/>
          </p:nvGrpSpPr>
          <p:grpSpPr>
            <a:xfrm>
              <a:off x="4171949" y="1209675"/>
              <a:ext cx="1238248" cy="161925"/>
              <a:chOff x="4171949" y="1209675"/>
              <a:chExt cx="1238248" cy="161925"/>
            </a:xfrm>
          </p:grpSpPr>
          <p:pic>
            <p:nvPicPr>
              <p:cNvPr id="1570" name="图片" descr="Green and Black Diamond"/>
              <p:cNvPicPr>
                <a:picLocks noChangeAspect="1"/>
              </p:cNvPicPr>
              <p:nvPr/>
            </p:nvPicPr>
            <p:blipFill>
              <a:blip r:embed="rId9" cstate="print"/>
              <a:stretch>
                <a:fillRect/>
              </a:stretch>
            </p:blipFill>
            <p:spPr>
              <a:xfrm rot="0">
                <a:off x="4171949" y="1209675"/>
                <a:ext cx="161924" cy="161925"/>
              </a:xfrm>
              <a:prstGeom prst="rect"/>
              <a:noFill/>
              <a:ln w="9525" cmpd="sng" cap="flat">
                <a:noFill/>
                <a:prstDash val="solid"/>
                <a:round/>
              </a:ln>
            </p:spPr>
          </p:pic>
          <p:pic>
            <p:nvPicPr>
              <p:cNvPr id="1571" name="图片" descr="Green and Black Diamond"/>
              <p:cNvPicPr>
                <a:picLocks noChangeAspect="1"/>
              </p:cNvPicPr>
              <p:nvPr/>
            </p:nvPicPr>
            <p:blipFill>
              <a:blip r:embed="rId10" cstate="print"/>
              <a:stretch>
                <a:fillRect/>
              </a:stretch>
            </p:blipFill>
            <p:spPr>
              <a:xfrm rot="0">
                <a:off x="4333875" y="1209675"/>
                <a:ext cx="161924" cy="161925"/>
              </a:xfrm>
              <a:prstGeom prst="rect"/>
              <a:noFill/>
              <a:ln w="9525" cmpd="sng" cap="flat">
                <a:noFill/>
                <a:prstDash val="solid"/>
                <a:round/>
              </a:ln>
            </p:spPr>
          </p:pic>
          <p:pic>
            <p:nvPicPr>
              <p:cNvPr id="1572" name="图片" descr="Green and Black Diamond"/>
              <p:cNvPicPr>
                <a:picLocks noChangeAspect="1"/>
              </p:cNvPicPr>
              <p:nvPr/>
            </p:nvPicPr>
            <p:blipFill>
              <a:blip r:embed="rId11" cstate="print"/>
              <a:stretch>
                <a:fillRect/>
              </a:stretch>
            </p:blipFill>
            <p:spPr>
              <a:xfrm rot="0">
                <a:off x="4629150" y="1209675"/>
                <a:ext cx="161924" cy="161925"/>
              </a:xfrm>
              <a:prstGeom prst="rect"/>
              <a:noFill/>
              <a:ln w="9525" cmpd="sng" cap="flat">
                <a:noFill/>
                <a:prstDash val="solid"/>
                <a:round/>
              </a:ln>
            </p:spPr>
          </p:pic>
          <p:pic>
            <p:nvPicPr>
              <p:cNvPr id="1573" name="图片" descr="Green and Black Diamond"/>
              <p:cNvPicPr>
                <a:picLocks noChangeAspect="1"/>
              </p:cNvPicPr>
              <p:nvPr/>
            </p:nvPicPr>
            <p:blipFill>
              <a:blip r:embed="rId12" cstate="print"/>
              <a:stretch>
                <a:fillRect/>
              </a:stretch>
            </p:blipFill>
            <p:spPr>
              <a:xfrm rot="0">
                <a:off x="4791075" y="1209675"/>
                <a:ext cx="161924" cy="161925"/>
              </a:xfrm>
              <a:prstGeom prst="rect"/>
              <a:noFill/>
              <a:ln w="9525" cmpd="sng" cap="flat">
                <a:noFill/>
                <a:prstDash val="solid"/>
                <a:round/>
              </a:ln>
            </p:spPr>
          </p:pic>
          <p:pic>
            <p:nvPicPr>
              <p:cNvPr id="1574" name="图片" descr="Green and Black Diamond"/>
              <p:cNvPicPr>
                <a:picLocks noChangeAspect="1"/>
              </p:cNvPicPr>
              <p:nvPr/>
            </p:nvPicPr>
            <p:blipFill>
              <a:blip r:embed="rId13" cstate="print"/>
              <a:stretch>
                <a:fillRect/>
              </a:stretch>
            </p:blipFill>
            <p:spPr>
              <a:xfrm rot="0">
                <a:off x="4943475" y="1209675"/>
                <a:ext cx="161924" cy="161925"/>
              </a:xfrm>
              <a:prstGeom prst="rect"/>
              <a:noFill/>
              <a:ln w="9525" cmpd="sng" cap="flat">
                <a:noFill/>
                <a:prstDash val="solid"/>
                <a:round/>
              </a:ln>
            </p:spPr>
          </p:pic>
          <p:pic>
            <p:nvPicPr>
              <p:cNvPr id="1575" name="图片" descr="Green and Black Diamond"/>
              <p:cNvPicPr>
                <a:picLocks noChangeAspect="1"/>
              </p:cNvPicPr>
              <p:nvPr/>
            </p:nvPicPr>
            <p:blipFill>
              <a:blip r:embed="rId14" cstate="print"/>
              <a:stretch>
                <a:fillRect/>
              </a:stretch>
            </p:blipFill>
            <p:spPr>
              <a:xfrm rot="0">
                <a:off x="5086350" y="1209675"/>
                <a:ext cx="161924" cy="161925"/>
              </a:xfrm>
              <a:prstGeom prst="rect"/>
              <a:noFill/>
              <a:ln w="9525" cmpd="sng" cap="flat">
                <a:noFill/>
                <a:prstDash val="solid"/>
                <a:round/>
              </a:ln>
            </p:spPr>
          </p:pic>
          <p:pic>
            <p:nvPicPr>
              <p:cNvPr id="1576" name="图片" descr="Green and Black Diamond"/>
              <p:cNvPicPr>
                <a:picLocks noChangeAspect="1"/>
              </p:cNvPicPr>
              <p:nvPr/>
            </p:nvPicPr>
            <p:blipFill>
              <a:blip r:embed="rId15" cstate="print"/>
              <a:stretch>
                <a:fillRect/>
              </a:stretch>
            </p:blipFill>
            <p:spPr>
              <a:xfrm rot="0">
                <a:off x="4486275" y="1209675"/>
                <a:ext cx="161924" cy="161925"/>
              </a:xfrm>
              <a:prstGeom prst="rect"/>
              <a:noFill/>
              <a:ln w="9525" cmpd="sng" cap="flat">
                <a:noFill/>
                <a:prstDash val="solid"/>
                <a:round/>
              </a:ln>
            </p:spPr>
          </p:pic>
          <p:pic>
            <p:nvPicPr>
              <p:cNvPr id="1577" name="图片" descr="Green and Black Diamond"/>
              <p:cNvPicPr>
                <a:picLocks noChangeAspect="1"/>
              </p:cNvPicPr>
              <p:nvPr/>
            </p:nvPicPr>
            <p:blipFill>
              <a:blip r:embed="rId16" cstate="print"/>
              <a:stretch>
                <a:fillRect/>
              </a:stretch>
            </p:blipFill>
            <p:spPr>
              <a:xfrm rot="0">
                <a:off x="5248273" y="1209675"/>
                <a:ext cx="161924" cy="161925"/>
              </a:xfrm>
              <a:prstGeom prst="rect"/>
              <a:noFill/>
              <a:ln w="9525" cmpd="sng" cap="flat">
                <a:noFill/>
                <a:prstDash val="solid"/>
                <a:round/>
              </a:ln>
            </p:spPr>
          </p:pic>
        </p:grpSp>
        <p:grpSp>
          <p:nvGrpSpPr>
            <p:cNvPr id="1585" name="组合"/>
            <p:cNvGrpSpPr>
              <a:grpSpLocks/>
            </p:cNvGrpSpPr>
            <p:nvPr/>
          </p:nvGrpSpPr>
          <p:grpSpPr>
            <a:xfrm>
              <a:off x="2209800" y="1200150"/>
              <a:ext cx="923923" cy="161925"/>
              <a:chOff x="2209800" y="1200150"/>
              <a:chExt cx="923923" cy="161925"/>
            </a:xfrm>
          </p:grpSpPr>
          <p:pic>
            <p:nvPicPr>
              <p:cNvPr id="1579" name="图片" descr="Green and Black Diamond"/>
              <p:cNvPicPr>
                <a:picLocks noChangeAspect="1"/>
              </p:cNvPicPr>
              <p:nvPr/>
            </p:nvPicPr>
            <p:blipFill>
              <a:blip r:embed="rId17" cstate="print"/>
              <a:stretch>
                <a:fillRect/>
              </a:stretch>
            </p:blipFill>
            <p:spPr>
              <a:xfrm rot="0">
                <a:off x="2352675" y="1200150"/>
                <a:ext cx="161923" cy="161925"/>
              </a:xfrm>
              <a:prstGeom prst="rect"/>
              <a:noFill/>
              <a:ln w="9525" cmpd="sng" cap="flat">
                <a:noFill/>
                <a:prstDash val="solid"/>
                <a:round/>
              </a:ln>
            </p:spPr>
          </p:pic>
          <p:pic>
            <p:nvPicPr>
              <p:cNvPr id="1580" name="图片" descr="Green and Black Diamond"/>
              <p:cNvPicPr>
                <a:picLocks noChangeAspect="1"/>
              </p:cNvPicPr>
              <p:nvPr/>
            </p:nvPicPr>
            <p:blipFill>
              <a:blip r:embed="rId18" cstate="print"/>
              <a:stretch>
                <a:fillRect/>
              </a:stretch>
            </p:blipFill>
            <p:spPr>
              <a:xfrm rot="0">
                <a:off x="2514600" y="1200150"/>
                <a:ext cx="161923" cy="161925"/>
              </a:xfrm>
              <a:prstGeom prst="rect"/>
              <a:noFill/>
              <a:ln w="9525" cmpd="sng" cap="flat">
                <a:noFill/>
                <a:prstDash val="solid"/>
                <a:round/>
              </a:ln>
            </p:spPr>
          </p:pic>
          <p:pic>
            <p:nvPicPr>
              <p:cNvPr id="1581" name="图片" descr="Green and Black Diamond"/>
              <p:cNvPicPr>
                <a:picLocks noChangeAspect="1"/>
              </p:cNvPicPr>
              <p:nvPr/>
            </p:nvPicPr>
            <p:blipFill>
              <a:blip r:embed="rId19" cstate="print"/>
              <a:stretch>
                <a:fillRect/>
              </a:stretch>
            </p:blipFill>
            <p:spPr>
              <a:xfrm rot="0">
                <a:off x="2667000" y="1200150"/>
                <a:ext cx="161923" cy="161925"/>
              </a:xfrm>
              <a:prstGeom prst="rect"/>
              <a:noFill/>
              <a:ln w="9525" cmpd="sng" cap="flat">
                <a:noFill/>
                <a:prstDash val="solid"/>
                <a:round/>
              </a:ln>
            </p:spPr>
          </p:pic>
          <p:pic>
            <p:nvPicPr>
              <p:cNvPr id="1582" name="图片" descr="Green and Black Diamond"/>
              <p:cNvPicPr>
                <a:picLocks noChangeAspect="1"/>
              </p:cNvPicPr>
              <p:nvPr/>
            </p:nvPicPr>
            <p:blipFill>
              <a:blip r:embed="rId20" cstate="print"/>
              <a:stretch>
                <a:fillRect/>
              </a:stretch>
            </p:blipFill>
            <p:spPr>
              <a:xfrm rot="0">
                <a:off x="2809875" y="1200150"/>
                <a:ext cx="161923" cy="161925"/>
              </a:xfrm>
              <a:prstGeom prst="rect"/>
              <a:noFill/>
              <a:ln w="9525" cmpd="sng" cap="flat">
                <a:noFill/>
                <a:prstDash val="solid"/>
                <a:round/>
              </a:ln>
            </p:spPr>
          </p:pic>
          <p:pic>
            <p:nvPicPr>
              <p:cNvPr id="1583" name="图片" descr="Green and Black Diamond"/>
              <p:cNvPicPr>
                <a:picLocks noChangeAspect="1"/>
              </p:cNvPicPr>
              <p:nvPr/>
            </p:nvPicPr>
            <p:blipFill>
              <a:blip r:embed="rId21" cstate="print"/>
              <a:stretch>
                <a:fillRect/>
              </a:stretch>
            </p:blipFill>
            <p:spPr>
              <a:xfrm rot="0">
                <a:off x="2971799" y="1200150"/>
                <a:ext cx="161923" cy="161925"/>
              </a:xfrm>
              <a:prstGeom prst="rect"/>
              <a:noFill/>
              <a:ln w="9525" cmpd="sng" cap="flat">
                <a:noFill/>
                <a:prstDash val="solid"/>
                <a:round/>
              </a:ln>
            </p:spPr>
          </p:pic>
          <p:pic>
            <p:nvPicPr>
              <p:cNvPr id="1584" name="图片" descr="Green and Black Diamond"/>
              <p:cNvPicPr>
                <a:picLocks noChangeAspect="1"/>
              </p:cNvPicPr>
              <p:nvPr/>
            </p:nvPicPr>
            <p:blipFill>
              <a:blip r:embed="rId22" cstate="print"/>
              <a:stretch>
                <a:fillRect/>
              </a:stretch>
            </p:blipFill>
            <p:spPr>
              <a:xfrm rot="0">
                <a:off x="2209800" y="1200150"/>
                <a:ext cx="161923" cy="161925"/>
              </a:xfrm>
              <a:prstGeom prst="rect"/>
              <a:noFill/>
              <a:ln w="9525" cmpd="sng" cap="flat">
                <a:noFill/>
                <a:prstDash val="solid"/>
                <a:round/>
              </a:ln>
            </p:spPr>
          </p:pic>
        </p:grpSp>
        <p:grpSp>
          <p:nvGrpSpPr>
            <p:cNvPr id="1594" name="组合"/>
            <p:cNvGrpSpPr>
              <a:grpSpLocks/>
            </p:cNvGrpSpPr>
            <p:nvPr/>
          </p:nvGrpSpPr>
          <p:grpSpPr>
            <a:xfrm>
              <a:off x="5391150" y="1200150"/>
              <a:ext cx="1238249" cy="161925"/>
              <a:chOff x="5391150" y="1200150"/>
              <a:chExt cx="1238249" cy="161925"/>
            </a:xfrm>
          </p:grpSpPr>
          <p:pic>
            <p:nvPicPr>
              <p:cNvPr id="1586" name="图片" descr="Green and Black Diamond"/>
              <p:cNvPicPr>
                <a:picLocks noChangeAspect="1"/>
              </p:cNvPicPr>
              <p:nvPr/>
            </p:nvPicPr>
            <p:blipFill>
              <a:blip r:embed="rId23" cstate="print"/>
              <a:stretch>
                <a:fillRect/>
              </a:stretch>
            </p:blipFill>
            <p:spPr>
              <a:xfrm rot="0">
                <a:off x="5391150" y="1200150"/>
                <a:ext cx="161924" cy="161925"/>
              </a:xfrm>
              <a:prstGeom prst="rect"/>
              <a:noFill/>
              <a:ln w="9525" cmpd="sng" cap="flat">
                <a:noFill/>
                <a:prstDash val="solid"/>
                <a:round/>
              </a:ln>
            </p:spPr>
          </p:pic>
          <p:pic>
            <p:nvPicPr>
              <p:cNvPr id="1587" name="图片" descr="Green and Black Diamond"/>
              <p:cNvPicPr>
                <a:picLocks noChangeAspect="1"/>
              </p:cNvPicPr>
              <p:nvPr/>
            </p:nvPicPr>
            <p:blipFill>
              <a:blip r:embed="rId24" cstate="print"/>
              <a:stretch>
                <a:fillRect/>
              </a:stretch>
            </p:blipFill>
            <p:spPr>
              <a:xfrm rot="0">
                <a:off x="5553075" y="1200150"/>
                <a:ext cx="161924" cy="161925"/>
              </a:xfrm>
              <a:prstGeom prst="rect"/>
              <a:noFill/>
              <a:ln w="9525" cmpd="sng" cap="flat">
                <a:noFill/>
                <a:prstDash val="solid"/>
                <a:round/>
              </a:ln>
            </p:spPr>
          </p:pic>
          <p:pic>
            <p:nvPicPr>
              <p:cNvPr id="1588" name="图片" descr="Green and Black Diamond"/>
              <p:cNvPicPr>
                <a:picLocks noChangeAspect="1"/>
              </p:cNvPicPr>
              <p:nvPr/>
            </p:nvPicPr>
            <p:blipFill>
              <a:blip r:embed="rId25" cstate="print"/>
              <a:stretch>
                <a:fillRect/>
              </a:stretch>
            </p:blipFill>
            <p:spPr>
              <a:xfrm rot="0">
                <a:off x="5848350" y="1200150"/>
                <a:ext cx="161924" cy="161925"/>
              </a:xfrm>
              <a:prstGeom prst="rect"/>
              <a:noFill/>
              <a:ln w="9525" cmpd="sng" cap="flat">
                <a:noFill/>
                <a:prstDash val="solid"/>
                <a:round/>
              </a:ln>
            </p:spPr>
          </p:pic>
          <p:pic>
            <p:nvPicPr>
              <p:cNvPr id="1589" name="图片" descr="Green and Black Diamond"/>
              <p:cNvPicPr>
                <a:picLocks noChangeAspect="1"/>
              </p:cNvPicPr>
              <p:nvPr/>
            </p:nvPicPr>
            <p:blipFill>
              <a:blip r:embed="rId26" cstate="print"/>
              <a:stretch>
                <a:fillRect/>
              </a:stretch>
            </p:blipFill>
            <p:spPr>
              <a:xfrm rot="0">
                <a:off x="6010273" y="1200150"/>
                <a:ext cx="161924" cy="161925"/>
              </a:xfrm>
              <a:prstGeom prst="rect"/>
              <a:noFill/>
              <a:ln w="9525" cmpd="sng" cap="flat">
                <a:noFill/>
                <a:prstDash val="solid"/>
                <a:round/>
              </a:ln>
            </p:spPr>
          </p:pic>
          <p:pic>
            <p:nvPicPr>
              <p:cNvPr id="1590" name="图片" descr="Green and Black Diamond"/>
              <p:cNvPicPr>
                <a:picLocks noChangeAspect="1"/>
              </p:cNvPicPr>
              <p:nvPr/>
            </p:nvPicPr>
            <p:blipFill>
              <a:blip r:embed="rId27" cstate="print"/>
              <a:stretch>
                <a:fillRect/>
              </a:stretch>
            </p:blipFill>
            <p:spPr>
              <a:xfrm rot="0">
                <a:off x="6162675" y="1200150"/>
                <a:ext cx="161924" cy="161925"/>
              </a:xfrm>
              <a:prstGeom prst="rect"/>
              <a:noFill/>
              <a:ln w="9525" cmpd="sng" cap="flat">
                <a:noFill/>
                <a:prstDash val="solid"/>
                <a:round/>
              </a:ln>
            </p:spPr>
          </p:pic>
          <p:pic>
            <p:nvPicPr>
              <p:cNvPr id="1591" name="图片" descr="Green and Black Diamond"/>
              <p:cNvPicPr>
                <a:picLocks noChangeAspect="1"/>
              </p:cNvPicPr>
              <p:nvPr/>
            </p:nvPicPr>
            <p:blipFill>
              <a:blip r:embed="rId28" cstate="print"/>
              <a:stretch>
                <a:fillRect/>
              </a:stretch>
            </p:blipFill>
            <p:spPr>
              <a:xfrm rot="0">
                <a:off x="6305550" y="1200150"/>
                <a:ext cx="161924" cy="161925"/>
              </a:xfrm>
              <a:prstGeom prst="rect"/>
              <a:noFill/>
              <a:ln w="9525" cmpd="sng" cap="flat">
                <a:noFill/>
                <a:prstDash val="solid"/>
                <a:round/>
              </a:ln>
            </p:spPr>
          </p:pic>
          <p:pic>
            <p:nvPicPr>
              <p:cNvPr id="1592" name="图片" descr="Green and Black Diamond"/>
              <p:cNvPicPr>
                <a:picLocks noChangeAspect="1"/>
              </p:cNvPicPr>
              <p:nvPr/>
            </p:nvPicPr>
            <p:blipFill>
              <a:blip r:embed="rId29" cstate="print"/>
              <a:stretch>
                <a:fillRect/>
              </a:stretch>
            </p:blipFill>
            <p:spPr>
              <a:xfrm rot="0">
                <a:off x="5705474" y="1200150"/>
                <a:ext cx="161924" cy="161925"/>
              </a:xfrm>
              <a:prstGeom prst="rect"/>
              <a:noFill/>
              <a:ln w="9525" cmpd="sng" cap="flat">
                <a:noFill/>
                <a:prstDash val="solid"/>
                <a:round/>
              </a:ln>
            </p:spPr>
          </p:pic>
          <p:pic>
            <p:nvPicPr>
              <p:cNvPr id="1593" name="图片" descr="Green and Black Diamond"/>
              <p:cNvPicPr>
                <a:picLocks noChangeAspect="1"/>
              </p:cNvPicPr>
              <p:nvPr/>
            </p:nvPicPr>
            <p:blipFill>
              <a:blip r:embed="rId30" cstate="print"/>
              <a:stretch>
                <a:fillRect/>
              </a:stretch>
            </p:blipFill>
            <p:spPr>
              <a:xfrm rot="0">
                <a:off x="6467475" y="1200150"/>
                <a:ext cx="161924" cy="161925"/>
              </a:xfrm>
              <a:prstGeom prst="rect"/>
              <a:noFill/>
              <a:ln w="9525" cmpd="sng" cap="flat">
                <a:noFill/>
                <a:prstDash val="solid"/>
                <a:round/>
              </a:ln>
            </p:spPr>
          </p:pic>
        </p:grpSp>
      </p:grpSp>
    </p:spTree>
    <p:extLst>
      <p:ext uri="{BB962C8B-B14F-4D97-AF65-F5344CB8AC3E}">
        <p14:creationId xmlns:p14="http://schemas.microsoft.com/office/powerpoint/2010/main" val="37690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59">
                                            <p:txEl>
                                              <p:pRg st="0" end="0"/>
                                            </p:txEl>
                                          </p:spTgt>
                                        </p:tgtEl>
                                        <p:attrNameLst>
                                          <p:attrName>style.visibility</p:attrName>
                                        </p:attrNameLst>
                                      </p:cBhvr>
                                      <p:to>
                                        <p:strVal val="visible"/>
                                      </p:to>
                                    </p:set>
                                    <p:animEffect transition="in" filter="blinds(horizontal)">
                                      <p:cBhvr>
                                        <p:cTn id="7" dur="500"/>
                                        <p:tgtEl>
                                          <p:spTgt spid="155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60"/>
                                        </p:tgtEl>
                                        <p:attrNameLst>
                                          <p:attrName>style.visibility</p:attrName>
                                        </p:attrNameLst>
                                      </p:cBhvr>
                                      <p:to>
                                        <p:strVal val="visible"/>
                                      </p:to>
                                    </p:set>
                                    <p:animEffect transition="in" filter="wipe(left)">
                                      <p:cBhvr>
                                        <p:cTn id="11" dur="500"/>
                                        <p:tgtEl>
                                          <p:spTgt spid="15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61"/>
                                        </p:tgtEl>
                                        <p:attrNameLst>
                                          <p:attrName>style.visibility</p:attrName>
                                        </p:attrNameLst>
                                      </p:cBhvr>
                                      <p:to>
                                        <p:strVal val="visible"/>
                                      </p:to>
                                    </p:set>
                                    <p:animEffect transition="in" filter="wipe(left)">
                                      <p:cBhvr>
                                        <p:cTn id="15" dur="500"/>
                                        <p:tgtEl>
                                          <p:spTgt spid="1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 grpId="0"/>
      <p:bldP spid="1561" grpId="0"/>
    </p:bldLst>
  </p:timing>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ctrTitle"/>
          </p:nvPr>
        </p:nvSpPr>
        <p:spPr>
          <a:xfrm rot="0">
            <a:off x="838200" y="533400"/>
            <a:ext cx="5105400" cy="45720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r>
              <a:rPr lang="en-US" altLang="zh-CN" sz="29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20.8.1  </a:t>
            </a:r>
            <a:r>
              <a:rPr lang="zh-CN" altLang="en-US" sz="29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组合逻辑电路的分析</a:t>
            </a:r>
            <a:endParaRPr lang="zh-CN" altLang="en-US" sz="29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sp>
        <p:nvSpPr>
          <p:cNvPr id="60" name="矩形"/>
          <p:cNvSpPr>
            <a:spLocks/>
          </p:cNvSpPr>
          <p:nvPr/>
        </p:nvSpPr>
        <p:spPr>
          <a:xfrm rot="0">
            <a:off x="762000" y="3248025"/>
            <a:ext cx="6117920"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(1)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由逻辑图写出输出端的逻辑表达式</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61" name="矩形"/>
          <p:cNvSpPr>
            <a:spLocks/>
          </p:cNvSpPr>
          <p:nvPr/>
        </p:nvSpPr>
        <p:spPr>
          <a:xfrm rot="0">
            <a:off x="838200" y="3883025"/>
            <a:ext cx="4606423"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运用逻辑代数化简或变换</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62" name="矩形"/>
          <p:cNvSpPr>
            <a:spLocks/>
          </p:cNvSpPr>
          <p:nvPr/>
        </p:nvSpPr>
        <p:spPr>
          <a:xfrm rot="0">
            <a:off x="838200" y="4492625"/>
            <a:ext cx="2828173" cy="520064"/>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(3)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列逻辑状态表</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63" name="矩形"/>
          <p:cNvSpPr>
            <a:spLocks/>
          </p:cNvSpPr>
          <p:nvPr/>
        </p:nvSpPr>
        <p:spPr>
          <a:xfrm rot="0">
            <a:off x="838200" y="5106988"/>
            <a:ext cx="2828173"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(4)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分析逻辑功能</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64" name="矩形" descr="80%"/>
          <p:cNvSpPr>
            <a:spLocks/>
          </p:cNvSpPr>
          <p:nvPr/>
        </p:nvSpPr>
        <p:spPr>
          <a:xfrm rot="0">
            <a:off x="1219200" y="1698625"/>
            <a:ext cx="2684680" cy="615314"/>
          </a:xfrm>
          <a:prstGeom prst="rect"/>
          <a:pattFill prst="pct80">
            <a:fgClr>
              <a:srgbClr val="FFFF99"/>
            </a:fgClr>
            <a:bgClr>
              <a:srgbClr val="FFFFFF"/>
            </a:bgClr>
          </a:pattFill>
          <a:ln w="38100" cmpd="sng" cap="flat">
            <a:solidFill>
              <a:srgbClr val="006600"/>
            </a:solid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已知逻辑电路</a:t>
            </a:r>
            <a:endParaRPr lang="zh-CN" altLang="en-US" sz="32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65" name="直线"/>
          <p:cNvSpPr>
            <a:spLocks/>
          </p:cNvSpPr>
          <p:nvPr/>
        </p:nvSpPr>
        <p:spPr>
          <a:xfrm rot="0">
            <a:off x="3886200" y="2027238"/>
            <a:ext cx="1752600" cy="0"/>
          </a:xfrm>
          <a:prstGeom prst="line"/>
          <a:noFill/>
          <a:ln w="38100" cmpd="sng" cap="flat">
            <a:solidFill>
              <a:srgbClr val="FF0000"/>
            </a:solidFill>
            <a:prstDash val="solid"/>
            <a:round/>
            <a:tailEnd type="triangle" w="med" len="med"/>
          </a:ln>
        </p:spPr>
      </p:sp>
      <p:sp>
        <p:nvSpPr>
          <p:cNvPr id="66" name="矩形"/>
          <p:cNvSpPr>
            <a:spLocks/>
          </p:cNvSpPr>
          <p:nvPr/>
        </p:nvSpPr>
        <p:spPr>
          <a:xfrm rot="0">
            <a:off x="4343400" y="1447800"/>
            <a:ext cx="1066799"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chemeClr val="tx1"/>
                </a:solidFill>
                <a:latin typeface="Times New Roman" pitchFamily="0" charset="0"/>
                <a:ea typeface="宋体" pitchFamily="0" charset="0"/>
                <a:cs typeface="宋体" pitchFamily="0" charset="0"/>
              </a:rPr>
              <a:t>确定</a:t>
            </a:r>
            <a:endParaRPr lang="zh-CN" altLang="en-US" sz="28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67" name="矩形" descr="40%"/>
          <p:cNvSpPr>
            <a:spLocks/>
          </p:cNvSpPr>
          <p:nvPr/>
        </p:nvSpPr>
        <p:spPr>
          <a:xfrm rot="0">
            <a:off x="5715000" y="1698625"/>
            <a:ext cx="1866621" cy="615314"/>
          </a:xfrm>
          <a:prstGeom prst="rect"/>
          <a:pattFill prst="pct40">
            <a:fgClr>
              <a:srgbClr val="FFCCCC"/>
            </a:fgClr>
            <a:bgClr>
              <a:srgbClr val="FFFFFF"/>
            </a:bgClr>
          </a:pattFill>
          <a:ln w="38100" cmpd="sng" cap="flat">
            <a:solidFill>
              <a:srgbClr val="006600"/>
            </a:solid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32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逻辑功能</a:t>
            </a:r>
            <a:endParaRPr lang="zh-CN" altLang="en-US" sz="3200" b="1" i="0" u="none" strike="noStrike" kern="1200" cap="none" spc="0" baseline="0">
              <a:solidFill>
                <a:srgbClr val="FF3300"/>
              </a:solidFill>
              <a:latin typeface="Times New Roman" pitchFamily="0" charset="0"/>
              <a:ea typeface="宋体" pitchFamily="0" charset="0"/>
              <a:cs typeface="Calibri" pitchFamily="0" charset="0"/>
            </a:endParaRPr>
          </a:p>
        </p:txBody>
      </p:sp>
      <p:sp>
        <p:nvSpPr>
          <p:cNvPr id="68" name="矩形"/>
          <p:cNvSpPr>
            <a:spLocks/>
          </p:cNvSpPr>
          <p:nvPr/>
        </p:nvSpPr>
        <p:spPr>
          <a:xfrm rot="0">
            <a:off x="685800" y="2514600"/>
            <a:ext cx="2240123" cy="5772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分析步骤：</a:t>
            </a:r>
            <a:endParaRPr lang="zh-CN" altLang="en-US" sz="36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pic>
        <p:nvPicPr>
          <p:cNvPr id="69" name="图片" descr="AG00317_"/>
          <p:cNvPicPr>
            <a:picLocks noChangeAspect="1"/>
          </p:cNvPicPr>
          <p:nvPr/>
        </p:nvPicPr>
        <p:blipFill>
          <a:blip r:embed="rId1" cstate="print"/>
          <a:stretch>
            <a:fillRect/>
          </a:stretch>
        </p:blipFill>
        <p:spPr>
          <a:xfrm rot="0">
            <a:off x="7162799" y="4495800"/>
            <a:ext cx="1246188" cy="1600200"/>
          </a:xfrm>
          <a:prstGeom prst="rect"/>
          <a:noFill/>
          <a:ln w="9525" cmpd="sng" cap="flat">
            <a:noFill/>
            <a:prstDash val="solid"/>
            <a:round/>
          </a:ln>
        </p:spPr>
      </p:pic>
      <p:grpSp>
        <p:nvGrpSpPr>
          <p:cNvPr id="109" name="组合"/>
          <p:cNvGrpSpPr>
            <a:grpSpLocks/>
          </p:cNvGrpSpPr>
          <p:nvPr/>
        </p:nvGrpSpPr>
        <p:grpSpPr>
          <a:xfrm>
            <a:off x="762000" y="5791200"/>
            <a:ext cx="5781673" cy="171449"/>
            <a:chOff x="762000" y="5791200"/>
            <a:chExt cx="5781673" cy="171449"/>
          </a:xfrm>
        </p:grpSpPr>
        <p:pic>
          <p:nvPicPr>
            <p:cNvPr id="70" name="图片" descr="Green and Black Diamond"/>
            <p:cNvPicPr>
              <a:picLocks noChangeAspect="1"/>
            </p:cNvPicPr>
            <p:nvPr/>
          </p:nvPicPr>
          <p:blipFill>
            <a:blip r:embed="rId2" cstate="print"/>
            <a:stretch>
              <a:fillRect/>
            </a:stretch>
          </p:blipFill>
          <p:spPr>
            <a:xfrm rot="0">
              <a:off x="1666874" y="5800725"/>
              <a:ext cx="161925" cy="161924"/>
            </a:xfrm>
            <a:prstGeom prst="rect"/>
            <a:noFill/>
            <a:ln w="9525" cmpd="sng" cap="flat">
              <a:noFill/>
              <a:prstDash val="solid"/>
              <a:round/>
            </a:ln>
          </p:spPr>
        </p:pic>
        <p:pic>
          <p:nvPicPr>
            <p:cNvPr id="71" name="图片" descr="Green and Black Diamond"/>
            <p:cNvPicPr>
              <a:picLocks noChangeAspect="1"/>
            </p:cNvPicPr>
            <p:nvPr/>
          </p:nvPicPr>
          <p:blipFill>
            <a:blip r:embed="rId3" cstate="print"/>
            <a:stretch>
              <a:fillRect/>
            </a:stretch>
          </p:blipFill>
          <p:spPr>
            <a:xfrm rot="0">
              <a:off x="1809750" y="5800725"/>
              <a:ext cx="161923" cy="161924"/>
            </a:xfrm>
            <a:prstGeom prst="rect"/>
            <a:noFill/>
            <a:ln w="9525" cmpd="sng" cap="flat">
              <a:noFill/>
              <a:prstDash val="solid"/>
              <a:round/>
            </a:ln>
          </p:spPr>
        </p:pic>
        <p:pic>
          <p:nvPicPr>
            <p:cNvPr id="72" name="图片" descr="Green and Black Diamond"/>
            <p:cNvPicPr>
              <a:picLocks noChangeAspect="1"/>
            </p:cNvPicPr>
            <p:nvPr/>
          </p:nvPicPr>
          <p:blipFill>
            <a:blip r:embed="rId4" cstate="print"/>
            <a:stretch>
              <a:fillRect/>
            </a:stretch>
          </p:blipFill>
          <p:spPr>
            <a:xfrm rot="0">
              <a:off x="1971675" y="5800725"/>
              <a:ext cx="161925" cy="161924"/>
            </a:xfrm>
            <a:prstGeom prst="rect"/>
            <a:noFill/>
            <a:ln w="9525" cmpd="sng" cap="flat">
              <a:noFill/>
              <a:prstDash val="solid"/>
              <a:round/>
            </a:ln>
          </p:spPr>
        </p:pic>
        <p:pic>
          <p:nvPicPr>
            <p:cNvPr id="73" name="图片" descr="Green and Black Diamond"/>
            <p:cNvPicPr>
              <a:picLocks noChangeAspect="1"/>
            </p:cNvPicPr>
            <p:nvPr/>
          </p:nvPicPr>
          <p:blipFill>
            <a:blip r:embed="rId5" cstate="print"/>
            <a:stretch>
              <a:fillRect/>
            </a:stretch>
          </p:blipFill>
          <p:spPr>
            <a:xfrm rot="0">
              <a:off x="2266950" y="5800725"/>
              <a:ext cx="161925" cy="161924"/>
            </a:xfrm>
            <a:prstGeom prst="rect"/>
            <a:noFill/>
            <a:ln w="9525" cmpd="sng" cap="flat">
              <a:noFill/>
              <a:prstDash val="solid"/>
              <a:round/>
            </a:ln>
          </p:spPr>
        </p:pic>
        <p:pic>
          <p:nvPicPr>
            <p:cNvPr id="74" name="图片" descr="Green and Black Diamond"/>
            <p:cNvPicPr>
              <a:picLocks noChangeAspect="1"/>
            </p:cNvPicPr>
            <p:nvPr/>
          </p:nvPicPr>
          <p:blipFill>
            <a:blip r:embed="rId6" cstate="print"/>
            <a:stretch>
              <a:fillRect/>
            </a:stretch>
          </p:blipFill>
          <p:spPr>
            <a:xfrm rot="0">
              <a:off x="2428875" y="5800725"/>
              <a:ext cx="161924" cy="161924"/>
            </a:xfrm>
            <a:prstGeom prst="rect"/>
            <a:noFill/>
            <a:ln w="9525" cmpd="sng" cap="flat">
              <a:noFill/>
              <a:prstDash val="solid"/>
              <a:round/>
            </a:ln>
          </p:spPr>
        </p:pic>
        <p:pic>
          <p:nvPicPr>
            <p:cNvPr id="75" name="图片" descr="Green and Black Diamond"/>
            <p:cNvPicPr>
              <a:picLocks noChangeAspect="1"/>
            </p:cNvPicPr>
            <p:nvPr/>
          </p:nvPicPr>
          <p:blipFill>
            <a:blip r:embed="rId7" cstate="print"/>
            <a:stretch>
              <a:fillRect/>
            </a:stretch>
          </p:blipFill>
          <p:spPr>
            <a:xfrm rot="0">
              <a:off x="2581275" y="5800725"/>
              <a:ext cx="161924" cy="161924"/>
            </a:xfrm>
            <a:prstGeom prst="rect"/>
            <a:noFill/>
            <a:ln w="9525" cmpd="sng" cap="flat">
              <a:noFill/>
              <a:prstDash val="solid"/>
              <a:round/>
            </a:ln>
          </p:spPr>
        </p:pic>
        <p:pic>
          <p:nvPicPr>
            <p:cNvPr id="76" name="图片" descr="Green and Black Diamond"/>
            <p:cNvPicPr>
              <a:picLocks noChangeAspect="1"/>
            </p:cNvPicPr>
            <p:nvPr/>
          </p:nvPicPr>
          <p:blipFill>
            <a:blip r:embed="rId8" cstate="print"/>
            <a:stretch>
              <a:fillRect/>
            </a:stretch>
          </p:blipFill>
          <p:spPr>
            <a:xfrm rot="0">
              <a:off x="2724150" y="5800725"/>
              <a:ext cx="161923" cy="161924"/>
            </a:xfrm>
            <a:prstGeom prst="rect"/>
            <a:noFill/>
            <a:ln w="9525" cmpd="sng" cap="flat">
              <a:noFill/>
              <a:prstDash val="solid"/>
              <a:round/>
            </a:ln>
          </p:spPr>
        </p:pic>
        <p:pic>
          <p:nvPicPr>
            <p:cNvPr id="77" name="图片" descr="Green and Black Diamond"/>
            <p:cNvPicPr>
              <a:picLocks noChangeAspect="1"/>
            </p:cNvPicPr>
            <p:nvPr/>
          </p:nvPicPr>
          <p:blipFill>
            <a:blip r:embed="rId9" cstate="print"/>
            <a:stretch>
              <a:fillRect/>
            </a:stretch>
          </p:blipFill>
          <p:spPr>
            <a:xfrm rot="0">
              <a:off x="2886075" y="5800725"/>
              <a:ext cx="161924" cy="161924"/>
            </a:xfrm>
            <a:prstGeom prst="rect"/>
            <a:noFill/>
            <a:ln w="9525" cmpd="sng" cap="flat">
              <a:noFill/>
              <a:prstDash val="solid"/>
              <a:round/>
            </a:ln>
          </p:spPr>
        </p:pic>
        <p:pic>
          <p:nvPicPr>
            <p:cNvPr id="78" name="图片" descr="Green and Black Diamond"/>
            <p:cNvPicPr>
              <a:picLocks noChangeAspect="1"/>
            </p:cNvPicPr>
            <p:nvPr/>
          </p:nvPicPr>
          <p:blipFill>
            <a:blip r:embed="rId10" cstate="print"/>
            <a:stretch>
              <a:fillRect/>
            </a:stretch>
          </p:blipFill>
          <p:spPr>
            <a:xfrm rot="0">
              <a:off x="3181350" y="5800725"/>
              <a:ext cx="161924" cy="161924"/>
            </a:xfrm>
            <a:prstGeom prst="rect"/>
            <a:noFill/>
            <a:ln w="9525" cmpd="sng" cap="flat">
              <a:noFill/>
              <a:prstDash val="solid"/>
              <a:round/>
            </a:ln>
          </p:spPr>
        </p:pic>
        <p:pic>
          <p:nvPicPr>
            <p:cNvPr id="79" name="图片" descr="Green and Black Diamond"/>
            <p:cNvPicPr>
              <a:picLocks noChangeAspect="1"/>
            </p:cNvPicPr>
            <p:nvPr/>
          </p:nvPicPr>
          <p:blipFill>
            <a:blip r:embed="rId11" cstate="print"/>
            <a:stretch>
              <a:fillRect/>
            </a:stretch>
          </p:blipFill>
          <p:spPr>
            <a:xfrm rot="0">
              <a:off x="3343275" y="5800725"/>
              <a:ext cx="161923" cy="161924"/>
            </a:xfrm>
            <a:prstGeom prst="rect"/>
            <a:noFill/>
            <a:ln w="9525" cmpd="sng" cap="flat">
              <a:noFill/>
              <a:prstDash val="solid"/>
              <a:round/>
            </a:ln>
          </p:spPr>
        </p:pic>
        <p:pic>
          <p:nvPicPr>
            <p:cNvPr id="80" name="图片" descr="Green and Black Diamond"/>
            <p:cNvPicPr>
              <a:picLocks noChangeAspect="1"/>
            </p:cNvPicPr>
            <p:nvPr/>
          </p:nvPicPr>
          <p:blipFill>
            <a:blip r:embed="rId12" cstate="print"/>
            <a:stretch>
              <a:fillRect/>
            </a:stretch>
          </p:blipFill>
          <p:spPr>
            <a:xfrm rot="0">
              <a:off x="3495675" y="5800725"/>
              <a:ext cx="161923" cy="161924"/>
            </a:xfrm>
            <a:prstGeom prst="rect"/>
            <a:noFill/>
            <a:ln w="9525" cmpd="sng" cap="flat">
              <a:noFill/>
              <a:prstDash val="solid"/>
              <a:round/>
            </a:ln>
          </p:spPr>
        </p:pic>
        <p:pic>
          <p:nvPicPr>
            <p:cNvPr id="81" name="图片" descr="Green and Black Diamond"/>
            <p:cNvPicPr>
              <a:picLocks noChangeAspect="1"/>
            </p:cNvPicPr>
            <p:nvPr/>
          </p:nvPicPr>
          <p:blipFill>
            <a:blip r:embed="rId13" cstate="print"/>
            <a:stretch>
              <a:fillRect/>
            </a:stretch>
          </p:blipFill>
          <p:spPr>
            <a:xfrm rot="0">
              <a:off x="3638549" y="5800725"/>
              <a:ext cx="161923" cy="161924"/>
            </a:xfrm>
            <a:prstGeom prst="rect"/>
            <a:noFill/>
            <a:ln w="9525" cmpd="sng" cap="flat">
              <a:noFill/>
              <a:prstDash val="solid"/>
              <a:round/>
            </a:ln>
          </p:spPr>
        </p:pic>
        <p:pic>
          <p:nvPicPr>
            <p:cNvPr id="82" name="图片" descr="Green and Black Diamond"/>
            <p:cNvPicPr>
              <a:picLocks noChangeAspect="1"/>
            </p:cNvPicPr>
            <p:nvPr/>
          </p:nvPicPr>
          <p:blipFill>
            <a:blip r:embed="rId14" cstate="print"/>
            <a:stretch>
              <a:fillRect/>
            </a:stretch>
          </p:blipFill>
          <p:spPr>
            <a:xfrm rot="0">
              <a:off x="2124075" y="5800725"/>
              <a:ext cx="161925" cy="161924"/>
            </a:xfrm>
            <a:prstGeom prst="rect"/>
            <a:noFill/>
            <a:ln w="9525" cmpd="sng" cap="flat">
              <a:noFill/>
              <a:prstDash val="solid"/>
              <a:round/>
            </a:ln>
          </p:spPr>
        </p:pic>
        <p:pic>
          <p:nvPicPr>
            <p:cNvPr id="83" name="图片" descr="Green and Black Diamond"/>
            <p:cNvPicPr>
              <a:picLocks noChangeAspect="1"/>
            </p:cNvPicPr>
            <p:nvPr/>
          </p:nvPicPr>
          <p:blipFill>
            <a:blip r:embed="rId15" cstate="print"/>
            <a:stretch>
              <a:fillRect/>
            </a:stretch>
          </p:blipFill>
          <p:spPr>
            <a:xfrm rot="0">
              <a:off x="3038473" y="5800725"/>
              <a:ext cx="161923" cy="161924"/>
            </a:xfrm>
            <a:prstGeom prst="rect"/>
            <a:noFill/>
            <a:ln w="9525" cmpd="sng" cap="flat">
              <a:noFill/>
              <a:prstDash val="solid"/>
              <a:round/>
            </a:ln>
          </p:spPr>
        </p:pic>
        <p:pic>
          <p:nvPicPr>
            <p:cNvPr id="84" name="图片" descr="Green and Black Diamond"/>
            <p:cNvPicPr>
              <a:picLocks noChangeAspect="1"/>
            </p:cNvPicPr>
            <p:nvPr/>
          </p:nvPicPr>
          <p:blipFill>
            <a:blip r:embed="rId16" cstate="print"/>
            <a:stretch>
              <a:fillRect/>
            </a:stretch>
          </p:blipFill>
          <p:spPr>
            <a:xfrm rot="0">
              <a:off x="3800474" y="5800725"/>
              <a:ext cx="161924" cy="161924"/>
            </a:xfrm>
            <a:prstGeom prst="rect"/>
            <a:noFill/>
            <a:ln w="9525" cmpd="sng" cap="flat">
              <a:noFill/>
              <a:prstDash val="solid"/>
              <a:round/>
            </a:ln>
          </p:spPr>
        </p:pic>
        <p:pic>
          <p:nvPicPr>
            <p:cNvPr id="85" name="图片" descr="Green and Black Diamond"/>
            <p:cNvPicPr>
              <a:picLocks noChangeAspect="1"/>
            </p:cNvPicPr>
            <p:nvPr/>
          </p:nvPicPr>
          <p:blipFill>
            <a:blip r:embed="rId17" cstate="print"/>
            <a:stretch>
              <a:fillRect/>
            </a:stretch>
          </p:blipFill>
          <p:spPr>
            <a:xfrm rot="0">
              <a:off x="3952874" y="5800725"/>
              <a:ext cx="161924" cy="161924"/>
            </a:xfrm>
            <a:prstGeom prst="rect"/>
            <a:noFill/>
            <a:ln w="9525" cmpd="sng" cap="flat">
              <a:noFill/>
              <a:prstDash val="solid"/>
              <a:round/>
            </a:ln>
          </p:spPr>
        </p:pic>
        <p:pic>
          <p:nvPicPr>
            <p:cNvPr id="86" name="图片" descr="Green and Black Diamond"/>
            <p:cNvPicPr>
              <a:picLocks noChangeAspect="1"/>
            </p:cNvPicPr>
            <p:nvPr/>
          </p:nvPicPr>
          <p:blipFill>
            <a:blip r:embed="rId18" cstate="print"/>
            <a:stretch>
              <a:fillRect/>
            </a:stretch>
          </p:blipFill>
          <p:spPr>
            <a:xfrm rot="0">
              <a:off x="4095750" y="5800725"/>
              <a:ext cx="161924" cy="161924"/>
            </a:xfrm>
            <a:prstGeom prst="rect"/>
            <a:noFill/>
            <a:ln w="9525" cmpd="sng" cap="flat">
              <a:noFill/>
              <a:prstDash val="solid"/>
              <a:round/>
            </a:ln>
          </p:spPr>
        </p:pic>
        <p:pic>
          <p:nvPicPr>
            <p:cNvPr id="87" name="图片" descr="Green and Black Diamond"/>
            <p:cNvPicPr>
              <a:picLocks noChangeAspect="1"/>
            </p:cNvPicPr>
            <p:nvPr/>
          </p:nvPicPr>
          <p:blipFill>
            <a:blip r:embed="rId19" cstate="print"/>
            <a:stretch>
              <a:fillRect/>
            </a:stretch>
          </p:blipFill>
          <p:spPr>
            <a:xfrm rot="0">
              <a:off x="4257674" y="5800725"/>
              <a:ext cx="161923" cy="161924"/>
            </a:xfrm>
            <a:prstGeom prst="rect"/>
            <a:noFill/>
            <a:ln w="9525" cmpd="sng" cap="flat">
              <a:noFill/>
              <a:prstDash val="solid"/>
              <a:round/>
            </a:ln>
          </p:spPr>
        </p:pic>
        <p:pic>
          <p:nvPicPr>
            <p:cNvPr id="88" name="图片" descr="Green and Black Diamond"/>
            <p:cNvPicPr>
              <a:picLocks noChangeAspect="1"/>
            </p:cNvPicPr>
            <p:nvPr/>
          </p:nvPicPr>
          <p:blipFill>
            <a:blip r:embed="rId20" cstate="print"/>
            <a:stretch>
              <a:fillRect/>
            </a:stretch>
          </p:blipFill>
          <p:spPr>
            <a:xfrm rot="0">
              <a:off x="4410074" y="5800725"/>
              <a:ext cx="161924" cy="161924"/>
            </a:xfrm>
            <a:prstGeom prst="rect"/>
            <a:noFill/>
            <a:ln w="9525" cmpd="sng" cap="flat">
              <a:noFill/>
              <a:prstDash val="solid"/>
              <a:round/>
            </a:ln>
          </p:spPr>
        </p:pic>
        <p:pic>
          <p:nvPicPr>
            <p:cNvPr id="89" name="图片" descr="Green and Black Diamond"/>
            <p:cNvPicPr>
              <a:picLocks noChangeAspect="1"/>
            </p:cNvPicPr>
            <p:nvPr/>
          </p:nvPicPr>
          <p:blipFill>
            <a:blip r:embed="rId21" cstate="print"/>
            <a:stretch>
              <a:fillRect/>
            </a:stretch>
          </p:blipFill>
          <p:spPr>
            <a:xfrm rot="0">
              <a:off x="4552949" y="5800725"/>
              <a:ext cx="161924" cy="161924"/>
            </a:xfrm>
            <a:prstGeom prst="rect"/>
            <a:noFill/>
            <a:ln w="9525" cmpd="sng" cap="flat">
              <a:noFill/>
              <a:prstDash val="solid"/>
              <a:round/>
            </a:ln>
          </p:spPr>
        </p:pic>
        <p:pic>
          <p:nvPicPr>
            <p:cNvPr id="90" name="图片" descr="Green and Black Diamond"/>
            <p:cNvPicPr>
              <a:picLocks noChangeAspect="1"/>
            </p:cNvPicPr>
            <p:nvPr/>
          </p:nvPicPr>
          <p:blipFill>
            <a:blip r:embed="rId22" cstate="print"/>
            <a:stretch>
              <a:fillRect/>
            </a:stretch>
          </p:blipFill>
          <p:spPr>
            <a:xfrm rot="0">
              <a:off x="4714875" y="5800725"/>
              <a:ext cx="161924" cy="161924"/>
            </a:xfrm>
            <a:prstGeom prst="rect"/>
            <a:noFill/>
            <a:ln w="9525" cmpd="sng" cap="flat">
              <a:noFill/>
              <a:prstDash val="solid"/>
              <a:round/>
            </a:ln>
          </p:spPr>
        </p:pic>
        <p:pic>
          <p:nvPicPr>
            <p:cNvPr id="91" name="图片" descr="Green and Black Diamond"/>
            <p:cNvPicPr>
              <a:picLocks noChangeAspect="1"/>
            </p:cNvPicPr>
            <p:nvPr/>
          </p:nvPicPr>
          <p:blipFill>
            <a:blip r:embed="rId23" cstate="print"/>
            <a:stretch>
              <a:fillRect/>
            </a:stretch>
          </p:blipFill>
          <p:spPr>
            <a:xfrm rot="0">
              <a:off x="5010150" y="5800725"/>
              <a:ext cx="161924" cy="161924"/>
            </a:xfrm>
            <a:prstGeom prst="rect"/>
            <a:noFill/>
            <a:ln w="9525" cmpd="sng" cap="flat">
              <a:noFill/>
              <a:prstDash val="solid"/>
              <a:round/>
            </a:ln>
          </p:spPr>
        </p:pic>
        <p:pic>
          <p:nvPicPr>
            <p:cNvPr id="92" name="图片" descr="Green and Black Diamond"/>
            <p:cNvPicPr>
              <a:picLocks noChangeAspect="1"/>
            </p:cNvPicPr>
            <p:nvPr/>
          </p:nvPicPr>
          <p:blipFill>
            <a:blip r:embed="rId24" cstate="print"/>
            <a:stretch>
              <a:fillRect/>
            </a:stretch>
          </p:blipFill>
          <p:spPr>
            <a:xfrm rot="0">
              <a:off x="5172074" y="5800725"/>
              <a:ext cx="161924" cy="161924"/>
            </a:xfrm>
            <a:prstGeom prst="rect"/>
            <a:noFill/>
            <a:ln w="9525" cmpd="sng" cap="flat">
              <a:noFill/>
              <a:prstDash val="solid"/>
              <a:round/>
            </a:ln>
          </p:spPr>
        </p:pic>
        <p:pic>
          <p:nvPicPr>
            <p:cNvPr id="93" name="图片" descr="Green and Black Diamond"/>
            <p:cNvPicPr>
              <a:picLocks noChangeAspect="1"/>
            </p:cNvPicPr>
            <p:nvPr/>
          </p:nvPicPr>
          <p:blipFill>
            <a:blip r:embed="rId25" cstate="print"/>
            <a:stretch>
              <a:fillRect/>
            </a:stretch>
          </p:blipFill>
          <p:spPr>
            <a:xfrm rot="0">
              <a:off x="5324474" y="5800725"/>
              <a:ext cx="161924" cy="161924"/>
            </a:xfrm>
            <a:prstGeom prst="rect"/>
            <a:noFill/>
            <a:ln w="9525" cmpd="sng" cap="flat">
              <a:noFill/>
              <a:prstDash val="solid"/>
              <a:round/>
            </a:ln>
          </p:spPr>
        </p:pic>
        <p:pic>
          <p:nvPicPr>
            <p:cNvPr id="94" name="图片" descr="Green and Black Diamond"/>
            <p:cNvPicPr>
              <a:picLocks noChangeAspect="1"/>
            </p:cNvPicPr>
            <p:nvPr/>
          </p:nvPicPr>
          <p:blipFill>
            <a:blip r:embed="rId26" cstate="print"/>
            <a:stretch>
              <a:fillRect/>
            </a:stretch>
          </p:blipFill>
          <p:spPr>
            <a:xfrm rot="0">
              <a:off x="5467350" y="5800725"/>
              <a:ext cx="161924" cy="161924"/>
            </a:xfrm>
            <a:prstGeom prst="rect"/>
            <a:noFill/>
            <a:ln w="9525" cmpd="sng" cap="flat">
              <a:noFill/>
              <a:prstDash val="solid"/>
              <a:round/>
            </a:ln>
          </p:spPr>
        </p:pic>
        <p:pic>
          <p:nvPicPr>
            <p:cNvPr id="95" name="图片" descr="Green and Black Diamond"/>
            <p:cNvPicPr>
              <a:picLocks noChangeAspect="1"/>
            </p:cNvPicPr>
            <p:nvPr/>
          </p:nvPicPr>
          <p:blipFill>
            <a:blip r:embed="rId27" cstate="print"/>
            <a:stretch>
              <a:fillRect/>
            </a:stretch>
          </p:blipFill>
          <p:spPr>
            <a:xfrm rot="0">
              <a:off x="4867275" y="5800725"/>
              <a:ext cx="161925" cy="161924"/>
            </a:xfrm>
            <a:prstGeom prst="rect"/>
            <a:noFill/>
            <a:ln w="9525" cmpd="sng" cap="flat">
              <a:noFill/>
              <a:prstDash val="solid"/>
              <a:round/>
            </a:ln>
          </p:spPr>
        </p:pic>
        <p:pic>
          <p:nvPicPr>
            <p:cNvPr id="96" name="图片" descr="Green and Black Diamond"/>
            <p:cNvPicPr>
              <a:picLocks noChangeAspect="1"/>
            </p:cNvPicPr>
            <p:nvPr/>
          </p:nvPicPr>
          <p:blipFill>
            <a:blip r:embed="rId28" cstate="print"/>
            <a:stretch>
              <a:fillRect/>
            </a:stretch>
          </p:blipFill>
          <p:spPr>
            <a:xfrm rot="0">
              <a:off x="5629275" y="5800725"/>
              <a:ext cx="161924" cy="161924"/>
            </a:xfrm>
            <a:prstGeom prst="rect"/>
            <a:noFill/>
            <a:ln w="9525" cmpd="sng" cap="flat">
              <a:noFill/>
              <a:prstDash val="solid"/>
              <a:round/>
            </a:ln>
          </p:spPr>
        </p:pic>
        <p:pic>
          <p:nvPicPr>
            <p:cNvPr id="97" name="图片" descr="Green and Black Diamond"/>
            <p:cNvPicPr>
              <a:picLocks noChangeAspect="1"/>
            </p:cNvPicPr>
            <p:nvPr/>
          </p:nvPicPr>
          <p:blipFill>
            <a:blip r:embed="rId29" cstate="print"/>
            <a:stretch>
              <a:fillRect/>
            </a:stretch>
          </p:blipFill>
          <p:spPr>
            <a:xfrm rot="0">
              <a:off x="5924550" y="5800725"/>
              <a:ext cx="161924" cy="161924"/>
            </a:xfrm>
            <a:prstGeom prst="rect"/>
            <a:noFill/>
            <a:ln w="9525" cmpd="sng" cap="flat">
              <a:noFill/>
              <a:prstDash val="solid"/>
              <a:round/>
            </a:ln>
          </p:spPr>
        </p:pic>
        <p:pic>
          <p:nvPicPr>
            <p:cNvPr id="98" name="图片" descr="Green and Black Diamond"/>
            <p:cNvPicPr>
              <a:picLocks noChangeAspect="1"/>
            </p:cNvPicPr>
            <p:nvPr/>
          </p:nvPicPr>
          <p:blipFill>
            <a:blip r:embed="rId30" cstate="print"/>
            <a:stretch>
              <a:fillRect/>
            </a:stretch>
          </p:blipFill>
          <p:spPr>
            <a:xfrm rot="0">
              <a:off x="6086474" y="5800725"/>
              <a:ext cx="161924" cy="161924"/>
            </a:xfrm>
            <a:prstGeom prst="rect"/>
            <a:noFill/>
            <a:ln w="9525" cmpd="sng" cap="flat">
              <a:noFill/>
              <a:prstDash val="solid"/>
              <a:round/>
            </a:ln>
          </p:spPr>
        </p:pic>
        <p:pic>
          <p:nvPicPr>
            <p:cNvPr id="99" name="图片" descr="Green and Black Diamond"/>
            <p:cNvPicPr>
              <a:picLocks noChangeAspect="1"/>
            </p:cNvPicPr>
            <p:nvPr/>
          </p:nvPicPr>
          <p:blipFill>
            <a:blip r:embed="rId31" cstate="print"/>
            <a:stretch>
              <a:fillRect/>
            </a:stretch>
          </p:blipFill>
          <p:spPr>
            <a:xfrm rot="0">
              <a:off x="6238874" y="5800725"/>
              <a:ext cx="161924" cy="161924"/>
            </a:xfrm>
            <a:prstGeom prst="rect"/>
            <a:noFill/>
            <a:ln w="9525" cmpd="sng" cap="flat">
              <a:noFill/>
              <a:prstDash val="solid"/>
              <a:round/>
            </a:ln>
          </p:spPr>
        </p:pic>
        <p:pic>
          <p:nvPicPr>
            <p:cNvPr id="100" name="图片" descr="Green and Black Diamond"/>
            <p:cNvPicPr>
              <a:picLocks noChangeAspect="1"/>
            </p:cNvPicPr>
            <p:nvPr/>
          </p:nvPicPr>
          <p:blipFill>
            <a:blip r:embed="rId32" cstate="print"/>
            <a:stretch>
              <a:fillRect/>
            </a:stretch>
          </p:blipFill>
          <p:spPr>
            <a:xfrm rot="0">
              <a:off x="6381749" y="5800725"/>
              <a:ext cx="161924" cy="161924"/>
            </a:xfrm>
            <a:prstGeom prst="rect"/>
            <a:noFill/>
            <a:ln w="9525" cmpd="sng" cap="flat">
              <a:noFill/>
              <a:prstDash val="solid"/>
              <a:round/>
            </a:ln>
          </p:spPr>
        </p:pic>
        <p:pic>
          <p:nvPicPr>
            <p:cNvPr id="101" name="图片" descr="Green and Black Diamond"/>
            <p:cNvPicPr>
              <a:picLocks noChangeAspect="1"/>
            </p:cNvPicPr>
            <p:nvPr/>
          </p:nvPicPr>
          <p:blipFill>
            <a:blip r:embed="rId33" cstate="print"/>
            <a:stretch>
              <a:fillRect/>
            </a:stretch>
          </p:blipFill>
          <p:spPr>
            <a:xfrm rot="0">
              <a:off x="5781674" y="5800725"/>
              <a:ext cx="161924" cy="161924"/>
            </a:xfrm>
            <a:prstGeom prst="rect"/>
            <a:noFill/>
            <a:ln w="9525" cmpd="sng" cap="flat">
              <a:noFill/>
              <a:prstDash val="solid"/>
              <a:round/>
            </a:ln>
          </p:spPr>
        </p:pic>
        <p:grpSp>
          <p:nvGrpSpPr>
            <p:cNvPr id="108" name="组合"/>
            <p:cNvGrpSpPr>
              <a:grpSpLocks/>
            </p:cNvGrpSpPr>
            <p:nvPr/>
          </p:nvGrpSpPr>
          <p:grpSpPr>
            <a:xfrm>
              <a:off x="762000" y="5791200"/>
              <a:ext cx="923923" cy="161924"/>
              <a:chOff x="762000" y="5791200"/>
              <a:chExt cx="923923" cy="161924"/>
            </a:xfrm>
          </p:grpSpPr>
          <p:pic>
            <p:nvPicPr>
              <p:cNvPr id="102" name="图片" descr="Green and Black Diamond"/>
              <p:cNvPicPr>
                <a:picLocks noChangeAspect="1"/>
              </p:cNvPicPr>
              <p:nvPr/>
            </p:nvPicPr>
            <p:blipFill>
              <a:blip r:embed="rId34" cstate="print"/>
              <a:stretch>
                <a:fillRect/>
              </a:stretch>
            </p:blipFill>
            <p:spPr>
              <a:xfrm rot="0">
                <a:off x="904875" y="5791200"/>
                <a:ext cx="161923" cy="161924"/>
              </a:xfrm>
              <a:prstGeom prst="rect"/>
              <a:noFill/>
              <a:ln w="9525" cmpd="sng" cap="flat">
                <a:noFill/>
                <a:prstDash val="solid"/>
                <a:round/>
              </a:ln>
            </p:spPr>
          </p:pic>
          <p:pic>
            <p:nvPicPr>
              <p:cNvPr id="103" name="图片" descr="Green and Black Diamond"/>
              <p:cNvPicPr>
                <a:picLocks noChangeAspect="1"/>
              </p:cNvPicPr>
              <p:nvPr/>
            </p:nvPicPr>
            <p:blipFill>
              <a:blip r:embed="rId35" cstate="print"/>
              <a:stretch>
                <a:fillRect/>
              </a:stretch>
            </p:blipFill>
            <p:spPr>
              <a:xfrm rot="0">
                <a:off x="1066800" y="5791200"/>
                <a:ext cx="161924" cy="161924"/>
              </a:xfrm>
              <a:prstGeom prst="rect"/>
              <a:noFill/>
              <a:ln w="9525" cmpd="sng" cap="flat">
                <a:noFill/>
                <a:prstDash val="solid"/>
                <a:round/>
              </a:ln>
            </p:spPr>
          </p:pic>
          <p:pic>
            <p:nvPicPr>
              <p:cNvPr id="104" name="图片" descr="Green and Black Diamond"/>
              <p:cNvPicPr>
                <a:picLocks noChangeAspect="1"/>
              </p:cNvPicPr>
              <p:nvPr/>
            </p:nvPicPr>
            <p:blipFill>
              <a:blip r:embed="rId36" cstate="print"/>
              <a:stretch>
                <a:fillRect/>
              </a:stretch>
            </p:blipFill>
            <p:spPr>
              <a:xfrm rot="0">
                <a:off x="1219200" y="5791200"/>
                <a:ext cx="161923" cy="161924"/>
              </a:xfrm>
              <a:prstGeom prst="rect"/>
              <a:noFill/>
              <a:ln w="9525" cmpd="sng" cap="flat">
                <a:noFill/>
                <a:prstDash val="solid"/>
                <a:round/>
              </a:ln>
            </p:spPr>
          </p:pic>
          <p:pic>
            <p:nvPicPr>
              <p:cNvPr id="105" name="图片" descr="Green and Black Diamond"/>
              <p:cNvPicPr>
                <a:picLocks noChangeAspect="1"/>
              </p:cNvPicPr>
              <p:nvPr/>
            </p:nvPicPr>
            <p:blipFill>
              <a:blip r:embed="rId37" cstate="print"/>
              <a:stretch>
                <a:fillRect/>
              </a:stretch>
            </p:blipFill>
            <p:spPr>
              <a:xfrm rot="0">
                <a:off x="1362074" y="5791200"/>
                <a:ext cx="161923" cy="161924"/>
              </a:xfrm>
              <a:prstGeom prst="rect"/>
              <a:noFill/>
              <a:ln w="9525" cmpd="sng" cap="flat">
                <a:noFill/>
                <a:prstDash val="solid"/>
                <a:round/>
              </a:ln>
            </p:spPr>
          </p:pic>
          <p:pic>
            <p:nvPicPr>
              <p:cNvPr id="106" name="图片" descr="Green and Black Diamond"/>
              <p:cNvPicPr>
                <a:picLocks noChangeAspect="1"/>
              </p:cNvPicPr>
              <p:nvPr/>
            </p:nvPicPr>
            <p:blipFill>
              <a:blip r:embed="rId38" cstate="print"/>
              <a:stretch>
                <a:fillRect/>
              </a:stretch>
            </p:blipFill>
            <p:spPr>
              <a:xfrm rot="0">
                <a:off x="1523999" y="5791200"/>
                <a:ext cx="161923" cy="161924"/>
              </a:xfrm>
              <a:prstGeom prst="rect"/>
              <a:noFill/>
              <a:ln w="9525" cmpd="sng" cap="flat">
                <a:noFill/>
                <a:prstDash val="solid"/>
                <a:round/>
              </a:ln>
            </p:spPr>
          </p:pic>
          <p:pic>
            <p:nvPicPr>
              <p:cNvPr id="107" name="图片" descr="Green and Black Diamond"/>
              <p:cNvPicPr>
                <a:picLocks noChangeAspect="1"/>
              </p:cNvPicPr>
              <p:nvPr/>
            </p:nvPicPr>
            <p:blipFill>
              <a:blip r:embed="rId39" cstate="print"/>
              <a:stretch>
                <a:fillRect/>
              </a:stretch>
            </p:blipFill>
            <p:spPr>
              <a:xfrm rot="0">
                <a:off x="762000" y="5791200"/>
                <a:ext cx="161923" cy="161924"/>
              </a:xfrm>
              <a:prstGeom prst="rect"/>
              <a:noFill/>
              <a:ln w="9525" cmpd="sng" cap="flat">
                <a:noFill/>
                <a:prstDash val="solid"/>
                <a:round/>
              </a:ln>
            </p:spPr>
          </p:pic>
        </p:grpSp>
      </p:grpSp>
    </p:spTree>
    <p:extLst>
      <p:ext uri="{BB962C8B-B14F-4D97-AF65-F5344CB8AC3E}">
        <p14:creationId xmlns:p14="http://schemas.microsoft.com/office/powerpoint/2010/main" val="48401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linds(horizontal)">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left)">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left)">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0" grpId="0"/>
      <p:bldP spid="61" grpId="0"/>
      <p:bldP spid="62" grpId="0"/>
      <p:bldP spid="63" grpId="0"/>
    </p:bldLst>
  </p:timing>
</p:sld>
</file>

<file path=ppt/slides/slide3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8" name="矩形"/>
          <p:cNvSpPr>
            <a:spLocks/>
          </p:cNvSpPr>
          <p:nvPr/>
        </p:nvSpPr>
        <p:spPr>
          <a:xfrm rot="0">
            <a:off x="762000" y="533400"/>
            <a:ext cx="4297680" cy="533400"/>
          </a:xfrm>
          <a:prstGeom prst="rect"/>
          <a:noFill/>
          <a:ln w="9525"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20.10.1  </a:t>
            </a:r>
            <a:r>
              <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二进制编码器</a:t>
            </a:r>
            <a:endPar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599" name="矩形"/>
          <p:cNvSpPr>
            <a:spLocks/>
          </p:cNvSpPr>
          <p:nvPr/>
        </p:nvSpPr>
        <p:spPr>
          <a:xfrm rot="0">
            <a:off x="762000" y="1524000"/>
            <a:ext cx="72390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将输入信号编成二进制代码的电路。</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600" name="矩形"/>
          <p:cNvSpPr>
            <a:spLocks/>
          </p:cNvSpPr>
          <p:nvPr/>
        </p:nvSpPr>
        <p:spPr>
          <a:xfrm rot="0">
            <a:off x="2438400" y="3114675"/>
            <a:ext cx="864957" cy="520065"/>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2</a:t>
            </a:r>
            <a:r>
              <a:rPr lang="en-US" altLang="zh-CN" sz="2800" b="1" i="1" u="none" strike="noStrike" kern="1200" cap="none" spc="0" baseline="3000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n</a:t>
            </a: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个</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1601" name="矩形"/>
          <p:cNvSpPr>
            <a:spLocks/>
          </p:cNvSpPr>
          <p:nvPr/>
        </p:nvSpPr>
        <p:spPr>
          <a:xfrm rot="0">
            <a:off x="5943599" y="3114675"/>
            <a:ext cx="744976" cy="520065"/>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n</a:t>
            </a: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位</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grpSp>
        <p:nvGrpSpPr>
          <p:cNvPr id="1629" name="组合"/>
          <p:cNvGrpSpPr>
            <a:grpSpLocks/>
          </p:cNvGrpSpPr>
          <p:nvPr/>
        </p:nvGrpSpPr>
        <p:grpSpPr>
          <a:xfrm>
            <a:off x="838198" y="1143000"/>
            <a:ext cx="3952874" cy="171449"/>
            <a:chOff x="838198" y="1143000"/>
            <a:chExt cx="3952874" cy="171449"/>
          </a:xfrm>
        </p:grpSpPr>
        <p:pic>
          <p:nvPicPr>
            <p:cNvPr id="1602" name="图片" descr="Green and Black Diamond"/>
            <p:cNvPicPr>
              <a:picLocks noChangeAspect="1"/>
            </p:cNvPicPr>
            <p:nvPr/>
          </p:nvPicPr>
          <p:blipFill>
            <a:blip r:embed="rId1" cstate="print"/>
            <a:stretch>
              <a:fillRect/>
            </a:stretch>
          </p:blipFill>
          <p:spPr>
            <a:xfrm rot="0">
              <a:off x="1743074" y="1152525"/>
              <a:ext cx="161925" cy="161924"/>
            </a:xfrm>
            <a:prstGeom prst="rect"/>
            <a:noFill/>
            <a:ln w="9525" cmpd="sng" cap="flat">
              <a:noFill/>
              <a:prstDash val="solid"/>
              <a:round/>
            </a:ln>
          </p:spPr>
        </p:pic>
        <p:pic>
          <p:nvPicPr>
            <p:cNvPr id="1603" name="图片" descr="Green and Black Diamond"/>
            <p:cNvPicPr>
              <a:picLocks noChangeAspect="1"/>
            </p:cNvPicPr>
            <p:nvPr/>
          </p:nvPicPr>
          <p:blipFill>
            <a:blip r:embed="rId2" cstate="print"/>
            <a:stretch>
              <a:fillRect/>
            </a:stretch>
          </p:blipFill>
          <p:spPr>
            <a:xfrm rot="0">
              <a:off x="1885950" y="1152525"/>
              <a:ext cx="161925" cy="161924"/>
            </a:xfrm>
            <a:prstGeom prst="rect"/>
            <a:noFill/>
            <a:ln w="9525" cmpd="sng" cap="flat">
              <a:noFill/>
              <a:prstDash val="solid"/>
              <a:round/>
            </a:ln>
          </p:spPr>
        </p:pic>
        <p:pic>
          <p:nvPicPr>
            <p:cNvPr id="1604" name="图片" descr="Green and Black Diamond"/>
            <p:cNvPicPr>
              <a:picLocks noChangeAspect="1"/>
            </p:cNvPicPr>
            <p:nvPr/>
          </p:nvPicPr>
          <p:blipFill>
            <a:blip r:embed="rId3" cstate="print"/>
            <a:stretch>
              <a:fillRect/>
            </a:stretch>
          </p:blipFill>
          <p:spPr>
            <a:xfrm rot="0">
              <a:off x="2047875" y="1152525"/>
              <a:ext cx="161925" cy="161924"/>
            </a:xfrm>
            <a:prstGeom prst="rect"/>
            <a:noFill/>
            <a:ln w="9525" cmpd="sng" cap="flat">
              <a:noFill/>
              <a:prstDash val="solid"/>
              <a:round/>
            </a:ln>
          </p:spPr>
        </p:pic>
        <p:pic>
          <p:nvPicPr>
            <p:cNvPr id="1605" name="图片" descr="Green and Black Diamond"/>
            <p:cNvPicPr>
              <a:picLocks noChangeAspect="1"/>
            </p:cNvPicPr>
            <p:nvPr/>
          </p:nvPicPr>
          <p:blipFill>
            <a:blip r:embed="rId4" cstate="print"/>
            <a:stretch>
              <a:fillRect/>
            </a:stretch>
          </p:blipFill>
          <p:spPr>
            <a:xfrm rot="0">
              <a:off x="2343150" y="1152525"/>
              <a:ext cx="161925" cy="161924"/>
            </a:xfrm>
            <a:prstGeom prst="rect"/>
            <a:noFill/>
            <a:ln w="9525" cmpd="sng" cap="flat">
              <a:noFill/>
              <a:prstDash val="solid"/>
              <a:round/>
            </a:ln>
          </p:spPr>
        </p:pic>
        <p:pic>
          <p:nvPicPr>
            <p:cNvPr id="1606" name="图片" descr="Green and Black Diamond"/>
            <p:cNvPicPr>
              <a:picLocks noChangeAspect="1"/>
            </p:cNvPicPr>
            <p:nvPr/>
          </p:nvPicPr>
          <p:blipFill>
            <a:blip r:embed="rId5" cstate="print"/>
            <a:stretch>
              <a:fillRect/>
            </a:stretch>
          </p:blipFill>
          <p:spPr>
            <a:xfrm rot="0">
              <a:off x="2505075" y="1152525"/>
              <a:ext cx="161923" cy="161924"/>
            </a:xfrm>
            <a:prstGeom prst="rect"/>
            <a:noFill/>
            <a:ln w="9525" cmpd="sng" cap="flat">
              <a:noFill/>
              <a:prstDash val="solid"/>
              <a:round/>
            </a:ln>
          </p:spPr>
        </p:pic>
        <p:pic>
          <p:nvPicPr>
            <p:cNvPr id="1607" name="图片" descr="Green and Black Diamond"/>
            <p:cNvPicPr>
              <a:picLocks noChangeAspect="1"/>
            </p:cNvPicPr>
            <p:nvPr/>
          </p:nvPicPr>
          <p:blipFill>
            <a:blip r:embed="rId6" cstate="print"/>
            <a:stretch>
              <a:fillRect/>
            </a:stretch>
          </p:blipFill>
          <p:spPr>
            <a:xfrm rot="0">
              <a:off x="2657474" y="1152525"/>
              <a:ext cx="161923" cy="161924"/>
            </a:xfrm>
            <a:prstGeom prst="rect"/>
            <a:noFill/>
            <a:ln w="9525" cmpd="sng" cap="flat">
              <a:noFill/>
              <a:prstDash val="solid"/>
              <a:round/>
            </a:ln>
          </p:spPr>
        </p:pic>
        <p:pic>
          <p:nvPicPr>
            <p:cNvPr id="1608" name="图片" descr="Green and Black Diamond"/>
            <p:cNvPicPr>
              <a:picLocks noChangeAspect="1"/>
            </p:cNvPicPr>
            <p:nvPr/>
          </p:nvPicPr>
          <p:blipFill>
            <a:blip r:embed="rId7" cstate="print"/>
            <a:stretch>
              <a:fillRect/>
            </a:stretch>
          </p:blipFill>
          <p:spPr>
            <a:xfrm rot="0">
              <a:off x="2800349" y="1152525"/>
              <a:ext cx="161923" cy="161924"/>
            </a:xfrm>
            <a:prstGeom prst="rect"/>
            <a:noFill/>
            <a:ln w="9525" cmpd="sng" cap="flat">
              <a:noFill/>
              <a:prstDash val="solid"/>
              <a:round/>
            </a:ln>
          </p:spPr>
        </p:pic>
        <p:pic>
          <p:nvPicPr>
            <p:cNvPr id="1609" name="图片" descr="Green and Black Diamond"/>
            <p:cNvPicPr>
              <a:picLocks noChangeAspect="1"/>
            </p:cNvPicPr>
            <p:nvPr/>
          </p:nvPicPr>
          <p:blipFill>
            <a:blip r:embed="rId8" cstate="print"/>
            <a:stretch>
              <a:fillRect/>
            </a:stretch>
          </p:blipFill>
          <p:spPr>
            <a:xfrm rot="0">
              <a:off x="2962274" y="1152525"/>
              <a:ext cx="161924" cy="161924"/>
            </a:xfrm>
            <a:prstGeom prst="rect"/>
            <a:noFill/>
            <a:ln w="9525" cmpd="sng" cap="flat">
              <a:noFill/>
              <a:prstDash val="solid"/>
              <a:round/>
            </a:ln>
          </p:spPr>
        </p:pic>
        <p:pic>
          <p:nvPicPr>
            <p:cNvPr id="1610" name="图片" descr="Green and Black Diamond"/>
            <p:cNvPicPr>
              <a:picLocks noChangeAspect="1"/>
            </p:cNvPicPr>
            <p:nvPr/>
          </p:nvPicPr>
          <p:blipFill>
            <a:blip r:embed="rId9" cstate="print"/>
            <a:stretch>
              <a:fillRect/>
            </a:stretch>
          </p:blipFill>
          <p:spPr>
            <a:xfrm rot="0">
              <a:off x="3257550" y="1152525"/>
              <a:ext cx="161924" cy="161924"/>
            </a:xfrm>
            <a:prstGeom prst="rect"/>
            <a:noFill/>
            <a:ln w="9525" cmpd="sng" cap="flat">
              <a:noFill/>
              <a:prstDash val="solid"/>
              <a:round/>
            </a:ln>
          </p:spPr>
        </p:pic>
        <p:pic>
          <p:nvPicPr>
            <p:cNvPr id="1611" name="图片" descr="Green and Black Diamond"/>
            <p:cNvPicPr>
              <a:picLocks noChangeAspect="1"/>
            </p:cNvPicPr>
            <p:nvPr/>
          </p:nvPicPr>
          <p:blipFill>
            <a:blip r:embed="rId10" cstate="print"/>
            <a:stretch>
              <a:fillRect/>
            </a:stretch>
          </p:blipFill>
          <p:spPr>
            <a:xfrm rot="0">
              <a:off x="3419474" y="1152525"/>
              <a:ext cx="161923" cy="161924"/>
            </a:xfrm>
            <a:prstGeom prst="rect"/>
            <a:noFill/>
            <a:ln w="9525" cmpd="sng" cap="flat">
              <a:noFill/>
              <a:prstDash val="solid"/>
              <a:round/>
            </a:ln>
          </p:spPr>
        </p:pic>
        <p:pic>
          <p:nvPicPr>
            <p:cNvPr id="1612" name="图片" descr="Green and Black Diamond"/>
            <p:cNvPicPr>
              <a:picLocks noChangeAspect="1"/>
            </p:cNvPicPr>
            <p:nvPr/>
          </p:nvPicPr>
          <p:blipFill>
            <a:blip r:embed="rId11" cstate="print"/>
            <a:stretch>
              <a:fillRect/>
            </a:stretch>
          </p:blipFill>
          <p:spPr>
            <a:xfrm rot="0">
              <a:off x="3571873" y="1152525"/>
              <a:ext cx="161923" cy="161924"/>
            </a:xfrm>
            <a:prstGeom prst="rect"/>
            <a:noFill/>
            <a:ln w="9525" cmpd="sng" cap="flat">
              <a:noFill/>
              <a:prstDash val="solid"/>
              <a:round/>
            </a:ln>
          </p:spPr>
        </p:pic>
        <p:pic>
          <p:nvPicPr>
            <p:cNvPr id="1613" name="图片" descr="Green and Black Diamond"/>
            <p:cNvPicPr>
              <a:picLocks noChangeAspect="1"/>
            </p:cNvPicPr>
            <p:nvPr/>
          </p:nvPicPr>
          <p:blipFill>
            <a:blip r:embed="rId12" cstate="print"/>
            <a:stretch>
              <a:fillRect/>
            </a:stretch>
          </p:blipFill>
          <p:spPr>
            <a:xfrm rot="0">
              <a:off x="3714749" y="1152525"/>
              <a:ext cx="161923" cy="161924"/>
            </a:xfrm>
            <a:prstGeom prst="rect"/>
            <a:noFill/>
            <a:ln w="9525" cmpd="sng" cap="flat">
              <a:noFill/>
              <a:prstDash val="solid"/>
              <a:round/>
            </a:ln>
          </p:spPr>
        </p:pic>
        <p:pic>
          <p:nvPicPr>
            <p:cNvPr id="1614" name="图片" descr="Green and Black Diamond"/>
            <p:cNvPicPr>
              <a:picLocks noChangeAspect="1"/>
            </p:cNvPicPr>
            <p:nvPr/>
          </p:nvPicPr>
          <p:blipFill>
            <a:blip r:embed="rId13" cstate="print"/>
            <a:stretch>
              <a:fillRect/>
            </a:stretch>
          </p:blipFill>
          <p:spPr>
            <a:xfrm rot="0">
              <a:off x="2200274" y="1152525"/>
              <a:ext cx="161925" cy="161924"/>
            </a:xfrm>
            <a:prstGeom prst="rect"/>
            <a:noFill/>
            <a:ln w="9525" cmpd="sng" cap="flat">
              <a:noFill/>
              <a:prstDash val="solid"/>
              <a:round/>
            </a:ln>
          </p:spPr>
        </p:pic>
        <p:pic>
          <p:nvPicPr>
            <p:cNvPr id="1615" name="图片" descr="Green and Black Diamond"/>
            <p:cNvPicPr>
              <a:picLocks noChangeAspect="1"/>
            </p:cNvPicPr>
            <p:nvPr/>
          </p:nvPicPr>
          <p:blipFill>
            <a:blip r:embed="rId14" cstate="print"/>
            <a:stretch>
              <a:fillRect/>
            </a:stretch>
          </p:blipFill>
          <p:spPr>
            <a:xfrm rot="0">
              <a:off x="3114674" y="1152525"/>
              <a:ext cx="161924" cy="161924"/>
            </a:xfrm>
            <a:prstGeom prst="rect"/>
            <a:noFill/>
            <a:ln w="9525" cmpd="sng" cap="flat">
              <a:noFill/>
              <a:prstDash val="solid"/>
              <a:round/>
            </a:ln>
          </p:spPr>
        </p:pic>
        <p:pic>
          <p:nvPicPr>
            <p:cNvPr id="1616" name="图片" descr="Green and Black Diamond"/>
            <p:cNvPicPr>
              <a:picLocks noChangeAspect="1"/>
            </p:cNvPicPr>
            <p:nvPr/>
          </p:nvPicPr>
          <p:blipFill>
            <a:blip r:embed="rId15" cstate="print"/>
            <a:stretch>
              <a:fillRect/>
            </a:stretch>
          </p:blipFill>
          <p:spPr>
            <a:xfrm rot="0">
              <a:off x="3876674" y="1152525"/>
              <a:ext cx="161924" cy="161924"/>
            </a:xfrm>
            <a:prstGeom prst="rect"/>
            <a:noFill/>
            <a:ln w="9525" cmpd="sng" cap="flat">
              <a:noFill/>
              <a:prstDash val="solid"/>
              <a:round/>
            </a:ln>
          </p:spPr>
        </p:pic>
        <p:pic>
          <p:nvPicPr>
            <p:cNvPr id="1617" name="图片" descr="Green and Black Diamond"/>
            <p:cNvPicPr>
              <a:picLocks noChangeAspect="1"/>
            </p:cNvPicPr>
            <p:nvPr/>
          </p:nvPicPr>
          <p:blipFill>
            <a:blip r:embed="rId16" cstate="print"/>
            <a:stretch>
              <a:fillRect/>
            </a:stretch>
          </p:blipFill>
          <p:spPr>
            <a:xfrm rot="0">
              <a:off x="4029074" y="1152525"/>
              <a:ext cx="161924" cy="161924"/>
            </a:xfrm>
            <a:prstGeom prst="rect"/>
            <a:noFill/>
            <a:ln w="9525" cmpd="sng" cap="flat">
              <a:noFill/>
              <a:prstDash val="solid"/>
              <a:round/>
            </a:ln>
          </p:spPr>
        </p:pic>
        <p:pic>
          <p:nvPicPr>
            <p:cNvPr id="1618" name="图片" descr="Green and Black Diamond"/>
            <p:cNvPicPr>
              <a:picLocks noChangeAspect="1"/>
            </p:cNvPicPr>
            <p:nvPr/>
          </p:nvPicPr>
          <p:blipFill>
            <a:blip r:embed="rId17" cstate="print"/>
            <a:stretch>
              <a:fillRect/>
            </a:stretch>
          </p:blipFill>
          <p:spPr>
            <a:xfrm rot="0">
              <a:off x="4171949" y="1152525"/>
              <a:ext cx="161924" cy="161924"/>
            </a:xfrm>
            <a:prstGeom prst="rect"/>
            <a:noFill/>
            <a:ln w="9525" cmpd="sng" cap="flat">
              <a:noFill/>
              <a:prstDash val="solid"/>
              <a:round/>
            </a:ln>
          </p:spPr>
        </p:pic>
        <p:pic>
          <p:nvPicPr>
            <p:cNvPr id="1619" name="图片" descr="Green and Black Diamond"/>
            <p:cNvPicPr>
              <a:picLocks noChangeAspect="1"/>
            </p:cNvPicPr>
            <p:nvPr/>
          </p:nvPicPr>
          <p:blipFill>
            <a:blip r:embed="rId18" cstate="print"/>
            <a:stretch>
              <a:fillRect/>
            </a:stretch>
          </p:blipFill>
          <p:spPr>
            <a:xfrm rot="0">
              <a:off x="4333874" y="1152525"/>
              <a:ext cx="161924" cy="161924"/>
            </a:xfrm>
            <a:prstGeom prst="rect"/>
            <a:noFill/>
            <a:ln w="9525" cmpd="sng" cap="flat">
              <a:noFill/>
              <a:prstDash val="solid"/>
              <a:round/>
            </a:ln>
          </p:spPr>
        </p:pic>
        <p:pic>
          <p:nvPicPr>
            <p:cNvPr id="1620" name="图片" descr="Green and Black Diamond"/>
            <p:cNvPicPr>
              <a:picLocks noChangeAspect="1"/>
            </p:cNvPicPr>
            <p:nvPr/>
          </p:nvPicPr>
          <p:blipFill>
            <a:blip r:embed="rId19" cstate="print"/>
            <a:stretch>
              <a:fillRect/>
            </a:stretch>
          </p:blipFill>
          <p:spPr>
            <a:xfrm rot="0">
              <a:off x="4486274" y="1152525"/>
              <a:ext cx="161924" cy="161924"/>
            </a:xfrm>
            <a:prstGeom prst="rect"/>
            <a:noFill/>
            <a:ln w="9525" cmpd="sng" cap="flat">
              <a:noFill/>
              <a:prstDash val="solid"/>
              <a:round/>
            </a:ln>
          </p:spPr>
        </p:pic>
        <p:pic>
          <p:nvPicPr>
            <p:cNvPr id="1621" name="图片" descr="Green and Black Diamond"/>
            <p:cNvPicPr>
              <a:picLocks noChangeAspect="1"/>
            </p:cNvPicPr>
            <p:nvPr/>
          </p:nvPicPr>
          <p:blipFill>
            <a:blip r:embed="rId20" cstate="print"/>
            <a:stretch>
              <a:fillRect/>
            </a:stretch>
          </p:blipFill>
          <p:spPr>
            <a:xfrm rot="0">
              <a:off x="4629149" y="1152525"/>
              <a:ext cx="161924" cy="161924"/>
            </a:xfrm>
            <a:prstGeom prst="rect"/>
            <a:noFill/>
            <a:ln w="9525" cmpd="sng" cap="flat">
              <a:noFill/>
              <a:prstDash val="solid"/>
              <a:round/>
            </a:ln>
          </p:spPr>
        </p:pic>
        <p:grpSp>
          <p:nvGrpSpPr>
            <p:cNvPr id="1628" name="组合"/>
            <p:cNvGrpSpPr>
              <a:grpSpLocks/>
            </p:cNvGrpSpPr>
            <p:nvPr/>
          </p:nvGrpSpPr>
          <p:grpSpPr>
            <a:xfrm>
              <a:off x="838198" y="1143000"/>
              <a:ext cx="923924" cy="161925"/>
              <a:chOff x="838198" y="1143000"/>
              <a:chExt cx="923924" cy="161925"/>
            </a:xfrm>
          </p:grpSpPr>
          <p:pic>
            <p:nvPicPr>
              <p:cNvPr id="1622" name="图片" descr="Green and Black Diamond"/>
              <p:cNvPicPr>
                <a:picLocks noChangeAspect="1"/>
              </p:cNvPicPr>
              <p:nvPr/>
            </p:nvPicPr>
            <p:blipFill>
              <a:blip r:embed="rId21" cstate="print"/>
              <a:stretch>
                <a:fillRect/>
              </a:stretch>
            </p:blipFill>
            <p:spPr>
              <a:xfrm rot="0">
                <a:off x="981074" y="1143000"/>
                <a:ext cx="161923" cy="161925"/>
              </a:xfrm>
              <a:prstGeom prst="rect"/>
              <a:noFill/>
              <a:ln w="9525" cmpd="sng" cap="flat">
                <a:noFill/>
                <a:prstDash val="solid"/>
                <a:round/>
              </a:ln>
            </p:spPr>
          </p:pic>
          <p:pic>
            <p:nvPicPr>
              <p:cNvPr id="1623" name="图片" descr="Green and Black Diamond"/>
              <p:cNvPicPr>
                <a:picLocks noChangeAspect="1"/>
              </p:cNvPicPr>
              <p:nvPr/>
            </p:nvPicPr>
            <p:blipFill>
              <a:blip r:embed="rId22" cstate="print"/>
              <a:stretch>
                <a:fillRect/>
              </a:stretch>
            </p:blipFill>
            <p:spPr>
              <a:xfrm rot="0">
                <a:off x="1142999" y="1143000"/>
                <a:ext cx="161923" cy="161925"/>
              </a:xfrm>
              <a:prstGeom prst="rect"/>
              <a:noFill/>
              <a:ln w="9525" cmpd="sng" cap="flat">
                <a:noFill/>
                <a:prstDash val="solid"/>
                <a:round/>
              </a:ln>
            </p:spPr>
          </p:pic>
          <p:pic>
            <p:nvPicPr>
              <p:cNvPr id="1624" name="图片" descr="Green and Black Diamond"/>
              <p:cNvPicPr>
                <a:picLocks noChangeAspect="1"/>
              </p:cNvPicPr>
              <p:nvPr/>
            </p:nvPicPr>
            <p:blipFill>
              <a:blip r:embed="rId23" cstate="print"/>
              <a:stretch>
                <a:fillRect/>
              </a:stretch>
            </p:blipFill>
            <p:spPr>
              <a:xfrm rot="0">
                <a:off x="1295399" y="1143000"/>
                <a:ext cx="161923" cy="161925"/>
              </a:xfrm>
              <a:prstGeom prst="rect"/>
              <a:noFill/>
              <a:ln w="9525" cmpd="sng" cap="flat">
                <a:noFill/>
                <a:prstDash val="solid"/>
                <a:round/>
              </a:ln>
            </p:spPr>
          </p:pic>
          <p:pic>
            <p:nvPicPr>
              <p:cNvPr id="1625" name="图片" descr="Green and Black Diamond"/>
              <p:cNvPicPr>
                <a:picLocks noChangeAspect="1"/>
              </p:cNvPicPr>
              <p:nvPr/>
            </p:nvPicPr>
            <p:blipFill>
              <a:blip r:embed="rId24" cstate="print"/>
              <a:stretch>
                <a:fillRect/>
              </a:stretch>
            </p:blipFill>
            <p:spPr>
              <a:xfrm rot="0">
                <a:off x="1438274" y="1143000"/>
                <a:ext cx="161923" cy="161925"/>
              </a:xfrm>
              <a:prstGeom prst="rect"/>
              <a:noFill/>
              <a:ln w="9525" cmpd="sng" cap="flat">
                <a:noFill/>
                <a:prstDash val="solid"/>
                <a:round/>
              </a:ln>
            </p:spPr>
          </p:pic>
          <p:pic>
            <p:nvPicPr>
              <p:cNvPr id="1626" name="图片" descr="Green and Black Diamond"/>
              <p:cNvPicPr>
                <a:picLocks noChangeAspect="1"/>
              </p:cNvPicPr>
              <p:nvPr/>
            </p:nvPicPr>
            <p:blipFill>
              <a:blip r:embed="rId25" cstate="print"/>
              <a:stretch>
                <a:fillRect/>
              </a:stretch>
            </p:blipFill>
            <p:spPr>
              <a:xfrm rot="0">
                <a:off x="1600199" y="1143000"/>
                <a:ext cx="161923" cy="161925"/>
              </a:xfrm>
              <a:prstGeom prst="rect"/>
              <a:noFill/>
              <a:ln w="9525" cmpd="sng" cap="flat">
                <a:noFill/>
                <a:prstDash val="solid"/>
                <a:round/>
              </a:ln>
            </p:spPr>
          </p:pic>
          <p:pic>
            <p:nvPicPr>
              <p:cNvPr id="1627" name="图片" descr="Green and Black Diamond"/>
              <p:cNvPicPr>
                <a:picLocks noChangeAspect="1"/>
              </p:cNvPicPr>
              <p:nvPr/>
            </p:nvPicPr>
            <p:blipFill>
              <a:blip r:embed="rId26" cstate="print"/>
              <a:stretch>
                <a:fillRect/>
              </a:stretch>
            </p:blipFill>
            <p:spPr>
              <a:xfrm rot="0">
                <a:off x="838198" y="1143000"/>
                <a:ext cx="161925" cy="161925"/>
              </a:xfrm>
              <a:prstGeom prst="rect"/>
              <a:noFill/>
              <a:ln w="9525" cmpd="sng" cap="flat">
                <a:noFill/>
                <a:prstDash val="solid"/>
                <a:round/>
              </a:ln>
            </p:spPr>
          </p:pic>
        </p:grpSp>
      </p:grpSp>
      <p:grpSp>
        <p:nvGrpSpPr>
          <p:cNvPr id="1638" name="组合"/>
          <p:cNvGrpSpPr>
            <a:grpSpLocks/>
          </p:cNvGrpSpPr>
          <p:nvPr/>
        </p:nvGrpSpPr>
        <p:grpSpPr>
          <a:xfrm>
            <a:off x="1600200" y="2365375"/>
            <a:ext cx="6019801" cy="2691765"/>
            <a:chOff x="1600200" y="2365375"/>
            <a:chExt cx="6019801" cy="2691765"/>
          </a:xfrm>
        </p:grpSpPr>
        <p:sp>
          <p:nvSpPr>
            <p:cNvPr id="1630" name="矩形"/>
            <p:cNvSpPr>
              <a:spLocks/>
            </p:cNvSpPr>
            <p:nvPr/>
          </p:nvSpPr>
          <p:spPr>
            <a:xfrm rot="0">
              <a:off x="5943599" y="3205162"/>
              <a:ext cx="184149" cy="519112"/>
            </a:xfrm>
            <a:prstGeom prst="rect"/>
            <a:noFill/>
            <a:ln w="9525" cmpd="sng" cap="sq">
              <a:noFill/>
              <a:prstDash val="solid"/>
              <a:miter/>
            </a:ln>
          </p:spPr>
        </p:sp>
        <p:sp>
          <p:nvSpPr>
            <p:cNvPr id="1631" name="矩形"/>
            <p:cNvSpPr>
              <a:spLocks/>
            </p:cNvSpPr>
            <p:nvPr/>
          </p:nvSpPr>
          <p:spPr>
            <a:xfrm rot="0">
              <a:off x="2438400" y="3173412"/>
              <a:ext cx="184149" cy="519112"/>
            </a:xfrm>
            <a:prstGeom prst="rect"/>
            <a:noFill/>
            <a:ln w="9525" cmpd="sng" cap="flat">
              <a:noFill/>
              <a:prstDash val="solid"/>
              <a:round/>
            </a:ln>
          </p:spPr>
        </p:sp>
        <p:sp>
          <p:nvSpPr>
            <p:cNvPr id="1632" name="矩形"/>
            <p:cNvSpPr>
              <a:spLocks/>
            </p:cNvSpPr>
            <p:nvPr/>
          </p:nvSpPr>
          <p:spPr>
            <a:xfrm rot="0">
              <a:off x="3657600" y="3433762"/>
              <a:ext cx="1905000" cy="838200"/>
            </a:xfrm>
            <a:prstGeom prst="rect"/>
            <a:noFill/>
            <a:ln w="28575" cmpd="sng" cap="flat">
              <a:solidFill>
                <a:srgbClr val="006600"/>
              </a:solidFill>
              <a:prstDash val="solid"/>
              <a:miter/>
            </a:ln>
          </p:spPr>
        </p:sp>
        <p:sp>
          <p:nvSpPr>
            <p:cNvPr id="1633" name="矩形"/>
            <p:cNvSpPr>
              <a:spLocks/>
            </p:cNvSpPr>
            <p:nvPr/>
          </p:nvSpPr>
          <p:spPr>
            <a:xfrm rot="0">
              <a:off x="3810000" y="3586162"/>
              <a:ext cx="16764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CC0000"/>
                  </a:solidFill>
                  <a:latin typeface="Times New Roman" pitchFamily="0" charset="0"/>
                  <a:ea typeface="宋体" pitchFamily="0" charset="0"/>
                  <a:cs typeface="宋体" pitchFamily="0" charset="0"/>
                </a:rPr>
                <a:t>编码器</a:t>
              </a:r>
              <a:endParaRPr lang="zh-CN" altLang="en-US" sz="2800" b="1"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1634" name="矩形"/>
            <p:cNvSpPr>
              <a:spLocks/>
            </p:cNvSpPr>
            <p:nvPr/>
          </p:nvSpPr>
          <p:spPr>
            <a:xfrm rot="0">
              <a:off x="1600200" y="2365375"/>
              <a:ext cx="685799" cy="2691765"/>
            </a:xfrm>
            <a:prstGeom prst="rect"/>
            <a:noFill/>
            <a:ln w="28575" cmpd="sng" cap="flat">
              <a:solidFill>
                <a:srgbClr val="006600"/>
              </a:solid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高低电平信号</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635" name="矩形"/>
            <p:cNvSpPr>
              <a:spLocks/>
            </p:cNvSpPr>
            <p:nvPr/>
          </p:nvSpPr>
          <p:spPr>
            <a:xfrm rot="0">
              <a:off x="7010401" y="2443161"/>
              <a:ext cx="609600" cy="2263139"/>
            </a:xfrm>
            <a:prstGeom prst="rect"/>
            <a:noFill/>
            <a:ln w="28575" cmpd="sng" cap="flat">
              <a:solidFill>
                <a:srgbClr val="006600"/>
              </a:solid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二进制代码</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636" name="右箭头"/>
            <p:cNvSpPr>
              <a:spLocks/>
            </p:cNvSpPr>
            <p:nvPr/>
          </p:nvSpPr>
          <p:spPr>
            <a:xfrm rot="0">
              <a:off x="5867400" y="3662361"/>
              <a:ext cx="990600" cy="457200"/>
            </a:xfrm>
            <a:prstGeom prst="rightArrow">
              <a:avLst>
                <a:gd name="adj1" fmla="val 50000"/>
                <a:gd name="adj2" fmla="val 54156"/>
              </a:avLst>
            </a:prstGeom>
            <a:gradFill rotWithShape="0">
              <a:gsLst>
                <a:gs pos="0">
                  <a:srgbClr val="FFFFFF">
                    <a:alpha val="100000"/>
                  </a:srgbClr>
                </a:gs>
                <a:gs pos="100000">
                  <a:srgbClr val="00CC00">
                    <a:alpha val="100000"/>
                  </a:srgbClr>
                </a:gs>
              </a:gsLst>
              <a:lin ang="0" scaled="1"/>
            </a:gradFill>
            <a:ln w="28575" cmpd="sng" cap="flat">
              <a:solidFill>
                <a:srgbClr val="006600"/>
              </a:solidFill>
              <a:prstDash val="solid"/>
              <a:miter/>
            </a:ln>
          </p:spPr>
        </p:sp>
        <p:sp>
          <p:nvSpPr>
            <p:cNvPr id="1637" name="右箭头"/>
            <p:cNvSpPr>
              <a:spLocks/>
            </p:cNvSpPr>
            <p:nvPr/>
          </p:nvSpPr>
          <p:spPr>
            <a:xfrm rot="0">
              <a:off x="2438400" y="3662361"/>
              <a:ext cx="990600" cy="457200"/>
            </a:xfrm>
            <a:prstGeom prst="rightArrow">
              <a:avLst>
                <a:gd name="adj1" fmla="val 50000"/>
                <a:gd name="adj2" fmla="val 54156"/>
              </a:avLst>
            </a:prstGeom>
            <a:gradFill rotWithShape="0">
              <a:gsLst>
                <a:gs pos="0">
                  <a:srgbClr val="FFFFFF">
                    <a:alpha val="100000"/>
                  </a:srgbClr>
                </a:gs>
                <a:gs pos="100000">
                  <a:srgbClr val="00CC00">
                    <a:alpha val="100000"/>
                  </a:srgbClr>
                </a:gs>
              </a:gsLst>
              <a:lin ang="0" scaled="1"/>
            </a:gradFill>
            <a:ln w="28575" cmpd="sng" cap="flat">
              <a:solidFill>
                <a:srgbClr val="006600"/>
              </a:solidFill>
              <a:prstDash val="solid"/>
              <a:miter/>
            </a:ln>
          </p:spPr>
        </p:sp>
      </p:grpSp>
    </p:spTree>
    <p:extLst>
      <p:ext uri="{BB962C8B-B14F-4D97-AF65-F5344CB8AC3E}">
        <p14:creationId xmlns:p14="http://schemas.microsoft.com/office/powerpoint/2010/main" val="1554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9"/>
                                        </p:tgtEl>
                                        <p:attrNameLst>
                                          <p:attrName>style.visibility</p:attrName>
                                        </p:attrNameLst>
                                      </p:cBhvr>
                                      <p:to>
                                        <p:strVal val="visible"/>
                                      </p:to>
                                    </p:set>
                                    <p:animEffect transition="in" filter="wipe(left)">
                                      <p:cBhvr>
                                        <p:cTn id="7" dur="500"/>
                                        <p:tgtEl>
                                          <p:spTgt spid="159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
                                        </p:tgtEl>
                                        <p:attrNameLst>
                                          <p:attrName>style.visibility</p:attrName>
                                        </p:attrNameLst>
                                      </p:cBhvr>
                                      <p:to>
                                        <p:strVal val="visible"/>
                                      </p:to>
                                    </p:set>
                                    <p:animEffect transition="in" filter="box(in)">
                                      <p:cBhvr>
                                        <p:cTn id="12" dur="500"/>
                                        <p:tgtEl>
                                          <p:spTgt spid="16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0"/>
                                        </p:tgtEl>
                                        <p:attrNameLst>
                                          <p:attrName>style.visibility</p:attrName>
                                        </p:attrNameLst>
                                      </p:cBhvr>
                                      <p:to>
                                        <p:strVal val="visible"/>
                                      </p:to>
                                    </p:set>
                                    <p:animEffect transition="in" filter="blinds(horizontal)">
                                      <p:cBhvr>
                                        <p:cTn id="17" dur="500"/>
                                        <p:tgtEl>
                                          <p:spTgt spid="16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01"/>
                                        </p:tgtEl>
                                        <p:attrNameLst>
                                          <p:attrName>style.visibility</p:attrName>
                                        </p:attrNameLst>
                                      </p:cBhvr>
                                      <p:to>
                                        <p:strVal val="visible"/>
                                      </p:to>
                                    </p:set>
                                    <p:animEffect transition="in" filter="blinds(horizontal)">
                                      <p:cBhvr>
                                        <p:cTn id="22" dur="500"/>
                                        <p:tgtEl>
                                          <p:spTgt spid="1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9" grpId="0"/>
      <p:bldP spid="1638" grpId="0" animBg="1"/>
      <p:bldP spid="1600" grpId="0"/>
      <p:bldP spid="1601" grpId="0"/>
    </p:bldLst>
  </p:timing>
</p:sld>
</file>

<file path=ppt/slides/slide3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1" name="矩形"/>
          <p:cNvSpPr>
            <a:spLocks/>
          </p:cNvSpPr>
          <p:nvPr/>
        </p:nvSpPr>
        <p:spPr>
          <a:xfrm rot="0">
            <a:off x="685800" y="3562350"/>
            <a:ext cx="7924800" cy="163036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20000"/>
              </a:lnSpc>
              <a:spcBef>
                <a:spcPts val="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分析要求：</a:t>
            </a:r>
            <a:endPar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l">
              <a:lnSpc>
                <a:spcPct val="120000"/>
              </a:lnSpc>
              <a:spcBef>
                <a:spcPts val="0"/>
              </a:spcBef>
              <a:spcAft>
                <a:spcPts val="0"/>
              </a:spcAft>
              <a:buNone/>
            </a:pPr>
            <a:r>
              <a:rPr lang="en-US" altLang="zh-CN" sz="2800" b="1" i="0" u="none" strike="noStrike" kern="1200" cap="none" spc="0" baseline="0">
                <a:solidFill>
                  <a:schemeClr val="accent2"/>
                </a:solidFill>
                <a:latin typeface="Times New Roman" pitchFamily="0" charset="0"/>
                <a:ea typeface="宋体" pitchFamily="0" charset="0"/>
                <a:cs typeface="Calibri" pitchFamily="0" charset="0"/>
              </a:rPr>
              <a:t>      </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输入有</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8</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个信号，</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即 </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N=8</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，根据 </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2</a:t>
            </a:r>
            <a:r>
              <a:rPr lang="en-US" altLang="zh-CN" sz="2800" b="1" i="1" u="none" strike="noStrike" kern="1200" cap="none" spc="0" baseline="3000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n</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3000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N </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的关系，即 </a:t>
            </a: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n</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=3</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，即输出为三位二进制代码。</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642" name="矩形"/>
          <p:cNvSpPr>
            <a:spLocks/>
          </p:cNvSpPr>
          <p:nvPr/>
        </p:nvSpPr>
        <p:spPr>
          <a:xfrm rot="0">
            <a:off x="685800" y="742949"/>
            <a:ext cx="7620000" cy="2663190"/>
          </a:xfrm>
          <a:prstGeom prst="rect"/>
          <a:noFill/>
          <a:ln w="9525" cmpd="sng" cap="sq">
            <a:noFill/>
            <a:prstDash val="solid"/>
            <a:miter/>
          </a:ln>
        </p:spPr>
        <p:txBody>
          <a:bodyPr vert="horz" wrap="square" lIns="91440" tIns="45720" rIns="91440" bIns="45720" anchor="t" anchorCtr="0">
            <a:prstTxWarp prst="textNoShape"/>
            <a:spAutoFit/>
          </a:bodyPr>
          <a:lstStyle/>
          <a:p>
            <a:pPr marL="0" indent="0" algn="l" eaLnBrk="1" latinLnBrk="0" hangingPunct="1">
              <a:lnSpc>
                <a:spcPct val="120000"/>
              </a:lnSpc>
              <a:spcBef>
                <a:spcPts val="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例：</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设计一个编码器，满足以下要求：</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a:p>
            <a:pPr marL="0" indent="0" algn="l" eaLnBrk="1" latinLnBrk="0" hangingPunct="1">
              <a:lnSpc>
                <a:spcPct val="12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将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7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8</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个信号编成二进制代码。</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a:p>
            <a:pPr marL="0" indent="0" algn="l" eaLnBrk="1" latinLnBrk="0" hangingPunct="1">
              <a:lnSpc>
                <a:spcPct val="12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(2)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编码器每次只能对一个信号进行编码，不</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a:p>
            <a:pPr marL="0" indent="0" algn="l" eaLnBrk="1" latinLnBrk="0" hangingPunct="1">
              <a:lnSpc>
                <a:spcPct val="12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      允许两个或两个以上的信号同时有效。</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a:p>
            <a:pPr marL="0" indent="0" algn="l" eaLnBrk="1" latinLnBrk="0" hangingPunct="1">
              <a:lnSpc>
                <a:spcPct val="12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(3)</a:t>
            </a:r>
            <a:r>
              <a:rPr lang="en-US" altLang="zh-CN" sz="24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设输入信号高电平有效。</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Tree>
    <p:extLst>
      <p:ext uri="{BB962C8B-B14F-4D97-AF65-F5344CB8AC3E}">
        <p14:creationId xmlns:p14="http://schemas.microsoft.com/office/powerpoint/2010/main" val="166124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41"/>
                                        </p:tgtEl>
                                        <p:attrNameLst>
                                          <p:attrName>style.visibility</p:attrName>
                                        </p:attrNameLst>
                                      </p:cBhvr>
                                      <p:to>
                                        <p:strVal val="visible"/>
                                      </p:to>
                                    </p:set>
                                    <p:animEffect transition="in" filter="box(out)">
                                      <p:cBhvr>
                                        <p:cTn id="7" dur="500"/>
                                        <p:tgtEl>
                                          <p:spTgt spid="1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 grpId="0"/>
    </p:bldLst>
  </p:timing>
</p:sld>
</file>

<file path=ppt/slides/slide3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663" name="组合"/>
          <p:cNvGrpSpPr>
            <a:grpSpLocks/>
          </p:cNvGrpSpPr>
          <p:nvPr/>
        </p:nvGrpSpPr>
        <p:grpSpPr>
          <a:xfrm>
            <a:off x="2014538" y="2244725"/>
            <a:ext cx="3978275" cy="3703637"/>
            <a:chOff x="2014538" y="2244725"/>
            <a:chExt cx="3978275" cy="3703637"/>
          </a:xfrm>
        </p:grpSpPr>
        <p:grpSp>
          <p:nvGrpSpPr>
            <p:cNvPr id="1653" name="组合"/>
            <p:cNvGrpSpPr>
              <a:grpSpLocks/>
            </p:cNvGrpSpPr>
            <p:nvPr/>
          </p:nvGrpSpPr>
          <p:grpSpPr>
            <a:xfrm>
              <a:off x="3672153" y="2244725"/>
              <a:ext cx="2320660" cy="3697517"/>
              <a:chOff x="3672153" y="2244725"/>
              <a:chExt cx="2320660" cy="3697517"/>
            </a:xfrm>
          </p:grpSpPr>
          <p:sp>
            <p:nvSpPr>
              <p:cNvPr id="1645" name="矩形"/>
              <p:cNvSpPr>
                <a:spLocks/>
              </p:cNvSpPr>
              <p:nvPr/>
            </p:nvSpPr>
            <p:spPr>
              <a:xfrm rot="0">
                <a:off x="3672153" y="2684979"/>
                <a:ext cx="2320660" cy="57721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0      0       1</a:t>
                </a:r>
                <a:endPar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646" name="矩形"/>
              <p:cNvSpPr>
                <a:spLocks/>
              </p:cNvSpPr>
              <p:nvPr/>
            </p:nvSpPr>
            <p:spPr>
              <a:xfrm rot="0">
                <a:off x="3672153" y="3565487"/>
                <a:ext cx="2320660" cy="579668"/>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0      1       1</a:t>
                </a:r>
                <a:endPar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647" name="矩形"/>
              <p:cNvSpPr>
                <a:spLocks/>
              </p:cNvSpPr>
              <p:nvPr/>
            </p:nvSpPr>
            <p:spPr>
              <a:xfrm rot="0">
                <a:off x="3672153" y="4445995"/>
                <a:ext cx="2120366" cy="5772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1      0       1</a:t>
                </a:r>
                <a:endPar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648" name="矩形"/>
              <p:cNvSpPr>
                <a:spLocks/>
              </p:cNvSpPr>
              <p:nvPr/>
            </p:nvSpPr>
            <p:spPr>
              <a:xfrm rot="0">
                <a:off x="3672153" y="2244725"/>
                <a:ext cx="2120366"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latin typeface="Times New Roman" pitchFamily="0" charset="0"/>
                    <a:ea typeface="宋体" pitchFamily="0" charset="0"/>
                    <a:cs typeface="Calibri" pitchFamily="0" charset="0"/>
                  </a:rPr>
                  <a:t>0      0       0</a:t>
                </a:r>
                <a:endParaRPr lang="zh-CN" altLang="en-US" sz="32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649" name="矩形"/>
              <p:cNvSpPr>
                <a:spLocks/>
              </p:cNvSpPr>
              <p:nvPr/>
            </p:nvSpPr>
            <p:spPr>
              <a:xfrm rot="0">
                <a:off x="3672153" y="3127067"/>
                <a:ext cx="2120366" cy="5772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0      1       0</a:t>
                </a:r>
                <a:endPar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650" name="矩形"/>
              <p:cNvSpPr>
                <a:spLocks/>
              </p:cNvSpPr>
              <p:nvPr/>
            </p:nvSpPr>
            <p:spPr>
              <a:xfrm rot="0">
                <a:off x="3672153" y="4007576"/>
                <a:ext cx="2120366"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latin typeface="Times New Roman" pitchFamily="0" charset="0"/>
                    <a:ea typeface="宋体" pitchFamily="0" charset="0"/>
                    <a:cs typeface="Calibri" pitchFamily="0" charset="0"/>
                  </a:rPr>
                  <a:t>1      0       0</a:t>
                </a:r>
                <a:endParaRPr lang="zh-CN" altLang="en-US" sz="32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651" name="矩形"/>
              <p:cNvSpPr>
                <a:spLocks/>
              </p:cNvSpPr>
              <p:nvPr/>
            </p:nvSpPr>
            <p:spPr>
              <a:xfrm rot="0">
                <a:off x="3672153" y="4886250"/>
                <a:ext cx="2120366" cy="5772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1      1       0</a:t>
                </a:r>
                <a:endPar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652" name="矩形"/>
              <p:cNvSpPr>
                <a:spLocks/>
              </p:cNvSpPr>
              <p:nvPr/>
            </p:nvSpPr>
            <p:spPr>
              <a:xfrm rot="0">
                <a:off x="3672153" y="5365027"/>
                <a:ext cx="2120366" cy="5772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1      1       1</a:t>
                </a:r>
                <a:endPar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grpSp>
          <p:nvGrpSpPr>
            <p:cNvPr id="1662" name="组合"/>
            <p:cNvGrpSpPr>
              <a:grpSpLocks/>
            </p:cNvGrpSpPr>
            <p:nvPr/>
          </p:nvGrpSpPr>
          <p:grpSpPr>
            <a:xfrm>
              <a:off x="2014538" y="2332776"/>
              <a:ext cx="745925" cy="3615586"/>
              <a:chOff x="2014538" y="2332776"/>
              <a:chExt cx="745925" cy="3615586"/>
            </a:xfrm>
          </p:grpSpPr>
          <p:sp>
            <p:nvSpPr>
              <p:cNvPr id="1654" name="矩形"/>
              <p:cNvSpPr>
                <a:spLocks/>
              </p:cNvSpPr>
              <p:nvPr/>
            </p:nvSpPr>
            <p:spPr>
              <a:xfrm rot="0">
                <a:off x="2014538" y="2332776"/>
                <a:ext cx="745925" cy="57783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655" name="矩形"/>
              <p:cNvSpPr>
                <a:spLocks/>
              </p:cNvSpPr>
              <p:nvPr/>
            </p:nvSpPr>
            <p:spPr>
              <a:xfrm rot="0">
                <a:off x="2014538" y="2723501"/>
                <a:ext cx="462749" cy="57966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656" name="矩形"/>
              <p:cNvSpPr>
                <a:spLocks/>
              </p:cNvSpPr>
              <p:nvPr/>
            </p:nvSpPr>
            <p:spPr>
              <a:xfrm rot="0">
                <a:off x="2014538" y="3165590"/>
                <a:ext cx="462749" cy="57966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2</a:t>
                </a:r>
                <a:endParaRPr lang="zh-CN" altLang="en-US" sz="2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657" name="矩形"/>
              <p:cNvSpPr>
                <a:spLocks/>
              </p:cNvSpPr>
              <p:nvPr/>
            </p:nvSpPr>
            <p:spPr>
              <a:xfrm rot="0">
                <a:off x="2014538" y="3605843"/>
                <a:ext cx="462749" cy="57966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3</a:t>
                </a:r>
                <a:endParaRPr lang="zh-CN" altLang="en-US" sz="2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658" name="矩形"/>
              <p:cNvSpPr>
                <a:spLocks/>
              </p:cNvSpPr>
              <p:nvPr/>
            </p:nvSpPr>
            <p:spPr>
              <a:xfrm rot="0">
                <a:off x="2014538" y="4044264"/>
                <a:ext cx="464968" cy="5772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4</a:t>
                </a:r>
                <a:endParaRPr lang="zh-CN" altLang="en-US"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659" name="矩形"/>
              <p:cNvSpPr>
                <a:spLocks/>
              </p:cNvSpPr>
              <p:nvPr/>
            </p:nvSpPr>
            <p:spPr>
              <a:xfrm rot="0">
                <a:off x="2014538" y="4486352"/>
                <a:ext cx="462749" cy="57966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5</a:t>
                </a:r>
                <a:endParaRPr lang="zh-CN" altLang="en-US" sz="2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660" name="矩形"/>
              <p:cNvSpPr>
                <a:spLocks/>
              </p:cNvSpPr>
              <p:nvPr/>
            </p:nvSpPr>
            <p:spPr>
              <a:xfrm rot="0">
                <a:off x="2014538" y="4924772"/>
                <a:ext cx="462749" cy="57966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2800" b="1" i="0" u="none" strike="noStrike" kern="1200" cap="none" spc="0" baseline="-25000">
                    <a:solidFill>
                      <a:schemeClr val="tx1"/>
                    </a:solidFill>
                    <a:latin typeface="Times New Roman" pitchFamily="0" charset="0"/>
                    <a:ea typeface="宋体" pitchFamily="0" charset="0"/>
                    <a:cs typeface="Calibri" pitchFamily="0" charset="0"/>
                  </a:rPr>
                  <a:t>6</a:t>
                </a:r>
                <a:endParaRPr lang="zh-CN" altLang="en-US" sz="2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661" name="矩形"/>
              <p:cNvSpPr>
                <a:spLocks/>
              </p:cNvSpPr>
              <p:nvPr/>
            </p:nvSpPr>
            <p:spPr>
              <a:xfrm rot="0">
                <a:off x="2014538" y="5368694"/>
                <a:ext cx="462749" cy="579668"/>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rgbClr val="333300"/>
                    </a:solidFill>
                    <a:latin typeface="Times New Roman" pitchFamily="0" charset="0"/>
                    <a:ea typeface="宋体" pitchFamily="0" charset="0"/>
                    <a:cs typeface="Calibri"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7</a:t>
                </a:r>
                <a:endParaRPr lang="zh-CN" altLang="en-US"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grpSp>
      <p:sp>
        <p:nvSpPr>
          <p:cNvPr id="1664" name="矩形"/>
          <p:cNvSpPr>
            <a:spLocks/>
          </p:cNvSpPr>
          <p:nvPr/>
        </p:nvSpPr>
        <p:spPr>
          <a:xfrm rot="0">
            <a:off x="533400" y="533400"/>
            <a:ext cx="2652713" cy="519113"/>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(2)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列编码表：</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aphicFrame>
        <p:nvGraphicFramePr>
          <p:cNvPr id="1665" name="对象"/>
          <p:cNvGraphicFramePr>
            <a:graphicFrameLocks noChangeAspect="1"/>
          </p:cNvGraphicFramePr>
          <p:nvPr/>
        </p:nvGraphicFramePr>
        <p:xfrm>
          <a:off x="7086600" y="685800"/>
          <a:ext cx="1466849" cy="1273175"/>
        </p:xfrm>
        <a:graphic>
          <a:graphicData uri="http://schemas.openxmlformats.org/presentationml/2006/ole">
            <mc:AlternateContent xmlns:mc="http://schemas.openxmlformats.org/markup-compatibility/2006">
              <mc:Choice xmlns:v="urn:schemas-microsoft-com:vml" Requires="v">
                <p:oleObj spid="" name="package" r:id="rId1" imgW="1270000" imgH="1104900" progId="package">
                  <p:embed/>
                </p:oleObj>
              </mc:Choice>
              <mc:Fallback>
                <p:oleObj name="package" r:id="rId1" imgW="1270000" imgH="1104900" progId="package">
                  <p:embed/>
                  <p:pic>
                    <p:nvPicPr>
                      <p:cNvPr id="1665" name="对象"/>
                      <p:cNvPicPr>
                        <a:picLocks noChangeAspect="1"/>
                      </p:cNvPicPr>
                      <p:nvPr/>
                    </p:nvPicPr>
                    <p:blipFill>
                      <a:blip r:embed="rId2" cstate="print"/>
                      <a:stretch>
                        <a:fillRect/>
                      </a:stretch>
                    </p:blipFill>
                    <p:spPr>
                      <a:xfrm rot="0">
                        <a:off x="7086600" y="685800"/>
                        <a:ext cx="1466849" cy="1273175"/>
                      </a:xfrm>
                      <a:prstGeom prst="rect"/>
                      <a:noFill/>
                      <a:ln w="9525" cmpd="sng" cap="flat">
                        <a:noFill/>
                        <a:prstDash val="solid"/>
                        <a:miter/>
                      </a:ln>
                    </p:spPr>
                  </p:pic>
                </p:oleObj>
              </mc:Fallback>
            </mc:AlternateContent>
          </a:graphicData>
        </a:graphic>
      </p:graphicFrame>
      <p:grpSp>
        <p:nvGrpSpPr>
          <p:cNvPr id="1677" name="组合"/>
          <p:cNvGrpSpPr>
            <a:grpSpLocks/>
          </p:cNvGrpSpPr>
          <p:nvPr/>
        </p:nvGrpSpPr>
        <p:grpSpPr>
          <a:xfrm>
            <a:off x="1600200" y="1200150"/>
            <a:ext cx="4953000" cy="4691062"/>
            <a:chOff x="1600200" y="1200150"/>
            <a:chExt cx="4953000" cy="4691062"/>
          </a:xfrm>
        </p:grpSpPr>
        <p:grpSp>
          <p:nvGrpSpPr>
            <p:cNvPr id="1675" name="组合"/>
            <p:cNvGrpSpPr>
              <a:grpSpLocks/>
            </p:cNvGrpSpPr>
            <p:nvPr/>
          </p:nvGrpSpPr>
          <p:grpSpPr>
            <a:xfrm>
              <a:off x="1600200" y="1200150"/>
              <a:ext cx="4724401" cy="4667249"/>
              <a:chOff x="1600200" y="1200150"/>
              <a:chExt cx="4724401" cy="4667249"/>
            </a:xfrm>
          </p:grpSpPr>
          <p:grpSp>
            <p:nvGrpSpPr>
              <p:cNvPr id="1670" name="组合"/>
              <p:cNvGrpSpPr>
                <a:grpSpLocks/>
              </p:cNvGrpSpPr>
              <p:nvPr/>
            </p:nvGrpSpPr>
            <p:grpSpPr>
              <a:xfrm>
                <a:off x="1600200" y="1200150"/>
                <a:ext cx="4724401" cy="4667249"/>
                <a:chOff x="1600200" y="1200150"/>
                <a:chExt cx="4724401" cy="4667249"/>
              </a:xfrm>
            </p:grpSpPr>
            <p:sp>
              <p:nvSpPr>
                <p:cNvPr id="1666" name="直线"/>
                <p:cNvSpPr>
                  <a:spLocks/>
                </p:cNvSpPr>
                <p:nvPr/>
              </p:nvSpPr>
              <p:spPr>
                <a:xfrm rot="0">
                  <a:off x="1600200" y="1200150"/>
                  <a:ext cx="4724401" cy="0"/>
                </a:xfrm>
                <a:prstGeom prst="line"/>
                <a:noFill/>
                <a:ln w="28575" cmpd="sng" cap="flat">
                  <a:solidFill>
                    <a:srgbClr val="C0504D"/>
                  </a:solidFill>
                  <a:prstDash val="solid"/>
                  <a:round/>
                </a:ln>
              </p:spPr>
            </p:sp>
            <p:sp>
              <p:nvSpPr>
                <p:cNvPr id="1667" name="直线"/>
                <p:cNvSpPr>
                  <a:spLocks/>
                </p:cNvSpPr>
                <p:nvPr/>
              </p:nvSpPr>
              <p:spPr>
                <a:xfrm rot="0">
                  <a:off x="1600200" y="2256886"/>
                  <a:ext cx="4724401" cy="0"/>
                </a:xfrm>
                <a:prstGeom prst="line"/>
                <a:noFill/>
                <a:ln w="28575" cmpd="sng" cap="flat">
                  <a:solidFill>
                    <a:srgbClr val="C0504D"/>
                  </a:solidFill>
                  <a:prstDash val="solid"/>
                  <a:round/>
                </a:ln>
              </p:spPr>
            </p:sp>
            <p:sp>
              <p:nvSpPr>
                <p:cNvPr id="1668" name="直线"/>
                <p:cNvSpPr>
                  <a:spLocks/>
                </p:cNvSpPr>
                <p:nvPr/>
              </p:nvSpPr>
              <p:spPr>
                <a:xfrm flipH="1" rot="0">
                  <a:off x="3092116" y="1200150"/>
                  <a:ext cx="0" cy="4667249"/>
                </a:xfrm>
                <a:prstGeom prst="line"/>
                <a:noFill/>
                <a:ln w="28575" cmpd="sng" cap="flat">
                  <a:solidFill>
                    <a:srgbClr val="C0504D"/>
                  </a:solidFill>
                  <a:prstDash val="solid"/>
                  <a:round/>
                </a:ln>
              </p:spPr>
            </p:sp>
            <p:sp>
              <p:nvSpPr>
                <p:cNvPr id="1669" name="直线"/>
                <p:cNvSpPr>
                  <a:spLocks/>
                </p:cNvSpPr>
                <p:nvPr/>
              </p:nvSpPr>
              <p:spPr>
                <a:xfrm rot="0">
                  <a:off x="3092116" y="1728518"/>
                  <a:ext cx="3232484" cy="0"/>
                </a:xfrm>
                <a:prstGeom prst="line"/>
                <a:noFill/>
                <a:ln w="28575" cmpd="sng" cap="flat">
                  <a:solidFill>
                    <a:srgbClr val="C0504D"/>
                  </a:solidFill>
                  <a:prstDash val="solid"/>
                  <a:round/>
                </a:ln>
              </p:spPr>
            </p:sp>
          </p:grpSp>
          <p:grpSp>
            <p:nvGrpSpPr>
              <p:cNvPr id="1674" name="组合"/>
              <p:cNvGrpSpPr>
                <a:grpSpLocks/>
              </p:cNvGrpSpPr>
              <p:nvPr/>
            </p:nvGrpSpPr>
            <p:grpSpPr>
              <a:xfrm>
                <a:off x="1765298" y="1209675"/>
                <a:ext cx="4127441" cy="1074121"/>
                <a:chOff x="1765298" y="1209675"/>
                <a:chExt cx="4127441" cy="1074121"/>
              </a:xfrm>
            </p:grpSpPr>
            <p:sp>
              <p:nvSpPr>
                <p:cNvPr id="1671" name="矩形"/>
                <p:cNvSpPr>
                  <a:spLocks/>
                </p:cNvSpPr>
                <p:nvPr/>
              </p:nvSpPr>
              <p:spPr>
                <a:xfrm rot="0">
                  <a:off x="1765298" y="1442542"/>
                  <a:ext cx="1010462"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3200" b="1" i="0" u="none" strike="noStrike" kern="1200" cap="none" spc="0" baseline="0">
                      <a:solidFill>
                        <a:srgbClr val="CC0000"/>
                      </a:solidFill>
                      <a:latin typeface="Times New Roman" pitchFamily="0" charset="0"/>
                      <a:ea typeface="宋体" pitchFamily="0" charset="0"/>
                      <a:cs typeface="Calibri" pitchFamily="0" charset="0"/>
                    </a:rPr>
                    <a:t>输入</a:t>
                  </a:r>
                  <a:endParaRPr lang="zh-CN" altLang="en-US" sz="32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672" name="矩形"/>
                <p:cNvSpPr>
                  <a:spLocks/>
                </p:cNvSpPr>
                <p:nvPr/>
              </p:nvSpPr>
              <p:spPr>
                <a:xfrm rot="0">
                  <a:off x="4003805" y="1209675"/>
                  <a:ext cx="1518463"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3200" b="1" i="0" u="none" strike="noStrike" kern="1200" cap="none" spc="0" baseline="0">
                      <a:solidFill>
                        <a:srgbClr val="CC0000"/>
                      </a:solidFill>
                      <a:latin typeface="Times New Roman" pitchFamily="0" charset="0"/>
                      <a:ea typeface="宋体" pitchFamily="0" charset="0"/>
                      <a:cs typeface="Calibri" pitchFamily="0" charset="0"/>
                    </a:rPr>
                    <a:t>输     出</a:t>
                  </a:r>
                  <a:endParaRPr lang="zh-CN" altLang="en-US" sz="32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673" name="矩形"/>
                <p:cNvSpPr>
                  <a:spLocks/>
                </p:cNvSpPr>
                <p:nvPr/>
              </p:nvSpPr>
              <p:spPr>
                <a:xfrm rot="0">
                  <a:off x="3589266" y="1706581"/>
                  <a:ext cx="2303473"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3399"/>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003399"/>
                      </a:solidFill>
                      <a:latin typeface="Times New Roman" pitchFamily="0" charset="0"/>
                      <a:ea typeface="宋体" pitchFamily="0" charset="0"/>
                      <a:cs typeface="Calibri" pitchFamily="0" charset="0"/>
                    </a:rPr>
                    <a:t>2</a:t>
                  </a:r>
                  <a:r>
                    <a:rPr lang="en-US" altLang="zh-CN" sz="3200" b="1" i="0" u="none" strike="noStrike" kern="1200" cap="none" spc="0" baseline="0">
                      <a:solidFill>
                        <a:srgbClr val="003399"/>
                      </a:solidFill>
                      <a:latin typeface="Times New Roman" pitchFamily="0" charset="0"/>
                      <a:ea typeface="宋体" pitchFamily="0" charset="0"/>
                      <a:cs typeface="Calibri" pitchFamily="0" charset="0"/>
                    </a:rPr>
                    <a:t>     </a:t>
                  </a:r>
                  <a:r>
                    <a:rPr lang="en-US" altLang="zh-CN" sz="2800" b="1" i="1" u="none" strike="noStrike" kern="1200" cap="none" spc="0" baseline="0">
                      <a:solidFill>
                        <a:srgbClr val="003399"/>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003399"/>
                      </a:solidFill>
                      <a:latin typeface="Times New Roman" pitchFamily="0" charset="0"/>
                      <a:ea typeface="宋体" pitchFamily="0" charset="0"/>
                      <a:cs typeface="Calibri" pitchFamily="0" charset="0"/>
                    </a:rPr>
                    <a:t>1</a:t>
                  </a:r>
                  <a:r>
                    <a:rPr lang="en-US" altLang="zh-CN" sz="3200" b="1" i="0" u="none" strike="noStrike" kern="1200" cap="none" spc="0" baseline="0">
                      <a:solidFill>
                        <a:srgbClr val="003399"/>
                      </a:solidFill>
                      <a:latin typeface="Times New Roman" pitchFamily="0" charset="0"/>
                      <a:ea typeface="宋体" pitchFamily="0" charset="0"/>
                      <a:cs typeface="Calibri" pitchFamily="0" charset="0"/>
                    </a:rPr>
                    <a:t>      </a:t>
                  </a:r>
                  <a:r>
                    <a:rPr lang="en-US" altLang="zh-CN" sz="2800" b="1" i="1" u="none" strike="noStrike" kern="1200" cap="none" spc="0" baseline="0">
                      <a:solidFill>
                        <a:srgbClr val="003399"/>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003399"/>
                      </a:solidFill>
                      <a:latin typeface="Times New Roman" pitchFamily="0" charset="0"/>
                      <a:ea typeface="宋体" pitchFamily="0" charset="0"/>
                      <a:cs typeface="Calibri" pitchFamily="0" charset="0"/>
                    </a:rPr>
                    <a:t>0</a:t>
                  </a:r>
                  <a:endParaRPr lang="zh-CN" altLang="en-US" sz="3200" b="1" i="0" u="none" strike="noStrike" kern="1200" cap="none" spc="0" baseline="0">
                    <a:solidFill>
                      <a:srgbClr val="003399"/>
                    </a:solidFill>
                    <a:latin typeface="Times New Roman" pitchFamily="0" charset="0"/>
                    <a:ea typeface="宋体" pitchFamily="0" charset="0"/>
                    <a:cs typeface="Calibri" pitchFamily="0" charset="0"/>
                  </a:endParaRPr>
                </a:p>
              </p:txBody>
            </p:sp>
          </p:grpSp>
        </p:grpSp>
        <p:sp>
          <p:nvSpPr>
            <p:cNvPr id="1676" name="直线"/>
            <p:cNvSpPr>
              <a:spLocks/>
            </p:cNvSpPr>
            <p:nvPr/>
          </p:nvSpPr>
          <p:spPr>
            <a:xfrm rot="0">
              <a:off x="1752599" y="5891212"/>
              <a:ext cx="4800601" cy="0"/>
            </a:xfrm>
            <a:prstGeom prst="line"/>
            <a:noFill/>
            <a:ln w="28575" cmpd="sng" cap="flat">
              <a:solidFill>
                <a:srgbClr val="C0504D"/>
              </a:solidFill>
              <a:prstDash val="solid"/>
              <a:round/>
            </a:ln>
          </p:spPr>
        </p:sp>
      </p:grpSp>
    </p:spTree>
    <p:extLst>
      <p:ext uri="{BB962C8B-B14F-4D97-AF65-F5344CB8AC3E}">
        <p14:creationId xmlns:p14="http://schemas.microsoft.com/office/powerpoint/2010/main" val="12904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7"/>
                                        </p:tgtEl>
                                        <p:attrNameLst>
                                          <p:attrName>style.visibility</p:attrName>
                                        </p:attrNameLst>
                                      </p:cBhvr>
                                      <p:to>
                                        <p:strVal val="visible"/>
                                      </p:to>
                                    </p:set>
                                    <p:animEffect transition="in" filter="wipe(left)">
                                      <p:cBhvr>
                                        <p:cTn id="7" dur="500"/>
                                        <p:tgtEl>
                                          <p:spTgt spid="16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63"/>
                                        </p:tgtEl>
                                        <p:attrNameLst>
                                          <p:attrName>style.visibility</p:attrName>
                                        </p:attrNameLst>
                                      </p:cBhvr>
                                      <p:to>
                                        <p:strVal val="visible"/>
                                      </p:to>
                                    </p:set>
                                    <p:animEffect transition="in" filter="wipe(up)">
                                      <p:cBhvr>
                                        <p:cTn id="12" dur="500"/>
                                        <p:tgtEl>
                                          <p:spTgt spid="1663"/>
                                        </p:tgtEl>
                                      </p:cBhvr>
                                    </p:animEffect>
                                  </p:childTnLst>
                                  <p:subTnLst>
                                    <p:audio>
                                      <p:cMediaNode>
                                        <p:cTn display="0" masterRel="sameClick">
                                          <p:stCondLst>
                                            <p:cond evt="begin" delay="0">
                                              <p:tn val="10"/>
                                            </p:cond>
                                          </p:stCondLst>
                                          <p:endCondLst>
                                            <p:cond evt="onStopAudio" delay="0">
                                              <p:tgtEl>
                                                <p:sldTgt/>
                                              </p:tgtEl>
                                            </p:cond>
                                          </p:endCondLst>
                                        </p:cTn>
                                        <p:tgtEl>
                                          <p:sndTgt r:embed="rId4" name="231.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7" grpId="0" animBg="1"/>
      <p:bldP spid="1663" grpId="0" animBg="1"/>
    </p:bldLst>
  </p:timing>
</p:sld>
</file>

<file path=ppt/slides/slide3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0" name="矩形"/>
          <p:cNvSpPr>
            <a:spLocks/>
          </p:cNvSpPr>
          <p:nvPr/>
        </p:nvSpPr>
        <p:spPr>
          <a:xfrm rot="0">
            <a:off x="609600" y="685800"/>
            <a:ext cx="5494050"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(3)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写出逻辑式并转换成“与非”式</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681" name="矩形"/>
          <p:cNvSpPr>
            <a:spLocks/>
          </p:cNvSpPr>
          <p:nvPr/>
        </p:nvSpPr>
        <p:spPr>
          <a:xfrm rot="0">
            <a:off x="1143000" y="1466850"/>
            <a:ext cx="3794125" cy="63436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Y</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2</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4 </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5 </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6 </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7</a:t>
            </a:r>
            <a:endParaRPr lang="zh-CN" altLang="en-US" sz="3600" b="1" i="0" u="none" strike="noStrike" kern="1200" cap="none" spc="0" baseline="-25000">
              <a:solidFill>
                <a:schemeClr val="tx1"/>
              </a:solidFill>
              <a:latin typeface="Times New Roman" pitchFamily="0" charset="0"/>
              <a:ea typeface="宋体" pitchFamily="0" charset="0"/>
              <a:cs typeface="Calibri" pitchFamily="0" charset="0"/>
            </a:endParaRPr>
          </a:p>
        </p:txBody>
      </p:sp>
      <p:grpSp>
        <p:nvGrpSpPr>
          <p:cNvPr id="1693" name="组合"/>
          <p:cNvGrpSpPr>
            <a:grpSpLocks/>
          </p:cNvGrpSpPr>
          <p:nvPr/>
        </p:nvGrpSpPr>
        <p:grpSpPr>
          <a:xfrm>
            <a:off x="1600200" y="2058988"/>
            <a:ext cx="3221037" cy="849400"/>
            <a:chOff x="1600200" y="2058988"/>
            <a:chExt cx="3221037" cy="849400"/>
          </a:xfrm>
        </p:grpSpPr>
        <p:grpSp>
          <p:nvGrpSpPr>
            <p:cNvPr id="1686" name="组合"/>
            <p:cNvGrpSpPr>
              <a:grpSpLocks/>
            </p:cNvGrpSpPr>
            <p:nvPr/>
          </p:nvGrpSpPr>
          <p:grpSpPr>
            <a:xfrm>
              <a:off x="1600200" y="2058988"/>
              <a:ext cx="3221037" cy="849400"/>
              <a:chOff x="1600200" y="2058988"/>
              <a:chExt cx="3221037" cy="849400"/>
            </a:xfrm>
          </p:grpSpPr>
          <p:sp>
            <p:nvSpPr>
              <p:cNvPr id="1682" name="矩形"/>
              <p:cNvSpPr>
                <a:spLocks/>
              </p:cNvSpPr>
              <p:nvPr/>
            </p:nvSpPr>
            <p:spPr>
              <a:xfrm rot="0">
                <a:off x="1600200" y="2274023"/>
                <a:ext cx="3221037" cy="63436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4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5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6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7</a:t>
                </a:r>
                <a:endParaRPr lang="zh-CN" altLang="en-US" sz="36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683" name="矩形"/>
              <p:cNvSpPr>
                <a:spLocks/>
              </p:cNvSpPr>
              <p:nvPr/>
            </p:nvSpPr>
            <p:spPr>
              <a:xfrm rot="0">
                <a:off x="2530722" y="2058988"/>
                <a:ext cx="429471" cy="81533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800" b="1" i="0" u="none" strike="noStrike" kern="1200" cap="none" spc="0" baseline="0">
                    <a:solidFill>
                      <a:schemeClr val="tx1"/>
                    </a:solidFill>
                    <a:latin typeface="Times New Roman" pitchFamily="0" charset="0"/>
                    <a:ea typeface="宋体" pitchFamily="0" charset="0"/>
                    <a:cs typeface="宋体" pitchFamily="0" charset="0"/>
                  </a:rPr>
                  <a:t>.</a:t>
                </a:r>
                <a:endParaRPr lang="zh-CN" altLang="en-US" sz="4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684" name="矩形"/>
              <p:cNvSpPr>
                <a:spLocks/>
              </p:cNvSpPr>
              <p:nvPr/>
            </p:nvSpPr>
            <p:spPr>
              <a:xfrm rot="0">
                <a:off x="3246508" y="2058988"/>
                <a:ext cx="344803" cy="81533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800" b="1" i="0" u="none" strike="noStrike" kern="1200" cap="none" spc="0" baseline="0">
                    <a:solidFill>
                      <a:schemeClr val="tx1"/>
                    </a:solidFill>
                    <a:latin typeface="Times New Roman" pitchFamily="0" charset="0"/>
                    <a:ea typeface="宋体" pitchFamily="0" charset="0"/>
                    <a:cs typeface="Calibri" pitchFamily="0" charset="0"/>
                  </a:rPr>
                  <a:t>.</a:t>
                </a:r>
                <a:endParaRPr lang="zh-CN" altLang="en-US" sz="4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685" name="矩形"/>
              <p:cNvSpPr>
                <a:spLocks/>
              </p:cNvSpPr>
              <p:nvPr/>
            </p:nvSpPr>
            <p:spPr>
              <a:xfrm rot="0">
                <a:off x="3890716" y="2058988"/>
                <a:ext cx="344803" cy="81533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800" b="1" i="0" u="none" strike="noStrike" kern="1200" cap="none" spc="0" baseline="0">
                    <a:solidFill>
                      <a:schemeClr val="tx1"/>
                    </a:solidFill>
                    <a:latin typeface="Times New Roman" pitchFamily="0" charset="0"/>
                    <a:ea typeface="宋体" pitchFamily="0" charset="0"/>
                    <a:cs typeface="Calibri" pitchFamily="0" charset="0"/>
                  </a:rPr>
                  <a:t>.</a:t>
                </a:r>
                <a:endParaRPr lang="zh-CN" altLang="en-US" sz="4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1692" name="组合"/>
            <p:cNvGrpSpPr>
              <a:grpSpLocks/>
            </p:cNvGrpSpPr>
            <p:nvPr/>
          </p:nvGrpSpPr>
          <p:grpSpPr>
            <a:xfrm>
              <a:off x="2101251" y="2274023"/>
              <a:ext cx="2433672" cy="71678"/>
              <a:chOff x="2101251" y="2274023"/>
              <a:chExt cx="2433672" cy="71678"/>
            </a:xfrm>
          </p:grpSpPr>
          <p:sp>
            <p:nvSpPr>
              <p:cNvPr id="1687" name="直线"/>
              <p:cNvSpPr>
                <a:spLocks/>
              </p:cNvSpPr>
              <p:nvPr/>
            </p:nvSpPr>
            <p:spPr>
              <a:xfrm rot="0">
                <a:off x="2101251" y="2345702"/>
                <a:ext cx="357893" cy="0"/>
              </a:xfrm>
              <a:prstGeom prst="line"/>
              <a:noFill/>
              <a:ln w="28575" cmpd="sng" cap="flat">
                <a:solidFill>
                  <a:srgbClr val="003399"/>
                </a:solidFill>
                <a:prstDash val="solid"/>
                <a:round/>
              </a:ln>
            </p:spPr>
          </p:sp>
          <p:sp>
            <p:nvSpPr>
              <p:cNvPr id="1688" name="直线"/>
              <p:cNvSpPr>
                <a:spLocks/>
              </p:cNvSpPr>
              <p:nvPr/>
            </p:nvSpPr>
            <p:spPr>
              <a:xfrm rot="0">
                <a:off x="4105452" y="2345702"/>
                <a:ext cx="357893" cy="0"/>
              </a:xfrm>
              <a:prstGeom prst="line"/>
              <a:noFill/>
              <a:ln w="28575" cmpd="sng" cap="flat">
                <a:solidFill>
                  <a:srgbClr val="003399"/>
                </a:solidFill>
                <a:prstDash val="solid"/>
                <a:round/>
              </a:ln>
            </p:spPr>
          </p:sp>
          <p:sp>
            <p:nvSpPr>
              <p:cNvPr id="1689" name="直线"/>
              <p:cNvSpPr>
                <a:spLocks/>
              </p:cNvSpPr>
              <p:nvPr/>
            </p:nvSpPr>
            <p:spPr>
              <a:xfrm rot="0">
                <a:off x="3461244" y="2345702"/>
                <a:ext cx="357893" cy="0"/>
              </a:xfrm>
              <a:prstGeom prst="line"/>
              <a:noFill/>
              <a:ln w="28575" cmpd="sng" cap="flat">
                <a:solidFill>
                  <a:srgbClr val="003399"/>
                </a:solidFill>
                <a:prstDash val="solid"/>
                <a:round/>
              </a:ln>
            </p:spPr>
          </p:sp>
          <p:sp>
            <p:nvSpPr>
              <p:cNvPr id="1690" name="直线"/>
              <p:cNvSpPr>
                <a:spLocks/>
              </p:cNvSpPr>
              <p:nvPr/>
            </p:nvSpPr>
            <p:spPr>
              <a:xfrm rot="0">
                <a:off x="2745458" y="2345702"/>
                <a:ext cx="357893" cy="0"/>
              </a:xfrm>
              <a:prstGeom prst="line"/>
              <a:noFill/>
              <a:ln w="28575" cmpd="sng" cap="flat">
                <a:solidFill>
                  <a:srgbClr val="003399"/>
                </a:solidFill>
                <a:prstDash val="solid"/>
                <a:round/>
              </a:ln>
            </p:spPr>
          </p:sp>
          <p:sp>
            <p:nvSpPr>
              <p:cNvPr id="1691" name="直线"/>
              <p:cNvSpPr>
                <a:spLocks/>
              </p:cNvSpPr>
              <p:nvPr/>
            </p:nvSpPr>
            <p:spPr>
              <a:xfrm rot="0">
                <a:off x="2101251" y="2274023"/>
                <a:ext cx="2433672" cy="0"/>
              </a:xfrm>
              <a:prstGeom prst="line"/>
              <a:noFill/>
              <a:ln w="28575" cmpd="sng" cap="flat">
                <a:solidFill>
                  <a:srgbClr val="003399"/>
                </a:solidFill>
                <a:prstDash val="solid"/>
                <a:round/>
              </a:ln>
            </p:spPr>
          </p:sp>
        </p:grpSp>
      </p:grpSp>
      <p:grpSp>
        <p:nvGrpSpPr>
          <p:cNvPr id="1698" name="组合"/>
          <p:cNvGrpSpPr>
            <a:grpSpLocks/>
          </p:cNvGrpSpPr>
          <p:nvPr/>
        </p:nvGrpSpPr>
        <p:grpSpPr>
          <a:xfrm>
            <a:off x="4800601" y="1511300"/>
            <a:ext cx="2988391" cy="634365"/>
            <a:chOff x="4800601" y="1511300"/>
            <a:chExt cx="2988391" cy="634365"/>
          </a:xfrm>
        </p:grpSpPr>
        <p:sp>
          <p:nvSpPr>
            <p:cNvPr id="1694" name="矩形"/>
            <p:cNvSpPr>
              <a:spLocks/>
            </p:cNvSpPr>
            <p:nvPr/>
          </p:nvSpPr>
          <p:spPr>
            <a:xfrm rot="0">
              <a:off x="4800601" y="1511300"/>
              <a:ext cx="2988391" cy="6343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4</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5</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6</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7</a:t>
              </a:r>
              <a:endParaRPr lang="zh-CN" altLang="en-US" sz="3600" b="1" i="0" u="none" strike="noStrike" kern="1200" cap="none" spc="0" baseline="-25000">
                <a:solidFill>
                  <a:schemeClr val="tx1"/>
                </a:solidFill>
                <a:latin typeface="Times New Roman" pitchFamily="0" charset="0"/>
                <a:ea typeface="宋体" pitchFamily="0" charset="0"/>
                <a:cs typeface="Calibri" pitchFamily="0" charset="0"/>
              </a:endParaRPr>
            </a:p>
          </p:txBody>
        </p:sp>
        <p:grpSp>
          <p:nvGrpSpPr>
            <p:cNvPr id="1697" name="组合"/>
            <p:cNvGrpSpPr>
              <a:grpSpLocks/>
            </p:cNvGrpSpPr>
            <p:nvPr/>
          </p:nvGrpSpPr>
          <p:grpSpPr>
            <a:xfrm>
              <a:off x="5230105" y="1582892"/>
              <a:ext cx="2433859" cy="71592"/>
              <a:chOff x="5230105" y="1582892"/>
              <a:chExt cx="2433859" cy="71592"/>
            </a:xfrm>
          </p:grpSpPr>
          <p:sp>
            <p:nvSpPr>
              <p:cNvPr id="1695" name="直线"/>
              <p:cNvSpPr>
                <a:spLocks/>
              </p:cNvSpPr>
              <p:nvPr/>
            </p:nvSpPr>
            <p:spPr>
              <a:xfrm rot="0">
                <a:off x="5230105" y="1654484"/>
                <a:ext cx="2433859" cy="0"/>
              </a:xfrm>
              <a:prstGeom prst="line"/>
              <a:noFill/>
              <a:ln w="28575" cmpd="sng" cap="flat">
                <a:solidFill>
                  <a:srgbClr val="003399"/>
                </a:solidFill>
                <a:prstDash val="solid"/>
                <a:round/>
              </a:ln>
            </p:spPr>
          </p:sp>
          <p:sp>
            <p:nvSpPr>
              <p:cNvPr id="1696" name="直线"/>
              <p:cNvSpPr>
                <a:spLocks/>
              </p:cNvSpPr>
              <p:nvPr/>
            </p:nvSpPr>
            <p:spPr>
              <a:xfrm rot="0">
                <a:off x="5230105" y="1582892"/>
                <a:ext cx="2433859" cy="0"/>
              </a:xfrm>
              <a:prstGeom prst="line"/>
              <a:noFill/>
              <a:ln w="28575" cmpd="sng" cap="flat">
                <a:solidFill>
                  <a:srgbClr val="003399"/>
                </a:solidFill>
                <a:prstDash val="solid"/>
                <a:round/>
              </a:ln>
            </p:spPr>
          </p:sp>
        </p:grpSp>
      </p:grpSp>
      <p:sp>
        <p:nvSpPr>
          <p:cNvPr id="1699" name="矩形"/>
          <p:cNvSpPr>
            <a:spLocks/>
          </p:cNvSpPr>
          <p:nvPr/>
        </p:nvSpPr>
        <p:spPr>
          <a:xfrm rot="0">
            <a:off x="1143000" y="3067050"/>
            <a:ext cx="3236564" cy="6343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Y</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1</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2</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3</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6</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7</a:t>
            </a:r>
            <a:endParaRPr lang="zh-CN" altLang="en-US" sz="3600" b="1" i="0" u="none" strike="noStrike" kern="1200" cap="none" spc="0" baseline="-25000">
              <a:solidFill>
                <a:schemeClr val="tx1"/>
              </a:solidFill>
              <a:latin typeface="Times New Roman" pitchFamily="0" charset="0"/>
              <a:ea typeface="宋体" pitchFamily="0" charset="0"/>
              <a:cs typeface="Calibri" pitchFamily="0" charset="0"/>
            </a:endParaRPr>
          </a:p>
        </p:txBody>
      </p:sp>
      <p:grpSp>
        <p:nvGrpSpPr>
          <p:cNvPr id="1711" name="组合"/>
          <p:cNvGrpSpPr>
            <a:grpSpLocks/>
          </p:cNvGrpSpPr>
          <p:nvPr/>
        </p:nvGrpSpPr>
        <p:grpSpPr>
          <a:xfrm>
            <a:off x="1611313" y="3640137"/>
            <a:ext cx="3221037" cy="849400"/>
            <a:chOff x="1611313" y="3640137"/>
            <a:chExt cx="3221037" cy="849400"/>
          </a:xfrm>
        </p:grpSpPr>
        <p:grpSp>
          <p:nvGrpSpPr>
            <p:cNvPr id="1704" name="组合"/>
            <p:cNvGrpSpPr>
              <a:grpSpLocks/>
            </p:cNvGrpSpPr>
            <p:nvPr/>
          </p:nvGrpSpPr>
          <p:grpSpPr>
            <a:xfrm>
              <a:off x="1611313" y="3640137"/>
              <a:ext cx="3221037" cy="849400"/>
              <a:chOff x="1611313" y="3640137"/>
              <a:chExt cx="3221037" cy="849400"/>
            </a:xfrm>
          </p:grpSpPr>
          <p:sp>
            <p:nvSpPr>
              <p:cNvPr id="1700" name="矩形"/>
              <p:cNvSpPr>
                <a:spLocks/>
              </p:cNvSpPr>
              <p:nvPr/>
            </p:nvSpPr>
            <p:spPr>
              <a:xfrm rot="0">
                <a:off x="1611313" y="3855173"/>
                <a:ext cx="3221037" cy="63436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2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3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6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7</a:t>
                </a:r>
                <a:endParaRPr lang="zh-CN" altLang="en-US" sz="36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701" name="矩形"/>
              <p:cNvSpPr>
                <a:spLocks/>
              </p:cNvSpPr>
              <p:nvPr/>
            </p:nvSpPr>
            <p:spPr>
              <a:xfrm rot="0">
                <a:off x="2540343" y="3640137"/>
                <a:ext cx="430963" cy="81533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800" b="1" i="0" u="none" strike="noStrike" kern="1200" cap="none" spc="0" baseline="0">
                    <a:solidFill>
                      <a:schemeClr val="tx1"/>
                    </a:solidFill>
                    <a:latin typeface="Times New Roman" pitchFamily="0" charset="0"/>
                    <a:ea typeface="宋体" pitchFamily="0" charset="0"/>
                    <a:cs typeface="宋体" pitchFamily="0" charset="0"/>
                  </a:rPr>
                  <a:t>.  </a:t>
                </a:r>
                <a:endParaRPr lang="zh-CN" altLang="en-US" sz="4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702" name="矩形"/>
              <p:cNvSpPr>
                <a:spLocks/>
              </p:cNvSpPr>
              <p:nvPr/>
            </p:nvSpPr>
            <p:spPr>
              <a:xfrm rot="0">
                <a:off x="3257621" y="3640137"/>
                <a:ext cx="344803" cy="81533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800" b="1" i="0" u="none" strike="noStrike" kern="1200" cap="none" spc="0" baseline="0">
                    <a:solidFill>
                      <a:schemeClr val="tx1"/>
                    </a:solidFill>
                    <a:latin typeface="Times New Roman" pitchFamily="0" charset="0"/>
                    <a:ea typeface="宋体" pitchFamily="0" charset="0"/>
                    <a:cs typeface="Calibri" pitchFamily="0" charset="0"/>
                  </a:rPr>
                  <a:t>. </a:t>
                </a:r>
                <a:endParaRPr lang="zh-CN" altLang="en-US" sz="4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703" name="矩形"/>
              <p:cNvSpPr>
                <a:spLocks/>
              </p:cNvSpPr>
              <p:nvPr/>
            </p:nvSpPr>
            <p:spPr>
              <a:xfrm rot="0">
                <a:off x="3901828" y="3640137"/>
                <a:ext cx="344803" cy="81533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800" b="1" i="0" u="none" strike="noStrike" kern="1200" cap="none" spc="0" baseline="0">
                    <a:solidFill>
                      <a:schemeClr val="tx1"/>
                    </a:solidFill>
                    <a:latin typeface="Times New Roman" pitchFamily="0" charset="0"/>
                    <a:ea typeface="宋体" pitchFamily="0" charset="0"/>
                    <a:cs typeface="Calibri" pitchFamily="0" charset="0"/>
                  </a:rPr>
                  <a:t>.</a:t>
                </a:r>
                <a:endParaRPr lang="zh-CN" altLang="en-US" sz="4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1710" name="组合"/>
            <p:cNvGrpSpPr>
              <a:grpSpLocks/>
            </p:cNvGrpSpPr>
            <p:nvPr/>
          </p:nvGrpSpPr>
          <p:grpSpPr>
            <a:xfrm>
              <a:off x="2195513" y="3829050"/>
              <a:ext cx="2590799" cy="76200"/>
              <a:chOff x="2195513" y="3829050"/>
              <a:chExt cx="2590799" cy="76200"/>
            </a:xfrm>
          </p:grpSpPr>
          <p:sp>
            <p:nvSpPr>
              <p:cNvPr id="1705" name="直线"/>
              <p:cNvSpPr>
                <a:spLocks/>
              </p:cNvSpPr>
              <p:nvPr/>
            </p:nvSpPr>
            <p:spPr>
              <a:xfrm rot="0">
                <a:off x="2195513" y="3905250"/>
                <a:ext cx="381000" cy="0"/>
              </a:xfrm>
              <a:prstGeom prst="line"/>
              <a:noFill/>
              <a:ln w="28575" cmpd="sng" cap="flat">
                <a:solidFill>
                  <a:srgbClr val="003399"/>
                </a:solidFill>
                <a:prstDash val="solid"/>
                <a:round/>
              </a:ln>
            </p:spPr>
          </p:sp>
          <p:sp>
            <p:nvSpPr>
              <p:cNvPr id="1706" name="直线"/>
              <p:cNvSpPr>
                <a:spLocks/>
              </p:cNvSpPr>
              <p:nvPr/>
            </p:nvSpPr>
            <p:spPr>
              <a:xfrm rot="0">
                <a:off x="4329113" y="3905250"/>
                <a:ext cx="381000" cy="0"/>
              </a:xfrm>
              <a:prstGeom prst="line"/>
              <a:noFill/>
              <a:ln w="28575" cmpd="sng" cap="flat">
                <a:solidFill>
                  <a:srgbClr val="003399"/>
                </a:solidFill>
                <a:prstDash val="solid"/>
                <a:round/>
              </a:ln>
            </p:spPr>
          </p:sp>
          <p:sp>
            <p:nvSpPr>
              <p:cNvPr id="1707" name="直线"/>
              <p:cNvSpPr>
                <a:spLocks/>
              </p:cNvSpPr>
              <p:nvPr/>
            </p:nvSpPr>
            <p:spPr>
              <a:xfrm rot="0">
                <a:off x="3643313" y="3905250"/>
                <a:ext cx="381000" cy="0"/>
              </a:xfrm>
              <a:prstGeom prst="line"/>
              <a:noFill/>
              <a:ln w="28575" cmpd="sng" cap="flat">
                <a:solidFill>
                  <a:srgbClr val="003399"/>
                </a:solidFill>
                <a:prstDash val="solid"/>
                <a:round/>
              </a:ln>
            </p:spPr>
          </p:sp>
          <p:sp>
            <p:nvSpPr>
              <p:cNvPr id="1708" name="直线"/>
              <p:cNvSpPr>
                <a:spLocks/>
              </p:cNvSpPr>
              <p:nvPr/>
            </p:nvSpPr>
            <p:spPr>
              <a:xfrm rot="0">
                <a:off x="2881313" y="3905250"/>
                <a:ext cx="381000" cy="0"/>
              </a:xfrm>
              <a:prstGeom prst="line"/>
              <a:noFill/>
              <a:ln w="28575" cmpd="sng" cap="flat">
                <a:solidFill>
                  <a:srgbClr val="003399"/>
                </a:solidFill>
                <a:prstDash val="solid"/>
                <a:round/>
              </a:ln>
            </p:spPr>
          </p:sp>
          <p:sp>
            <p:nvSpPr>
              <p:cNvPr id="1709" name="直线"/>
              <p:cNvSpPr>
                <a:spLocks/>
              </p:cNvSpPr>
              <p:nvPr/>
            </p:nvSpPr>
            <p:spPr>
              <a:xfrm rot="0">
                <a:off x="2195513" y="3829050"/>
                <a:ext cx="2590799" cy="0"/>
              </a:xfrm>
              <a:prstGeom prst="line"/>
              <a:noFill/>
              <a:ln w="28575" cmpd="sng" cap="flat">
                <a:solidFill>
                  <a:srgbClr val="003399"/>
                </a:solidFill>
                <a:prstDash val="solid"/>
                <a:round/>
              </a:ln>
            </p:spPr>
          </p:sp>
        </p:grpSp>
      </p:grpSp>
      <p:grpSp>
        <p:nvGrpSpPr>
          <p:cNvPr id="1716" name="组合"/>
          <p:cNvGrpSpPr>
            <a:grpSpLocks/>
          </p:cNvGrpSpPr>
          <p:nvPr/>
        </p:nvGrpSpPr>
        <p:grpSpPr>
          <a:xfrm>
            <a:off x="4451350" y="3067050"/>
            <a:ext cx="3136980" cy="634365"/>
            <a:chOff x="4451350" y="3067050"/>
            <a:chExt cx="3136980" cy="634365"/>
          </a:xfrm>
        </p:grpSpPr>
        <p:sp>
          <p:nvSpPr>
            <p:cNvPr id="1712" name="矩形"/>
            <p:cNvSpPr>
              <a:spLocks/>
            </p:cNvSpPr>
            <p:nvPr/>
          </p:nvSpPr>
          <p:spPr>
            <a:xfrm rot="0">
              <a:off x="4451350" y="3067050"/>
              <a:ext cx="3136980" cy="6343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2 </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3 </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6</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7</a:t>
              </a:r>
              <a:endParaRPr lang="zh-CN" altLang="en-US" sz="3600" b="1" i="0" u="none" strike="noStrike" kern="1200" cap="none" spc="0" baseline="-25000">
                <a:solidFill>
                  <a:schemeClr val="tx1"/>
                </a:solidFill>
                <a:latin typeface="Times New Roman" pitchFamily="0" charset="0"/>
                <a:ea typeface="宋体" pitchFamily="0" charset="0"/>
                <a:cs typeface="Calibri" pitchFamily="0" charset="0"/>
              </a:endParaRPr>
            </a:p>
          </p:txBody>
        </p:sp>
        <p:grpSp>
          <p:nvGrpSpPr>
            <p:cNvPr id="1715" name="组合"/>
            <p:cNvGrpSpPr>
              <a:grpSpLocks/>
            </p:cNvGrpSpPr>
            <p:nvPr/>
          </p:nvGrpSpPr>
          <p:grpSpPr>
            <a:xfrm>
              <a:off x="5008563" y="3067050"/>
              <a:ext cx="2433637" cy="71436"/>
              <a:chOff x="5008563" y="3067050"/>
              <a:chExt cx="2433637" cy="71436"/>
            </a:xfrm>
          </p:grpSpPr>
          <p:sp>
            <p:nvSpPr>
              <p:cNvPr id="1713" name="直线"/>
              <p:cNvSpPr>
                <a:spLocks/>
              </p:cNvSpPr>
              <p:nvPr/>
            </p:nvSpPr>
            <p:spPr>
              <a:xfrm rot="0">
                <a:off x="5008563" y="3138487"/>
                <a:ext cx="2433637" cy="0"/>
              </a:xfrm>
              <a:prstGeom prst="line"/>
              <a:noFill/>
              <a:ln w="28575" cmpd="sng" cap="flat">
                <a:solidFill>
                  <a:srgbClr val="003399"/>
                </a:solidFill>
                <a:prstDash val="solid"/>
                <a:round/>
              </a:ln>
            </p:spPr>
          </p:sp>
          <p:sp>
            <p:nvSpPr>
              <p:cNvPr id="1714" name="直线"/>
              <p:cNvSpPr>
                <a:spLocks/>
              </p:cNvSpPr>
              <p:nvPr/>
            </p:nvSpPr>
            <p:spPr>
              <a:xfrm rot="0">
                <a:off x="5008563" y="3067050"/>
                <a:ext cx="2433637" cy="0"/>
              </a:xfrm>
              <a:prstGeom prst="line"/>
              <a:noFill/>
              <a:ln w="28575" cmpd="sng" cap="flat">
                <a:solidFill>
                  <a:srgbClr val="003399"/>
                </a:solidFill>
                <a:prstDash val="solid"/>
                <a:round/>
              </a:ln>
            </p:spPr>
          </p:sp>
        </p:grpSp>
      </p:grpSp>
      <p:sp>
        <p:nvSpPr>
          <p:cNvPr id="1717" name="矩形"/>
          <p:cNvSpPr>
            <a:spLocks/>
          </p:cNvSpPr>
          <p:nvPr/>
        </p:nvSpPr>
        <p:spPr>
          <a:xfrm rot="0">
            <a:off x="1143000" y="4540250"/>
            <a:ext cx="3733800" cy="63436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Y</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0</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1</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3</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5</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7</a:t>
            </a:r>
            <a:endParaRPr lang="zh-CN" altLang="en-US" sz="3600" b="1" i="0" u="none" strike="noStrike" kern="1200" cap="none" spc="0" baseline="-25000">
              <a:solidFill>
                <a:schemeClr val="tx1"/>
              </a:solidFill>
              <a:latin typeface="Times New Roman" pitchFamily="0" charset="0"/>
              <a:ea typeface="宋体" pitchFamily="0" charset="0"/>
              <a:cs typeface="Calibri" pitchFamily="0" charset="0"/>
            </a:endParaRPr>
          </a:p>
        </p:txBody>
      </p:sp>
      <p:grpSp>
        <p:nvGrpSpPr>
          <p:cNvPr id="1729" name="组合"/>
          <p:cNvGrpSpPr>
            <a:grpSpLocks/>
          </p:cNvGrpSpPr>
          <p:nvPr/>
        </p:nvGrpSpPr>
        <p:grpSpPr>
          <a:xfrm>
            <a:off x="1390650" y="5164138"/>
            <a:ext cx="3221037" cy="849399"/>
            <a:chOff x="1390650" y="5164138"/>
            <a:chExt cx="3221037" cy="849399"/>
          </a:xfrm>
        </p:grpSpPr>
        <p:grpSp>
          <p:nvGrpSpPr>
            <p:cNvPr id="1722" name="组合"/>
            <p:cNvGrpSpPr>
              <a:grpSpLocks/>
            </p:cNvGrpSpPr>
            <p:nvPr/>
          </p:nvGrpSpPr>
          <p:grpSpPr>
            <a:xfrm>
              <a:off x="1390650" y="5164138"/>
              <a:ext cx="3221037" cy="849399"/>
              <a:chOff x="1390650" y="5164138"/>
              <a:chExt cx="3221037" cy="849399"/>
            </a:xfrm>
          </p:grpSpPr>
          <p:sp>
            <p:nvSpPr>
              <p:cNvPr id="1718" name="矩形"/>
              <p:cNvSpPr>
                <a:spLocks/>
              </p:cNvSpPr>
              <p:nvPr/>
            </p:nvSpPr>
            <p:spPr>
              <a:xfrm rot="0">
                <a:off x="1390650" y="5379172"/>
                <a:ext cx="3221037" cy="63436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1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3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5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7</a:t>
                </a:r>
                <a:endParaRPr lang="zh-CN" altLang="en-US" sz="36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1719" name="矩形"/>
              <p:cNvSpPr>
                <a:spLocks/>
              </p:cNvSpPr>
              <p:nvPr/>
            </p:nvSpPr>
            <p:spPr>
              <a:xfrm rot="0">
                <a:off x="2319681" y="5164138"/>
                <a:ext cx="430963" cy="8153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800" b="1" i="0" u="none" strike="noStrike" kern="1200" cap="none" spc="0" baseline="0">
                    <a:solidFill>
                      <a:schemeClr val="tx1"/>
                    </a:solidFill>
                    <a:latin typeface="Times New Roman" pitchFamily="0" charset="0"/>
                    <a:ea typeface="宋体" pitchFamily="0" charset="0"/>
                    <a:cs typeface="宋体" pitchFamily="0" charset="0"/>
                  </a:rPr>
                  <a:t>.</a:t>
                </a:r>
                <a:endParaRPr lang="zh-CN" altLang="en-US" sz="4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720" name="矩形"/>
              <p:cNvSpPr>
                <a:spLocks/>
              </p:cNvSpPr>
              <p:nvPr/>
            </p:nvSpPr>
            <p:spPr>
              <a:xfrm rot="0">
                <a:off x="3036958" y="5164138"/>
                <a:ext cx="344803" cy="8153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800" b="1" i="0" u="none" strike="noStrike" kern="1200" cap="none" spc="0" baseline="0">
                    <a:solidFill>
                      <a:schemeClr val="tx1"/>
                    </a:solidFill>
                    <a:latin typeface="Times New Roman" pitchFamily="0" charset="0"/>
                    <a:ea typeface="宋体" pitchFamily="0" charset="0"/>
                    <a:cs typeface="Calibri" pitchFamily="0" charset="0"/>
                  </a:rPr>
                  <a:t>.</a:t>
                </a:r>
                <a:endParaRPr lang="zh-CN" altLang="en-US" sz="4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721" name="矩形"/>
              <p:cNvSpPr>
                <a:spLocks/>
              </p:cNvSpPr>
              <p:nvPr/>
            </p:nvSpPr>
            <p:spPr>
              <a:xfrm rot="0">
                <a:off x="3681166" y="5164138"/>
                <a:ext cx="344803" cy="8153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800" b="1" i="0" u="none" strike="noStrike" kern="1200" cap="none" spc="0" baseline="0">
                    <a:solidFill>
                      <a:schemeClr val="tx1"/>
                    </a:solidFill>
                    <a:latin typeface="Times New Roman" pitchFamily="0" charset="0"/>
                    <a:ea typeface="宋体" pitchFamily="0" charset="0"/>
                    <a:cs typeface="Calibri" pitchFamily="0" charset="0"/>
                  </a:rPr>
                  <a:t>.</a:t>
                </a:r>
                <a:endParaRPr lang="zh-CN" altLang="en-US" sz="4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1728" name="组合"/>
            <p:cNvGrpSpPr>
              <a:grpSpLocks/>
            </p:cNvGrpSpPr>
            <p:nvPr/>
          </p:nvGrpSpPr>
          <p:grpSpPr>
            <a:xfrm>
              <a:off x="1892299" y="5360988"/>
              <a:ext cx="2433638" cy="71436"/>
              <a:chOff x="1892299" y="5360988"/>
              <a:chExt cx="2433638" cy="71436"/>
            </a:xfrm>
          </p:grpSpPr>
          <p:sp>
            <p:nvSpPr>
              <p:cNvPr id="1723" name="直线"/>
              <p:cNvSpPr>
                <a:spLocks/>
              </p:cNvSpPr>
              <p:nvPr/>
            </p:nvSpPr>
            <p:spPr>
              <a:xfrm rot="0">
                <a:off x="1892299" y="5432424"/>
                <a:ext cx="357886" cy="0"/>
              </a:xfrm>
              <a:prstGeom prst="line"/>
              <a:noFill/>
              <a:ln w="28575" cmpd="sng" cap="flat">
                <a:solidFill>
                  <a:srgbClr val="003399"/>
                </a:solidFill>
                <a:prstDash val="solid"/>
                <a:round/>
              </a:ln>
            </p:spPr>
          </p:sp>
          <p:sp>
            <p:nvSpPr>
              <p:cNvPr id="1724" name="直线"/>
              <p:cNvSpPr>
                <a:spLocks/>
              </p:cNvSpPr>
              <p:nvPr/>
            </p:nvSpPr>
            <p:spPr>
              <a:xfrm rot="0">
                <a:off x="3896473" y="5432424"/>
                <a:ext cx="357888" cy="0"/>
              </a:xfrm>
              <a:prstGeom prst="line"/>
              <a:noFill/>
              <a:ln w="28575" cmpd="sng" cap="flat">
                <a:solidFill>
                  <a:srgbClr val="003399"/>
                </a:solidFill>
                <a:prstDash val="solid"/>
                <a:round/>
              </a:ln>
            </p:spPr>
          </p:sp>
          <p:sp>
            <p:nvSpPr>
              <p:cNvPr id="1725" name="直线"/>
              <p:cNvSpPr>
                <a:spLocks/>
              </p:cNvSpPr>
              <p:nvPr/>
            </p:nvSpPr>
            <p:spPr>
              <a:xfrm rot="0">
                <a:off x="3252274" y="5432424"/>
                <a:ext cx="357888" cy="0"/>
              </a:xfrm>
              <a:prstGeom prst="line"/>
              <a:noFill/>
              <a:ln w="28575" cmpd="sng" cap="flat">
                <a:solidFill>
                  <a:srgbClr val="003399"/>
                </a:solidFill>
                <a:prstDash val="solid"/>
                <a:round/>
              </a:ln>
            </p:spPr>
          </p:sp>
          <p:sp>
            <p:nvSpPr>
              <p:cNvPr id="1726" name="直线"/>
              <p:cNvSpPr>
                <a:spLocks/>
              </p:cNvSpPr>
              <p:nvPr/>
            </p:nvSpPr>
            <p:spPr>
              <a:xfrm rot="0">
                <a:off x="2536497" y="5432424"/>
                <a:ext cx="357888" cy="0"/>
              </a:xfrm>
              <a:prstGeom prst="line"/>
              <a:noFill/>
              <a:ln w="28575" cmpd="sng" cap="flat">
                <a:solidFill>
                  <a:srgbClr val="003399"/>
                </a:solidFill>
                <a:prstDash val="solid"/>
                <a:round/>
              </a:ln>
            </p:spPr>
          </p:sp>
          <p:sp>
            <p:nvSpPr>
              <p:cNvPr id="1727" name="直线"/>
              <p:cNvSpPr>
                <a:spLocks/>
              </p:cNvSpPr>
              <p:nvPr/>
            </p:nvSpPr>
            <p:spPr>
              <a:xfrm rot="0">
                <a:off x="1892299" y="5360988"/>
                <a:ext cx="2433638" cy="0"/>
              </a:xfrm>
              <a:prstGeom prst="line"/>
              <a:noFill/>
              <a:ln w="28575" cmpd="sng" cap="flat">
                <a:solidFill>
                  <a:srgbClr val="003399"/>
                </a:solidFill>
                <a:prstDash val="solid"/>
                <a:round/>
              </a:ln>
            </p:spPr>
          </p:sp>
        </p:grpSp>
      </p:grpSp>
      <p:grpSp>
        <p:nvGrpSpPr>
          <p:cNvPr id="1734" name="组合"/>
          <p:cNvGrpSpPr>
            <a:grpSpLocks/>
          </p:cNvGrpSpPr>
          <p:nvPr/>
        </p:nvGrpSpPr>
        <p:grpSpPr>
          <a:xfrm>
            <a:off x="4692650" y="4572000"/>
            <a:ext cx="3136980" cy="634365"/>
            <a:chOff x="4692650" y="4572000"/>
            <a:chExt cx="3136980" cy="634365"/>
          </a:xfrm>
        </p:grpSpPr>
        <p:sp>
          <p:nvSpPr>
            <p:cNvPr id="1730" name="矩形"/>
            <p:cNvSpPr>
              <a:spLocks/>
            </p:cNvSpPr>
            <p:nvPr/>
          </p:nvSpPr>
          <p:spPr>
            <a:xfrm rot="0">
              <a:off x="4692650" y="4572000"/>
              <a:ext cx="3136980" cy="6343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1 </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3</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5 </a:t>
              </a:r>
              <a:r>
                <a:rPr lang="en-US" altLang="zh-CN" sz="36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36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600" b="1" i="0" u="none" strike="noStrike" kern="1200" cap="none" spc="0" baseline="-25000">
                  <a:solidFill>
                    <a:schemeClr val="tx1"/>
                  </a:solidFill>
                  <a:latin typeface="Times New Roman" pitchFamily="0" charset="0"/>
                  <a:ea typeface="宋体" pitchFamily="0" charset="0"/>
                  <a:cs typeface="Calibri" pitchFamily="0" charset="0"/>
                </a:rPr>
                <a:t>7</a:t>
              </a:r>
              <a:endParaRPr lang="zh-CN" altLang="en-US" sz="3600" b="1" i="0" u="none" strike="noStrike" kern="1200" cap="none" spc="0" baseline="-25000">
                <a:solidFill>
                  <a:schemeClr val="tx1"/>
                </a:solidFill>
                <a:latin typeface="Times New Roman" pitchFamily="0" charset="0"/>
                <a:ea typeface="宋体" pitchFamily="0" charset="0"/>
                <a:cs typeface="Calibri" pitchFamily="0" charset="0"/>
              </a:endParaRPr>
            </a:p>
          </p:txBody>
        </p:sp>
        <p:grpSp>
          <p:nvGrpSpPr>
            <p:cNvPr id="1733" name="组合"/>
            <p:cNvGrpSpPr>
              <a:grpSpLocks/>
            </p:cNvGrpSpPr>
            <p:nvPr/>
          </p:nvGrpSpPr>
          <p:grpSpPr>
            <a:xfrm>
              <a:off x="4970462" y="4643437"/>
              <a:ext cx="2433637" cy="71437"/>
              <a:chOff x="4970462" y="4643437"/>
              <a:chExt cx="2433637" cy="71437"/>
            </a:xfrm>
          </p:grpSpPr>
          <p:sp>
            <p:nvSpPr>
              <p:cNvPr id="1731" name="直线"/>
              <p:cNvSpPr>
                <a:spLocks/>
              </p:cNvSpPr>
              <p:nvPr/>
            </p:nvSpPr>
            <p:spPr>
              <a:xfrm rot="0">
                <a:off x="4970462" y="4714875"/>
                <a:ext cx="2433637" cy="0"/>
              </a:xfrm>
              <a:prstGeom prst="line"/>
              <a:noFill/>
              <a:ln w="28575" cmpd="sng" cap="flat">
                <a:solidFill>
                  <a:srgbClr val="003399"/>
                </a:solidFill>
                <a:prstDash val="solid"/>
                <a:round/>
              </a:ln>
            </p:spPr>
          </p:sp>
          <p:sp>
            <p:nvSpPr>
              <p:cNvPr id="1732" name="直线"/>
              <p:cNvSpPr>
                <a:spLocks/>
              </p:cNvSpPr>
              <p:nvPr/>
            </p:nvSpPr>
            <p:spPr>
              <a:xfrm rot="0">
                <a:off x="4970462" y="4643437"/>
                <a:ext cx="2433637" cy="0"/>
              </a:xfrm>
              <a:prstGeom prst="line"/>
              <a:noFill/>
              <a:ln w="28575" cmpd="sng" cap="flat">
                <a:solidFill>
                  <a:srgbClr val="003399"/>
                </a:solidFill>
                <a:prstDash val="solid"/>
                <a:round/>
              </a:ln>
            </p:spPr>
          </p:sp>
        </p:grpSp>
      </p:grpSp>
    </p:spTree>
    <p:extLst>
      <p:ext uri="{BB962C8B-B14F-4D97-AF65-F5344CB8AC3E}">
        <p14:creationId xmlns:p14="http://schemas.microsoft.com/office/powerpoint/2010/main" val="127719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81"/>
                                        </p:tgtEl>
                                        <p:attrNameLst>
                                          <p:attrName>style.visibility</p:attrName>
                                        </p:attrNameLst>
                                      </p:cBhvr>
                                      <p:to>
                                        <p:strVal val="visible"/>
                                      </p:to>
                                    </p:set>
                                    <p:animEffect transition="in" filter="wipe(left)">
                                      <p:cBhvr>
                                        <p:cTn id="7" dur="500"/>
                                        <p:tgtEl>
                                          <p:spTgt spid="16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98"/>
                                        </p:tgtEl>
                                        <p:attrNameLst>
                                          <p:attrName>style.visibility</p:attrName>
                                        </p:attrNameLst>
                                      </p:cBhvr>
                                      <p:to>
                                        <p:strVal val="visible"/>
                                      </p:to>
                                    </p:set>
                                    <p:animEffect transition="in" filter="wipe(left)">
                                      <p:cBhvr>
                                        <p:cTn id="12" dur="500"/>
                                        <p:tgtEl>
                                          <p:spTgt spid="16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93"/>
                                        </p:tgtEl>
                                        <p:attrNameLst>
                                          <p:attrName>style.visibility</p:attrName>
                                        </p:attrNameLst>
                                      </p:cBhvr>
                                      <p:to>
                                        <p:strVal val="visible"/>
                                      </p:to>
                                    </p:set>
                                    <p:animEffect transition="in" filter="wipe(left)">
                                      <p:cBhvr>
                                        <p:cTn id="17" dur="500"/>
                                        <p:tgtEl>
                                          <p:spTgt spid="16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99"/>
                                        </p:tgtEl>
                                        <p:attrNameLst>
                                          <p:attrName>style.visibility</p:attrName>
                                        </p:attrNameLst>
                                      </p:cBhvr>
                                      <p:to>
                                        <p:strVal val="visible"/>
                                      </p:to>
                                    </p:set>
                                    <p:animEffect transition="in" filter="wipe(left)">
                                      <p:cBhvr>
                                        <p:cTn id="22" dur="500"/>
                                        <p:tgtEl>
                                          <p:spTgt spid="16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6"/>
                                        </p:tgtEl>
                                        <p:attrNameLst>
                                          <p:attrName>style.visibility</p:attrName>
                                        </p:attrNameLst>
                                      </p:cBhvr>
                                      <p:to>
                                        <p:strVal val="visible"/>
                                      </p:to>
                                    </p:set>
                                    <p:animEffect transition="in" filter="wipe(left)">
                                      <p:cBhvr>
                                        <p:cTn id="27" dur="500"/>
                                        <p:tgtEl>
                                          <p:spTgt spid="17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11"/>
                                        </p:tgtEl>
                                        <p:attrNameLst>
                                          <p:attrName>style.visibility</p:attrName>
                                        </p:attrNameLst>
                                      </p:cBhvr>
                                      <p:to>
                                        <p:strVal val="visible"/>
                                      </p:to>
                                    </p:set>
                                    <p:animEffect transition="in" filter="wipe(left)">
                                      <p:cBhvr>
                                        <p:cTn id="32" dur="500"/>
                                        <p:tgtEl>
                                          <p:spTgt spid="17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17"/>
                                        </p:tgtEl>
                                        <p:attrNameLst>
                                          <p:attrName>style.visibility</p:attrName>
                                        </p:attrNameLst>
                                      </p:cBhvr>
                                      <p:to>
                                        <p:strVal val="visible"/>
                                      </p:to>
                                    </p:set>
                                    <p:animEffect transition="in" filter="wipe(left)">
                                      <p:cBhvr>
                                        <p:cTn id="37" dur="500"/>
                                        <p:tgtEl>
                                          <p:spTgt spid="17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34"/>
                                        </p:tgtEl>
                                        <p:attrNameLst>
                                          <p:attrName>style.visibility</p:attrName>
                                        </p:attrNameLst>
                                      </p:cBhvr>
                                      <p:to>
                                        <p:strVal val="visible"/>
                                      </p:to>
                                    </p:set>
                                    <p:animEffect transition="in" filter="wipe(left)">
                                      <p:cBhvr>
                                        <p:cTn id="42" dur="500"/>
                                        <p:tgtEl>
                                          <p:spTgt spid="17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29"/>
                                        </p:tgtEl>
                                        <p:attrNameLst>
                                          <p:attrName>style.visibility</p:attrName>
                                        </p:attrNameLst>
                                      </p:cBhvr>
                                      <p:to>
                                        <p:strVal val="visible"/>
                                      </p:to>
                                    </p:set>
                                    <p:animEffect transition="in" filter="wipe(left)">
                                      <p:cBhvr>
                                        <p:cTn id="47" dur="500"/>
                                        <p:tgtEl>
                                          <p:spTgt spid="1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1" grpId="0"/>
      <p:bldP spid="1698" grpId="0" animBg="1"/>
      <p:bldP spid="1693" grpId="0" animBg="1"/>
      <p:bldP spid="1699" grpId="0"/>
      <p:bldP spid="1716" grpId="0" animBg="1"/>
      <p:bldP spid="1711" grpId="0" animBg="1"/>
      <p:bldP spid="1717" grpId="0"/>
      <p:bldP spid="1734" grpId="0" animBg="1"/>
      <p:bldP spid="1729" grpId="0" animBg="1"/>
    </p:bldLst>
  </p:timing>
</p:sld>
</file>

<file path=ppt/slides/slide3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7" name="矩形"/>
          <p:cNvSpPr>
            <a:spLocks/>
          </p:cNvSpPr>
          <p:nvPr/>
        </p:nvSpPr>
        <p:spPr>
          <a:xfrm rot="0">
            <a:off x="762000" y="533400"/>
            <a:ext cx="41910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 (4)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画出逻辑图</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1843" name="组合"/>
          <p:cNvGrpSpPr>
            <a:grpSpLocks/>
          </p:cNvGrpSpPr>
          <p:nvPr/>
        </p:nvGrpSpPr>
        <p:grpSpPr>
          <a:xfrm>
            <a:off x="1600200" y="990600"/>
            <a:ext cx="6324599" cy="5243512"/>
            <a:chOff x="1600200" y="990600"/>
            <a:chExt cx="6324599" cy="5243512"/>
          </a:xfrm>
        </p:grpSpPr>
        <p:grpSp>
          <p:nvGrpSpPr>
            <p:cNvPr id="1746" name="组合"/>
            <p:cNvGrpSpPr>
              <a:grpSpLocks/>
            </p:cNvGrpSpPr>
            <p:nvPr/>
          </p:nvGrpSpPr>
          <p:grpSpPr>
            <a:xfrm>
              <a:off x="1981200" y="5334001"/>
              <a:ext cx="5716446" cy="453389"/>
              <a:chOff x="1981200" y="5334001"/>
              <a:chExt cx="5716446" cy="453389"/>
            </a:xfrm>
          </p:grpSpPr>
          <p:sp>
            <p:nvSpPr>
              <p:cNvPr id="1738" name="矩形"/>
              <p:cNvSpPr>
                <a:spLocks/>
              </p:cNvSpPr>
              <p:nvPr/>
            </p:nvSpPr>
            <p:spPr>
              <a:xfrm rot="0">
                <a:off x="1981200" y="5334001"/>
                <a:ext cx="304800"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FF0000"/>
                    </a:solidFill>
                    <a:latin typeface="Times New Roman" pitchFamily="0" charset="0"/>
                    <a:ea typeface="宋体" pitchFamily="0" charset="0"/>
                    <a:cs typeface="宋体" pitchFamily="0" charset="0"/>
                  </a:rPr>
                  <a:t>1</a:t>
                </a:r>
                <a:endParaRPr lang="zh-CN" altLang="en-US" sz="2400" b="1" i="0" u="none" strike="noStrike" kern="1200" cap="none" spc="0" baseline="0">
                  <a:solidFill>
                    <a:srgbClr val="FF0000"/>
                  </a:solidFill>
                  <a:latin typeface="Times New Roman" pitchFamily="0" charset="0"/>
                  <a:ea typeface="宋体" pitchFamily="0" charset="0"/>
                  <a:cs typeface="宋体" pitchFamily="0" charset="0"/>
                </a:endParaRPr>
              </a:p>
            </p:txBody>
          </p:sp>
          <p:grpSp>
            <p:nvGrpSpPr>
              <p:cNvPr id="1745" name="组合"/>
              <p:cNvGrpSpPr>
                <a:grpSpLocks/>
              </p:cNvGrpSpPr>
              <p:nvPr/>
            </p:nvGrpSpPr>
            <p:grpSpPr>
              <a:xfrm>
                <a:off x="2895600" y="5334001"/>
                <a:ext cx="4802046" cy="358140"/>
                <a:chOff x="2895600" y="5334001"/>
                <a:chExt cx="4802046" cy="358140"/>
              </a:xfrm>
            </p:grpSpPr>
            <p:sp>
              <p:nvSpPr>
                <p:cNvPr id="1739" name="矩形"/>
                <p:cNvSpPr>
                  <a:spLocks/>
                </p:cNvSpPr>
                <p:nvPr/>
              </p:nvSpPr>
              <p:spPr>
                <a:xfrm rot="0">
                  <a:off x="2895600" y="5334001"/>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740" name="矩形"/>
                <p:cNvSpPr>
                  <a:spLocks/>
                </p:cNvSpPr>
                <p:nvPr/>
              </p:nvSpPr>
              <p:spPr>
                <a:xfrm rot="0">
                  <a:off x="3733799" y="5334001"/>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741" name="矩形"/>
                <p:cNvSpPr>
                  <a:spLocks/>
                </p:cNvSpPr>
                <p:nvPr/>
              </p:nvSpPr>
              <p:spPr>
                <a:xfrm rot="0">
                  <a:off x="4648199" y="5334001"/>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742" name="矩形"/>
                <p:cNvSpPr>
                  <a:spLocks/>
                </p:cNvSpPr>
                <p:nvPr/>
              </p:nvSpPr>
              <p:spPr>
                <a:xfrm rot="0">
                  <a:off x="5562599" y="5334001"/>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743" name="矩形"/>
                <p:cNvSpPr>
                  <a:spLocks/>
                </p:cNvSpPr>
                <p:nvPr/>
              </p:nvSpPr>
              <p:spPr>
                <a:xfrm rot="0">
                  <a:off x="6476999" y="5334001"/>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744" name="矩形"/>
                <p:cNvSpPr>
                  <a:spLocks/>
                </p:cNvSpPr>
                <p:nvPr/>
              </p:nvSpPr>
              <p:spPr>
                <a:xfrm rot="0">
                  <a:off x="7391399" y="5334001"/>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grpSp>
        </p:grpSp>
        <p:sp>
          <p:nvSpPr>
            <p:cNvPr id="1747" name="矩形"/>
            <p:cNvSpPr>
              <a:spLocks/>
            </p:cNvSpPr>
            <p:nvPr/>
          </p:nvSpPr>
          <p:spPr>
            <a:xfrm rot="0">
              <a:off x="1981200" y="4419600"/>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FF00"/>
                </a:solidFill>
                <a:latin typeface="Times New Roman" pitchFamily="0" charset="0"/>
                <a:ea typeface="宋体" pitchFamily="0" charset="0"/>
                <a:cs typeface="Calibri" pitchFamily="0" charset="0"/>
              </a:endParaRPr>
            </a:p>
          </p:txBody>
        </p:sp>
        <p:grpSp>
          <p:nvGrpSpPr>
            <p:cNvPr id="1751" name="组合"/>
            <p:cNvGrpSpPr>
              <a:grpSpLocks/>
            </p:cNvGrpSpPr>
            <p:nvPr/>
          </p:nvGrpSpPr>
          <p:grpSpPr>
            <a:xfrm>
              <a:off x="2514600" y="1447800"/>
              <a:ext cx="4268646" cy="358138"/>
              <a:chOff x="2514600" y="1447800"/>
              <a:chExt cx="4268646" cy="358138"/>
            </a:xfrm>
          </p:grpSpPr>
          <p:sp>
            <p:nvSpPr>
              <p:cNvPr id="1748" name="矩形"/>
              <p:cNvSpPr>
                <a:spLocks/>
              </p:cNvSpPr>
              <p:nvPr/>
            </p:nvSpPr>
            <p:spPr>
              <a:xfrm rot="0">
                <a:off x="2514600" y="1447800"/>
                <a:ext cx="306247" cy="3581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749" name="矩形"/>
              <p:cNvSpPr>
                <a:spLocks/>
              </p:cNvSpPr>
              <p:nvPr/>
            </p:nvSpPr>
            <p:spPr>
              <a:xfrm rot="0">
                <a:off x="4572000" y="1447800"/>
                <a:ext cx="306247" cy="3581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750" name="矩形"/>
              <p:cNvSpPr>
                <a:spLocks/>
              </p:cNvSpPr>
              <p:nvPr/>
            </p:nvSpPr>
            <p:spPr>
              <a:xfrm rot="0">
                <a:off x="6476999" y="1447800"/>
                <a:ext cx="306247" cy="3581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grpSp>
        <p:grpSp>
          <p:nvGrpSpPr>
            <p:cNvPr id="1762" name="组合"/>
            <p:cNvGrpSpPr>
              <a:grpSpLocks/>
            </p:cNvGrpSpPr>
            <p:nvPr/>
          </p:nvGrpSpPr>
          <p:grpSpPr>
            <a:xfrm>
              <a:off x="1752599" y="5638801"/>
              <a:ext cx="6169025" cy="595311"/>
              <a:chOff x="1752599" y="5638801"/>
              <a:chExt cx="6169025" cy="595311"/>
            </a:xfrm>
          </p:grpSpPr>
          <p:grpSp>
            <p:nvGrpSpPr>
              <p:cNvPr id="1759" name="组合"/>
              <p:cNvGrpSpPr>
                <a:grpSpLocks/>
              </p:cNvGrpSpPr>
              <p:nvPr/>
            </p:nvGrpSpPr>
            <p:grpSpPr>
              <a:xfrm>
                <a:off x="1752599" y="5664200"/>
                <a:ext cx="6169025" cy="569912"/>
                <a:chOff x="1752599" y="5664200"/>
                <a:chExt cx="6169025" cy="569912"/>
              </a:xfrm>
            </p:grpSpPr>
            <p:sp>
              <p:nvSpPr>
                <p:cNvPr id="1752" name="矩形"/>
                <p:cNvSpPr>
                  <a:spLocks/>
                </p:cNvSpPr>
                <p:nvPr/>
              </p:nvSpPr>
              <p:spPr>
                <a:xfrm rot="0">
                  <a:off x="7375003" y="5715000"/>
                  <a:ext cx="546622" cy="519112"/>
                </a:xfrm>
                <a:prstGeom prst="rect"/>
                <a:noFill/>
                <a:ln w="9525" cmpd="sng" cap="flat">
                  <a:noFill/>
                  <a:prstDash val="solid"/>
                  <a:round/>
                </a:ln>
              </p:spPr>
            </p:sp>
            <p:sp>
              <p:nvSpPr>
                <p:cNvPr id="1753" name="矩形"/>
                <p:cNvSpPr>
                  <a:spLocks/>
                </p:cNvSpPr>
                <p:nvPr/>
              </p:nvSpPr>
              <p:spPr>
                <a:xfrm rot="0">
                  <a:off x="1752599" y="5664200"/>
                  <a:ext cx="442503"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7</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1754" name="矩形"/>
                <p:cNvSpPr>
                  <a:spLocks/>
                </p:cNvSpPr>
                <p:nvPr/>
              </p:nvSpPr>
              <p:spPr>
                <a:xfrm rot="0">
                  <a:off x="2766129" y="5664200"/>
                  <a:ext cx="442504"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6</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1755" name="矩形"/>
                <p:cNvSpPr>
                  <a:spLocks/>
                </p:cNvSpPr>
                <p:nvPr/>
              </p:nvSpPr>
              <p:spPr>
                <a:xfrm rot="0">
                  <a:off x="3626734" y="5664200"/>
                  <a:ext cx="44413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5</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1756" name="矩形"/>
                <p:cNvSpPr>
                  <a:spLocks/>
                </p:cNvSpPr>
                <p:nvPr/>
              </p:nvSpPr>
              <p:spPr>
                <a:xfrm rot="0">
                  <a:off x="4563801" y="5664200"/>
                  <a:ext cx="442502"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4</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1757" name="矩形"/>
                <p:cNvSpPr>
                  <a:spLocks/>
                </p:cNvSpPr>
                <p:nvPr/>
              </p:nvSpPr>
              <p:spPr>
                <a:xfrm rot="0">
                  <a:off x="5500869" y="5664200"/>
                  <a:ext cx="442502"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3</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1758" name="矩形"/>
                <p:cNvSpPr>
                  <a:spLocks/>
                </p:cNvSpPr>
                <p:nvPr/>
              </p:nvSpPr>
              <p:spPr>
                <a:xfrm rot="0">
                  <a:off x="6437935" y="5715000"/>
                  <a:ext cx="702799" cy="381000"/>
                </a:xfrm>
                <a:prstGeom prst="rect"/>
                <a:noFill/>
                <a:ln w="9525" cmpd="sng" cap="flat">
                  <a:noFill/>
                  <a:prstDash val="solid"/>
                  <a:round/>
                </a:ln>
              </p:spPr>
            </p:sp>
          </p:grpSp>
          <p:sp>
            <p:nvSpPr>
              <p:cNvPr id="1760" name="矩形"/>
              <p:cNvSpPr>
                <a:spLocks/>
              </p:cNvSpPr>
              <p:nvPr/>
            </p:nvSpPr>
            <p:spPr>
              <a:xfrm rot="0">
                <a:off x="7373376" y="5638801"/>
                <a:ext cx="444131"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1761" name="矩形"/>
              <p:cNvSpPr>
                <a:spLocks/>
              </p:cNvSpPr>
              <p:nvPr/>
            </p:nvSpPr>
            <p:spPr>
              <a:xfrm rot="0">
                <a:off x="6437935" y="5638801"/>
                <a:ext cx="442504"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2</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grpSp>
        <p:sp>
          <p:nvSpPr>
            <p:cNvPr id="1763" name="直线"/>
            <p:cNvSpPr>
              <a:spLocks/>
            </p:cNvSpPr>
            <p:nvPr/>
          </p:nvSpPr>
          <p:spPr>
            <a:xfrm flipV="1" rot="0">
              <a:off x="7534274" y="4460875"/>
              <a:ext cx="0" cy="220661"/>
            </a:xfrm>
            <a:prstGeom prst="line"/>
            <a:noFill/>
            <a:ln w="28575" cmpd="sng" cap="flat">
              <a:solidFill>
                <a:srgbClr val="000000"/>
              </a:solidFill>
              <a:prstDash val="solid"/>
              <a:round/>
            </a:ln>
          </p:spPr>
        </p:sp>
        <p:sp>
          <p:nvSpPr>
            <p:cNvPr id="1764" name="直线"/>
            <p:cNvSpPr>
              <a:spLocks/>
            </p:cNvSpPr>
            <p:nvPr/>
          </p:nvSpPr>
          <p:spPr>
            <a:xfrm flipH="1" rot="0">
              <a:off x="6284912" y="2686050"/>
              <a:ext cx="0" cy="812799"/>
            </a:xfrm>
            <a:prstGeom prst="line"/>
            <a:noFill/>
            <a:ln w="28575" cmpd="sng" cap="flat">
              <a:solidFill>
                <a:srgbClr val="000000"/>
              </a:solidFill>
              <a:prstDash val="solid"/>
              <a:round/>
            </a:ln>
          </p:spPr>
        </p:sp>
        <p:sp>
          <p:nvSpPr>
            <p:cNvPr id="1765" name="直线"/>
            <p:cNvSpPr>
              <a:spLocks/>
            </p:cNvSpPr>
            <p:nvPr/>
          </p:nvSpPr>
          <p:spPr>
            <a:xfrm rot="0">
              <a:off x="6051550" y="2686050"/>
              <a:ext cx="0" cy="295274"/>
            </a:xfrm>
            <a:prstGeom prst="line"/>
            <a:noFill/>
            <a:ln w="28575" cmpd="sng" cap="flat">
              <a:solidFill>
                <a:srgbClr val="000000"/>
              </a:solidFill>
              <a:prstDash val="solid"/>
              <a:round/>
            </a:ln>
          </p:spPr>
        </p:sp>
        <p:sp>
          <p:nvSpPr>
            <p:cNvPr id="1766" name="直线"/>
            <p:cNvSpPr>
              <a:spLocks/>
            </p:cNvSpPr>
            <p:nvPr/>
          </p:nvSpPr>
          <p:spPr>
            <a:xfrm rot="0">
              <a:off x="4332287" y="2686050"/>
              <a:ext cx="0" cy="517523"/>
            </a:xfrm>
            <a:prstGeom prst="line"/>
            <a:noFill/>
            <a:ln w="28575" cmpd="sng" cap="flat">
              <a:solidFill>
                <a:srgbClr val="000000"/>
              </a:solidFill>
              <a:prstDash val="solid"/>
              <a:round/>
            </a:ln>
          </p:spPr>
        </p:sp>
        <p:sp>
          <p:nvSpPr>
            <p:cNvPr id="1767" name="直线"/>
            <p:cNvSpPr>
              <a:spLocks/>
            </p:cNvSpPr>
            <p:nvPr/>
          </p:nvSpPr>
          <p:spPr>
            <a:xfrm rot="0">
              <a:off x="2068512" y="2686050"/>
              <a:ext cx="0" cy="295274"/>
            </a:xfrm>
            <a:prstGeom prst="line"/>
            <a:noFill/>
            <a:ln w="28575" cmpd="sng" cap="flat">
              <a:solidFill>
                <a:srgbClr val="000000"/>
              </a:solidFill>
              <a:prstDash val="solid"/>
              <a:round/>
            </a:ln>
          </p:spPr>
        </p:sp>
        <p:sp>
          <p:nvSpPr>
            <p:cNvPr id="1768" name="直线"/>
            <p:cNvSpPr>
              <a:spLocks/>
            </p:cNvSpPr>
            <p:nvPr/>
          </p:nvSpPr>
          <p:spPr>
            <a:xfrm rot="0">
              <a:off x="2303462" y="2686050"/>
              <a:ext cx="0" cy="517523"/>
            </a:xfrm>
            <a:prstGeom prst="line"/>
            <a:noFill/>
            <a:ln w="28575" cmpd="sng" cap="flat">
              <a:solidFill>
                <a:srgbClr val="000000"/>
              </a:solidFill>
              <a:prstDash val="solid"/>
              <a:round/>
            </a:ln>
          </p:spPr>
        </p:sp>
        <p:sp>
          <p:nvSpPr>
            <p:cNvPr id="1769" name="直线"/>
            <p:cNvSpPr>
              <a:spLocks/>
            </p:cNvSpPr>
            <p:nvPr/>
          </p:nvSpPr>
          <p:spPr>
            <a:xfrm rot="0">
              <a:off x="2536824" y="2686050"/>
              <a:ext cx="0" cy="812799"/>
            </a:xfrm>
            <a:prstGeom prst="line"/>
            <a:noFill/>
            <a:ln w="28575" cmpd="sng" cap="flat">
              <a:solidFill>
                <a:srgbClr val="000000"/>
              </a:solidFill>
              <a:prstDash val="solid"/>
              <a:round/>
            </a:ln>
          </p:spPr>
        </p:sp>
        <p:sp>
          <p:nvSpPr>
            <p:cNvPr id="1770" name="直线"/>
            <p:cNvSpPr>
              <a:spLocks/>
            </p:cNvSpPr>
            <p:nvPr/>
          </p:nvSpPr>
          <p:spPr>
            <a:xfrm rot="0">
              <a:off x="2771774" y="2686050"/>
              <a:ext cx="0" cy="1035049"/>
            </a:xfrm>
            <a:prstGeom prst="line"/>
            <a:noFill/>
            <a:ln w="28575" cmpd="sng" cap="flat">
              <a:solidFill>
                <a:srgbClr val="000000"/>
              </a:solidFill>
              <a:prstDash val="solid"/>
              <a:round/>
            </a:ln>
          </p:spPr>
        </p:sp>
        <p:sp>
          <p:nvSpPr>
            <p:cNvPr id="1771" name="直线"/>
            <p:cNvSpPr>
              <a:spLocks/>
            </p:cNvSpPr>
            <p:nvPr/>
          </p:nvSpPr>
          <p:spPr>
            <a:xfrm rot="0">
              <a:off x="4098923" y="2686050"/>
              <a:ext cx="0" cy="295274"/>
            </a:xfrm>
            <a:prstGeom prst="line"/>
            <a:noFill/>
            <a:ln w="28575" cmpd="sng" cap="flat">
              <a:solidFill>
                <a:srgbClr val="000000"/>
              </a:solidFill>
              <a:prstDash val="solid"/>
              <a:round/>
            </a:ln>
          </p:spPr>
        </p:sp>
        <p:sp>
          <p:nvSpPr>
            <p:cNvPr id="1772" name="直线"/>
            <p:cNvSpPr>
              <a:spLocks/>
            </p:cNvSpPr>
            <p:nvPr/>
          </p:nvSpPr>
          <p:spPr>
            <a:xfrm rot="0">
              <a:off x="4567237" y="2686050"/>
              <a:ext cx="0" cy="1257300"/>
            </a:xfrm>
            <a:prstGeom prst="line"/>
            <a:noFill/>
            <a:ln w="28575" cmpd="sng" cap="flat">
              <a:solidFill>
                <a:srgbClr val="000000"/>
              </a:solidFill>
              <a:prstDash val="solid"/>
              <a:round/>
            </a:ln>
          </p:spPr>
        </p:sp>
        <p:sp>
          <p:nvSpPr>
            <p:cNvPr id="1773" name="直线"/>
            <p:cNvSpPr>
              <a:spLocks/>
            </p:cNvSpPr>
            <p:nvPr/>
          </p:nvSpPr>
          <p:spPr>
            <a:xfrm flipV="1" rot="0">
              <a:off x="6597649" y="4460875"/>
              <a:ext cx="0" cy="220661"/>
            </a:xfrm>
            <a:prstGeom prst="line"/>
            <a:noFill/>
            <a:ln w="28575" cmpd="sng" cap="flat">
              <a:solidFill>
                <a:srgbClr val="000000"/>
              </a:solidFill>
              <a:prstDash val="solid"/>
              <a:round/>
            </a:ln>
          </p:spPr>
        </p:sp>
        <p:sp>
          <p:nvSpPr>
            <p:cNvPr id="1774" name="矩形"/>
            <p:cNvSpPr>
              <a:spLocks/>
            </p:cNvSpPr>
            <p:nvPr/>
          </p:nvSpPr>
          <p:spPr>
            <a:xfrm rot="0">
              <a:off x="1912937" y="1947862"/>
              <a:ext cx="1014411" cy="738187"/>
            </a:xfrm>
            <a:prstGeom prst="rect"/>
            <a:noFill/>
            <a:ln w="28575" cmpd="sng" cap="flat">
              <a:solidFill>
                <a:srgbClr val="000000"/>
              </a:solidFill>
              <a:prstDash val="solid"/>
              <a:miter/>
            </a:ln>
          </p:spPr>
        </p:sp>
        <p:sp>
          <p:nvSpPr>
            <p:cNvPr id="1775" name="矩形"/>
            <p:cNvSpPr>
              <a:spLocks/>
            </p:cNvSpPr>
            <p:nvPr/>
          </p:nvSpPr>
          <p:spPr>
            <a:xfrm rot="0">
              <a:off x="2146300" y="1947862"/>
              <a:ext cx="547686"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&amp;</a:t>
              </a:r>
              <a:endParaRPr lang="zh-CN" altLang="en-US" sz="36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776" name="椭圆"/>
            <p:cNvSpPr>
              <a:spLocks/>
            </p:cNvSpPr>
            <p:nvPr/>
          </p:nvSpPr>
          <p:spPr>
            <a:xfrm rot="0">
              <a:off x="2381250" y="1798637"/>
              <a:ext cx="155574" cy="149224"/>
            </a:xfrm>
            <a:prstGeom prst="ellipse"/>
            <a:noFill/>
            <a:ln w="28575" cmpd="sng" cap="flat">
              <a:solidFill>
                <a:srgbClr val="000000"/>
              </a:solidFill>
              <a:prstDash val="solid"/>
              <a:round/>
            </a:ln>
          </p:spPr>
        </p:sp>
        <p:sp>
          <p:nvSpPr>
            <p:cNvPr id="1777" name="直线"/>
            <p:cNvSpPr>
              <a:spLocks/>
            </p:cNvSpPr>
            <p:nvPr/>
          </p:nvSpPr>
          <p:spPr>
            <a:xfrm flipV="1" rot="0">
              <a:off x="2459037" y="1503362"/>
              <a:ext cx="0" cy="295275"/>
            </a:xfrm>
            <a:prstGeom prst="line"/>
            <a:noFill/>
            <a:ln w="28575" cmpd="sng" cap="flat">
              <a:solidFill>
                <a:srgbClr val="000000"/>
              </a:solidFill>
              <a:prstDash val="solid"/>
              <a:round/>
            </a:ln>
          </p:spPr>
        </p:sp>
        <p:sp>
          <p:nvSpPr>
            <p:cNvPr id="1778" name="矩形"/>
            <p:cNvSpPr>
              <a:spLocks/>
            </p:cNvSpPr>
            <p:nvPr/>
          </p:nvSpPr>
          <p:spPr>
            <a:xfrm rot="0">
              <a:off x="3943350" y="1947862"/>
              <a:ext cx="1014412" cy="738187"/>
            </a:xfrm>
            <a:prstGeom prst="rect"/>
            <a:noFill/>
            <a:ln w="28575" cmpd="sng" cap="flat">
              <a:solidFill>
                <a:srgbClr val="000000"/>
              </a:solidFill>
              <a:prstDash val="solid"/>
              <a:miter/>
            </a:ln>
          </p:spPr>
        </p:sp>
        <p:sp>
          <p:nvSpPr>
            <p:cNvPr id="1779" name="矩形"/>
            <p:cNvSpPr>
              <a:spLocks/>
            </p:cNvSpPr>
            <p:nvPr/>
          </p:nvSpPr>
          <p:spPr>
            <a:xfrm rot="0">
              <a:off x="4176712" y="1947862"/>
              <a:ext cx="547687"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&amp;</a:t>
              </a:r>
              <a:endParaRPr lang="zh-CN" altLang="en-US" sz="36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780" name="椭圆"/>
            <p:cNvSpPr>
              <a:spLocks/>
            </p:cNvSpPr>
            <p:nvPr/>
          </p:nvSpPr>
          <p:spPr>
            <a:xfrm rot="0">
              <a:off x="4411662" y="1798637"/>
              <a:ext cx="155575" cy="149224"/>
            </a:xfrm>
            <a:prstGeom prst="ellipse"/>
            <a:noFill/>
            <a:ln w="28575" cmpd="sng" cap="flat">
              <a:solidFill>
                <a:srgbClr val="000000"/>
              </a:solidFill>
              <a:prstDash val="solid"/>
              <a:round/>
            </a:ln>
          </p:spPr>
        </p:sp>
        <p:sp>
          <p:nvSpPr>
            <p:cNvPr id="1781" name="直线"/>
            <p:cNvSpPr>
              <a:spLocks/>
            </p:cNvSpPr>
            <p:nvPr/>
          </p:nvSpPr>
          <p:spPr>
            <a:xfrm flipV="1" rot="0">
              <a:off x="4489450" y="1503362"/>
              <a:ext cx="0" cy="295275"/>
            </a:xfrm>
            <a:prstGeom prst="line"/>
            <a:noFill/>
            <a:ln w="28575" cmpd="sng" cap="flat">
              <a:solidFill>
                <a:srgbClr val="000000"/>
              </a:solidFill>
              <a:prstDash val="solid"/>
              <a:round/>
            </a:ln>
          </p:spPr>
        </p:sp>
        <p:sp>
          <p:nvSpPr>
            <p:cNvPr id="1782" name="矩形"/>
            <p:cNvSpPr>
              <a:spLocks/>
            </p:cNvSpPr>
            <p:nvPr/>
          </p:nvSpPr>
          <p:spPr>
            <a:xfrm rot="0">
              <a:off x="5894387" y="1947862"/>
              <a:ext cx="1015999" cy="738187"/>
            </a:xfrm>
            <a:prstGeom prst="rect"/>
            <a:noFill/>
            <a:ln w="28575" cmpd="sng" cap="flat">
              <a:solidFill>
                <a:srgbClr val="000000"/>
              </a:solidFill>
              <a:prstDash val="solid"/>
              <a:miter/>
            </a:ln>
          </p:spPr>
        </p:sp>
        <p:sp>
          <p:nvSpPr>
            <p:cNvPr id="1783" name="矩形"/>
            <p:cNvSpPr>
              <a:spLocks/>
            </p:cNvSpPr>
            <p:nvPr/>
          </p:nvSpPr>
          <p:spPr>
            <a:xfrm rot="0">
              <a:off x="6129338" y="1947862"/>
              <a:ext cx="546099"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&amp;</a:t>
              </a:r>
              <a:endParaRPr lang="zh-CN" altLang="en-US" sz="36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784" name="椭圆"/>
            <p:cNvSpPr>
              <a:spLocks/>
            </p:cNvSpPr>
            <p:nvPr/>
          </p:nvSpPr>
          <p:spPr>
            <a:xfrm rot="0">
              <a:off x="6362700" y="1798637"/>
              <a:ext cx="157161" cy="149224"/>
            </a:xfrm>
            <a:prstGeom prst="ellipse"/>
            <a:noFill/>
            <a:ln w="28575" cmpd="sng" cap="flat">
              <a:solidFill>
                <a:srgbClr val="000000"/>
              </a:solidFill>
              <a:prstDash val="solid"/>
              <a:round/>
            </a:ln>
          </p:spPr>
        </p:sp>
        <p:sp>
          <p:nvSpPr>
            <p:cNvPr id="1785" name="直线"/>
            <p:cNvSpPr>
              <a:spLocks/>
            </p:cNvSpPr>
            <p:nvPr/>
          </p:nvSpPr>
          <p:spPr>
            <a:xfrm flipV="1" rot="0">
              <a:off x="6442075" y="1503362"/>
              <a:ext cx="0" cy="295275"/>
            </a:xfrm>
            <a:prstGeom prst="line"/>
            <a:noFill/>
            <a:ln w="28575" cmpd="sng" cap="flat">
              <a:solidFill>
                <a:srgbClr val="000000"/>
              </a:solidFill>
              <a:prstDash val="solid"/>
              <a:round/>
            </a:ln>
          </p:spPr>
        </p:sp>
        <p:sp>
          <p:nvSpPr>
            <p:cNvPr id="1786" name="直线"/>
            <p:cNvSpPr>
              <a:spLocks/>
            </p:cNvSpPr>
            <p:nvPr/>
          </p:nvSpPr>
          <p:spPr>
            <a:xfrm rot="0">
              <a:off x="1600200" y="2981325"/>
              <a:ext cx="6324599" cy="0"/>
            </a:xfrm>
            <a:prstGeom prst="line"/>
            <a:noFill/>
            <a:ln w="28575" cmpd="sng" cap="flat">
              <a:solidFill>
                <a:srgbClr val="000000"/>
              </a:solidFill>
              <a:prstDash val="solid"/>
              <a:round/>
            </a:ln>
          </p:spPr>
        </p:sp>
        <p:sp>
          <p:nvSpPr>
            <p:cNvPr id="1787" name="直线"/>
            <p:cNvSpPr>
              <a:spLocks/>
            </p:cNvSpPr>
            <p:nvPr/>
          </p:nvSpPr>
          <p:spPr>
            <a:xfrm rot="0">
              <a:off x="1600200" y="3228975"/>
              <a:ext cx="6324599" cy="0"/>
            </a:xfrm>
            <a:prstGeom prst="line"/>
            <a:noFill/>
            <a:ln w="28575" cmpd="sng" cap="flat">
              <a:solidFill>
                <a:srgbClr val="000000"/>
              </a:solidFill>
              <a:prstDash val="solid"/>
              <a:round/>
            </a:ln>
          </p:spPr>
        </p:sp>
        <p:sp>
          <p:nvSpPr>
            <p:cNvPr id="1788" name="直线"/>
            <p:cNvSpPr>
              <a:spLocks/>
            </p:cNvSpPr>
            <p:nvPr/>
          </p:nvSpPr>
          <p:spPr>
            <a:xfrm rot="0">
              <a:off x="1600200" y="3498850"/>
              <a:ext cx="6324599" cy="0"/>
            </a:xfrm>
            <a:prstGeom prst="line"/>
            <a:noFill/>
            <a:ln w="28575" cmpd="sng" cap="flat">
              <a:solidFill>
                <a:srgbClr val="000000"/>
              </a:solidFill>
              <a:prstDash val="solid"/>
              <a:round/>
            </a:ln>
          </p:spPr>
        </p:sp>
        <p:sp>
          <p:nvSpPr>
            <p:cNvPr id="1789" name="直线"/>
            <p:cNvSpPr>
              <a:spLocks/>
            </p:cNvSpPr>
            <p:nvPr/>
          </p:nvSpPr>
          <p:spPr>
            <a:xfrm rot="0">
              <a:off x="1600200" y="3721099"/>
              <a:ext cx="6324599" cy="0"/>
            </a:xfrm>
            <a:prstGeom prst="line"/>
            <a:noFill/>
            <a:ln w="28575" cmpd="sng" cap="flat">
              <a:solidFill>
                <a:srgbClr val="000000"/>
              </a:solidFill>
              <a:prstDash val="solid"/>
              <a:round/>
            </a:ln>
          </p:spPr>
        </p:sp>
        <p:sp>
          <p:nvSpPr>
            <p:cNvPr id="1790" name="直线"/>
            <p:cNvSpPr>
              <a:spLocks/>
            </p:cNvSpPr>
            <p:nvPr/>
          </p:nvSpPr>
          <p:spPr>
            <a:xfrm rot="0">
              <a:off x="1600200" y="3967162"/>
              <a:ext cx="6324599" cy="0"/>
            </a:xfrm>
            <a:prstGeom prst="line"/>
            <a:noFill/>
            <a:ln w="28575" cmpd="sng" cap="flat">
              <a:solidFill>
                <a:srgbClr val="000000"/>
              </a:solidFill>
              <a:prstDash val="solid"/>
              <a:round/>
            </a:ln>
          </p:spPr>
        </p:sp>
        <p:sp>
          <p:nvSpPr>
            <p:cNvPr id="1791" name="直线"/>
            <p:cNvSpPr>
              <a:spLocks/>
            </p:cNvSpPr>
            <p:nvPr/>
          </p:nvSpPr>
          <p:spPr>
            <a:xfrm rot="0">
              <a:off x="1600200" y="4238625"/>
              <a:ext cx="6324599" cy="0"/>
            </a:xfrm>
            <a:prstGeom prst="line"/>
            <a:noFill/>
            <a:ln w="28575" cmpd="sng" cap="flat">
              <a:solidFill>
                <a:srgbClr val="000000"/>
              </a:solidFill>
              <a:prstDash val="solid"/>
              <a:round/>
            </a:ln>
          </p:spPr>
        </p:sp>
        <p:sp>
          <p:nvSpPr>
            <p:cNvPr id="1792" name="直线"/>
            <p:cNvSpPr>
              <a:spLocks/>
            </p:cNvSpPr>
            <p:nvPr/>
          </p:nvSpPr>
          <p:spPr>
            <a:xfrm rot="0">
              <a:off x="1600200" y="4460875"/>
              <a:ext cx="6324599" cy="0"/>
            </a:xfrm>
            <a:prstGeom prst="line"/>
            <a:noFill/>
            <a:ln w="28575" cmpd="sng" cap="flat">
              <a:solidFill>
                <a:srgbClr val="000000"/>
              </a:solidFill>
              <a:prstDash val="solid"/>
              <a:round/>
            </a:ln>
          </p:spPr>
        </p:sp>
        <p:sp>
          <p:nvSpPr>
            <p:cNvPr id="1793" name="矩形"/>
            <p:cNvSpPr>
              <a:spLocks/>
            </p:cNvSpPr>
            <p:nvPr/>
          </p:nvSpPr>
          <p:spPr>
            <a:xfrm rot="0">
              <a:off x="6284912" y="4830762"/>
              <a:ext cx="625473" cy="442912"/>
            </a:xfrm>
            <a:prstGeom prst="rect"/>
            <a:noFill/>
            <a:ln w="28575" cmpd="sng" cap="flat">
              <a:solidFill>
                <a:srgbClr val="000000"/>
              </a:solidFill>
              <a:prstDash val="solid"/>
              <a:miter/>
            </a:ln>
          </p:spPr>
        </p:sp>
        <p:sp>
          <p:nvSpPr>
            <p:cNvPr id="1794" name="椭圆"/>
            <p:cNvSpPr>
              <a:spLocks/>
            </p:cNvSpPr>
            <p:nvPr/>
          </p:nvSpPr>
          <p:spPr>
            <a:xfrm rot="0">
              <a:off x="6519863" y="4681538"/>
              <a:ext cx="155574" cy="149224"/>
            </a:xfrm>
            <a:prstGeom prst="ellipse"/>
            <a:noFill/>
            <a:ln w="28575" cmpd="sng" cap="flat">
              <a:solidFill>
                <a:srgbClr val="000000"/>
              </a:solidFill>
              <a:prstDash val="solid"/>
              <a:round/>
            </a:ln>
          </p:spPr>
        </p:sp>
        <p:sp>
          <p:nvSpPr>
            <p:cNvPr id="1795" name="直线"/>
            <p:cNvSpPr>
              <a:spLocks/>
            </p:cNvSpPr>
            <p:nvPr/>
          </p:nvSpPr>
          <p:spPr>
            <a:xfrm rot="0">
              <a:off x="6597649" y="5273675"/>
              <a:ext cx="0" cy="369886"/>
            </a:xfrm>
            <a:prstGeom prst="line"/>
            <a:noFill/>
            <a:ln w="28575" cmpd="sng" cap="flat">
              <a:solidFill>
                <a:srgbClr val="000000"/>
              </a:solidFill>
              <a:prstDash val="solid"/>
              <a:round/>
            </a:ln>
          </p:spPr>
        </p:sp>
        <p:sp>
          <p:nvSpPr>
            <p:cNvPr id="1796" name="矩形"/>
            <p:cNvSpPr>
              <a:spLocks/>
            </p:cNvSpPr>
            <p:nvPr/>
          </p:nvSpPr>
          <p:spPr>
            <a:xfrm rot="0">
              <a:off x="6443662" y="4830762"/>
              <a:ext cx="306247"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797" name="矩形"/>
            <p:cNvSpPr>
              <a:spLocks/>
            </p:cNvSpPr>
            <p:nvPr/>
          </p:nvSpPr>
          <p:spPr>
            <a:xfrm rot="0">
              <a:off x="7221537" y="4830762"/>
              <a:ext cx="625473" cy="442912"/>
            </a:xfrm>
            <a:prstGeom prst="rect"/>
            <a:noFill/>
            <a:ln w="28575" cmpd="sng" cap="flat">
              <a:solidFill>
                <a:srgbClr val="000000"/>
              </a:solidFill>
              <a:prstDash val="solid"/>
              <a:miter/>
            </a:ln>
          </p:spPr>
        </p:sp>
        <p:sp>
          <p:nvSpPr>
            <p:cNvPr id="1798" name="椭圆"/>
            <p:cNvSpPr>
              <a:spLocks/>
            </p:cNvSpPr>
            <p:nvPr/>
          </p:nvSpPr>
          <p:spPr>
            <a:xfrm rot="0">
              <a:off x="7456487" y="4681538"/>
              <a:ext cx="155574" cy="149224"/>
            </a:xfrm>
            <a:prstGeom prst="ellipse"/>
            <a:noFill/>
            <a:ln w="28575" cmpd="sng" cap="flat">
              <a:solidFill>
                <a:srgbClr val="000000"/>
              </a:solidFill>
              <a:prstDash val="solid"/>
              <a:round/>
            </a:ln>
          </p:spPr>
        </p:sp>
        <p:sp>
          <p:nvSpPr>
            <p:cNvPr id="1799" name="直线"/>
            <p:cNvSpPr>
              <a:spLocks/>
            </p:cNvSpPr>
            <p:nvPr/>
          </p:nvSpPr>
          <p:spPr>
            <a:xfrm rot="0">
              <a:off x="7534274" y="5273675"/>
              <a:ext cx="0" cy="369886"/>
            </a:xfrm>
            <a:prstGeom prst="line"/>
            <a:noFill/>
            <a:ln w="28575" cmpd="sng" cap="flat">
              <a:solidFill>
                <a:srgbClr val="000000"/>
              </a:solidFill>
              <a:prstDash val="solid"/>
              <a:round/>
            </a:ln>
          </p:spPr>
        </p:sp>
        <p:sp>
          <p:nvSpPr>
            <p:cNvPr id="1800" name="矩形"/>
            <p:cNvSpPr>
              <a:spLocks/>
            </p:cNvSpPr>
            <p:nvPr/>
          </p:nvSpPr>
          <p:spPr>
            <a:xfrm rot="0">
              <a:off x="7378699" y="4830762"/>
              <a:ext cx="306247"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01" name="矩形"/>
            <p:cNvSpPr>
              <a:spLocks/>
            </p:cNvSpPr>
            <p:nvPr/>
          </p:nvSpPr>
          <p:spPr>
            <a:xfrm rot="0">
              <a:off x="5348286" y="4830762"/>
              <a:ext cx="623886" cy="442912"/>
            </a:xfrm>
            <a:prstGeom prst="rect"/>
            <a:noFill/>
            <a:ln w="28575" cmpd="sng" cap="flat">
              <a:solidFill>
                <a:srgbClr val="000000"/>
              </a:solidFill>
              <a:prstDash val="solid"/>
              <a:miter/>
            </a:ln>
          </p:spPr>
        </p:sp>
        <p:sp>
          <p:nvSpPr>
            <p:cNvPr id="1802" name="椭圆"/>
            <p:cNvSpPr>
              <a:spLocks/>
            </p:cNvSpPr>
            <p:nvPr/>
          </p:nvSpPr>
          <p:spPr>
            <a:xfrm rot="0">
              <a:off x="5581648" y="4681538"/>
              <a:ext cx="157163" cy="149224"/>
            </a:xfrm>
            <a:prstGeom prst="ellipse"/>
            <a:noFill/>
            <a:ln w="28575" cmpd="sng" cap="flat">
              <a:solidFill>
                <a:srgbClr val="000000"/>
              </a:solidFill>
              <a:prstDash val="solid"/>
              <a:round/>
            </a:ln>
          </p:spPr>
        </p:sp>
        <p:sp>
          <p:nvSpPr>
            <p:cNvPr id="1803" name="直线"/>
            <p:cNvSpPr>
              <a:spLocks/>
            </p:cNvSpPr>
            <p:nvPr/>
          </p:nvSpPr>
          <p:spPr>
            <a:xfrm rot="0">
              <a:off x="5661025" y="5273675"/>
              <a:ext cx="0" cy="369886"/>
            </a:xfrm>
            <a:prstGeom prst="line"/>
            <a:noFill/>
            <a:ln w="28575" cmpd="sng" cap="flat">
              <a:solidFill>
                <a:srgbClr val="000000"/>
              </a:solidFill>
              <a:prstDash val="solid"/>
              <a:round/>
            </a:ln>
          </p:spPr>
        </p:sp>
        <p:sp>
          <p:nvSpPr>
            <p:cNvPr id="1804" name="矩形"/>
            <p:cNvSpPr>
              <a:spLocks/>
            </p:cNvSpPr>
            <p:nvPr/>
          </p:nvSpPr>
          <p:spPr>
            <a:xfrm rot="0">
              <a:off x="5503863" y="4830762"/>
              <a:ext cx="306247"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05" name="矩形"/>
            <p:cNvSpPr>
              <a:spLocks/>
            </p:cNvSpPr>
            <p:nvPr/>
          </p:nvSpPr>
          <p:spPr>
            <a:xfrm rot="0">
              <a:off x="4411662" y="4830762"/>
              <a:ext cx="623887" cy="442912"/>
            </a:xfrm>
            <a:prstGeom prst="rect"/>
            <a:noFill/>
            <a:ln w="28575" cmpd="sng" cap="flat">
              <a:solidFill>
                <a:srgbClr val="000000"/>
              </a:solidFill>
              <a:prstDash val="solid"/>
              <a:miter/>
            </a:ln>
          </p:spPr>
        </p:sp>
        <p:sp>
          <p:nvSpPr>
            <p:cNvPr id="1806" name="椭圆"/>
            <p:cNvSpPr>
              <a:spLocks/>
            </p:cNvSpPr>
            <p:nvPr/>
          </p:nvSpPr>
          <p:spPr>
            <a:xfrm rot="0">
              <a:off x="4645025" y="4681538"/>
              <a:ext cx="157162" cy="149224"/>
            </a:xfrm>
            <a:prstGeom prst="ellipse"/>
            <a:noFill/>
            <a:ln w="28575" cmpd="sng" cap="flat">
              <a:solidFill>
                <a:srgbClr val="000000"/>
              </a:solidFill>
              <a:prstDash val="solid"/>
              <a:round/>
            </a:ln>
          </p:spPr>
        </p:sp>
        <p:sp>
          <p:nvSpPr>
            <p:cNvPr id="1807" name="直线"/>
            <p:cNvSpPr>
              <a:spLocks/>
            </p:cNvSpPr>
            <p:nvPr/>
          </p:nvSpPr>
          <p:spPr>
            <a:xfrm rot="0">
              <a:off x="4724399" y="5273675"/>
              <a:ext cx="0" cy="369886"/>
            </a:xfrm>
            <a:prstGeom prst="line"/>
            <a:noFill/>
            <a:ln w="28575" cmpd="sng" cap="flat">
              <a:solidFill>
                <a:srgbClr val="000000"/>
              </a:solidFill>
              <a:prstDash val="solid"/>
              <a:round/>
            </a:ln>
          </p:spPr>
        </p:sp>
        <p:sp>
          <p:nvSpPr>
            <p:cNvPr id="1808" name="矩形"/>
            <p:cNvSpPr>
              <a:spLocks/>
            </p:cNvSpPr>
            <p:nvPr/>
          </p:nvSpPr>
          <p:spPr>
            <a:xfrm rot="0">
              <a:off x="4567237" y="4830762"/>
              <a:ext cx="306247"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09" name="矩形"/>
            <p:cNvSpPr>
              <a:spLocks/>
            </p:cNvSpPr>
            <p:nvPr/>
          </p:nvSpPr>
          <p:spPr>
            <a:xfrm rot="0">
              <a:off x="3473449" y="4830762"/>
              <a:ext cx="625474" cy="442912"/>
            </a:xfrm>
            <a:prstGeom prst="rect"/>
            <a:noFill/>
            <a:ln w="28575" cmpd="sng" cap="flat">
              <a:solidFill>
                <a:srgbClr val="000000"/>
              </a:solidFill>
              <a:prstDash val="solid"/>
              <a:miter/>
            </a:ln>
          </p:spPr>
        </p:sp>
        <p:sp>
          <p:nvSpPr>
            <p:cNvPr id="1810" name="椭圆"/>
            <p:cNvSpPr>
              <a:spLocks/>
            </p:cNvSpPr>
            <p:nvPr/>
          </p:nvSpPr>
          <p:spPr>
            <a:xfrm rot="0">
              <a:off x="3708400" y="4681538"/>
              <a:ext cx="155573" cy="149224"/>
            </a:xfrm>
            <a:prstGeom prst="ellipse"/>
            <a:noFill/>
            <a:ln w="28575" cmpd="sng" cap="flat">
              <a:solidFill>
                <a:srgbClr val="000000"/>
              </a:solidFill>
              <a:prstDash val="solid"/>
              <a:round/>
            </a:ln>
          </p:spPr>
        </p:sp>
        <p:sp>
          <p:nvSpPr>
            <p:cNvPr id="1811" name="直线"/>
            <p:cNvSpPr>
              <a:spLocks/>
            </p:cNvSpPr>
            <p:nvPr/>
          </p:nvSpPr>
          <p:spPr>
            <a:xfrm rot="0">
              <a:off x="3786186" y="5273675"/>
              <a:ext cx="0" cy="369886"/>
            </a:xfrm>
            <a:prstGeom prst="line"/>
            <a:noFill/>
            <a:ln w="28575" cmpd="sng" cap="flat">
              <a:solidFill>
                <a:srgbClr val="000000"/>
              </a:solidFill>
              <a:prstDash val="solid"/>
              <a:round/>
            </a:ln>
          </p:spPr>
        </p:sp>
        <p:sp>
          <p:nvSpPr>
            <p:cNvPr id="1812" name="矩形"/>
            <p:cNvSpPr>
              <a:spLocks/>
            </p:cNvSpPr>
            <p:nvPr/>
          </p:nvSpPr>
          <p:spPr>
            <a:xfrm rot="0">
              <a:off x="3630611" y="4830762"/>
              <a:ext cx="306247"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13" name="矩形"/>
            <p:cNvSpPr>
              <a:spLocks/>
            </p:cNvSpPr>
            <p:nvPr/>
          </p:nvSpPr>
          <p:spPr>
            <a:xfrm rot="0">
              <a:off x="2614611" y="4830762"/>
              <a:ext cx="625474" cy="442912"/>
            </a:xfrm>
            <a:prstGeom prst="rect"/>
            <a:noFill/>
            <a:ln w="28575" cmpd="sng" cap="flat">
              <a:solidFill>
                <a:srgbClr val="000000"/>
              </a:solidFill>
              <a:prstDash val="solid"/>
              <a:miter/>
            </a:ln>
          </p:spPr>
        </p:sp>
        <p:sp>
          <p:nvSpPr>
            <p:cNvPr id="1814" name="椭圆"/>
            <p:cNvSpPr>
              <a:spLocks/>
            </p:cNvSpPr>
            <p:nvPr/>
          </p:nvSpPr>
          <p:spPr>
            <a:xfrm rot="0">
              <a:off x="2849562" y="4681538"/>
              <a:ext cx="155575" cy="149224"/>
            </a:xfrm>
            <a:prstGeom prst="ellipse"/>
            <a:noFill/>
            <a:ln w="28575" cmpd="sng" cap="flat">
              <a:solidFill>
                <a:srgbClr val="000000"/>
              </a:solidFill>
              <a:prstDash val="solid"/>
              <a:round/>
            </a:ln>
          </p:spPr>
        </p:sp>
        <p:sp>
          <p:nvSpPr>
            <p:cNvPr id="1815" name="直线"/>
            <p:cNvSpPr>
              <a:spLocks/>
            </p:cNvSpPr>
            <p:nvPr/>
          </p:nvSpPr>
          <p:spPr>
            <a:xfrm rot="0">
              <a:off x="2927350" y="5273675"/>
              <a:ext cx="0" cy="369886"/>
            </a:xfrm>
            <a:prstGeom prst="line"/>
            <a:noFill/>
            <a:ln w="28575" cmpd="sng" cap="flat">
              <a:solidFill>
                <a:srgbClr val="000000"/>
              </a:solidFill>
              <a:prstDash val="solid"/>
              <a:round/>
            </a:ln>
          </p:spPr>
        </p:sp>
        <p:sp>
          <p:nvSpPr>
            <p:cNvPr id="1816" name="矩形"/>
            <p:cNvSpPr>
              <a:spLocks/>
            </p:cNvSpPr>
            <p:nvPr/>
          </p:nvSpPr>
          <p:spPr>
            <a:xfrm rot="0">
              <a:off x="2771774" y="4830762"/>
              <a:ext cx="306247"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17" name="矩形"/>
            <p:cNvSpPr>
              <a:spLocks/>
            </p:cNvSpPr>
            <p:nvPr/>
          </p:nvSpPr>
          <p:spPr>
            <a:xfrm rot="0">
              <a:off x="1600200" y="4830762"/>
              <a:ext cx="623887" cy="442912"/>
            </a:xfrm>
            <a:prstGeom prst="rect"/>
            <a:noFill/>
            <a:ln w="28575" cmpd="sng" cap="flat">
              <a:solidFill>
                <a:srgbClr val="000000"/>
              </a:solidFill>
              <a:prstDash val="solid"/>
              <a:miter/>
            </a:ln>
          </p:spPr>
        </p:sp>
        <p:sp>
          <p:nvSpPr>
            <p:cNvPr id="1818" name="椭圆"/>
            <p:cNvSpPr>
              <a:spLocks/>
            </p:cNvSpPr>
            <p:nvPr/>
          </p:nvSpPr>
          <p:spPr>
            <a:xfrm rot="0">
              <a:off x="1833562" y="4681538"/>
              <a:ext cx="157162" cy="149224"/>
            </a:xfrm>
            <a:prstGeom prst="ellipse"/>
            <a:noFill/>
            <a:ln w="28575" cmpd="sng" cap="flat">
              <a:solidFill>
                <a:srgbClr val="000000"/>
              </a:solidFill>
              <a:prstDash val="solid"/>
              <a:round/>
            </a:ln>
          </p:spPr>
        </p:sp>
        <p:sp>
          <p:nvSpPr>
            <p:cNvPr id="1819" name="直线"/>
            <p:cNvSpPr>
              <a:spLocks/>
            </p:cNvSpPr>
            <p:nvPr/>
          </p:nvSpPr>
          <p:spPr>
            <a:xfrm rot="0">
              <a:off x="1912937" y="5273675"/>
              <a:ext cx="0" cy="369886"/>
            </a:xfrm>
            <a:prstGeom prst="line"/>
            <a:noFill/>
            <a:ln w="28575" cmpd="sng" cap="flat">
              <a:solidFill>
                <a:srgbClr val="000000"/>
              </a:solidFill>
              <a:prstDash val="solid"/>
              <a:round/>
            </a:ln>
          </p:spPr>
        </p:sp>
        <p:sp>
          <p:nvSpPr>
            <p:cNvPr id="1820" name="椭圆"/>
            <p:cNvSpPr>
              <a:spLocks/>
            </p:cNvSpPr>
            <p:nvPr/>
          </p:nvSpPr>
          <p:spPr>
            <a:xfrm rot="0">
              <a:off x="1866900" y="5643562"/>
              <a:ext cx="93662" cy="93662"/>
            </a:xfrm>
            <a:prstGeom prst="ellipse"/>
            <a:noFill/>
            <a:ln w="28575" cmpd="sng" cap="flat">
              <a:solidFill>
                <a:srgbClr val="000000"/>
              </a:solidFill>
              <a:prstDash val="solid"/>
              <a:round/>
            </a:ln>
          </p:spPr>
        </p:sp>
        <p:sp>
          <p:nvSpPr>
            <p:cNvPr id="1821" name="矩形"/>
            <p:cNvSpPr>
              <a:spLocks/>
            </p:cNvSpPr>
            <p:nvPr/>
          </p:nvSpPr>
          <p:spPr>
            <a:xfrm rot="0">
              <a:off x="1755775" y="4830762"/>
              <a:ext cx="306247"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22" name="直线"/>
            <p:cNvSpPr>
              <a:spLocks/>
            </p:cNvSpPr>
            <p:nvPr/>
          </p:nvSpPr>
          <p:spPr>
            <a:xfrm rot="0">
              <a:off x="4879975" y="2686050"/>
              <a:ext cx="0" cy="1552574"/>
            </a:xfrm>
            <a:prstGeom prst="line"/>
            <a:noFill/>
            <a:ln w="28575" cmpd="sng" cap="flat">
              <a:solidFill>
                <a:srgbClr val="000000"/>
              </a:solidFill>
              <a:prstDash val="solid"/>
              <a:round/>
            </a:ln>
          </p:spPr>
        </p:sp>
        <p:sp>
          <p:nvSpPr>
            <p:cNvPr id="1823" name="直线"/>
            <p:cNvSpPr>
              <a:spLocks/>
            </p:cNvSpPr>
            <p:nvPr/>
          </p:nvSpPr>
          <p:spPr>
            <a:xfrm rot="0">
              <a:off x="6519863" y="2686050"/>
              <a:ext cx="0" cy="1257300"/>
            </a:xfrm>
            <a:prstGeom prst="line"/>
            <a:noFill/>
            <a:ln w="28575" cmpd="sng" cap="flat">
              <a:solidFill>
                <a:srgbClr val="000000"/>
              </a:solidFill>
              <a:prstDash val="solid"/>
              <a:round/>
            </a:ln>
          </p:spPr>
        </p:sp>
        <p:sp>
          <p:nvSpPr>
            <p:cNvPr id="1824" name="直线"/>
            <p:cNvSpPr>
              <a:spLocks/>
            </p:cNvSpPr>
            <p:nvPr/>
          </p:nvSpPr>
          <p:spPr>
            <a:xfrm rot="0">
              <a:off x="6753224" y="2686050"/>
              <a:ext cx="0" cy="1774824"/>
            </a:xfrm>
            <a:prstGeom prst="line"/>
            <a:noFill/>
            <a:ln w="28575" cmpd="sng" cap="flat">
              <a:solidFill>
                <a:srgbClr val="000000"/>
              </a:solidFill>
              <a:prstDash val="solid"/>
              <a:round/>
            </a:ln>
          </p:spPr>
        </p:sp>
        <p:sp>
          <p:nvSpPr>
            <p:cNvPr id="1825" name="直线"/>
            <p:cNvSpPr>
              <a:spLocks/>
            </p:cNvSpPr>
            <p:nvPr/>
          </p:nvSpPr>
          <p:spPr>
            <a:xfrm flipV="1" rot="0">
              <a:off x="5661025" y="3943350"/>
              <a:ext cx="0" cy="738187"/>
            </a:xfrm>
            <a:prstGeom prst="line"/>
            <a:noFill/>
            <a:ln w="28575" cmpd="sng" cap="flat">
              <a:solidFill>
                <a:srgbClr val="000000"/>
              </a:solidFill>
              <a:prstDash val="solid"/>
              <a:round/>
            </a:ln>
          </p:spPr>
        </p:sp>
        <p:sp>
          <p:nvSpPr>
            <p:cNvPr id="1826" name="直线"/>
            <p:cNvSpPr>
              <a:spLocks/>
            </p:cNvSpPr>
            <p:nvPr/>
          </p:nvSpPr>
          <p:spPr>
            <a:xfrm flipV="1" rot="0">
              <a:off x="4722812" y="3721099"/>
              <a:ext cx="0" cy="960436"/>
            </a:xfrm>
            <a:prstGeom prst="line"/>
            <a:noFill/>
            <a:ln w="28575" cmpd="sng" cap="flat">
              <a:solidFill>
                <a:srgbClr val="000000"/>
              </a:solidFill>
              <a:prstDash val="solid"/>
              <a:round/>
            </a:ln>
          </p:spPr>
        </p:sp>
        <p:sp>
          <p:nvSpPr>
            <p:cNvPr id="1827" name="直线"/>
            <p:cNvSpPr>
              <a:spLocks/>
            </p:cNvSpPr>
            <p:nvPr/>
          </p:nvSpPr>
          <p:spPr>
            <a:xfrm flipV="1" rot="0">
              <a:off x="3786186" y="3498850"/>
              <a:ext cx="0" cy="1182687"/>
            </a:xfrm>
            <a:prstGeom prst="line"/>
            <a:noFill/>
            <a:ln w="28575" cmpd="sng" cap="flat">
              <a:solidFill>
                <a:srgbClr val="000000"/>
              </a:solidFill>
              <a:prstDash val="solid"/>
              <a:round/>
            </a:ln>
          </p:spPr>
        </p:sp>
        <p:sp>
          <p:nvSpPr>
            <p:cNvPr id="1828" name="直线"/>
            <p:cNvSpPr>
              <a:spLocks/>
            </p:cNvSpPr>
            <p:nvPr/>
          </p:nvSpPr>
          <p:spPr>
            <a:xfrm flipV="1" rot="0">
              <a:off x="2927350" y="3203575"/>
              <a:ext cx="0" cy="1477962"/>
            </a:xfrm>
            <a:prstGeom prst="line"/>
            <a:noFill/>
            <a:ln w="28575" cmpd="sng" cap="flat">
              <a:solidFill>
                <a:srgbClr val="000000"/>
              </a:solidFill>
              <a:prstDash val="solid"/>
              <a:round/>
            </a:ln>
          </p:spPr>
        </p:sp>
        <p:sp>
          <p:nvSpPr>
            <p:cNvPr id="1829" name="直线"/>
            <p:cNvSpPr>
              <a:spLocks/>
            </p:cNvSpPr>
            <p:nvPr/>
          </p:nvSpPr>
          <p:spPr>
            <a:xfrm flipV="1" rot="0">
              <a:off x="1912937" y="2981325"/>
              <a:ext cx="0" cy="1700211"/>
            </a:xfrm>
            <a:prstGeom prst="line"/>
            <a:noFill/>
            <a:ln w="28575" cmpd="sng" cap="flat">
              <a:solidFill>
                <a:srgbClr val="000000"/>
              </a:solidFill>
              <a:prstDash val="solid"/>
              <a:round/>
            </a:ln>
          </p:spPr>
        </p:sp>
        <p:sp>
          <p:nvSpPr>
            <p:cNvPr id="1830" name="直线"/>
            <p:cNvSpPr>
              <a:spLocks/>
            </p:cNvSpPr>
            <p:nvPr/>
          </p:nvSpPr>
          <p:spPr>
            <a:xfrm flipV="1" rot="0">
              <a:off x="6597649" y="4238625"/>
              <a:ext cx="0" cy="222249"/>
            </a:xfrm>
            <a:prstGeom prst="line"/>
            <a:noFill/>
            <a:ln w="28575" cmpd="sng" cap="flat">
              <a:solidFill>
                <a:srgbClr val="000000"/>
              </a:solidFill>
              <a:prstDash val="solid"/>
              <a:round/>
            </a:ln>
          </p:spPr>
        </p:sp>
        <p:sp>
          <p:nvSpPr>
            <p:cNvPr id="1831" name="矩形"/>
            <p:cNvSpPr>
              <a:spLocks/>
            </p:cNvSpPr>
            <p:nvPr/>
          </p:nvSpPr>
          <p:spPr>
            <a:xfrm rot="0">
              <a:off x="2209800" y="990600"/>
              <a:ext cx="522287"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3399"/>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003399"/>
                  </a:solidFill>
                  <a:latin typeface="Times New Roman" pitchFamily="0" charset="0"/>
                  <a:ea typeface="宋体" pitchFamily="0" charset="0"/>
                  <a:cs typeface="Calibri" pitchFamily="0" charset="0"/>
                </a:rPr>
                <a:t>2</a:t>
              </a:r>
              <a:endParaRPr lang="zh-CN" altLang="en-US" sz="2800" b="1" i="0" u="none" strike="noStrike" kern="1200" cap="none" spc="0" baseline="-25000">
                <a:solidFill>
                  <a:srgbClr val="003399"/>
                </a:solidFill>
                <a:latin typeface="Times New Roman" pitchFamily="0" charset="0"/>
                <a:ea typeface="宋体" pitchFamily="0" charset="0"/>
                <a:cs typeface="Calibri" pitchFamily="0" charset="0"/>
              </a:endParaRPr>
            </a:p>
          </p:txBody>
        </p:sp>
        <p:sp>
          <p:nvSpPr>
            <p:cNvPr id="1832" name="矩形"/>
            <p:cNvSpPr>
              <a:spLocks/>
            </p:cNvSpPr>
            <p:nvPr/>
          </p:nvSpPr>
          <p:spPr>
            <a:xfrm rot="0">
              <a:off x="4267200" y="990600"/>
              <a:ext cx="698499"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3399"/>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003399"/>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003399"/>
                </a:solidFill>
                <a:latin typeface="Times New Roman" pitchFamily="0" charset="0"/>
                <a:ea typeface="宋体" pitchFamily="0" charset="0"/>
                <a:cs typeface="Calibri" pitchFamily="0" charset="0"/>
              </a:endParaRPr>
            </a:p>
          </p:txBody>
        </p:sp>
        <p:sp>
          <p:nvSpPr>
            <p:cNvPr id="1833" name="矩形"/>
            <p:cNvSpPr>
              <a:spLocks/>
            </p:cNvSpPr>
            <p:nvPr/>
          </p:nvSpPr>
          <p:spPr>
            <a:xfrm rot="0">
              <a:off x="6172200" y="990600"/>
              <a:ext cx="522286"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3399"/>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003399"/>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003399"/>
                </a:solidFill>
                <a:latin typeface="Times New Roman" pitchFamily="0" charset="0"/>
                <a:ea typeface="宋体" pitchFamily="0" charset="0"/>
                <a:cs typeface="Calibri" pitchFamily="0" charset="0"/>
              </a:endParaRPr>
            </a:p>
          </p:txBody>
        </p:sp>
        <p:sp>
          <p:nvSpPr>
            <p:cNvPr id="1834" name="椭圆"/>
            <p:cNvSpPr>
              <a:spLocks/>
            </p:cNvSpPr>
            <p:nvPr/>
          </p:nvSpPr>
          <p:spPr>
            <a:xfrm rot="0">
              <a:off x="2878137" y="5638801"/>
              <a:ext cx="93662" cy="93662"/>
            </a:xfrm>
            <a:prstGeom prst="ellipse"/>
            <a:noFill/>
            <a:ln w="28575" cmpd="sng" cap="flat">
              <a:solidFill>
                <a:srgbClr val="000000"/>
              </a:solidFill>
              <a:prstDash val="solid"/>
              <a:round/>
            </a:ln>
          </p:spPr>
        </p:sp>
        <p:sp>
          <p:nvSpPr>
            <p:cNvPr id="1835" name="椭圆"/>
            <p:cNvSpPr>
              <a:spLocks/>
            </p:cNvSpPr>
            <p:nvPr/>
          </p:nvSpPr>
          <p:spPr>
            <a:xfrm rot="0">
              <a:off x="5621337" y="5638801"/>
              <a:ext cx="93662" cy="93662"/>
            </a:xfrm>
            <a:prstGeom prst="ellipse"/>
            <a:noFill/>
            <a:ln w="28575" cmpd="sng" cap="flat">
              <a:solidFill>
                <a:srgbClr val="000000"/>
              </a:solidFill>
              <a:prstDash val="solid"/>
              <a:round/>
            </a:ln>
          </p:spPr>
        </p:sp>
        <p:sp>
          <p:nvSpPr>
            <p:cNvPr id="1836" name="椭圆"/>
            <p:cNvSpPr>
              <a:spLocks/>
            </p:cNvSpPr>
            <p:nvPr/>
          </p:nvSpPr>
          <p:spPr>
            <a:xfrm rot="0">
              <a:off x="4684712" y="5638801"/>
              <a:ext cx="93662" cy="93662"/>
            </a:xfrm>
            <a:prstGeom prst="ellipse"/>
            <a:noFill/>
            <a:ln w="28575" cmpd="sng" cap="flat">
              <a:solidFill>
                <a:srgbClr val="000000"/>
              </a:solidFill>
              <a:prstDash val="solid"/>
              <a:round/>
            </a:ln>
          </p:spPr>
        </p:sp>
        <p:sp>
          <p:nvSpPr>
            <p:cNvPr id="1837" name="椭圆"/>
            <p:cNvSpPr>
              <a:spLocks/>
            </p:cNvSpPr>
            <p:nvPr/>
          </p:nvSpPr>
          <p:spPr>
            <a:xfrm rot="0">
              <a:off x="3733800" y="5638801"/>
              <a:ext cx="93662" cy="93662"/>
            </a:xfrm>
            <a:prstGeom prst="ellipse"/>
            <a:noFill/>
            <a:ln w="28575" cmpd="sng" cap="flat">
              <a:solidFill>
                <a:srgbClr val="000000"/>
              </a:solidFill>
              <a:prstDash val="solid"/>
              <a:round/>
            </a:ln>
          </p:spPr>
        </p:sp>
        <p:sp>
          <p:nvSpPr>
            <p:cNvPr id="1838" name="椭圆"/>
            <p:cNvSpPr>
              <a:spLocks/>
            </p:cNvSpPr>
            <p:nvPr/>
          </p:nvSpPr>
          <p:spPr>
            <a:xfrm rot="0">
              <a:off x="7491411" y="5638801"/>
              <a:ext cx="93662" cy="93662"/>
            </a:xfrm>
            <a:prstGeom prst="ellipse"/>
            <a:noFill/>
            <a:ln w="28575" cmpd="sng" cap="flat">
              <a:solidFill>
                <a:srgbClr val="000000"/>
              </a:solidFill>
              <a:prstDash val="solid"/>
              <a:round/>
            </a:ln>
          </p:spPr>
        </p:sp>
        <p:sp>
          <p:nvSpPr>
            <p:cNvPr id="1839" name="椭圆"/>
            <p:cNvSpPr>
              <a:spLocks/>
            </p:cNvSpPr>
            <p:nvPr/>
          </p:nvSpPr>
          <p:spPr>
            <a:xfrm rot="0">
              <a:off x="6534150" y="5621337"/>
              <a:ext cx="93662" cy="93662"/>
            </a:xfrm>
            <a:prstGeom prst="ellipse"/>
            <a:noFill/>
            <a:ln w="28575" cmpd="sng" cap="flat">
              <a:solidFill>
                <a:srgbClr val="000000"/>
              </a:solidFill>
              <a:prstDash val="solid"/>
              <a:round/>
            </a:ln>
          </p:spPr>
        </p:sp>
        <p:sp>
          <p:nvSpPr>
            <p:cNvPr id="1840" name="椭圆"/>
            <p:cNvSpPr>
              <a:spLocks/>
            </p:cNvSpPr>
            <p:nvPr/>
          </p:nvSpPr>
          <p:spPr>
            <a:xfrm rot="0">
              <a:off x="2409824" y="1423987"/>
              <a:ext cx="93661" cy="93662"/>
            </a:xfrm>
            <a:prstGeom prst="ellipse"/>
            <a:noFill/>
            <a:ln w="28575" cmpd="sng" cap="flat">
              <a:solidFill>
                <a:srgbClr val="000000"/>
              </a:solidFill>
              <a:prstDash val="solid"/>
              <a:round/>
            </a:ln>
          </p:spPr>
        </p:sp>
        <p:sp>
          <p:nvSpPr>
            <p:cNvPr id="1841" name="椭圆"/>
            <p:cNvSpPr>
              <a:spLocks/>
            </p:cNvSpPr>
            <p:nvPr/>
          </p:nvSpPr>
          <p:spPr>
            <a:xfrm rot="0">
              <a:off x="4454525" y="1423987"/>
              <a:ext cx="93662" cy="93662"/>
            </a:xfrm>
            <a:prstGeom prst="ellipse"/>
            <a:noFill/>
            <a:ln w="28575" cmpd="sng" cap="flat">
              <a:solidFill>
                <a:srgbClr val="000000"/>
              </a:solidFill>
              <a:prstDash val="solid"/>
              <a:round/>
            </a:ln>
          </p:spPr>
        </p:sp>
        <p:sp>
          <p:nvSpPr>
            <p:cNvPr id="1842" name="椭圆"/>
            <p:cNvSpPr>
              <a:spLocks/>
            </p:cNvSpPr>
            <p:nvPr/>
          </p:nvSpPr>
          <p:spPr>
            <a:xfrm rot="0">
              <a:off x="6400800" y="1423987"/>
              <a:ext cx="93662" cy="93662"/>
            </a:xfrm>
            <a:prstGeom prst="ellipse"/>
            <a:noFill/>
            <a:ln w="28575" cmpd="sng" cap="flat">
              <a:solidFill>
                <a:srgbClr val="000000"/>
              </a:solidFill>
              <a:prstDash val="solid"/>
              <a:round/>
            </a:ln>
          </p:spPr>
        </p:sp>
      </p:grpSp>
    </p:spTree>
    <p:extLst>
      <p:ext uri="{BB962C8B-B14F-4D97-AF65-F5344CB8AC3E}">
        <p14:creationId xmlns:p14="http://schemas.microsoft.com/office/powerpoint/2010/main" val="36655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43"/>
                                        </p:tgtEl>
                                        <p:attrNameLst>
                                          <p:attrName>style.visibility</p:attrName>
                                        </p:attrNameLst>
                                      </p:cBhvr>
                                      <p:to>
                                        <p:strVal val="visible"/>
                                      </p:to>
                                    </p:set>
                                    <p:animEffect transition="in" filter="box(out)">
                                      <p:cBhvr>
                                        <p:cTn id="7" dur="500"/>
                                        <p:tgtEl>
                                          <p:spTgt spid="1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 grpId="0" animBg="1"/>
    </p:bldLst>
  </p:timing>
</p:sld>
</file>

<file path=ppt/slides/slide3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6" name="矩形"/>
          <p:cNvSpPr>
            <a:spLocks/>
          </p:cNvSpPr>
          <p:nvPr/>
        </p:nvSpPr>
        <p:spPr>
          <a:xfrm rot="0">
            <a:off x="838200" y="1295399"/>
            <a:ext cx="74676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将十进制数 </a:t>
            </a: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0~9 </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编成二进制代码的电路</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47" name="文本框"/>
          <p:cNvSpPr>
            <a:spLocks noGrp="1"/>
          </p:cNvSpPr>
          <p:nvPr>
            <p:ph type="subTitle" idx="1"/>
          </p:nvPr>
        </p:nvSpPr>
        <p:spPr>
          <a:xfrm rot="0">
            <a:off x="762000" y="609600"/>
            <a:ext cx="5181599" cy="53340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90000"/>
              </a:lnSpc>
              <a:spcBef>
                <a:spcPct val="2000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20.10.2   </a:t>
            </a:r>
            <a:r>
              <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二 </a:t>
            </a: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a:t>
            </a: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 </a:t>
            </a:r>
            <a:r>
              <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十进制编码器</a:t>
            </a:r>
            <a:endPar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sp>
        <p:nvSpPr>
          <p:cNvPr id="1848" name="圆角矩形标注"/>
          <p:cNvSpPr>
            <a:spLocks/>
          </p:cNvSpPr>
          <p:nvPr/>
        </p:nvSpPr>
        <p:spPr>
          <a:xfrm rot="0">
            <a:off x="2743200" y="5146673"/>
            <a:ext cx="2590800" cy="592136"/>
          </a:xfrm>
          <a:prstGeom prst="wedgeRoundRectCallout">
            <a:avLst>
              <a:gd name="adj1" fmla="val -116537"/>
              <a:gd name="adj2" fmla="val -312500"/>
              <a:gd name="adj3" fmla="val 16667"/>
            </a:avLst>
          </a:prstGeom>
          <a:solidFill>
            <a:srgbClr val="FFFFFF"/>
          </a:solidFill>
          <a:ln w="38100" cmpd="sng" cap="sq">
            <a:solidFill>
              <a:srgbClr val="006600"/>
            </a:solidFill>
            <a:prstDash val="solid"/>
            <a:miter/>
          </a:ln>
        </p:spPr>
        <p:txBody>
          <a:bodyPr vert="horz" wrap="squar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000099"/>
                </a:solidFill>
                <a:latin typeface="Times New Roman" pitchFamily="0" charset="0"/>
                <a:ea typeface="宋体" pitchFamily="0" charset="0"/>
                <a:cs typeface="Calibri" pitchFamily="0" charset="0"/>
              </a:rPr>
              <a:t>表示十进制数</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grpSp>
        <p:nvGrpSpPr>
          <p:cNvPr id="1857" name="组合"/>
          <p:cNvGrpSpPr>
            <a:grpSpLocks/>
          </p:cNvGrpSpPr>
          <p:nvPr/>
        </p:nvGrpSpPr>
        <p:grpSpPr>
          <a:xfrm>
            <a:off x="1676400" y="2289175"/>
            <a:ext cx="6019800" cy="2691765"/>
            <a:chOff x="1676400" y="2289175"/>
            <a:chExt cx="6019800" cy="2691765"/>
          </a:xfrm>
        </p:grpSpPr>
        <p:sp>
          <p:nvSpPr>
            <p:cNvPr id="1849" name="矩形"/>
            <p:cNvSpPr>
              <a:spLocks/>
            </p:cNvSpPr>
            <p:nvPr/>
          </p:nvSpPr>
          <p:spPr>
            <a:xfrm rot="0">
              <a:off x="6019799" y="3151187"/>
              <a:ext cx="725142" cy="520065"/>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4</a:t>
              </a: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位</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1850" name="矩形"/>
            <p:cNvSpPr>
              <a:spLocks/>
            </p:cNvSpPr>
            <p:nvPr/>
          </p:nvSpPr>
          <p:spPr>
            <a:xfrm rot="0">
              <a:off x="2514600" y="3119437"/>
              <a:ext cx="896937"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10</a:t>
              </a:r>
              <a:r>
                <a:rPr lang="zh-CN" altLang="en-US" sz="2800" b="1" i="0" u="none" strike="noStrike" kern="1200" cap="none" spc="0" baseline="0">
                  <a:solidFill>
                    <a:srgbClr val="000099"/>
                  </a:solidFill>
                  <a:latin typeface="Times New Roman" pitchFamily="0" charset="0"/>
                  <a:ea typeface="宋体" pitchFamily="0" charset="0"/>
                  <a:cs typeface="Calibri" pitchFamily="0" charset="0"/>
                </a:rPr>
                <a:t>个</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1851" name="矩形"/>
            <p:cNvSpPr>
              <a:spLocks/>
            </p:cNvSpPr>
            <p:nvPr/>
          </p:nvSpPr>
          <p:spPr>
            <a:xfrm rot="0">
              <a:off x="3733800" y="3357562"/>
              <a:ext cx="1905000" cy="838200"/>
            </a:xfrm>
            <a:prstGeom prst="rect"/>
            <a:noFill/>
            <a:ln w="28575" cmpd="sng" cap="flat">
              <a:solidFill>
                <a:srgbClr val="006600"/>
              </a:solidFill>
              <a:prstDash val="solid"/>
              <a:miter/>
            </a:ln>
          </p:spPr>
        </p:sp>
        <p:sp>
          <p:nvSpPr>
            <p:cNvPr id="1852" name="矩形"/>
            <p:cNvSpPr>
              <a:spLocks/>
            </p:cNvSpPr>
            <p:nvPr/>
          </p:nvSpPr>
          <p:spPr>
            <a:xfrm rot="0">
              <a:off x="3886200" y="3509962"/>
              <a:ext cx="16764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CC0000"/>
                  </a:solidFill>
                  <a:latin typeface="Times New Roman" pitchFamily="0" charset="0"/>
                  <a:ea typeface="宋体" pitchFamily="0" charset="0"/>
                  <a:cs typeface="宋体" pitchFamily="0" charset="0"/>
                </a:rPr>
                <a:t>编码器</a:t>
              </a:r>
              <a:endParaRPr lang="zh-CN" altLang="en-US" sz="2800" b="1"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1853" name="矩形"/>
            <p:cNvSpPr>
              <a:spLocks/>
            </p:cNvSpPr>
            <p:nvPr/>
          </p:nvSpPr>
          <p:spPr>
            <a:xfrm rot="0">
              <a:off x="1676400" y="2289175"/>
              <a:ext cx="685799" cy="2691765"/>
            </a:xfrm>
            <a:prstGeom prst="rect"/>
            <a:noFill/>
            <a:ln w="28575" cmpd="sng" cap="flat">
              <a:solidFill>
                <a:srgbClr val="006600"/>
              </a:solid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宋体" pitchFamily="0" charset="0"/>
                </a:rPr>
                <a:t>高低电平信号</a:t>
              </a:r>
              <a:endPar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854" name="矩形"/>
            <p:cNvSpPr>
              <a:spLocks/>
            </p:cNvSpPr>
            <p:nvPr/>
          </p:nvSpPr>
          <p:spPr>
            <a:xfrm rot="0">
              <a:off x="7086601" y="2366962"/>
              <a:ext cx="609600" cy="2263139"/>
            </a:xfrm>
            <a:prstGeom prst="rect"/>
            <a:noFill/>
            <a:ln w="28575" cmpd="sng" cap="flat">
              <a:solidFill>
                <a:srgbClr val="006600"/>
              </a:solid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二进制代码</a:t>
              </a:r>
              <a:endPar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55" name="右箭头"/>
            <p:cNvSpPr>
              <a:spLocks/>
            </p:cNvSpPr>
            <p:nvPr/>
          </p:nvSpPr>
          <p:spPr>
            <a:xfrm rot="0">
              <a:off x="5943599" y="3586162"/>
              <a:ext cx="990600" cy="457200"/>
            </a:xfrm>
            <a:prstGeom prst="rightArrow">
              <a:avLst>
                <a:gd name="adj1" fmla="val 50000"/>
                <a:gd name="adj2" fmla="val 54156"/>
              </a:avLst>
            </a:prstGeom>
            <a:gradFill rotWithShape="0">
              <a:gsLst>
                <a:gs pos="0">
                  <a:srgbClr val="FFFFFF">
                    <a:alpha val="100000"/>
                  </a:srgbClr>
                </a:gs>
                <a:gs pos="100000">
                  <a:srgbClr val="00CC00">
                    <a:alpha val="100000"/>
                  </a:srgbClr>
                </a:gs>
              </a:gsLst>
              <a:lin ang="0" scaled="1"/>
            </a:gradFill>
            <a:ln w="28575" cmpd="sng" cap="flat">
              <a:solidFill>
                <a:srgbClr val="006600"/>
              </a:solidFill>
              <a:prstDash val="solid"/>
              <a:miter/>
            </a:ln>
          </p:spPr>
        </p:sp>
        <p:sp>
          <p:nvSpPr>
            <p:cNvPr id="1856" name="右箭头"/>
            <p:cNvSpPr>
              <a:spLocks/>
            </p:cNvSpPr>
            <p:nvPr/>
          </p:nvSpPr>
          <p:spPr>
            <a:xfrm rot="0">
              <a:off x="2514600" y="3586162"/>
              <a:ext cx="990600" cy="457200"/>
            </a:xfrm>
            <a:prstGeom prst="rightArrow">
              <a:avLst>
                <a:gd name="adj1" fmla="val 50000"/>
                <a:gd name="adj2" fmla="val 54156"/>
              </a:avLst>
            </a:prstGeom>
            <a:gradFill rotWithShape="0">
              <a:gsLst>
                <a:gs pos="0">
                  <a:srgbClr val="FFFFFF">
                    <a:alpha val="100000"/>
                  </a:srgbClr>
                </a:gs>
                <a:gs pos="100000">
                  <a:srgbClr val="00CC00">
                    <a:alpha val="100000"/>
                  </a:srgbClr>
                </a:gs>
              </a:gsLst>
              <a:lin ang="0" scaled="1"/>
            </a:gradFill>
            <a:ln w="28575" cmpd="sng" cap="flat">
              <a:solidFill>
                <a:srgbClr val="006600"/>
              </a:solidFill>
              <a:prstDash val="solid"/>
              <a:miter/>
            </a:ln>
          </p:spPr>
        </p:sp>
      </p:grpSp>
    </p:spTree>
    <p:extLst>
      <p:ext uri="{BB962C8B-B14F-4D97-AF65-F5344CB8AC3E}">
        <p14:creationId xmlns:p14="http://schemas.microsoft.com/office/powerpoint/2010/main" val="41050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6"/>
                                        </p:tgtEl>
                                        <p:attrNameLst>
                                          <p:attrName>style.visibility</p:attrName>
                                        </p:attrNameLst>
                                      </p:cBhvr>
                                      <p:to>
                                        <p:strVal val="visible"/>
                                      </p:to>
                                    </p:set>
                                    <p:animEffect transition="in" filter="blinds(horizontal)">
                                      <p:cBhvr>
                                        <p:cTn id="7" dur="500"/>
                                        <p:tgtEl>
                                          <p:spTgt spid="18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57"/>
                                        </p:tgtEl>
                                        <p:attrNameLst>
                                          <p:attrName>style.visibility</p:attrName>
                                        </p:attrNameLst>
                                      </p:cBhvr>
                                      <p:to>
                                        <p:strVal val="visible"/>
                                      </p:to>
                                    </p:set>
                                    <p:animEffect transition="in" filter="box(out)">
                                      <p:cBhvr>
                                        <p:cTn id="12" dur="500"/>
                                        <p:tgtEl>
                                          <p:spTgt spid="18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848"/>
                                        </p:tgtEl>
                                        <p:attrNameLst>
                                          <p:attrName>style.visibility</p:attrName>
                                        </p:attrNameLst>
                                      </p:cBhvr>
                                      <p:to>
                                        <p:strVal val="visible"/>
                                      </p:to>
                                    </p:set>
                                    <p:animEffect transition="in" filter="wipe(right)">
                                      <p:cBhvr>
                                        <p:cTn id="17" dur="500"/>
                                        <p:tgtEl>
                                          <p:spTgt spid="1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 grpId="0"/>
      <p:bldP spid="1857" grpId="0" animBg="1"/>
      <p:bldP spid="1848" grpId="0" animBg="1"/>
    </p:bldLst>
  </p:timing>
</p:sld>
</file>

<file path=ppt/slides/slide3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0" name="竖卷形"/>
          <p:cNvSpPr>
            <a:spLocks/>
          </p:cNvSpPr>
          <p:nvPr/>
        </p:nvSpPr>
        <p:spPr>
          <a:xfrm rot="0">
            <a:off x="533400" y="1165225"/>
            <a:ext cx="3581399" cy="4343399"/>
          </a:xfrm>
          <a:prstGeom prst="verticalScroll">
            <a:avLst>
              <a:gd name="adj" fmla="val 12500"/>
            </a:avLst>
          </a:prstGeom>
          <a:solidFill>
            <a:srgbClr val="FFFFCC"/>
          </a:solidFill>
          <a:ln w="38100" cmpd="sng" cap="sq">
            <a:solidFill>
              <a:srgbClr val="006600"/>
            </a:solidFill>
            <a:prstDash val="solid"/>
            <a:round/>
          </a:ln>
        </p:spPr>
        <p:txBody>
          <a:bodyPr vert="horz" wrap="square" lIns="91440" tIns="45720" rIns="91440" bIns="45720" anchor="ctr" anchorCtr="0">
            <a:prstTxWarp prst="textNoShape"/>
          </a:bodyPr>
          <a:lstStyle/>
          <a:p>
            <a:pPr marL="0" indent="0" algn="l">
              <a:lnSpc>
                <a:spcPct val="100000"/>
              </a:lnSpc>
              <a:spcBef>
                <a:spcPct val="20000"/>
              </a:spcBef>
              <a:spcAft>
                <a:spcPts val="0"/>
              </a:spcAft>
              <a:buNone/>
            </a:pPr>
            <a:r>
              <a:rPr lang="en-US" altLang="zh-CN" sz="3200" b="1" i="0" u="none" strike="noStrike" kern="1200" cap="none" spc="0" baseline="0">
                <a:solidFill>
                  <a:schemeClr val="accent2"/>
                </a:solidFill>
                <a:latin typeface="Times New Roman" pitchFamily="0" charset="0"/>
                <a:ea typeface="宋体" pitchFamily="0" charset="0"/>
                <a:cs typeface="Calibri" pitchFamily="0" charset="0"/>
              </a:rPr>
              <a:t> </a:t>
            </a:r>
            <a:r>
              <a:rPr lang="zh-CN" altLang="en-US" sz="3200" b="1" i="0" u="none" strike="noStrike" kern="1200" cap="none" spc="0" baseline="0">
                <a:solidFill>
                  <a:srgbClr val="CC0000"/>
                </a:solidFill>
                <a:effectLst>
                  <a:outerShdw sx="100000" sy="100000" blurRad="38100" dir="2700000" dist="38100" algn="tl">
                    <a:srgbClr val="000000"/>
                  </a:outerShdw>
                </a:effectLst>
                <a:latin typeface="Times New Roman" pitchFamily="0" charset="0"/>
                <a:ea typeface="宋体" pitchFamily="0" charset="0"/>
                <a:cs typeface="Calibri" pitchFamily="0" charset="0"/>
              </a:rPr>
              <a:t>列编码表：</a:t>
            </a:r>
            <a:endParaRPr lang="en-US" altLang="zh-CN" sz="3200" b="1" i="0" u="none" strike="noStrike" kern="1200" cap="none" spc="0" baseline="0">
              <a:solidFill>
                <a:srgbClr val="CC0000"/>
              </a:solidFill>
              <a:effectLst>
                <a:outerShdw sx="100000" sy="100000" blurRad="38100" dir="2700000" dist="38100" algn="tl">
                  <a:srgbClr val="000000"/>
                </a:outerShdw>
              </a:effectLst>
              <a:latin typeface="Times New Roman" pitchFamily="0" charset="0"/>
              <a:ea typeface="宋体" pitchFamily="0" charset="0"/>
              <a:cs typeface="Calibri" pitchFamily="0" charset="0"/>
            </a:endParaRPr>
          </a:p>
          <a:p>
            <a:pPr marL="0" indent="0" algn="l">
              <a:lnSpc>
                <a:spcPct val="100000"/>
              </a:lnSpc>
              <a:spcBef>
                <a:spcPct val="2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000000"/>
                  </a:outerShdw>
                </a:effectLst>
                <a:latin typeface="Times New Roman" pitchFamily="0" charset="0"/>
                <a:ea typeface="宋体" pitchFamily="0" charset="0"/>
                <a:cs typeface="Calibri" pitchFamily="0" charset="0"/>
              </a:rPr>
              <a:t>四位二进制代码可以表示十六种不同的状态，其中任何十种状态都可以表示</a:t>
            </a:r>
            <a:r>
              <a:rPr lang="en-US" altLang="zh-CN" sz="2800" b="1" i="0" u="none" strike="noStrike" kern="1200" cap="none" spc="0" baseline="0">
                <a:solidFill>
                  <a:srgbClr val="000099"/>
                </a:solidFill>
                <a:effectLst>
                  <a:outerShdw sx="100000" sy="100000" blurRad="38100" dir="2700000" dist="38100" algn="tl">
                    <a:srgbClr val="000000"/>
                  </a:outerShdw>
                </a:effectLst>
                <a:latin typeface="Times New Roman" pitchFamily="0" charset="0"/>
                <a:ea typeface="宋体" pitchFamily="0" charset="0"/>
                <a:cs typeface="Calibri" pitchFamily="0" charset="0"/>
              </a:rPr>
              <a:t>0~9</a:t>
            </a:r>
            <a:r>
              <a:rPr lang="zh-CN" altLang="en-US" sz="2800" b="1" i="0" u="none" strike="noStrike" kern="1200" cap="none" spc="0" baseline="0">
                <a:solidFill>
                  <a:srgbClr val="000099"/>
                </a:solidFill>
                <a:effectLst>
                  <a:outerShdw sx="100000" sy="100000" blurRad="38100" dir="2700000" dist="38100" algn="tl">
                    <a:srgbClr val="000000"/>
                  </a:outerShdw>
                </a:effectLst>
                <a:latin typeface="Times New Roman" pitchFamily="0" charset="0"/>
                <a:ea typeface="宋体" pitchFamily="0" charset="0"/>
                <a:cs typeface="Calibri" pitchFamily="0" charset="0"/>
              </a:rPr>
              <a:t>十个数码，最常用的是</a:t>
            </a:r>
            <a:r>
              <a:rPr lang="en-US" altLang="zh-CN" sz="2800" b="1" i="0" u="none" strike="noStrike" kern="1200" cap="none" spc="0" baseline="0">
                <a:solidFill>
                  <a:srgbClr val="000099"/>
                </a:solidFill>
                <a:effectLst>
                  <a:outerShdw sx="100000" sy="100000" blurRad="38100" dir="2700000" dist="38100" algn="tl">
                    <a:srgbClr val="000000"/>
                  </a:outerShdw>
                </a:effectLst>
                <a:latin typeface="Times New Roman" pitchFamily="0" charset="0"/>
                <a:ea typeface="宋体" pitchFamily="0" charset="0"/>
                <a:cs typeface="Calibri" pitchFamily="0" charset="0"/>
              </a:rPr>
              <a:t>8421</a:t>
            </a:r>
            <a:r>
              <a:rPr lang="zh-CN" altLang="en-US" sz="2800" b="1" i="0" u="none" strike="noStrike" kern="1200" cap="none" spc="0" baseline="0">
                <a:solidFill>
                  <a:srgbClr val="000099"/>
                </a:solidFill>
                <a:effectLst>
                  <a:outerShdw sx="100000" sy="100000" blurRad="38100" dir="2700000" dist="38100" algn="tl">
                    <a:srgbClr val="000000"/>
                  </a:outerShdw>
                </a:effectLst>
                <a:latin typeface="Times New Roman" pitchFamily="0" charset="0"/>
                <a:ea typeface="宋体" pitchFamily="0" charset="0"/>
                <a:cs typeface="Calibri" pitchFamily="0" charset="0"/>
              </a:rPr>
              <a:t>码</a:t>
            </a:r>
            <a:r>
              <a:rPr lang="zh-CN" altLang="en-US" sz="2800" b="1" i="0" u="none" strike="noStrike" kern="1200" cap="none" spc="0" baseline="0">
                <a:solidFill>
                  <a:srgbClr val="000099"/>
                </a:solidFill>
                <a:effectLst>
                  <a:outerShdw sx="100000" sy="100000" blurRad="38100" dir="2700000" dist="38100" algn="tl">
                    <a:srgbClr val="000000"/>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rgbClr val="000099"/>
              </a:solidFill>
              <a:effectLst>
                <a:outerShdw sx="100000" sy="100000" blurRad="38100" dir="2700000" dist="38100" algn="tl">
                  <a:srgbClr val="000000"/>
                </a:outerShdw>
              </a:effectLst>
              <a:latin typeface="Times New Roman" pitchFamily="0" charset="0"/>
              <a:ea typeface="宋体" pitchFamily="0" charset="0"/>
              <a:cs typeface="Calibri" pitchFamily="0" charset="0"/>
            </a:endParaRPr>
          </a:p>
        </p:txBody>
      </p:sp>
      <p:grpSp>
        <p:nvGrpSpPr>
          <p:cNvPr id="1932" name="组合"/>
          <p:cNvGrpSpPr>
            <a:grpSpLocks/>
          </p:cNvGrpSpPr>
          <p:nvPr/>
        </p:nvGrpSpPr>
        <p:grpSpPr>
          <a:xfrm>
            <a:off x="4343400" y="533400"/>
            <a:ext cx="3809999" cy="5608637"/>
            <a:chOff x="4343400" y="533400"/>
            <a:chExt cx="3809999" cy="5608637"/>
          </a:xfrm>
        </p:grpSpPr>
        <p:grpSp>
          <p:nvGrpSpPr>
            <p:cNvPr id="1930" name="组合"/>
            <p:cNvGrpSpPr>
              <a:grpSpLocks/>
            </p:cNvGrpSpPr>
            <p:nvPr/>
          </p:nvGrpSpPr>
          <p:grpSpPr>
            <a:xfrm>
              <a:off x="4343400" y="1066800"/>
              <a:ext cx="3646486" cy="5075237"/>
              <a:chOff x="4343400" y="1066800"/>
              <a:chExt cx="3646486" cy="5075237"/>
            </a:xfrm>
          </p:grpSpPr>
          <p:grpSp>
            <p:nvGrpSpPr>
              <p:cNvPr id="1865" name="组合"/>
              <p:cNvGrpSpPr>
                <a:grpSpLocks/>
              </p:cNvGrpSpPr>
              <p:nvPr/>
            </p:nvGrpSpPr>
            <p:grpSpPr>
              <a:xfrm>
                <a:off x="4495800" y="1144587"/>
                <a:ext cx="3428998" cy="4949825"/>
                <a:chOff x="4495800" y="1144587"/>
                <a:chExt cx="3428998" cy="4949825"/>
              </a:xfrm>
            </p:grpSpPr>
            <p:sp>
              <p:nvSpPr>
                <p:cNvPr id="1861" name="直线"/>
                <p:cNvSpPr>
                  <a:spLocks/>
                </p:cNvSpPr>
                <p:nvPr/>
              </p:nvSpPr>
              <p:spPr>
                <a:xfrm rot="0">
                  <a:off x="4495800" y="1144587"/>
                  <a:ext cx="3428998" cy="0"/>
                </a:xfrm>
                <a:prstGeom prst="line"/>
                <a:noFill/>
                <a:ln w="28575" cmpd="sng" cap="flat">
                  <a:solidFill>
                    <a:srgbClr val="333300"/>
                  </a:solidFill>
                  <a:prstDash val="solid"/>
                  <a:round/>
                </a:ln>
              </p:spPr>
            </p:sp>
            <p:sp>
              <p:nvSpPr>
                <p:cNvPr id="1862" name="直线"/>
                <p:cNvSpPr>
                  <a:spLocks/>
                </p:cNvSpPr>
                <p:nvPr/>
              </p:nvSpPr>
              <p:spPr>
                <a:xfrm rot="0">
                  <a:off x="5486400" y="1144587"/>
                  <a:ext cx="0" cy="4949825"/>
                </a:xfrm>
                <a:prstGeom prst="line"/>
                <a:noFill/>
                <a:ln w="28575" cmpd="sng" cap="flat">
                  <a:solidFill>
                    <a:srgbClr val="333300"/>
                  </a:solidFill>
                  <a:prstDash val="solid"/>
                  <a:round/>
                </a:ln>
              </p:spPr>
            </p:sp>
            <p:sp>
              <p:nvSpPr>
                <p:cNvPr id="1863" name="直线"/>
                <p:cNvSpPr>
                  <a:spLocks/>
                </p:cNvSpPr>
                <p:nvPr/>
              </p:nvSpPr>
              <p:spPr>
                <a:xfrm rot="0">
                  <a:off x="4495800" y="2087411"/>
                  <a:ext cx="3428998" cy="0"/>
                </a:xfrm>
                <a:prstGeom prst="line"/>
                <a:noFill/>
                <a:ln w="28575" cmpd="sng" cap="flat">
                  <a:solidFill>
                    <a:srgbClr val="333300"/>
                  </a:solidFill>
                  <a:prstDash val="solid"/>
                  <a:round/>
                </a:ln>
              </p:spPr>
            </p:sp>
            <p:sp>
              <p:nvSpPr>
                <p:cNvPr id="1864" name="直线"/>
                <p:cNvSpPr>
                  <a:spLocks/>
                </p:cNvSpPr>
                <p:nvPr/>
              </p:nvSpPr>
              <p:spPr>
                <a:xfrm rot="0">
                  <a:off x="5486400" y="1615999"/>
                  <a:ext cx="2438398" cy="0"/>
                </a:xfrm>
                <a:prstGeom prst="line"/>
                <a:noFill/>
                <a:ln w="28575" cmpd="sng" cap="flat">
                  <a:solidFill>
                    <a:srgbClr val="333300"/>
                  </a:solidFill>
                  <a:prstDash val="solid"/>
                  <a:round/>
                </a:ln>
              </p:spPr>
            </p:sp>
          </p:grpSp>
          <p:sp>
            <p:nvSpPr>
              <p:cNvPr id="1866" name="矩形"/>
              <p:cNvSpPr>
                <a:spLocks/>
              </p:cNvSpPr>
              <p:nvPr/>
            </p:nvSpPr>
            <p:spPr>
              <a:xfrm rot="0">
                <a:off x="5638800" y="3265487"/>
                <a:ext cx="361950"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67" name="矩形"/>
              <p:cNvSpPr>
                <a:spLocks/>
              </p:cNvSpPr>
              <p:nvPr/>
            </p:nvSpPr>
            <p:spPr>
              <a:xfrm rot="0">
                <a:off x="5638800" y="4051300"/>
                <a:ext cx="361950"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68" name="矩形"/>
              <p:cNvSpPr>
                <a:spLocks/>
              </p:cNvSpPr>
              <p:nvPr/>
            </p:nvSpPr>
            <p:spPr>
              <a:xfrm rot="0">
                <a:off x="5638800" y="4837113"/>
                <a:ext cx="361950"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929" name="组合"/>
              <p:cNvGrpSpPr>
                <a:grpSpLocks/>
              </p:cNvGrpSpPr>
              <p:nvPr/>
            </p:nvGrpSpPr>
            <p:grpSpPr>
              <a:xfrm>
                <a:off x="4343400" y="1066800"/>
                <a:ext cx="3646486" cy="5075237"/>
                <a:chOff x="4343400" y="1066800"/>
                <a:chExt cx="3646486" cy="5075237"/>
              </a:xfrm>
            </p:grpSpPr>
            <p:grpSp>
              <p:nvGrpSpPr>
                <p:cNvPr id="1886" name="组合"/>
                <p:cNvGrpSpPr>
                  <a:grpSpLocks/>
                </p:cNvGrpSpPr>
                <p:nvPr/>
              </p:nvGrpSpPr>
              <p:grpSpPr>
                <a:xfrm>
                  <a:off x="4343400" y="1066800"/>
                  <a:ext cx="3646486" cy="5075237"/>
                  <a:chOff x="4343400" y="1066800"/>
                  <a:chExt cx="3646486" cy="5075237"/>
                </a:xfrm>
              </p:grpSpPr>
              <p:sp>
                <p:nvSpPr>
                  <p:cNvPr id="1869" name="矩形"/>
                  <p:cNvSpPr>
                    <a:spLocks/>
                  </p:cNvSpPr>
                  <p:nvPr/>
                </p:nvSpPr>
                <p:spPr>
                  <a:xfrm rot="0">
                    <a:off x="6248399" y="1066800"/>
                    <a:ext cx="99260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rPr>
                      <a:t>输 出</a:t>
                    </a:r>
                    <a:endParaRPr lang="zh-CN" altLang="en-US"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1870" name="矩形"/>
                  <p:cNvSpPr>
                    <a:spLocks/>
                  </p:cNvSpPr>
                  <p:nvPr/>
                </p:nvSpPr>
                <p:spPr>
                  <a:xfrm rot="0">
                    <a:off x="4343400" y="1381035"/>
                    <a:ext cx="990600" cy="51881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rPr>
                      <a:t>输 入</a:t>
                    </a:r>
                    <a:endParaRPr lang="zh-CN" altLang="en-US"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1871" name="矩形"/>
                  <p:cNvSpPr>
                    <a:spLocks/>
                  </p:cNvSpPr>
                  <p:nvPr/>
                </p:nvSpPr>
                <p:spPr>
                  <a:xfrm rot="0">
                    <a:off x="6858000" y="1538154"/>
                    <a:ext cx="522288" cy="5188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2800" b="1" i="0" u="none" strike="noStrike" kern="1200" cap="none" spc="0" baseline="-2500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72" name="矩形"/>
                  <p:cNvSpPr>
                    <a:spLocks/>
                  </p:cNvSpPr>
                  <p:nvPr/>
                </p:nvSpPr>
                <p:spPr>
                  <a:xfrm rot="0">
                    <a:off x="6248399" y="1538154"/>
                    <a:ext cx="522288" cy="5188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2</a:t>
                    </a:r>
                    <a:endParaRPr lang="zh-CN" altLang="en-US" sz="2800" b="1" i="0" u="none" strike="noStrike" kern="1200" cap="none" spc="0" baseline="-2500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73" name="矩形"/>
                  <p:cNvSpPr>
                    <a:spLocks/>
                  </p:cNvSpPr>
                  <p:nvPr/>
                </p:nvSpPr>
                <p:spPr>
                  <a:xfrm rot="0">
                    <a:off x="7467600" y="1538154"/>
                    <a:ext cx="522285" cy="5188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884" name="组合"/>
                  <p:cNvGrpSpPr>
                    <a:grpSpLocks/>
                  </p:cNvGrpSpPr>
                  <p:nvPr/>
                </p:nvGrpSpPr>
                <p:grpSpPr>
                  <a:xfrm>
                    <a:off x="4343400" y="2088066"/>
                    <a:ext cx="1066799" cy="4053971"/>
                    <a:chOff x="4343400" y="2088066"/>
                    <a:chExt cx="1066799" cy="4053971"/>
                  </a:xfrm>
                </p:grpSpPr>
                <p:sp>
                  <p:nvSpPr>
                    <p:cNvPr id="1874" name="矩形"/>
                    <p:cNvSpPr>
                      <a:spLocks/>
                    </p:cNvSpPr>
                    <p:nvPr/>
                  </p:nvSpPr>
                  <p:spPr>
                    <a:xfrm rot="0">
                      <a:off x="4343400" y="2088066"/>
                      <a:ext cx="1066799" cy="51881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 (</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875" name="矩形"/>
                    <p:cNvSpPr>
                      <a:spLocks/>
                    </p:cNvSpPr>
                    <p:nvPr/>
                  </p:nvSpPr>
                  <p:spPr>
                    <a:xfrm rot="0">
                      <a:off x="4343400" y="2467768"/>
                      <a:ext cx="947737" cy="5188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76" name="矩形"/>
                    <p:cNvSpPr>
                      <a:spLocks/>
                    </p:cNvSpPr>
                    <p:nvPr/>
                  </p:nvSpPr>
                  <p:spPr>
                    <a:xfrm rot="0">
                      <a:off x="4343400" y="2873657"/>
                      <a:ext cx="947737" cy="5188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2</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77" name="矩形"/>
                    <p:cNvSpPr>
                      <a:spLocks/>
                    </p:cNvSpPr>
                    <p:nvPr/>
                  </p:nvSpPr>
                  <p:spPr>
                    <a:xfrm rot="0">
                      <a:off x="4343400" y="3261542"/>
                      <a:ext cx="947737" cy="5188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3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3</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78" name="矩形"/>
                    <p:cNvSpPr>
                      <a:spLocks/>
                    </p:cNvSpPr>
                    <p:nvPr/>
                  </p:nvSpPr>
                  <p:spPr>
                    <a:xfrm rot="0">
                      <a:off x="4343400" y="3659247"/>
                      <a:ext cx="947737" cy="5188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4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4</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79" name="矩形"/>
                    <p:cNvSpPr>
                      <a:spLocks/>
                    </p:cNvSpPr>
                    <p:nvPr/>
                  </p:nvSpPr>
                  <p:spPr>
                    <a:xfrm rot="0">
                      <a:off x="4343400" y="4052041"/>
                      <a:ext cx="947737" cy="5188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5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5</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80" name="矩形"/>
                    <p:cNvSpPr>
                      <a:spLocks/>
                    </p:cNvSpPr>
                    <p:nvPr/>
                  </p:nvSpPr>
                  <p:spPr>
                    <a:xfrm rot="0">
                      <a:off x="4343400" y="4444837"/>
                      <a:ext cx="947737" cy="5188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6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6</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81" name="矩形"/>
                    <p:cNvSpPr>
                      <a:spLocks/>
                    </p:cNvSpPr>
                    <p:nvPr/>
                  </p:nvSpPr>
                  <p:spPr>
                    <a:xfrm rot="0">
                      <a:off x="4343400" y="4837632"/>
                      <a:ext cx="947737" cy="518817"/>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7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7</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82" name="矩形"/>
                    <p:cNvSpPr>
                      <a:spLocks/>
                    </p:cNvSpPr>
                    <p:nvPr/>
                  </p:nvSpPr>
                  <p:spPr>
                    <a:xfrm rot="0">
                      <a:off x="4343400" y="5228790"/>
                      <a:ext cx="1066799" cy="518816"/>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8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8</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883" name="矩形"/>
                    <p:cNvSpPr>
                      <a:spLocks/>
                    </p:cNvSpPr>
                    <p:nvPr/>
                  </p:nvSpPr>
                  <p:spPr>
                    <a:xfrm rot="0">
                      <a:off x="4343400" y="5623221"/>
                      <a:ext cx="947737" cy="518816"/>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9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9</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sp>
                <p:nvSpPr>
                  <p:cNvPr id="1885" name="矩形"/>
                  <p:cNvSpPr>
                    <a:spLocks/>
                  </p:cNvSpPr>
                  <p:nvPr/>
                </p:nvSpPr>
                <p:spPr>
                  <a:xfrm rot="0">
                    <a:off x="5562599" y="1538154"/>
                    <a:ext cx="522288" cy="5188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3</a:t>
                    </a:r>
                    <a:endParaRPr lang="zh-CN" altLang="en-US" sz="2800" b="1" i="0" u="none" strike="noStrike" kern="1200" cap="none" spc="0" baseline="-2500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grpSp>
              <p:nvGrpSpPr>
                <p:cNvPr id="1928" name="组合"/>
                <p:cNvGrpSpPr>
                  <a:grpSpLocks/>
                </p:cNvGrpSpPr>
                <p:nvPr/>
              </p:nvGrpSpPr>
              <p:grpSpPr>
                <a:xfrm>
                  <a:off x="5638800" y="2088066"/>
                  <a:ext cx="2266948" cy="4053971"/>
                  <a:chOff x="5638800" y="2088066"/>
                  <a:chExt cx="2266948" cy="4053971"/>
                </a:xfrm>
              </p:grpSpPr>
              <p:grpSp>
                <p:nvGrpSpPr>
                  <p:cNvPr id="1895" name="组合"/>
                  <p:cNvGrpSpPr>
                    <a:grpSpLocks/>
                  </p:cNvGrpSpPr>
                  <p:nvPr/>
                </p:nvGrpSpPr>
                <p:grpSpPr>
                  <a:xfrm>
                    <a:off x="7543800" y="2088066"/>
                    <a:ext cx="361949" cy="3268383"/>
                    <a:chOff x="7543800" y="2088066"/>
                    <a:chExt cx="361949" cy="3268383"/>
                  </a:xfrm>
                </p:grpSpPr>
                <p:sp>
                  <p:nvSpPr>
                    <p:cNvPr id="1887" name="矩形"/>
                    <p:cNvSpPr>
                      <a:spLocks/>
                    </p:cNvSpPr>
                    <p:nvPr/>
                  </p:nvSpPr>
                  <p:spPr>
                    <a:xfrm rot="0">
                      <a:off x="7543800" y="2088066"/>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888" name="矩形"/>
                    <p:cNvSpPr>
                      <a:spLocks/>
                    </p:cNvSpPr>
                    <p:nvPr/>
                  </p:nvSpPr>
                  <p:spPr>
                    <a:xfrm rot="0">
                      <a:off x="7543800" y="2873657"/>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889" name="矩形"/>
                    <p:cNvSpPr>
                      <a:spLocks/>
                    </p:cNvSpPr>
                    <p:nvPr/>
                  </p:nvSpPr>
                  <p:spPr>
                    <a:xfrm rot="0">
                      <a:off x="7543800" y="3659247"/>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890" name="矩形"/>
                    <p:cNvSpPr>
                      <a:spLocks/>
                    </p:cNvSpPr>
                    <p:nvPr/>
                  </p:nvSpPr>
                  <p:spPr>
                    <a:xfrm rot="0">
                      <a:off x="7543800" y="2477588"/>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891" name="矩形"/>
                    <p:cNvSpPr>
                      <a:spLocks/>
                    </p:cNvSpPr>
                    <p:nvPr/>
                  </p:nvSpPr>
                  <p:spPr>
                    <a:xfrm rot="0">
                      <a:off x="7543800" y="3266452"/>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892" name="矩形"/>
                    <p:cNvSpPr>
                      <a:spLocks/>
                    </p:cNvSpPr>
                    <p:nvPr/>
                  </p:nvSpPr>
                  <p:spPr>
                    <a:xfrm rot="0">
                      <a:off x="7543800" y="4052042"/>
                      <a:ext cx="361949" cy="518817"/>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893" name="矩形"/>
                    <p:cNvSpPr>
                      <a:spLocks/>
                    </p:cNvSpPr>
                    <p:nvPr/>
                  </p:nvSpPr>
                  <p:spPr>
                    <a:xfrm rot="0">
                      <a:off x="7543800" y="4443200"/>
                      <a:ext cx="361949" cy="51881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894" name="矩形"/>
                    <p:cNvSpPr>
                      <a:spLocks/>
                    </p:cNvSpPr>
                    <p:nvPr/>
                  </p:nvSpPr>
                  <p:spPr>
                    <a:xfrm rot="0">
                      <a:off x="7543800" y="4837632"/>
                      <a:ext cx="361949" cy="518817"/>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1904" name="组合"/>
                  <p:cNvGrpSpPr>
                    <a:grpSpLocks/>
                  </p:cNvGrpSpPr>
                  <p:nvPr/>
                </p:nvGrpSpPr>
                <p:grpSpPr>
                  <a:xfrm>
                    <a:off x="6248400" y="2088066"/>
                    <a:ext cx="361949" cy="3268383"/>
                    <a:chOff x="6248400" y="2088066"/>
                    <a:chExt cx="361949" cy="3268383"/>
                  </a:xfrm>
                </p:grpSpPr>
                <p:sp>
                  <p:nvSpPr>
                    <p:cNvPr id="1896" name="矩形"/>
                    <p:cNvSpPr>
                      <a:spLocks/>
                    </p:cNvSpPr>
                    <p:nvPr/>
                  </p:nvSpPr>
                  <p:spPr>
                    <a:xfrm rot="0">
                      <a:off x="6248400" y="2088066"/>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897" name="矩形"/>
                    <p:cNvSpPr>
                      <a:spLocks/>
                    </p:cNvSpPr>
                    <p:nvPr/>
                  </p:nvSpPr>
                  <p:spPr>
                    <a:xfrm rot="0">
                      <a:off x="6248400" y="2477588"/>
                      <a:ext cx="361949" cy="51881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898" name="矩形"/>
                    <p:cNvSpPr>
                      <a:spLocks/>
                    </p:cNvSpPr>
                    <p:nvPr/>
                  </p:nvSpPr>
                  <p:spPr>
                    <a:xfrm rot="0">
                      <a:off x="6248400" y="2873657"/>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899" name="矩形"/>
                    <p:cNvSpPr>
                      <a:spLocks/>
                    </p:cNvSpPr>
                    <p:nvPr/>
                  </p:nvSpPr>
                  <p:spPr>
                    <a:xfrm rot="0">
                      <a:off x="6248400" y="3266452"/>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00" name="矩形"/>
                    <p:cNvSpPr>
                      <a:spLocks/>
                    </p:cNvSpPr>
                    <p:nvPr/>
                  </p:nvSpPr>
                  <p:spPr>
                    <a:xfrm rot="0">
                      <a:off x="6248400" y="3659247"/>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01" name="矩形"/>
                    <p:cNvSpPr>
                      <a:spLocks/>
                    </p:cNvSpPr>
                    <p:nvPr/>
                  </p:nvSpPr>
                  <p:spPr>
                    <a:xfrm rot="0">
                      <a:off x="6248400" y="4052042"/>
                      <a:ext cx="361949" cy="518817"/>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02" name="矩形"/>
                    <p:cNvSpPr>
                      <a:spLocks/>
                    </p:cNvSpPr>
                    <p:nvPr/>
                  </p:nvSpPr>
                  <p:spPr>
                    <a:xfrm rot="0">
                      <a:off x="6248400" y="4443200"/>
                      <a:ext cx="361949" cy="51881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03" name="矩形"/>
                    <p:cNvSpPr>
                      <a:spLocks/>
                    </p:cNvSpPr>
                    <p:nvPr/>
                  </p:nvSpPr>
                  <p:spPr>
                    <a:xfrm rot="0">
                      <a:off x="6248400" y="4837632"/>
                      <a:ext cx="361949" cy="518817"/>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1913" name="组合"/>
                  <p:cNvGrpSpPr>
                    <a:grpSpLocks/>
                  </p:cNvGrpSpPr>
                  <p:nvPr/>
                </p:nvGrpSpPr>
                <p:grpSpPr>
                  <a:xfrm>
                    <a:off x="6934201" y="2088066"/>
                    <a:ext cx="361949" cy="3268383"/>
                    <a:chOff x="6934201" y="2088066"/>
                    <a:chExt cx="361949" cy="3268383"/>
                  </a:xfrm>
                </p:grpSpPr>
                <p:sp>
                  <p:nvSpPr>
                    <p:cNvPr id="1905" name="矩形"/>
                    <p:cNvSpPr>
                      <a:spLocks/>
                    </p:cNvSpPr>
                    <p:nvPr/>
                  </p:nvSpPr>
                  <p:spPr>
                    <a:xfrm rot="0">
                      <a:off x="6934201" y="2088066"/>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06" name="矩形"/>
                    <p:cNvSpPr>
                      <a:spLocks/>
                    </p:cNvSpPr>
                    <p:nvPr/>
                  </p:nvSpPr>
                  <p:spPr>
                    <a:xfrm rot="0">
                      <a:off x="6934201" y="2477588"/>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07" name="矩形"/>
                    <p:cNvSpPr>
                      <a:spLocks/>
                    </p:cNvSpPr>
                    <p:nvPr/>
                  </p:nvSpPr>
                  <p:spPr>
                    <a:xfrm rot="0">
                      <a:off x="6934201" y="3659247"/>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08" name="矩形"/>
                    <p:cNvSpPr>
                      <a:spLocks/>
                    </p:cNvSpPr>
                    <p:nvPr/>
                  </p:nvSpPr>
                  <p:spPr>
                    <a:xfrm rot="0">
                      <a:off x="6934201" y="2873657"/>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09" name="矩形"/>
                    <p:cNvSpPr>
                      <a:spLocks/>
                    </p:cNvSpPr>
                    <p:nvPr/>
                  </p:nvSpPr>
                  <p:spPr>
                    <a:xfrm rot="0">
                      <a:off x="6934201" y="3266452"/>
                      <a:ext cx="361949"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10" name="矩形"/>
                    <p:cNvSpPr>
                      <a:spLocks/>
                    </p:cNvSpPr>
                    <p:nvPr/>
                  </p:nvSpPr>
                  <p:spPr>
                    <a:xfrm rot="0">
                      <a:off x="6934201" y="4052042"/>
                      <a:ext cx="361949" cy="518817"/>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11" name="矩形"/>
                    <p:cNvSpPr>
                      <a:spLocks/>
                    </p:cNvSpPr>
                    <p:nvPr/>
                  </p:nvSpPr>
                  <p:spPr>
                    <a:xfrm rot="0">
                      <a:off x="6934201" y="4443200"/>
                      <a:ext cx="361949" cy="51881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12" name="矩形"/>
                    <p:cNvSpPr>
                      <a:spLocks/>
                    </p:cNvSpPr>
                    <p:nvPr/>
                  </p:nvSpPr>
                  <p:spPr>
                    <a:xfrm rot="0">
                      <a:off x="6934201" y="4837632"/>
                      <a:ext cx="361949" cy="518817"/>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sp>
                <p:nvSpPr>
                  <p:cNvPr id="1914" name="矩形"/>
                  <p:cNvSpPr>
                    <a:spLocks/>
                  </p:cNvSpPr>
                  <p:nvPr/>
                </p:nvSpPr>
                <p:spPr>
                  <a:xfrm rot="0">
                    <a:off x="5638800" y="2088066"/>
                    <a:ext cx="361950" cy="51881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915" name="矩形"/>
                  <p:cNvSpPr>
                    <a:spLocks/>
                  </p:cNvSpPr>
                  <p:nvPr/>
                </p:nvSpPr>
                <p:spPr>
                  <a:xfrm rot="0">
                    <a:off x="5638800" y="2477588"/>
                    <a:ext cx="361950"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16" name="矩形"/>
                  <p:cNvSpPr>
                    <a:spLocks/>
                  </p:cNvSpPr>
                  <p:nvPr/>
                </p:nvSpPr>
                <p:spPr>
                  <a:xfrm rot="0">
                    <a:off x="5638800" y="2873657"/>
                    <a:ext cx="361950" cy="5188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917" name="矩形"/>
                  <p:cNvSpPr>
                    <a:spLocks/>
                  </p:cNvSpPr>
                  <p:nvPr/>
                </p:nvSpPr>
                <p:spPr>
                  <a:xfrm rot="0">
                    <a:off x="5638800" y="3659247"/>
                    <a:ext cx="361950"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18" name="矩形"/>
                  <p:cNvSpPr>
                    <a:spLocks/>
                  </p:cNvSpPr>
                  <p:nvPr/>
                </p:nvSpPr>
                <p:spPr>
                  <a:xfrm rot="0">
                    <a:off x="5638800" y="4444837"/>
                    <a:ext cx="361950" cy="5188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1927" name="组合"/>
                  <p:cNvGrpSpPr>
                    <a:grpSpLocks/>
                  </p:cNvGrpSpPr>
                  <p:nvPr/>
                </p:nvGrpSpPr>
                <p:grpSpPr>
                  <a:xfrm>
                    <a:off x="5638800" y="5230426"/>
                    <a:ext cx="2266948" cy="911611"/>
                    <a:chOff x="5638800" y="5230426"/>
                    <a:chExt cx="2266948" cy="911611"/>
                  </a:xfrm>
                </p:grpSpPr>
                <p:sp>
                  <p:nvSpPr>
                    <p:cNvPr id="1919" name="矩形"/>
                    <p:cNvSpPr>
                      <a:spLocks/>
                    </p:cNvSpPr>
                    <p:nvPr/>
                  </p:nvSpPr>
                  <p:spPr>
                    <a:xfrm rot="0">
                      <a:off x="7543800" y="5230426"/>
                      <a:ext cx="361949" cy="51881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20" name="矩形"/>
                    <p:cNvSpPr>
                      <a:spLocks/>
                    </p:cNvSpPr>
                    <p:nvPr/>
                  </p:nvSpPr>
                  <p:spPr>
                    <a:xfrm rot="0">
                      <a:off x="6934201" y="5230426"/>
                      <a:ext cx="361949" cy="51881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21" name="矩形"/>
                    <p:cNvSpPr>
                      <a:spLocks/>
                    </p:cNvSpPr>
                    <p:nvPr/>
                  </p:nvSpPr>
                  <p:spPr>
                    <a:xfrm rot="0">
                      <a:off x="6248401" y="5230426"/>
                      <a:ext cx="361949" cy="51881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22" name="矩形"/>
                    <p:cNvSpPr>
                      <a:spLocks/>
                    </p:cNvSpPr>
                    <p:nvPr/>
                  </p:nvSpPr>
                  <p:spPr>
                    <a:xfrm rot="0">
                      <a:off x="6934201" y="5623221"/>
                      <a:ext cx="361949" cy="51881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23" name="矩形"/>
                    <p:cNvSpPr>
                      <a:spLocks/>
                    </p:cNvSpPr>
                    <p:nvPr/>
                  </p:nvSpPr>
                  <p:spPr>
                    <a:xfrm rot="0">
                      <a:off x="6248401" y="5623221"/>
                      <a:ext cx="361949" cy="51881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24" name="矩形"/>
                    <p:cNvSpPr>
                      <a:spLocks/>
                    </p:cNvSpPr>
                    <p:nvPr/>
                  </p:nvSpPr>
                  <p:spPr>
                    <a:xfrm rot="0">
                      <a:off x="5638800" y="5230426"/>
                      <a:ext cx="361950" cy="51881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25" name="矩形"/>
                    <p:cNvSpPr>
                      <a:spLocks/>
                    </p:cNvSpPr>
                    <p:nvPr/>
                  </p:nvSpPr>
                  <p:spPr>
                    <a:xfrm rot="0">
                      <a:off x="5638800" y="5623221"/>
                      <a:ext cx="361950" cy="51881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926" name="矩形"/>
                    <p:cNvSpPr>
                      <a:spLocks/>
                    </p:cNvSpPr>
                    <p:nvPr/>
                  </p:nvSpPr>
                  <p:spPr>
                    <a:xfrm rot="0">
                      <a:off x="7543800" y="5623221"/>
                      <a:ext cx="361949" cy="51881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grpSp>
        </p:grpSp>
        <p:sp>
          <p:nvSpPr>
            <p:cNvPr id="1931" name="矩形"/>
            <p:cNvSpPr>
              <a:spLocks/>
            </p:cNvSpPr>
            <p:nvPr/>
          </p:nvSpPr>
          <p:spPr>
            <a:xfrm rot="0">
              <a:off x="4572000" y="533400"/>
              <a:ext cx="3581399"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8421BCD</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码编码表</a:t>
              </a:r>
              <a:endParaRPr lang="zh-CN" altLang="en-US" sz="2800" b="0"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spTree>
    <p:extLst>
      <p:ext uri="{BB962C8B-B14F-4D97-AF65-F5344CB8AC3E}">
        <p14:creationId xmlns:p14="http://schemas.microsoft.com/office/powerpoint/2010/main" val="43253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60"/>
                                        </p:tgtEl>
                                        <p:attrNameLst>
                                          <p:attrName>style.visibility</p:attrName>
                                        </p:attrNameLst>
                                      </p:cBhvr>
                                      <p:to>
                                        <p:strVal val="visible"/>
                                      </p:to>
                                    </p:set>
                                    <p:animEffect transition="in" filter="wipe(up)">
                                      <p:cBhvr>
                                        <p:cTn id="7" dur="500"/>
                                        <p:tgtEl>
                                          <p:spTgt spid="1860"/>
                                        </p:tgtEl>
                                      </p:cBhvr>
                                    </p:animEffect>
                                  </p:childTnLst>
                                  <p:subTnLst>
                                    <p:audio>
                                      <p:cMediaNode>
                                        <p:cTn display="0" masterRel="sameClick">
                                          <p:stCondLst>
                                            <p:cond evt="begin" delay="0">
                                              <p:tn val="5"/>
                                            </p:cond>
                                          </p:stCondLst>
                                          <p:endCondLst>
                                            <p:cond evt="onStopAudio" delay="0">
                                              <p:tgtEl>
                                                <p:sldTgt/>
                                              </p:tgtEl>
                                            </p:cond>
                                          </p:endCondLst>
                                        </p:cTn>
                                        <p:tgtEl>
                                          <p:sndTgt r:embed="rId2" name="232.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2"/>
                                        </p:tgtEl>
                                        <p:attrNameLst>
                                          <p:attrName>style.visibility</p:attrName>
                                        </p:attrNameLst>
                                      </p:cBhvr>
                                      <p:to>
                                        <p:strVal val="visible"/>
                                      </p:to>
                                    </p:set>
                                    <p:animEffect transition="in" filter="wipe(left)">
                                      <p:cBhvr>
                                        <p:cTn id="12" dur="500"/>
                                        <p:tgtEl>
                                          <p:spTgt spid="1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0" grpId="0" animBg="1"/>
      <p:bldP spid="1932" grpId="0" animBg="1"/>
    </p:bldLst>
  </p:timing>
</p:sld>
</file>

<file path=ppt/slides/slide3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35" name="矩形"/>
          <p:cNvSpPr>
            <a:spLocks/>
          </p:cNvSpPr>
          <p:nvPr/>
        </p:nvSpPr>
        <p:spPr>
          <a:xfrm rot="0">
            <a:off x="762000" y="776288"/>
            <a:ext cx="7528560" cy="523218"/>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写出逻辑式并化成“或非”门和“与非”门</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940" name="组合"/>
          <p:cNvGrpSpPr>
            <a:grpSpLocks/>
          </p:cNvGrpSpPr>
          <p:nvPr/>
        </p:nvGrpSpPr>
        <p:grpSpPr>
          <a:xfrm>
            <a:off x="1371600" y="1522413"/>
            <a:ext cx="1816099" cy="598487"/>
            <a:chOff x="1371600" y="1522413"/>
            <a:chExt cx="1816099" cy="598487"/>
          </a:xfrm>
        </p:grpSpPr>
        <p:sp>
          <p:nvSpPr>
            <p:cNvPr id="1936" name="矩形"/>
            <p:cNvSpPr>
              <a:spLocks/>
            </p:cNvSpPr>
            <p:nvPr/>
          </p:nvSpPr>
          <p:spPr>
            <a:xfrm rot="0">
              <a:off x="1371600" y="1541463"/>
              <a:ext cx="1816099" cy="579437"/>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chemeClr val="tx1"/>
                  </a:solidFill>
                  <a:latin typeface="Times New Roman" pitchFamily="0" charset="0"/>
                  <a:ea typeface="宋体" pitchFamily="0" charset="0"/>
                  <a:cs typeface="Calibri" pitchFamily="0" charset="0"/>
                </a:rPr>
                <a:t>Y</a:t>
              </a:r>
              <a:r>
                <a:rPr lang="en-US" altLang="zh-CN" sz="3200" b="1" i="0" u="none" strike="noStrike" kern="1200" cap="none" spc="0" baseline="-25000">
                  <a:solidFill>
                    <a:schemeClr val="tx1"/>
                  </a:solidFill>
                  <a:latin typeface="Times New Roman" pitchFamily="0" charset="0"/>
                  <a:ea typeface="宋体" pitchFamily="0" charset="0"/>
                  <a:cs typeface="Calibri" pitchFamily="0" charset="0"/>
                </a:rPr>
                <a:t>3</a:t>
              </a:r>
              <a:r>
                <a:rPr lang="en-US" altLang="zh-CN" sz="3200" b="1" i="0" u="none" strike="noStrike" kern="1200" cap="none" spc="0" baseline="0">
                  <a:solidFill>
                    <a:schemeClr val="tx1"/>
                  </a:solidFill>
                  <a:latin typeface="Times New Roman" pitchFamily="0" charset="0"/>
                  <a:ea typeface="宋体" pitchFamily="0" charset="0"/>
                  <a:cs typeface="Calibri" pitchFamily="0" charset="0"/>
                </a:rPr>
                <a:t> = </a:t>
              </a:r>
              <a:r>
                <a:rPr lang="en-US" altLang="zh-CN" sz="32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latin typeface="Times New Roman" pitchFamily="0" charset="0"/>
                  <a:ea typeface="宋体" pitchFamily="0" charset="0"/>
                  <a:cs typeface="Calibri" pitchFamily="0" charset="0"/>
                </a:rPr>
                <a:t>8</a:t>
              </a:r>
              <a:r>
                <a:rPr lang="en-US" altLang="zh-CN" sz="3200" b="1" i="0" u="none" strike="noStrike" kern="1200" cap="none" spc="0" baseline="0">
                  <a:solidFill>
                    <a:schemeClr val="tx1"/>
                  </a:solidFill>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latin typeface="Times New Roman" pitchFamily="0" charset="0"/>
                  <a:ea typeface="宋体" pitchFamily="0" charset="0"/>
                  <a:cs typeface="Calibri" pitchFamily="0" charset="0"/>
                </a:rPr>
                <a:t>9</a:t>
              </a:r>
              <a:endParaRPr lang="zh-CN" altLang="en-US" sz="3200" b="1" i="0" u="none" strike="noStrike" kern="1200" cap="none" spc="0" baseline="-25000">
                <a:solidFill>
                  <a:schemeClr val="tx1"/>
                </a:solidFill>
                <a:latin typeface="Times New Roman" pitchFamily="0" charset="0"/>
                <a:ea typeface="宋体" pitchFamily="0" charset="0"/>
                <a:cs typeface="Calibri" pitchFamily="0" charset="0"/>
              </a:endParaRPr>
            </a:p>
          </p:txBody>
        </p:sp>
        <p:grpSp>
          <p:nvGrpSpPr>
            <p:cNvPr id="1939" name="组合"/>
            <p:cNvGrpSpPr>
              <a:grpSpLocks/>
            </p:cNvGrpSpPr>
            <p:nvPr/>
          </p:nvGrpSpPr>
          <p:grpSpPr>
            <a:xfrm>
              <a:off x="2285999" y="1522413"/>
              <a:ext cx="762000" cy="76200"/>
              <a:chOff x="2285999" y="1522413"/>
              <a:chExt cx="762000" cy="76200"/>
            </a:xfrm>
          </p:grpSpPr>
          <p:sp>
            <p:nvSpPr>
              <p:cNvPr id="1937" name="直线"/>
              <p:cNvSpPr>
                <a:spLocks/>
              </p:cNvSpPr>
              <p:nvPr/>
            </p:nvSpPr>
            <p:spPr>
              <a:xfrm rot="0">
                <a:off x="2285999" y="1598613"/>
                <a:ext cx="762000" cy="0"/>
              </a:xfrm>
              <a:prstGeom prst="line"/>
              <a:noFill/>
              <a:ln w="28575" cmpd="sng" cap="flat">
                <a:solidFill>
                  <a:srgbClr val="000099"/>
                </a:solidFill>
                <a:prstDash val="solid"/>
                <a:round/>
              </a:ln>
            </p:spPr>
          </p:sp>
          <p:sp>
            <p:nvSpPr>
              <p:cNvPr id="1938" name="直线"/>
              <p:cNvSpPr>
                <a:spLocks/>
              </p:cNvSpPr>
              <p:nvPr/>
            </p:nvSpPr>
            <p:spPr>
              <a:xfrm rot="0">
                <a:off x="2285999" y="1522413"/>
                <a:ext cx="762000" cy="0"/>
              </a:xfrm>
              <a:prstGeom prst="line"/>
              <a:noFill/>
              <a:ln w="28575" cmpd="sng" cap="flat">
                <a:solidFill>
                  <a:srgbClr val="000099"/>
                </a:solidFill>
                <a:prstDash val="solid"/>
                <a:round/>
              </a:ln>
            </p:spPr>
          </p:sp>
        </p:grpSp>
      </p:grpSp>
      <p:grpSp>
        <p:nvGrpSpPr>
          <p:cNvPr id="1952" name="组合"/>
          <p:cNvGrpSpPr>
            <a:grpSpLocks/>
          </p:cNvGrpSpPr>
          <p:nvPr/>
        </p:nvGrpSpPr>
        <p:grpSpPr>
          <a:xfrm>
            <a:off x="1371600" y="2055813"/>
            <a:ext cx="6629401" cy="862965"/>
            <a:chOff x="1371600" y="2055813"/>
            <a:chExt cx="6629401" cy="862965"/>
          </a:xfrm>
        </p:grpSpPr>
        <p:grpSp>
          <p:nvGrpSpPr>
            <p:cNvPr id="1947" name="组合"/>
            <p:cNvGrpSpPr>
              <a:grpSpLocks/>
            </p:cNvGrpSpPr>
            <p:nvPr/>
          </p:nvGrpSpPr>
          <p:grpSpPr>
            <a:xfrm>
              <a:off x="4267200" y="2055813"/>
              <a:ext cx="3733801" cy="862965"/>
              <a:chOff x="4267200" y="2055813"/>
              <a:chExt cx="3733801" cy="862965"/>
            </a:xfrm>
          </p:grpSpPr>
          <p:sp>
            <p:nvSpPr>
              <p:cNvPr id="1941" name="矩形"/>
              <p:cNvSpPr>
                <a:spLocks/>
              </p:cNvSpPr>
              <p:nvPr/>
            </p:nvSpPr>
            <p:spPr>
              <a:xfrm rot="0">
                <a:off x="5943599" y="2055813"/>
                <a:ext cx="344805" cy="815339"/>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4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942" name="矩形"/>
              <p:cNvSpPr>
                <a:spLocks/>
              </p:cNvSpPr>
              <p:nvPr/>
            </p:nvSpPr>
            <p:spPr>
              <a:xfrm rot="0">
                <a:off x="4267200" y="2284413"/>
                <a:ext cx="3733801" cy="634364"/>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4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6       </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5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7</a:t>
                </a:r>
                <a:endParaRPr lang="zh-CN" altLang="en-US"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946" name="组合"/>
              <p:cNvGrpSpPr>
                <a:grpSpLocks/>
              </p:cNvGrpSpPr>
              <p:nvPr/>
            </p:nvGrpSpPr>
            <p:grpSpPr>
              <a:xfrm>
                <a:off x="4800600" y="2360613"/>
                <a:ext cx="2438400" cy="76200"/>
                <a:chOff x="4800600" y="2360613"/>
                <a:chExt cx="2438400" cy="76200"/>
              </a:xfrm>
            </p:grpSpPr>
            <p:sp>
              <p:nvSpPr>
                <p:cNvPr id="1943" name="直线"/>
                <p:cNvSpPr>
                  <a:spLocks/>
                </p:cNvSpPr>
                <p:nvPr/>
              </p:nvSpPr>
              <p:spPr>
                <a:xfrm rot="0">
                  <a:off x="4800600" y="2436813"/>
                  <a:ext cx="1083733" cy="0"/>
                </a:xfrm>
                <a:prstGeom prst="line"/>
                <a:noFill/>
                <a:ln w="28575" cmpd="sng" cap="flat">
                  <a:solidFill>
                    <a:srgbClr val="000099"/>
                  </a:solidFill>
                  <a:prstDash val="solid"/>
                  <a:round/>
                </a:ln>
              </p:spPr>
            </p:sp>
            <p:sp>
              <p:nvSpPr>
                <p:cNvPr id="1944" name="直线"/>
                <p:cNvSpPr>
                  <a:spLocks/>
                </p:cNvSpPr>
                <p:nvPr/>
              </p:nvSpPr>
              <p:spPr>
                <a:xfrm rot="0">
                  <a:off x="6290733" y="2436813"/>
                  <a:ext cx="948266" cy="0"/>
                </a:xfrm>
                <a:prstGeom prst="line"/>
                <a:noFill/>
                <a:ln w="28575" cmpd="sng" cap="flat">
                  <a:solidFill>
                    <a:srgbClr val="000099"/>
                  </a:solidFill>
                  <a:prstDash val="solid"/>
                  <a:round/>
                </a:ln>
              </p:spPr>
            </p:sp>
            <p:sp>
              <p:nvSpPr>
                <p:cNvPr id="1945" name="直线"/>
                <p:cNvSpPr>
                  <a:spLocks/>
                </p:cNvSpPr>
                <p:nvPr/>
              </p:nvSpPr>
              <p:spPr>
                <a:xfrm rot="0">
                  <a:off x="4800600" y="2360613"/>
                  <a:ext cx="2438400" cy="0"/>
                </a:xfrm>
                <a:prstGeom prst="line"/>
                <a:noFill/>
                <a:ln w="28575" cmpd="sng" cap="flat">
                  <a:solidFill>
                    <a:srgbClr val="000099"/>
                  </a:solidFill>
                  <a:prstDash val="solid"/>
                  <a:round/>
                </a:ln>
              </p:spPr>
            </p:sp>
          </p:grpSp>
        </p:grpSp>
        <p:sp>
          <p:nvSpPr>
            <p:cNvPr id="1948" name="矩形"/>
            <p:cNvSpPr>
              <a:spLocks/>
            </p:cNvSpPr>
            <p:nvPr/>
          </p:nvSpPr>
          <p:spPr>
            <a:xfrm rot="0">
              <a:off x="1371600" y="2328863"/>
              <a:ext cx="3124200" cy="579436"/>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 </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4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5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6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7</a:t>
              </a:r>
              <a:endParaRPr lang="zh-CN" altLang="en-US"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951" name="组合"/>
            <p:cNvGrpSpPr>
              <a:grpSpLocks/>
            </p:cNvGrpSpPr>
            <p:nvPr/>
          </p:nvGrpSpPr>
          <p:grpSpPr>
            <a:xfrm flipV="1">
              <a:off x="2286000" y="2360613"/>
              <a:ext cx="2057400" cy="74611"/>
              <a:chOff x="2286000" y="2360613"/>
              <a:chExt cx="2057400" cy="74611"/>
            </a:xfrm>
          </p:grpSpPr>
          <p:sp>
            <p:nvSpPr>
              <p:cNvPr id="1949" name="直线"/>
              <p:cNvSpPr>
                <a:spLocks/>
              </p:cNvSpPr>
              <p:nvPr/>
            </p:nvSpPr>
            <p:spPr>
              <a:xfrm rot="0">
                <a:off x="2286000" y="2435225"/>
                <a:ext cx="2057400" cy="0"/>
              </a:xfrm>
              <a:prstGeom prst="line"/>
              <a:noFill/>
              <a:ln w="28575" cmpd="sng" cap="flat">
                <a:solidFill>
                  <a:srgbClr val="000099"/>
                </a:solidFill>
                <a:prstDash val="solid"/>
                <a:round/>
              </a:ln>
            </p:spPr>
          </p:sp>
          <p:sp>
            <p:nvSpPr>
              <p:cNvPr id="1950" name="直线"/>
              <p:cNvSpPr>
                <a:spLocks/>
              </p:cNvSpPr>
              <p:nvPr/>
            </p:nvSpPr>
            <p:spPr>
              <a:xfrm rot="0">
                <a:off x="2286000" y="2360613"/>
                <a:ext cx="2057400" cy="0"/>
              </a:xfrm>
              <a:prstGeom prst="line"/>
              <a:noFill/>
              <a:ln w="28575" cmpd="sng" cap="flat">
                <a:solidFill>
                  <a:srgbClr val="000099"/>
                </a:solidFill>
                <a:prstDash val="solid"/>
                <a:round/>
              </a:ln>
            </p:spPr>
          </p:sp>
        </p:grpSp>
      </p:grpSp>
      <p:grpSp>
        <p:nvGrpSpPr>
          <p:cNvPr id="1957" name="组合"/>
          <p:cNvGrpSpPr>
            <a:grpSpLocks/>
          </p:cNvGrpSpPr>
          <p:nvPr/>
        </p:nvGrpSpPr>
        <p:grpSpPr>
          <a:xfrm>
            <a:off x="1371600" y="4037013"/>
            <a:ext cx="4495800" cy="579436"/>
            <a:chOff x="1371600" y="4037013"/>
            <a:chExt cx="4495800" cy="579436"/>
          </a:xfrm>
        </p:grpSpPr>
        <p:sp>
          <p:nvSpPr>
            <p:cNvPr id="1953" name="矩形"/>
            <p:cNvSpPr>
              <a:spLocks/>
            </p:cNvSpPr>
            <p:nvPr/>
          </p:nvSpPr>
          <p:spPr>
            <a:xfrm rot="0">
              <a:off x="1371600" y="4037013"/>
              <a:ext cx="4495800" cy="579436"/>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 </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3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5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7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9</a:t>
              </a:r>
              <a:endParaRPr lang="zh-CN" altLang="en-US"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956" name="组合"/>
            <p:cNvGrpSpPr>
              <a:grpSpLocks/>
            </p:cNvGrpSpPr>
            <p:nvPr/>
          </p:nvGrpSpPr>
          <p:grpSpPr>
            <a:xfrm>
              <a:off x="2285999" y="4037013"/>
              <a:ext cx="2590799" cy="76200"/>
              <a:chOff x="2285999" y="4037013"/>
              <a:chExt cx="2590799" cy="76200"/>
            </a:xfrm>
          </p:grpSpPr>
          <p:sp>
            <p:nvSpPr>
              <p:cNvPr id="1954" name="直线"/>
              <p:cNvSpPr>
                <a:spLocks/>
              </p:cNvSpPr>
              <p:nvPr/>
            </p:nvSpPr>
            <p:spPr>
              <a:xfrm rot="0">
                <a:off x="2285999" y="4113213"/>
                <a:ext cx="2590799" cy="0"/>
              </a:xfrm>
              <a:prstGeom prst="line"/>
              <a:noFill/>
              <a:ln w="28575" cmpd="sng" cap="flat">
                <a:solidFill>
                  <a:srgbClr val="000099"/>
                </a:solidFill>
                <a:prstDash val="solid"/>
                <a:round/>
              </a:ln>
            </p:spPr>
          </p:sp>
          <p:sp>
            <p:nvSpPr>
              <p:cNvPr id="1955" name="直线"/>
              <p:cNvSpPr>
                <a:spLocks/>
              </p:cNvSpPr>
              <p:nvPr/>
            </p:nvSpPr>
            <p:spPr>
              <a:xfrm rot="0">
                <a:off x="2285999" y="4037013"/>
                <a:ext cx="2590799" cy="0"/>
              </a:xfrm>
              <a:prstGeom prst="line"/>
              <a:noFill/>
              <a:ln w="28575" cmpd="sng" cap="flat">
                <a:solidFill>
                  <a:srgbClr val="000099"/>
                </a:solidFill>
                <a:prstDash val="solid"/>
                <a:round/>
              </a:ln>
            </p:spPr>
          </p:sp>
        </p:grpSp>
      </p:grpSp>
      <p:grpSp>
        <p:nvGrpSpPr>
          <p:cNvPr id="1966" name="组合"/>
          <p:cNvGrpSpPr>
            <a:grpSpLocks/>
          </p:cNvGrpSpPr>
          <p:nvPr/>
        </p:nvGrpSpPr>
        <p:grpSpPr>
          <a:xfrm>
            <a:off x="1676400" y="4722812"/>
            <a:ext cx="4953000" cy="839787"/>
            <a:chOff x="1676400" y="4722812"/>
            <a:chExt cx="4953000" cy="839787"/>
          </a:xfrm>
        </p:grpSpPr>
        <p:sp>
          <p:nvSpPr>
            <p:cNvPr id="1958" name="矩形"/>
            <p:cNvSpPr>
              <a:spLocks/>
            </p:cNvSpPr>
            <p:nvPr/>
          </p:nvSpPr>
          <p:spPr>
            <a:xfrm rot="0">
              <a:off x="4495800" y="4722812"/>
              <a:ext cx="457200" cy="815339"/>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endParaRPr lang="zh-CN" altLang="en-US" sz="4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959" name="矩形"/>
            <p:cNvSpPr>
              <a:spLocks/>
            </p:cNvSpPr>
            <p:nvPr/>
          </p:nvSpPr>
          <p:spPr>
            <a:xfrm rot="0">
              <a:off x="1676400" y="4983162"/>
              <a:ext cx="4953000" cy="579437"/>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 </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9      </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3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7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5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7</a:t>
              </a:r>
              <a:endParaRPr lang="zh-CN" altLang="en-US"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960" name="矩形"/>
            <p:cNvSpPr>
              <a:spLocks/>
            </p:cNvSpPr>
            <p:nvPr/>
          </p:nvSpPr>
          <p:spPr>
            <a:xfrm rot="0">
              <a:off x="3168650" y="4722812"/>
              <a:ext cx="344803" cy="815339"/>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4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965" name="组合"/>
            <p:cNvGrpSpPr>
              <a:grpSpLocks/>
            </p:cNvGrpSpPr>
            <p:nvPr/>
          </p:nvGrpSpPr>
          <p:grpSpPr>
            <a:xfrm>
              <a:off x="2286000" y="4951413"/>
              <a:ext cx="3429000" cy="76200"/>
              <a:chOff x="2286000" y="4951413"/>
              <a:chExt cx="3429000" cy="76200"/>
            </a:xfrm>
          </p:grpSpPr>
          <p:sp>
            <p:nvSpPr>
              <p:cNvPr id="1961" name="直线"/>
              <p:cNvSpPr>
                <a:spLocks/>
              </p:cNvSpPr>
              <p:nvPr/>
            </p:nvSpPr>
            <p:spPr>
              <a:xfrm rot="0">
                <a:off x="2286000" y="5027613"/>
                <a:ext cx="923191" cy="0"/>
              </a:xfrm>
              <a:prstGeom prst="line"/>
              <a:noFill/>
              <a:ln w="28575" cmpd="sng" cap="flat">
                <a:solidFill>
                  <a:srgbClr val="000099"/>
                </a:solidFill>
                <a:prstDash val="solid"/>
                <a:round/>
              </a:ln>
            </p:spPr>
          </p:sp>
          <p:sp>
            <p:nvSpPr>
              <p:cNvPr id="1962" name="直线"/>
              <p:cNvSpPr>
                <a:spLocks/>
              </p:cNvSpPr>
              <p:nvPr/>
            </p:nvSpPr>
            <p:spPr>
              <a:xfrm rot="0">
                <a:off x="2286000" y="4951413"/>
                <a:ext cx="3429000" cy="0"/>
              </a:xfrm>
              <a:prstGeom prst="line"/>
              <a:noFill/>
              <a:ln w="28575" cmpd="sng" cap="flat">
                <a:solidFill>
                  <a:srgbClr val="000099"/>
                </a:solidFill>
                <a:prstDash val="solid"/>
                <a:round/>
              </a:ln>
            </p:spPr>
          </p:sp>
          <p:sp>
            <p:nvSpPr>
              <p:cNvPr id="1963" name="直线"/>
              <p:cNvSpPr>
                <a:spLocks/>
              </p:cNvSpPr>
              <p:nvPr/>
            </p:nvSpPr>
            <p:spPr>
              <a:xfrm rot="0">
                <a:off x="4791808" y="5027613"/>
                <a:ext cx="923191" cy="0"/>
              </a:xfrm>
              <a:prstGeom prst="line"/>
              <a:noFill/>
              <a:ln w="28575" cmpd="sng" cap="flat">
                <a:solidFill>
                  <a:srgbClr val="000099"/>
                </a:solidFill>
                <a:prstDash val="solid"/>
                <a:round/>
              </a:ln>
            </p:spPr>
          </p:sp>
          <p:sp>
            <p:nvSpPr>
              <p:cNvPr id="1964" name="直线"/>
              <p:cNvSpPr>
                <a:spLocks/>
              </p:cNvSpPr>
              <p:nvPr/>
            </p:nvSpPr>
            <p:spPr>
              <a:xfrm rot="0">
                <a:off x="3538904" y="5027613"/>
                <a:ext cx="923191" cy="0"/>
              </a:xfrm>
              <a:prstGeom prst="line"/>
              <a:noFill/>
              <a:ln w="28575" cmpd="sng" cap="flat">
                <a:solidFill>
                  <a:srgbClr val="000099"/>
                </a:solidFill>
                <a:prstDash val="solid"/>
                <a:round/>
              </a:ln>
            </p:spPr>
          </p:sp>
        </p:grpSp>
      </p:grpSp>
      <p:grpSp>
        <p:nvGrpSpPr>
          <p:cNvPr id="1978" name="组合"/>
          <p:cNvGrpSpPr>
            <a:grpSpLocks/>
          </p:cNvGrpSpPr>
          <p:nvPr/>
        </p:nvGrpSpPr>
        <p:grpSpPr>
          <a:xfrm>
            <a:off x="1371600" y="2817813"/>
            <a:ext cx="6629401" cy="862965"/>
            <a:chOff x="1371600" y="2817813"/>
            <a:chExt cx="6629401" cy="862965"/>
          </a:xfrm>
        </p:grpSpPr>
        <p:grpSp>
          <p:nvGrpSpPr>
            <p:cNvPr id="1973" name="组合"/>
            <p:cNvGrpSpPr>
              <a:grpSpLocks/>
            </p:cNvGrpSpPr>
            <p:nvPr/>
          </p:nvGrpSpPr>
          <p:grpSpPr>
            <a:xfrm>
              <a:off x="4267200" y="2817813"/>
              <a:ext cx="3733801" cy="862965"/>
              <a:chOff x="4267200" y="2817813"/>
              <a:chExt cx="3733801" cy="862965"/>
            </a:xfrm>
          </p:grpSpPr>
          <p:sp>
            <p:nvSpPr>
              <p:cNvPr id="1967" name="矩形"/>
              <p:cNvSpPr>
                <a:spLocks/>
              </p:cNvSpPr>
              <p:nvPr/>
            </p:nvSpPr>
            <p:spPr>
              <a:xfrm rot="0">
                <a:off x="5943599" y="2817813"/>
                <a:ext cx="344805" cy="815339"/>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4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1968" name="矩形"/>
              <p:cNvSpPr>
                <a:spLocks/>
              </p:cNvSpPr>
              <p:nvPr/>
            </p:nvSpPr>
            <p:spPr>
              <a:xfrm rot="0">
                <a:off x="4267200" y="3046413"/>
                <a:ext cx="3733801" cy="63436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6       </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3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7</a:t>
                </a:r>
                <a:endParaRPr lang="zh-CN" altLang="en-US"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972" name="组合"/>
              <p:cNvGrpSpPr>
                <a:grpSpLocks/>
              </p:cNvGrpSpPr>
              <p:nvPr/>
            </p:nvGrpSpPr>
            <p:grpSpPr>
              <a:xfrm>
                <a:off x="4800600" y="3122611"/>
                <a:ext cx="2438400" cy="76200"/>
                <a:chOff x="4800600" y="3122611"/>
                <a:chExt cx="2438400" cy="76200"/>
              </a:xfrm>
            </p:grpSpPr>
            <p:sp>
              <p:nvSpPr>
                <p:cNvPr id="1969" name="直线"/>
                <p:cNvSpPr>
                  <a:spLocks/>
                </p:cNvSpPr>
                <p:nvPr/>
              </p:nvSpPr>
              <p:spPr>
                <a:xfrm rot="0">
                  <a:off x="4800600" y="3198812"/>
                  <a:ext cx="1083733" cy="0"/>
                </a:xfrm>
                <a:prstGeom prst="line"/>
                <a:noFill/>
                <a:ln w="28575" cmpd="sng" cap="flat">
                  <a:solidFill>
                    <a:srgbClr val="000099"/>
                  </a:solidFill>
                  <a:prstDash val="solid"/>
                  <a:round/>
                </a:ln>
              </p:spPr>
            </p:sp>
            <p:sp>
              <p:nvSpPr>
                <p:cNvPr id="1970" name="直线"/>
                <p:cNvSpPr>
                  <a:spLocks/>
                </p:cNvSpPr>
                <p:nvPr/>
              </p:nvSpPr>
              <p:spPr>
                <a:xfrm rot="0">
                  <a:off x="6290733" y="3198812"/>
                  <a:ext cx="948266" cy="0"/>
                </a:xfrm>
                <a:prstGeom prst="line"/>
                <a:noFill/>
                <a:ln w="28575" cmpd="sng" cap="flat">
                  <a:solidFill>
                    <a:srgbClr val="000099"/>
                  </a:solidFill>
                  <a:prstDash val="solid"/>
                  <a:round/>
                </a:ln>
              </p:spPr>
            </p:sp>
            <p:sp>
              <p:nvSpPr>
                <p:cNvPr id="1971" name="直线"/>
                <p:cNvSpPr>
                  <a:spLocks/>
                </p:cNvSpPr>
                <p:nvPr/>
              </p:nvSpPr>
              <p:spPr>
                <a:xfrm rot="0">
                  <a:off x="4800600" y="3122611"/>
                  <a:ext cx="2438400" cy="0"/>
                </a:xfrm>
                <a:prstGeom prst="line"/>
                <a:noFill/>
                <a:ln w="28575" cmpd="sng" cap="flat">
                  <a:solidFill>
                    <a:srgbClr val="000099"/>
                  </a:solidFill>
                  <a:prstDash val="solid"/>
                  <a:round/>
                </a:ln>
              </p:spPr>
            </p:sp>
          </p:grpSp>
        </p:grpSp>
        <p:sp>
          <p:nvSpPr>
            <p:cNvPr id="1974" name="矩形"/>
            <p:cNvSpPr>
              <a:spLocks/>
            </p:cNvSpPr>
            <p:nvPr/>
          </p:nvSpPr>
          <p:spPr>
            <a:xfrm rot="0">
              <a:off x="1371600" y="3090863"/>
              <a:ext cx="3124200" cy="579436"/>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 </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2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3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6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32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I</a:t>
              </a:r>
              <a:r>
                <a:rPr lang="en-US" altLang="zh-CN"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7</a:t>
              </a:r>
              <a:endParaRPr lang="zh-CN" altLang="en-US" sz="32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977" name="组合"/>
            <p:cNvGrpSpPr>
              <a:grpSpLocks/>
            </p:cNvGrpSpPr>
            <p:nvPr/>
          </p:nvGrpSpPr>
          <p:grpSpPr>
            <a:xfrm flipV="1">
              <a:off x="2286000" y="3122611"/>
              <a:ext cx="2057400" cy="74612"/>
              <a:chOff x="2286000" y="3122611"/>
              <a:chExt cx="2057400" cy="74612"/>
            </a:xfrm>
          </p:grpSpPr>
          <p:sp>
            <p:nvSpPr>
              <p:cNvPr id="1975" name="直线"/>
              <p:cNvSpPr>
                <a:spLocks/>
              </p:cNvSpPr>
              <p:nvPr/>
            </p:nvSpPr>
            <p:spPr>
              <a:xfrm rot="0">
                <a:off x="2286000" y="3197225"/>
                <a:ext cx="2057400" cy="0"/>
              </a:xfrm>
              <a:prstGeom prst="line"/>
              <a:noFill/>
              <a:ln w="28575" cmpd="sng" cap="flat">
                <a:solidFill>
                  <a:srgbClr val="000099"/>
                </a:solidFill>
                <a:prstDash val="solid"/>
                <a:round/>
              </a:ln>
            </p:spPr>
          </p:sp>
          <p:sp>
            <p:nvSpPr>
              <p:cNvPr id="1976" name="直线"/>
              <p:cNvSpPr>
                <a:spLocks/>
              </p:cNvSpPr>
              <p:nvPr/>
            </p:nvSpPr>
            <p:spPr>
              <a:xfrm rot="0">
                <a:off x="2286000" y="3122611"/>
                <a:ext cx="2057400" cy="0"/>
              </a:xfrm>
              <a:prstGeom prst="line"/>
              <a:noFill/>
              <a:ln w="28575" cmpd="sng" cap="flat">
                <a:solidFill>
                  <a:srgbClr val="000099"/>
                </a:solidFill>
                <a:prstDash val="solid"/>
                <a:round/>
              </a:ln>
            </p:spPr>
          </p:sp>
        </p:grpSp>
      </p:grpSp>
    </p:spTree>
    <p:extLst>
      <p:ext uri="{BB962C8B-B14F-4D97-AF65-F5344CB8AC3E}">
        <p14:creationId xmlns:p14="http://schemas.microsoft.com/office/powerpoint/2010/main" val="10517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0"/>
                                        </p:tgtEl>
                                        <p:attrNameLst>
                                          <p:attrName>style.visibility</p:attrName>
                                        </p:attrNameLst>
                                      </p:cBhvr>
                                      <p:to>
                                        <p:strVal val="visible"/>
                                      </p:to>
                                    </p:set>
                                    <p:animEffect transition="in" filter="wipe(left)">
                                      <p:cBhvr>
                                        <p:cTn id="7" dur="500"/>
                                        <p:tgtEl>
                                          <p:spTgt spid="19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52"/>
                                        </p:tgtEl>
                                        <p:attrNameLst>
                                          <p:attrName>style.visibility</p:attrName>
                                        </p:attrNameLst>
                                      </p:cBhvr>
                                      <p:to>
                                        <p:strVal val="visible"/>
                                      </p:to>
                                    </p:set>
                                    <p:animEffect transition="in" filter="wipe(left)">
                                      <p:cBhvr>
                                        <p:cTn id="12" dur="500"/>
                                        <p:tgtEl>
                                          <p:spTgt spid="19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78"/>
                                        </p:tgtEl>
                                        <p:attrNameLst>
                                          <p:attrName>style.visibility</p:attrName>
                                        </p:attrNameLst>
                                      </p:cBhvr>
                                      <p:to>
                                        <p:strVal val="visible"/>
                                      </p:to>
                                    </p:set>
                                    <p:animEffect transition="in" filter="wipe(left)">
                                      <p:cBhvr>
                                        <p:cTn id="17" dur="500"/>
                                        <p:tgtEl>
                                          <p:spTgt spid="19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57"/>
                                        </p:tgtEl>
                                        <p:attrNameLst>
                                          <p:attrName>style.visibility</p:attrName>
                                        </p:attrNameLst>
                                      </p:cBhvr>
                                      <p:to>
                                        <p:strVal val="visible"/>
                                      </p:to>
                                    </p:set>
                                    <p:animEffect transition="in" filter="wipe(left)">
                                      <p:cBhvr>
                                        <p:cTn id="22" dur="500"/>
                                        <p:tgtEl>
                                          <p:spTgt spid="19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66"/>
                                        </p:tgtEl>
                                        <p:attrNameLst>
                                          <p:attrName>style.visibility</p:attrName>
                                        </p:attrNameLst>
                                      </p:cBhvr>
                                      <p:to>
                                        <p:strVal val="visible"/>
                                      </p:to>
                                    </p:set>
                                    <p:animEffect transition="in" filter="wipe(left)">
                                      <p:cBhvr>
                                        <p:cTn id="27" dur="500"/>
                                        <p:tgtEl>
                                          <p:spTgt spid="1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0" grpId="0" animBg="1"/>
      <p:bldP spid="1952" grpId="0" animBg="1"/>
      <p:bldP spid="1978" grpId="0" animBg="1"/>
      <p:bldP spid="1957" grpId="0" animBg="1"/>
      <p:bldP spid="1966" grpId="0" animBg="1"/>
    </p:bldLst>
  </p:timing>
</p:sld>
</file>

<file path=ppt/slides/slide3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81" name="矩形"/>
          <p:cNvSpPr>
            <a:spLocks/>
          </p:cNvSpPr>
          <p:nvPr/>
        </p:nvSpPr>
        <p:spPr>
          <a:xfrm rot="0">
            <a:off x="914400" y="381000"/>
            <a:ext cx="25146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画出逻辑图</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2104" name="组合"/>
          <p:cNvGrpSpPr>
            <a:grpSpLocks/>
          </p:cNvGrpSpPr>
          <p:nvPr/>
        </p:nvGrpSpPr>
        <p:grpSpPr>
          <a:xfrm>
            <a:off x="1219200" y="762000"/>
            <a:ext cx="6934199" cy="5558788"/>
            <a:chOff x="1219200" y="762000"/>
            <a:chExt cx="6934199" cy="5558788"/>
          </a:xfrm>
        </p:grpSpPr>
        <p:grpSp>
          <p:nvGrpSpPr>
            <p:cNvPr id="1991" name="组合"/>
            <p:cNvGrpSpPr>
              <a:grpSpLocks/>
            </p:cNvGrpSpPr>
            <p:nvPr/>
          </p:nvGrpSpPr>
          <p:grpSpPr>
            <a:xfrm>
              <a:off x="1219200" y="5867399"/>
              <a:ext cx="6760633" cy="453389"/>
              <a:chOff x="1219200" y="5867399"/>
              <a:chExt cx="6760633" cy="453389"/>
            </a:xfrm>
          </p:grpSpPr>
          <p:sp>
            <p:nvSpPr>
              <p:cNvPr id="1982" name="矩形"/>
              <p:cNvSpPr>
                <a:spLocks/>
              </p:cNvSpPr>
              <p:nvPr/>
            </p:nvSpPr>
            <p:spPr>
              <a:xfrm rot="0">
                <a:off x="4038357" y="5867399"/>
                <a:ext cx="275115"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FF0000"/>
                    </a:solidFill>
                    <a:latin typeface="Times New Roman" pitchFamily="0" charset="0"/>
                    <a:ea typeface="宋体" pitchFamily="0" charset="0"/>
                    <a:cs typeface="宋体" pitchFamily="0" charset="0"/>
                  </a:rPr>
                  <a:t>1</a:t>
                </a:r>
                <a:endParaRPr lang="zh-CN" altLang="en-US" sz="2400" b="1" i="0" u="none" strike="noStrike" kern="1200" cap="none" spc="0" baseline="0">
                  <a:solidFill>
                    <a:srgbClr val="FF0000"/>
                  </a:solidFill>
                  <a:latin typeface="Times New Roman" pitchFamily="0" charset="0"/>
                  <a:ea typeface="宋体" pitchFamily="0" charset="0"/>
                  <a:cs typeface="宋体" pitchFamily="0" charset="0"/>
                </a:endParaRPr>
              </a:p>
            </p:txBody>
          </p:sp>
          <p:sp>
            <p:nvSpPr>
              <p:cNvPr id="1983" name="矩形"/>
              <p:cNvSpPr>
                <a:spLocks/>
              </p:cNvSpPr>
              <p:nvPr/>
            </p:nvSpPr>
            <p:spPr>
              <a:xfrm rot="0">
                <a:off x="6634948" y="5867399"/>
                <a:ext cx="370940"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FF0000"/>
                    </a:solidFill>
                    <a:latin typeface="Times New Roman" pitchFamily="0" charset="0"/>
                    <a:ea typeface="宋体" pitchFamily="0" charset="0"/>
                    <a:cs typeface="宋体" pitchFamily="0" charset="0"/>
                  </a:rPr>
                  <a:t>0</a:t>
                </a:r>
                <a:endParaRPr lang="zh-CN" altLang="en-US" sz="2400" b="1" i="0" u="none" strike="noStrike" kern="1200" cap="none" spc="0" baseline="0">
                  <a:solidFill>
                    <a:srgbClr val="FF0000"/>
                  </a:solidFill>
                  <a:latin typeface="Times New Roman" pitchFamily="0" charset="0"/>
                  <a:ea typeface="宋体" pitchFamily="0" charset="0"/>
                  <a:cs typeface="宋体" pitchFamily="0" charset="0"/>
                </a:endParaRPr>
              </a:p>
            </p:txBody>
          </p:sp>
          <p:sp>
            <p:nvSpPr>
              <p:cNvPr id="1984" name="矩形"/>
              <p:cNvSpPr>
                <a:spLocks/>
              </p:cNvSpPr>
              <p:nvPr/>
            </p:nvSpPr>
            <p:spPr>
              <a:xfrm rot="0">
                <a:off x="7673586" y="58673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985" name="矩形"/>
              <p:cNvSpPr>
                <a:spLocks/>
              </p:cNvSpPr>
              <p:nvPr/>
            </p:nvSpPr>
            <p:spPr>
              <a:xfrm rot="0">
                <a:off x="5299558" y="58673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986" name="矩形"/>
              <p:cNvSpPr>
                <a:spLocks/>
              </p:cNvSpPr>
              <p:nvPr/>
            </p:nvSpPr>
            <p:spPr>
              <a:xfrm rot="0">
                <a:off x="2851343" y="58673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987" name="矩形"/>
              <p:cNvSpPr>
                <a:spLocks/>
              </p:cNvSpPr>
              <p:nvPr/>
            </p:nvSpPr>
            <p:spPr>
              <a:xfrm rot="0">
                <a:off x="2480402" y="58673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988" name="矩形"/>
              <p:cNvSpPr>
                <a:spLocks/>
              </p:cNvSpPr>
              <p:nvPr/>
            </p:nvSpPr>
            <p:spPr>
              <a:xfrm rot="0">
                <a:off x="2109460" y="58673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989" name="矩形"/>
              <p:cNvSpPr>
                <a:spLocks/>
              </p:cNvSpPr>
              <p:nvPr/>
            </p:nvSpPr>
            <p:spPr>
              <a:xfrm rot="0">
                <a:off x="1664330" y="58673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990" name="矩形"/>
              <p:cNvSpPr>
                <a:spLocks/>
              </p:cNvSpPr>
              <p:nvPr/>
            </p:nvSpPr>
            <p:spPr>
              <a:xfrm rot="0">
                <a:off x="1219200" y="58673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grpSp>
        <p:grpSp>
          <p:nvGrpSpPr>
            <p:cNvPr id="1998" name="组合"/>
            <p:cNvGrpSpPr>
              <a:grpSpLocks/>
            </p:cNvGrpSpPr>
            <p:nvPr/>
          </p:nvGrpSpPr>
          <p:grpSpPr>
            <a:xfrm>
              <a:off x="1676400" y="2971799"/>
              <a:ext cx="6324599" cy="358140"/>
              <a:chOff x="1676400" y="2971799"/>
              <a:chExt cx="6324599" cy="358140"/>
            </a:xfrm>
          </p:grpSpPr>
          <p:sp>
            <p:nvSpPr>
              <p:cNvPr id="1992" name="矩形"/>
              <p:cNvSpPr>
                <a:spLocks/>
              </p:cNvSpPr>
              <p:nvPr/>
            </p:nvSpPr>
            <p:spPr>
              <a:xfrm rot="0">
                <a:off x="7696200" y="2971799"/>
                <a:ext cx="304800"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993" name="矩形"/>
              <p:cNvSpPr>
                <a:spLocks/>
              </p:cNvSpPr>
              <p:nvPr/>
            </p:nvSpPr>
            <p:spPr>
              <a:xfrm rot="0">
                <a:off x="6553200" y="29717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994" name="矩形"/>
              <p:cNvSpPr>
                <a:spLocks/>
              </p:cNvSpPr>
              <p:nvPr/>
            </p:nvSpPr>
            <p:spPr>
              <a:xfrm rot="0">
                <a:off x="5334001" y="29717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995" name="矩形"/>
              <p:cNvSpPr>
                <a:spLocks/>
              </p:cNvSpPr>
              <p:nvPr/>
            </p:nvSpPr>
            <p:spPr>
              <a:xfrm rot="0">
                <a:off x="4114800" y="29717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996" name="矩形"/>
              <p:cNvSpPr>
                <a:spLocks/>
              </p:cNvSpPr>
              <p:nvPr/>
            </p:nvSpPr>
            <p:spPr>
              <a:xfrm rot="0">
                <a:off x="2895600" y="29717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1997" name="矩形"/>
              <p:cNvSpPr>
                <a:spLocks/>
              </p:cNvSpPr>
              <p:nvPr/>
            </p:nvSpPr>
            <p:spPr>
              <a:xfrm rot="0">
                <a:off x="1676400" y="29717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grpSp>
        <p:grpSp>
          <p:nvGrpSpPr>
            <p:cNvPr id="2003" name="组合"/>
            <p:cNvGrpSpPr>
              <a:grpSpLocks/>
            </p:cNvGrpSpPr>
            <p:nvPr/>
          </p:nvGrpSpPr>
          <p:grpSpPr>
            <a:xfrm>
              <a:off x="1828800" y="1219200"/>
              <a:ext cx="6021246" cy="434337"/>
              <a:chOff x="1828800" y="1219200"/>
              <a:chExt cx="6021246" cy="434337"/>
            </a:xfrm>
          </p:grpSpPr>
          <p:sp>
            <p:nvSpPr>
              <p:cNvPr id="1999" name="矩形"/>
              <p:cNvSpPr>
                <a:spLocks/>
              </p:cNvSpPr>
              <p:nvPr/>
            </p:nvSpPr>
            <p:spPr>
              <a:xfrm rot="0">
                <a:off x="1828800" y="1295399"/>
                <a:ext cx="306247" cy="3581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2000" name="矩形"/>
              <p:cNvSpPr>
                <a:spLocks/>
              </p:cNvSpPr>
              <p:nvPr/>
            </p:nvSpPr>
            <p:spPr>
              <a:xfrm rot="0">
                <a:off x="3200400" y="1295399"/>
                <a:ext cx="306247" cy="3581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2001" name="矩形"/>
              <p:cNvSpPr>
                <a:spLocks/>
              </p:cNvSpPr>
              <p:nvPr/>
            </p:nvSpPr>
            <p:spPr>
              <a:xfrm rot="0">
                <a:off x="5562600" y="1219200"/>
                <a:ext cx="306247" cy="35813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2002" name="矩形"/>
              <p:cNvSpPr>
                <a:spLocks/>
              </p:cNvSpPr>
              <p:nvPr/>
            </p:nvSpPr>
            <p:spPr>
              <a:xfrm rot="0">
                <a:off x="7543800" y="1219200"/>
                <a:ext cx="306247" cy="35813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grpSp>
        <p:sp>
          <p:nvSpPr>
            <p:cNvPr id="2004" name="矩形"/>
            <p:cNvSpPr>
              <a:spLocks/>
            </p:cNvSpPr>
            <p:nvPr/>
          </p:nvSpPr>
          <p:spPr>
            <a:xfrm rot="0">
              <a:off x="1292225" y="1928812"/>
              <a:ext cx="876300" cy="731837"/>
            </a:xfrm>
            <a:prstGeom prst="rect"/>
            <a:noFill/>
            <a:ln w="28575" cmpd="sng" cap="flat">
              <a:solidFill>
                <a:srgbClr val="333300"/>
              </a:solidFill>
              <a:prstDash val="solid"/>
              <a:miter/>
            </a:ln>
          </p:spPr>
        </p:sp>
        <p:sp>
          <p:nvSpPr>
            <p:cNvPr id="2005" name="矩形"/>
            <p:cNvSpPr>
              <a:spLocks/>
            </p:cNvSpPr>
            <p:nvPr/>
          </p:nvSpPr>
          <p:spPr>
            <a:xfrm rot="0">
              <a:off x="1511300" y="1928812"/>
              <a:ext cx="511174"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2006" name="椭圆"/>
            <p:cNvSpPr>
              <a:spLocks/>
            </p:cNvSpPr>
            <p:nvPr/>
          </p:nvSpPr>
          <p:spPr>
            <a:xfrm rot="0">
              <a:off x="1657350" y="1782762"/>
              <a:ext cx="146050" cy="146049"/>
            </a:xfrm>
            <a:prstGeom prst="ellipse"/>
            <a:noFill/>
            <a:ln w="28575" cmpd="sng" cap="flat">
              <a:solidFill>
                <a:srgbClr val="333300"/>
              </a:solidFill>
              <a:prstDash val="solid"/>
              <a:round/>
            </a:ln>
          </p:spPr>
        </p:sp>
        <p:sp>
          <p:nvSpPr>
            <p:cNvPr id="2007" name="直线"/>
            <p:cNvSpPr>
              <a:spLocks/>
            </p:cNvSpPr>
            <p:nvPr/>
          </p:nvSpPr>
          <p:spPr>
            <a:xfrm flipV="1" rot="0">
              <a:off x="1730375" y="1417637"/>
              <a:ext cx="0" cy="365124"/>
            </a:xfrm>
            <a:prstGeom prst="line"/>
            <a:noFill/>
            <a:ln w="28575" cmpd="sng" cap="flat">
              <a:solidFill>
                <a:srgbClr val="333300"/>
              </a:solidFill>
              <a:prstDash val="solid"/>
              <a:round/>
            </a:ln>
          </p:spPr>
        </p:sp>
        <p:sp>
          <p:nvSpPr>
            <p:cNvPr id="2008" name="矩形"/>
            <p:cNvSpPr>
              <a:spLocks/>
            </p:cNvSpPr>
            <p:nvPr/>
          </p:nvSpPr>
          <p:spPr>
            <a:xfrm rot="0">
              <a:off x="2606675" y="1928812"/>
              <a:ext cx="874712" cy="731837"/>
            </a:xfrm>
            <a:prstGeom prst="rect"/>
            <a:noFill/>
            <a:ln w="28575" cmpd="sng" cap="flat">
              <a:solidFill>
                <a:srgbClr val="333300"/>
              </a:solidFill>
              <a:prstDash val="solid"/>
              <a:miter/>
            </a:ln>
          </p:spPr>
        </p:sp>
        <p:sp>
          <p:nvSpPr>
            <p:cNvPr id="2009" name="矩形"/>
            <p:cNvSpPr>
              <a:spLocks/>
            </p:cNvSpPr>
            <p:nvPr/>
          </p:nvSpPr>
          <p:spPr>
            <a:xfrm rot="0">
              <a:off x="2752725" y="1928812"/>
              <a:ext cx="509587"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宋体" pitchFamily="0" charset="0"/>
                </a:rPr>
                <a:t>&amp;</a:t>
              </a:r>
              <a:endParaRPr lang="zh-CN" altLang="en-US" sz="36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2010" name="椭圆"/>
            <p:cNvSpPr>
              <a:spLocks/>
            </p:cNvSpPr>
            <p:nvPr/>
          </p:nvSpPr>
          <p:spPr>
            <a:xfrm rot="0">
              <a:off x="2970212" y="1782762"/>
              <a:ext cx="146049" cy="146049"/>
            </a:xfrm>
            <a:prstGeom prst="ellipse"/>
            <a:noFill/>
            <a:ln w="28575" cmpd="sng" cap="flat">
              <a:solidFill>
                <a:srgbClr val="333300"/>
              </a:solidFill>
              <a:prstDash val="solid"/>
              <a:round/>
            </a:ln>
          </p:spPr>
        </p:sp>
        <p:sp>
          <p:nvSpPr>
            <p:cNvPr id="2011" name="直线"/>
            <p:cNvSpPr>
              <a:spLocks/>
            </p:cNvSpPr>
            <p:nvPr/>
          </p:nvSpPr>
          <p:spPr>
            <a:xfrm flipV="1" rot="0">
              <a:off x="3043237" y="1417637"/>
              <a:ext cx="0" cy="365124"/>
            </a:xfrm>
            <a:prstGeom prst="line"/>
            <a:noFill/>
            <a:ln w="28575" cmpd="sng" cap="flat">
              <a:solidFill>
                <a:srgbClr val="333300"/>
              </a:solidFill>
              <a:prstDash val="solid"/>
              <a:round/>
            </a:ln>
          </p:spPr>
        </p:sp>
        <p:sp>
          <p:nvSpPr>
            <p:cNvPr id="2012" name="矩形"/>
            <p:cNvSpPr>
              <a:spLocks/>
            </p:cNvSpPr>
            <p:nvPr/>
          </p:nvSpPr>
          <p:spPr>
            <a:xfrm rot="0">
              <a:off x="5014912" y="1855786"/>
              <a:ext cx="876298" cy="730250"/>
            </a:xfrm>
            <a:prstGeom prst="rect"/>
            <a:noFill/>
            <a:ln w="28575" cmpd="sng" cap="flat">
              <a:solidFill>
                <a:srgbClr val="333300"/>
              </a:solidFill>
              <a:prstDash val="solid"/>
              <a:miter/>
            </a:ln>
          </p:spPr>
        </p:sp>
        <p:sp>
          <p:nvSpPr>
            <p:cNvPr id="2013" name="矩形"/>
            <p:cNvSpPr>
              <a:spLocks/>
            </p:cNvSpPr>
            <p:nvPr/>
          </p:nvSpPr>
          <p:spPr>
            <a:xfrm rot="0">
              <a:off x="5160963" y="1855786"/>
              <a:ext cx="511173"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宋体" pitchFamily="0" charset="0"/>
                </a:rPr>
                <a:t>&amp;</a:t>
              </a:r>
              <a:endParaRPr lang="zh-CN" altLang="en-US" sz="36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2014" name="椭圆"/>
            <p:cNvSpPr>
              <a:spLocks/>
            </p:cNvSpPr>
            <p:nvPr/>
          </p:nvSpPr>
          <p:spPr>
            <a:xfrm rot="0">
              <a:off x="5380037" y="1709737"/>
              <a:ext cx="146048" cy="146049"/>
            </a:xfrm>
            <a:prstGeom prst="ellipse"/>
            <a:noFill/>
            <a:ln w="28575" cmpd="sng" cap="flat">
              <a:solidFill>
                <a:srgbClr val="333300"/>
              </a:solidFill>
              <a:prstDash val="solid"/>
              <a:round/>
            </a:ln>
          </p:spPr>
        </p:sp>
        <p:sp>
          <p:nvSpPr>
            <p:cNvPr id="2015" name="直线"/>
            <p:cNvSpPr>
              <a:spLocks/>
            </p:cNvSpPr>
            <p:nvPr/>
          </p:nvSpPr>
          <p:spPr>
            <a:xfrm flipV="1" rot="0">
              <a:off x="5453062" y="1344612"/>
              <a:ext cx="0" cy="365125"/>
            </a:xfrm>
            <a:prstGeom prst="line"/>
            <a:noFill/>
            <a:ln w="28575" cmpd="sng" cap="flat">
              <a:solidFill>
                <a:srgbClr val="333300"/>
              </a:solidFill>
              <a:prstDash val="solid"/>
              <a:round/>
            </a:ln>
          </p:spPr>
        </p:sp>
        <p:sp>
          <p:nvSpPr>
            <p:cNvPr id="2016" name="矩形"/>
            <p:cNvSpPr>
              <a:spLocks/>
            </p:cNvSpPr>
            <p:nvPr/>
          </p:nvSpPr>
          <p:spPr>
            <a:xfrm rot="0">
              <a:off x="7058025" y="1855786"/>
              <a:ext cx="876300" cy="730250"/>
            </a:xfrm>
            <a:prstGeom prst="rect"/>
            <a:noFill/>
            <a:ln w="28575" cmpd="sng" cap="flat">
              <a:solidFill>
                <a:srgbClr val="333300"/>
              </a:solidFill>
              <a:prstDash val="solid"/>
              <a:miter/>
            </a:ln>
          </p:spPr>
        </p:sp>
        <p:sp>
          <p:nvSpPr>
            <p:cNvPr id="2017" name="矩形"/>
            <p:cNvSpPr>
              <a:spLocks/>
            </p:cNvSpPr>
            <p:nvPr/>
          </p:nvSpPr>
          <p:spPr>
            <a:xfrm rot="0">
              <a:off x="7204075" y="1855786"/>
              <a:ext cx="511173"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宋体" pitchFamily="0" charset="0"/>
                </a:rPr>
                <a:t>&amp;</a:t>
              </a:r>
              <a:endParaRPr lang="zh-CN" altLang="en-US" sz="36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2018" name="椭圆"/>
            <p:cNvSpPr>
              <a:spLocks/>
            </p:cNvSpPr>
            <p:nvPr/>
          </p:nvSpPr>
          <p:spPr>
            <a:xfrm rot="0">
              <a:off x="7423150" y="1709737"/>
              <a:ext cx="146049" cy="146049"/>
            </a:xfrm>
            <a:prstGeom prst="ellipse"/>
            <a:noFill/>
            <a:ln w="28575" cmpd="sng" cap="flat">
              <a:solidFill>
                <a:srgbClr val="333300"/>
              </a:solidFill>
              <a:prstDash val="solid"/>
              <a:round/>
            </a:ln>
          </p:spPr>
        </p:sp>
        <p:sp>
          <p:nvSpPr>
            <p:cNvPr id="2019" name="直线"/>
            <p:cNvSpPr>
              <a:spLocks/>
            </p:cNvSpPr>
            <p:nvPr/>
          </p:nvSpPr>
          <p:spPr>
            <a:xfrm flipV="1" rot="0">
              <a:off x="7496175" y="1344612"/>
              <a:ext cx="0" cy="365125"/>
            </a:xfrm>
            <a:prstGeom prst="line"/>
            <a:noFill/>
            <a:ln w="28575" cmpd="sng" cap="flat">
              <a:solidFill>
                <a:srgbClr val="333300"/>
              </a:solidFill>
              <a:prstDash val="solid"/>
              <a:round/>
            </a:ln>
          </p:spPr>
        </p:sp>
        <p:sp>
          <p:nvSpPr>
            <p:cNvPr id="2020" name="矩形"/>
            <p:cNvSpPr>
              <a:spLocks/>
            </p:cNvSpPr>
            <p:nvPr/>
          </p:nvSpPr>
          <p:spPr>
            <a:xfrm rot="0">
              <a:off x="3700462" y="3609975"/>
              <a:ext cx="730250" cy="512762"/>
            </a:xfrm>
            <a:prstGeom prst="rect"/>
            <a:noFill/>
            <a:ln w="28575" cmpd="sng" cap="flat">
              <a:solidFill>
                <a:srgbClr val="333300"/>
              </a:solidFill>
              <a:prstDash val="solid"/>
              <a:miter/>
            </a:ln>
          </p:spPr>
        </p:sp>
        <p:sp>
          <p:nvSpPr>
            <p:cNvPr id="2021" name="椭圆"/>
            <p:cNvSpPr>
              <a:spLocks/>
            </p:cNvSpPr>
            <p:nvPr/>
          </p:nvSpPr>
          <p:spPr>
            <a:xfrm rot="0">
              <a:off x="3992562" y="3463925"/>
              <a:ext cx="146049" cy="146049"/>
            </a:xfrm>
            <a:prstGeom prst="ellipse"/>
            <a:noFill/>
            <a:ln w="28575" cmpd="sng" cap="flat">
              <a:solidFill>
                <a:srgbClr val="333300"/>
              </a:solidFill>
              <a:prstDash val="solid"/>
              <a:round/>
            </a:ln>
          </p:spPr>
        </p:sp>
        <p:sp>
          <p:nvSpPr>
            <p:cNvPr id="2022" name="矩形"/>
            <p:cNvSpPr>
              <a:spLocks/>
            </p:cNvSpPr>
            <p:nvPr/>
          </p:nvSpPr>
          <p:spPr>
            <a:xfrm rot="0">
              <a:off x="3773487" y="3609975"/>
              <a:ext cx="730249"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000099"/>
                  </a:solidFill>
                  <a:latin typeface="Times New Roman" pitchFamily="0" charset="0"/>
                  <a:ea typeface="宋体" pitchFamily="0" charset="0"/>
                  <a:cs typeface="宋体" pitchFamily="0" charset="0"/>
                </a:rPr>
                <a:t>&gt; 1</a:t>
              </a:r>
              <a:endParaRPr lang="zh-CN" altLang="en-US" sz="36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2023" name="直线"/>
            <p:cNvSpPr>
              <a:spLocks/>
            </p:cNvSpPr>
            <p:nvPr/>
          </p:nvSpPr>
          <p:spPr>
            <a:xfrm flipH="1" rot="0">
              <a:off x="3919537" y="3902075"/>
              <a:ext cx="146049" cy="74612"/>
            </a:xfrm>
            <a:prstGeom prst="line"/>
            <a:noFill/>
            <a:ln w="28575" cmpd="sng" cap="flat">
              <a:solidFill>
                <a:srgbClr val="333300"/>
              </a:solidFill>
              <a:prstDash val="solid"/>
              <a:round/>
            </a:ln>
          </p:spPr>
        </p:sp>
        <p:sp>
          <p:nvSpPr>
            <p:cNvPr id="2024" name="矩形"/>
            <p:cNvSpPr>
              <a:spLocks/>
            </p:cNvSpPr>
            <p:nvPr/>
          </p:nvSpPr>
          <p:spPr>
            <a:xfrm rot="0">
              <a:off x="1365250" y="3609975"/>
              <a:ext cx="730249" cy="512762"/>
            </a:xfrm>
            <a:prstGeom prst="rect"/>
            <a:noFill/>
            <a:ln w="28575" cmpd="sng" cap="flat">
              <a:solidFill>
                <a:srgbClr val="333300"/>
              </a:solidFill>
              <a:prstDash val="solid"/>
              <a:miter/>
            </a:ln>
          </p:spPr>
        </p:sp>
        <p:sp>
          <p:nvSpPr>
            <p:cNvPr id="2025" name="椭圆"/>
            <p:cNvSpPr>
              <a:spLocks/>
            </p:cNvSpPr>
            <p:nvPr/>
          </p:nvSpPr>
          <p:spPr>
            <a:xfrm rot="0">
              <a:off x="1657350" y="3463925"/>
              <a:ext cx="146050" cy="146049"/>
            </a:xfrm>
            <a:prstGeom prst="ellipse"/>
            <a:noFill/>
            <a:ln w="28575" cmpd="sng" cap="flat">
              <a:solidFill>
                <a:srgbClr val="333300"/>
              </a:solidFill>
              <a:prstDash val="solid"/>
              <a:round/>
            </a:ln>
          </p:spPr>
        </p:sp>
        <p:sp>
          <p:nvSpPr>
            <p:cNvPr id="2026" name="矩形"/>
            <p:cNvSpPr>
              <a:spLocks/>
            </p:cNvSpPr>
            <p:nvPr/>
          </p:nvSpPr>
          <p:spPr>
            <a:xfrm rot="0">
              <a:off x="1438275" y="3609975"/>
              <a:ext cx="730249"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000099"/>
                  </a:solidFill>
                  <a:latin typeface="Times New Roman" pitchFamily="0" charset="0"/>
                  <a:ea typeface="宋体" pitchFamily="0" charset="0"/>
                  <a:cs typeface="宋体" pitchFamily="0" charset="0"/>
                </a:rPr>
                <a:t>&gt; 1</a:t>
              </a:r>
              <a:endParaRPr lang="zh-CN" altLang="en-US" sz="36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2027" name="直线"/>
            <p:cNvSpPr>
              <a:spLocks/>
            </p:cNvSpPr>
            <p:nvPr/>
          </p:nvSpPr>
          <p:spPr>
            <a:xfrm flipH="1" rot="0">
              <a:off x="1584325" y="3902075"/>
              <a:ext cx="146050" cy="74612"/>
            </a:xfrm>
            <a:prstGeom prst="line"/>
            <a:noFill/>
            <a:ln w="28575" cmpd="sng" cap="flat">
              <a:solidFill>
                <a:srgbClr val="333300"/>
              </a:solidFill>
              <a:prstDash val="solid"/>
              <a:round/>
            </a:ln>
          </p:spPr>
        </p:sp>
        <p:sp>
          <p:nvSpPr>
            <p:cNvPr id="2028" name="矩形"/>
            <p:cNvSpPr>
              <a:spLocks/>
            </p:cNvSpPr>
            <p:nvPr/>
          </p:nvSpPr>
          <p:spPr>
            <a:xfrm rot="0">
              <a:off x="4941887" y="3609975"/>
              <a:ext cx="730250" cy="512762"/>
            </a:xfrm>
            <a:prstGeom prst="rect"/>
            <a:noFill/>
            <a:ln w="28575" cmpd="sng" cap="flat">
              <a:solidFill>
                <a:srgbClr val="333300"/>
              </a:solidFill>
              <a:prstDash val="solid"/>
              <a:miter/>
            </a:ln>
          </p:spPr>
        </p:sp>
        <p:sp>
          <p:nvSpPr>
            <p:cNvPr id="2029" name="椭圆"/>
            <p:cNvSpPr>
              <a:spLocks/>
            </p:cNvSpPr>
            <p:nvPr/>
          </p:nvSpPr>
          <p:spPr>
            <a:xfrm rot="0">
              <a:off x="5233987" y="3463925"/>
              <a:ext cx="146048" cy="146049"/>
            </a:xfrm>
            <a:prstGeom prst="ellipse"/>
            <a:noFill/>
            <a:ln w="28575" cmpd="sng" cap="flat">
              <a:solidFill>
                <a:srgbClr val="333300"/>
              </a:solidFill>
              <a:prstDash val="solid"/>
              <a:round/>
            </a:ln>
          </p:spPr>
        </p:sp>
        <p:sp>
          <p:nvSpPr>
            <p:cNvPr id="2030" name="矩形"/>
            <p:cNvSpPr>
              <a:spLocks/>
            </p:cNvSpPr>
            <p:nvPr/>
          </p:nvSpPr>
          <p:spPr>
            <a:xfrm rot="0">
              <a:off x="5014912" y="3609975"/>
              <a:ext cx="730249"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000099"/>
                  </a:solidFill>
                  <a:latin typeface="Times New Roman" pitchFamily="0" charset="0"/>
                  <a:ea typeface="宋体" pitchFamily="0" charset="0"/>
                  <a:cs typeface="宋体" pitchFamily="0" charset="0"/>
                </a:rPr>
                <a:t>&gt; 1</a:t>
              </a:r>
              <a:endParaRPr lang="zh-CN" altLang="en-US" sz="36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2031" name="直线"/>
            <p:cNvSpPr>
              <a:spLocks/>
            </p:cNvSpPr>
            <p:nvPr/>
          </p:nvSpPr>
          <p:spPr>
            <a:xfrm flipH="1" rot="0">
              <a:off x="5160963" y="3902075"/>
              <a:ext cx="146048" cy="74612"/>
            </a:xfrm>
            <a:prstGeom prst="line"/>
            <a:noFill/>
            <a:ln w="28575" cmpd="sng" cap="flat">
              <a:solidFill>
                <a:srgbClr val="333300"/>
              </a:solidFill>
              <a:prstDash val="solid"/>
              <a:round/>
            </a:ln>
          </p:spPr>
        </p:sp>
        <p:sp>
          <p:nvSpPr>
            <p:cNvPr id="2032" name="矩形"/>
            <p:cNvSpPr>
              <a:spLocks/>
            </p:cNvSpPr>
            <p:nvPr/>
          </p:nvSpPr>
          <p:spPr>
            <a:xfrm rot="0">
              <a:off x="6183312" y="3609975"/>
              <a:ext cx="728661" cy="512762"/>
            </a:xfrm>
            <a:prstGeom prst="rect"/>
            <a:noFill/>
            <a:ln w="28575" cmpd="sng" cap="flat">
              <a:solidFill>
                <a:srgbClr val="333300"/>
              </a:solidFill>
              <a:prstDash val="solid"/>
              <a:miter/>
            </a:ln>
          </p:spPr>
        </p:sp>
        <p:sp>
          <p:nvSpPr>
            <p:cNvPr id="2033" name="椭圆"/>
            <p:cNvSpPr>
              <a:spLocks/>
            </p:cNvSpPr>
            <p:nvPr/>
          </p:nvSpPr>
          <p:spPr>
            <a:xfrm rot="0">
              <a:off x="6473825" y="3463925"/>
              <a:ext cx="146048" cy="146049"/>
            </a:xfrm>
            <a:prstGeom prst="ellipse"/>
            <a:noFill/>
            <a:ln w="28575" cmpd="sng" cap="flat">
              <a:solidFill>
                <a:srgbClr val="333300"/>
              </a:solidFill>
              <a:prstDash val="solid"/>
              <a:round/>
            </a:ln>
          </p:spPr>
        </p:sp>
        <p:sp>
          <p:nvSpPr>
            <p:cNvPr id="2034" name="矩形"/>
            <p:cNvSpPr>
              <a:spLocks/>
            </p:cNvSpPr>
            <p:nvPr/>
          </p:nvSpPr>
          <p:spPr>
            <a:xfrm rot="0">
              <a:off x="6256337" y="3609975"/>
              <a:ext cx="728660"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000099"/>
                  </a:solidFill>
                  <a:latin typeface="Times New Roman" pitchFamily="0" charset="0"/>
                  <a:ea typeface="宋体" pitchFamily="0" charset="0"/>
                  <a:cs typeface="宋体" pitchFamily="0" charset="0"/>
                </a:rPr>
                <a:t>&gt; 1</a:t>
              </a:r>
              <a:endParaRPr lang="zh-CN" altLang="en-US" sz="36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2035" name="直线"/>
            <p:cNvSpPr>
              <a:spLocks/>
            </p:cNvSpPr>
            <p:nvPr/>
          </p:nvSpPr>
          <p:spPr>
            <a:xfrm flipH="1" rot="0">
              <a:off x="6402387" y="3902075"/>
              <a:ext cx="144462" cy="74612"/>
            </a:xfrm>
            <a:prstGeom prst="line"/>
            <a:noFill/>
            <a:ln w="28575" cmpd="sng" cap="flat">
              <a:solidFill>
                <a:srgbClr val="333300"/>
              </a:solidFill>
              <a:prstDash val="solid"/>
              <a:round/>
            </a:ln>
          </p:spPr>
        </p:sp>
        <p:sp>
          <p:nvSpPr>
            <p:cNvPr id="2036" name="矩形"/>
            <p:cNvSpPr>
              <a:spLocks/>
            </p:cNvSpPr>
            <p:nvPr/>
          </p:nvSpPr>
          <p:spPr>
            <a:xfrm rot="0">
              <a:off x="7350125" y="3609975"/>
              <a:ext cx="730250" cy="512762"/>
            </a:xfrm>
            <a:prstGeom prst="rect"/>
            <a:noFill/>
            <a:ln w="28575" cmpd="sng" cap="flat">
              <a:solidFill>
                <a:srgbClr val="333300"/>
              </a:solidFill>
              <a:prstDash val="solid"/>
              <a:miter/>
            </a:ln>
          </p:spPr>
        </p:sp>
        <p:sp>
          <p:nvSpPr>
            <p:cNvPr id="2037" name="椭圆"/>
            <p:cNvSpPr>
              <a:spLocks/>
            </p:cNvSpPr>
            <p:nvPr/>
          </p:nvSpPr>
          <p:spPr>
            <a:xfrm rot="0">
              <a:off x="7642225" y="3463925"/>
              <a:ext cx="146048" cy="146049"/>
            </a:xfrm>
            <a:prstGeom prst="ellipse"/>
            <a:noFill/>
            <a:ln w="28575" cmpd="sng" cap="flat">
              <a:solidFill>
                <a:srgbClr val="333300"/>
              </a:solidFill>
              <a:prstDash val="solid"/>
              <a:round/>
            </a:ln>
          </p:spPr>
        </p:sp>
        <p:sp>
          <p:nvSpPr>
            <p:cNvPr id="2038" name="矩形"/>
            <p:cNvSpPr>
              <a:spLocks/>
            </p:cNvSpPr>
            <p:nvPr/>
          </p:nvSpPr>
          <p:spPr>
            <a:xfrm rot="0">
              <a:off x="7423150" y="3609975"/>
              <a:ext cx="730249"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000099"/>
                  </a:solidFill>
                  <a:latin typeface="Times New Roman" pitchFamily="0" charset="0"/>
                  <a:ea typeface="宋体" pitchFamily="0" charset="0"/>
                  <a:cs typeface="宋体" pitchFamily="0" charset="0"/>
                </a:rPr>
                <a:t>&gt; 1</a:t>
              </a:r>
              <a:endParaRPr lang="zh-CN" altLang="en-US" sz="36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2039" name="直线"/>
            <p:cNvSpPr>
              <a:spLocks/>
            </p:cNvSpPr>
            <p:nvPr/>
          </p:nvSpPr>
          <p:spPr>
            <a:xfrm flipH="1" rot="0">
              <a:off x="7569199" y="3902075"/>
              <a:ext cx="146048" cy="74612"/>
            </a:xfrm>
            <a:prstGeom prst="line"/>
            <a:noFill/>
            <a:ln w="28575" cmpd="sng" cap="flat">
              <a:solidFill>
                <a:srgbClr val="333300"/>
              </a:solidFill>
              <a:prstDash val="solid"/>
              <a:round/>
            </a:ln>
          </p:spPr>
        </p:sp>
        <p:sp>
          <p:nvSpPr>
            <p:cNvPr id="2040" name="矩形"/>
            <p:cNvSpPr>
              <a:spLocks/>
            </p:cNvSpPr>
            <p:nvPr/>
          </p:nvSpPr>
          <p:spPr>
            <a:xfrm rot="0">
              <a:off x="2533650" y="3609975"/>
              <a:ext cx="728662" cy="512762"/>
            </a:xfrm>
            <a:prstGeom prst="rect"/>
            <a:noFill/>
            <a:ln w="28575" cmpd="sng" cap="flat">
              <a:solidFill>
                <a:srgbClr val="333300"/>
              </a:solidFill>
              <a:prstDash val="solid"/>
              <a:miter/>
            </a:ln>
          </p:spPr>
        </p:sp>
        <p:sp>
          <p:nvSpPr>
            <p:cNvPr id="2041" name="椭圆"/>
            <p:cNvSpPr>
              <a:spLocks/>
            </p:cNvSpPr>
            <p:nvPr/>
          </p:nvSpPr>
          <p:spPr>
            <a:xfrm rot="0">
              <a:off x="2825750" y="3463925"/>
              <a:ext cx="144461" cy="146049"/>
            </a:xfrm>
            <a:prstGeom prst="ellipse"/>
            <a:noFill/>
            <a:ln w="28575" cmpd="sng" cap="flat">
              <a:solidFill>
                <a:srgbClr val="333300"/>
              </a:solidFill>
              <a:prstDash val="solid"/>
              <a:round/>
            </a:ln>
          </p:spPr>
        </p:sp>
        <p:sp>
          <p:nvSpPr>
            <p:cNvPr id="2042" name="矩形"/>
            <p:cNvSpPr>
              <a:spLocks/>
            </p:cNvSpPr>
            <p:nvPr/>
          </p:nvSpPr>
          <p:spPr>
            <a:xfrm rot="0">
              <a:off x="2606675" y="3609975"/>
              <a:ext cx="728661"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000099"/>
                  </a:solidFill>
                  <a:latin typeface="Times New Roman" pitchFamily="0" charset="0"/>
                  <a:ea typeface="宋体" pitchFamily="0" charset="0"/>
                  <a:cs typeface="宋体" pitchFamily="0" charset="0"/>
                </a:rPr>
                <a:t>&gt; 1</a:t>
              </a:r>
              <a:endParaRPr lang="zh-CN" altLang="en-US" sz="36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2043" name="直线"/>
            <p:cNvSpPr>
              <a:spLocks/>
            </p:cNvSpPr>
            <p:nvPr/>
          </p:nvSpPr>
          <p:spPr>
            <a:xfrm flipH="1" rot="0">
              <a:off x="2752725" y="3902075"/>
              <a:ext cx="146049" cy="74612"/>
            </a:xfrm>
            <a:prstGeom prst="line"/>
            <a:noFill/>
            <a:ln w="28575" cmpd="sng" cap="flat">
              <a:solidFill>
                <a:srgbClr val="333300"/>
              </a:solidFill>
              <a:prstDash val="solid"/>
              <a:round/>
            </a:ln>
          </p:spPr>
        </p:sp>
        <p:sp>
          <p:nvSpPr>
            <p:cNvPr id="2044" name="直线"/>
            <p:cNvSpPr>
              <a:spLocks/>
            </p:cNvSpPr>
            <p:nvPr/>
          </p:nvSpPr>
          <p:spPr>
            <a:xfrm flipV="1" rot="0">
              <a:off x="1730375" y="2659062"/>
              <a:ext cx="0" cy="804861"/>
            </a:xfrm>
            <a:prstGeom prst="line"/>
            <a:noFill/>
            <a:ln w="28575" cmpd="sng" cap="flat">
              <a:solidFill>
                <a:srgbClr val="333300"/>
              </a:solidFill>
              <a:prstDash val="solid"/>
              <a:round/>
            </a:ln>
          </p:spPr>
        </p:sp>
        <p:sp>
          <p:nvSpPr>
            <p:cNvPr id="2045" name="直线"/>
            <p:cNvSpPr>
              <a:spLocks/>
            </p:cNvSpPr>
            <p:nvPr/>
          </p:nvSpPr>
          <p:spPr>
            <a:xfrm flipV="1" rot="0">
              <a:off x="4065586" y="3024187"/>
              <a:ext cx="0" cy="439737"/>
            </a:xfrm>
            <a:prstGeom prst="line"/>
            <a:noFill/>
            <a:ln w="28575" cmpd="sng" cap="flat">
              <a:solidFill>
                <a:srgbClr val="333300"/>
              </a:solidFill>
              <a:prstDash val="solid"/>
              <a:round/>
            </a:ln>
          </p:spPr>
        </p:sp>
        <p:sp>
          <p:nvSpPr>
            <p:cNvPr id="2046" name="直线"/>
            <p:cNvSpPr>
              <a:spLocks/>
            </p:cNvSpPr>
            <p:nvPr/>
          </p:nvSpPr>
          <p:spPr>
            <a:xfrm rot="0">
              <a:off x="5672137" y="2586037"/>
              <a:ext cx="0" cy="658811"/>
            </a:xfrm>
            <a:prstGeom prst="line"/>
            <a:noFill/>
            <a:ln w="28575" cmpd="sng" cap="flat">
              <a:solidFill>
                <a:srgbClr val="333300"/>
              </a:solidFill>
              <a:prstDash val="solid"/>
              <a:round/>
            </a:ln>
          </p:spPr>
        </p:sp>
        <p:sp>
          <p:nvSpPr>
            <p:cNvPr id="2047" name="直线"/>
            <p:cNvSpPr>
              <a:spLocks/>
            </p:cNvSpPr>
            <p:nvPr/>
          </p:nvSpPr>
          <p:spPr>
            <a:xfrm rot="0">
              <a:off x="5672137" y="3244850"/>
              <a:ext cx="874711" cy="0"/>
            </a:xfrm>
            <a:prstGeom prst="line"/>
            <a:noFill/>
            <a:ln w="28575" cmpd="sng" cap="flat">
              <a:solidFill>
                <a:srgbClr val="333300"/>
              </a:solidFill>
              <a:prstDash val="solid"/>
              <a:round/>
            </a:ln>
          </p:spPr>
        </p:sp>
        <p:sp>
          <p:nvSpPr>
            <p:cNvPr id="2048" name="直线"/>
            <p:cNvSpPr>
              <a:spLocks/>
            </p:cNvSpPr>
            <p:nvPr/>
          </p:nvSpPr>
          <p:spPr>
            <a:xfrm rot="0">
              <a:off x="5307012" y="2586037"/>
              <a:ext cx="0" cy="877887"/>
            </a:xfrm>
            <a:prstGeom prst="line"/>
            <a:noFill/>
            <a:ln w="28575" cmpd="sng" cap="flat">
              <a:solidFill>
                <a:srgbClr val="333300"/>
              </a:solidFill>
              <a:prstDash val="solid"/>
              <a:round/>
            </a:ln>
          </p:spPr>
        </p:sp>
        <p:sp>
          <p:nvSpPr>
            <p:cNvPr id="2049" name="直线"/>
            <p:cNvSpPr>
              <a:spLocks/>
            </p:cNvSpPr>
            <p:nvPr/>
          </p:nvSpPr>
          <p:spPr>
            <a:xfrm flipV="1" rot="0">
              <a:off x="2898775" y="2659062"/>
              <a:ext cx="0" cy="804861"/>
            </a:xfrm>
            <a:prstGeom prst="line"/>
            <a:noFill/>
            <a:ln w="28575" cmpd="sng" cap="flat">
              <a:solidFill>
                <a:srgbClr val="333300"/>
              </a:solidFill>
              <a:prstDash val="solid"/>
              <a:round/>
            </a:ln>
          </p:spPr>
        </p:sp>
        <p:sp>
          <p:nvSpPr>
            <p:cNvPr id="2050" name="直线"/>
            <p:cNvSpPr>
              <a:spLocks/>
            </p:cNvSpPr>
            <p:nvPr/>
          </p:nvSpPr>
          <p:spPr>
            <a:xfrm rot="0">
              <a:off x="3189287" y="2659062"/>
              <a:ext cx="0" cy="365123"/>
            </a:xfrm>
            <a:prstGeom prst="line"/>
            <a:noFill/>
            <a:ln w="28575" cmpd="sng" cap="flat">
              <a:solidFill>
                <a:srgbClr val="333300"/>
              </a:solidFill>
              <a:prstDash val="solid"/>
              <a:round/>
            </a:ln>
          </p:spPr>
        </p:sp>
        <p:sp>
          <p:nvSpPr>
            <p:cNvPr id="2051" name="直线"/>
            <p:cNvSpPr>
              <a:spLocks/>
            </p:cNvSpPr>
            <p:nvPr/>
          </p:nvSpPr>
          <p:spPr>
            <a:xfrm rot="0">
              <a:off x="3189287" y="3024187"/>
              <a:ext cx="876300" cy="0"/>
            </a:xfrm>
            <a:prstGeom prst="line"/>
            <a:noFill/>
            <a:ln w="28575" cmpd="sng" cap="flat">
              <a:solidFill>
                <a:srgbClr val="333300"/>
              </a:solidFill>
              <a:prstDash val="solid"/>
              <a:round/>
            </a:ln>
          </p:spPr>
        </p:sp>
        <p:sp>
          <p:nvSpPr>
            <p:cNvPr id="2052" name="直线"/>
            <p:cNvSpPr>
              <a:spLocks/>
            </p:cNvSpPr>
            <p:nvPr/>
          </p:nvSpPr>
          <p:spPr>
            <a:xfrm flipV="1" rot="0">
              <a:off x="6546850" y="3244850"/>
              <a:ext cx="0" cy="219074"/>
            </a:xfrm>
            <a:prstGeom prst="line"/>
            <a:noFill/>
            <a:ln w="28575" cmpd="sng" cap="flat">
              <a:solidFill>
                <a:srgbClr val="333300"/>
              </a:solidFill>
              <a:prstDash val="solid"/>
              <a:round/>
            </a:ln>
          </p:spPr>
        </p:sp>
        <p:sp>
          <p:nvSpPr>
            <p:cNvPr id="2053" name="直线"/>
            <p:cNvSpPr>
              <a:spLocks/>
            </p:cNvSpPr>
            <p:nvPr/>
          </p:nvSpPr>
          <p:spPr>
            <a:xfrm flipV="1" rot="0">
              <a:off x="7715250" y="2586037"/>
              <a:ext cx="0" cy="877887"/>
            </a:xfrm>
            <a:prstGeom prst="line"/>
            <a:noFill/>
            <a:ln w="28575" cmpd="sng" cap="flat">
              <a:solidFill>
                <a:srgbClr val="333300"/>
              </a:solidFill>
              <a:prstDash val="solid"/>
              <a:round/>
            </a:ln>
          </p:spPr>
        </p:sp>
        <p:sp>
          <p:nvSpPr>
            <p:cNvPr id="2054" name="直线"/>
            <p:cNvSpPr>
              <a:spLocks/>
            </p:cNvSpPr>
            <p:nvPr/>
          </p:nvSpPr>
          <p:spPr>
            <a:xfrm rot="0">
              <a:off x="5307012" y="3024187"/>
              <a:ext cx="2189162" cy="0"/>
            </a:xfrm>
            <a:prstGeom prst="line"/>
            <a:noFill/>
            <a:ln w="28575" cmpd="sng" cap="flat">
              <a:solidFill>
                <a:srgbClr val="333300"/>
              </a:solidFill>
              <a:prstDash val="solid"/>
              <a:round/>
            </a:ln>
          </p:spPr>
        </p:sp>
        <p:sp>
          <p:nvSpPr>
            <p:cNvPr id="2055" name="直线"/>
            <p:cNvSpPr>
              <a:spLocks/>
            </p:cNvSpPr>
            <p:nvPr/>
          </p:nvSpPr>
          <p:spPr>
            <a:xfrm flipV="1" rot="0">
              <a:off x="7496175" y="2586037"/>
              <a:ext cx="0" cy="438150"/>
            </a:xfrm>
            <a:prstGeom prst="line"/>
            <a:noFill/>
            <a:ln w="28575" cmpd="sng" cap="flat">
              <a:solidFill>
                <a:srgbClr val="333300"/>
              </a:solidFill>
              <a:prstDash val="solid"/>
              <a:round/>
            </a:ln>
          </p:spPr>
        </p:sp>
        <p:sp>
          <p:nvSpPr>
            <p:cNvPr id="2056" name="直线"/>
            <p:cNvSpPr>
              <a:spLocks/>
            </p:cNvSpPr>
            <p:nvPr/>
          </p:nvSpPr>
          <p:spPr>
            <a:xfrm rot="0">
              <a:off x="2898775" y="2805112"/>
              <a:ext cx="4378325" cy="0"/>
            </a:xfrm>
            <a:prstGeom prst="line"/>
            <a:noFill/>
            <a:ln w="28575" cmpd="sng" cap="flat">
              <a:solidFill>
                <a:srgbClr val="333300"/>
              </a:solidFill>
              <a:prstDash val="solid"/>
              <a:round/>
            </a:ln>
          </p:spPr>
        </p:sp>
        <p:sp>
          <p:nvSpPr>
            <p:cNvPr id="2057" name="直线"/>
            <p:cNvSpPr>
              <a:spLocks/>
            </p:cNvSpPr>
            <p:nvPr/>
          </p:nvSpPr>
          <p:spPr>
            <a:xfrm flipV="1" rot="0">
              <a:off x="7277100" y="2586037"/>
              <a:ext cx="0" cy="219074"/>
            </a:xfrm>
            <a:prstGeom prst="line"/>
            <a:noFill/>
            <a:ln w="28575" cmpd="sng" cap="flat">
              <a:solidFill>
                <a:srgbClr val="333300"/>
              </a:solidFill>
              <a:prstDash val="solid"/>
              <a:round/>
            </a:ln>
          </p:spPr>
        </p:sp>
        <p:sp>
          <p:nvSpPr>
            <p:cNvPr id="2058" name="直线"/>
            <p:cNvSpPr>
              <a:spLocks/>
            </p:cNvSpPr>
            <p:nvPr/>
          </p:nvSpPr>
          <p:spPr>
            <a:xfrm rot="0">
              <a:off x="7861300" y="4122737"/>
              <a:ext cx="0" cy="1316037"/>
            </a:xfrm>
            <a:prstGeom prst="line"/>
            <a:noFill/>
            <a:ln w="28575" cmpd="sng" cap="flat">
              <a:solidFill>
                <a:srgbClr val="333300"/>
              </a:solidFill>
              <a:prstDash val="solid"/>
              <a:round/>
            </a:ln>
          </p:spPr>
        </p:sp>
        <p:sp>
          <p:nvSpPr>
            <p:cNvPr id="2059" name="直线"/>
            <p:cNvSpPr>
              <a:spLocks/>
            </p:cNvSpPr>
            <p:nvPr/>
          </p:nvSpPr>
          <p:spPr>
            <a:xfrm rot="0">
              <a:off x="1511300" y="4122737"/>
              <a:ext cx="0" cy="1316037"/>
            </a:xfrm>
            <a:prstGeom prst="line"/>
            <a:noFill/>
            <a:ln w="28575" cmpd="sng" cap="flat">
              <a:solidFill>
                <a:srgbClr val="333300"/>
              </a:solidFill>
              <a:prstDash val="solid"/>
              <a:round/>
            </a:ln>
          </p:spPr>
        </p:sp>
        <p:sp>
          <p:nvSpPr>
            <p:cNvPr id="2060" name="直线"/>
            <p:cNvSpPr>
              <a:spLocks/>
            </p:cNvSpPr>
            <p:nvPr/>
          </p:nvSpPr>
          <p:spPr>
            <a:xfrm rot="0">
              <a:off x="1876424" y="4122737"/>
              <a:ext cx="0" cy="1316037"/>
            </a:xfrm>
            <a:prstGeom prst="line"/>
            <a:noFill/>
            <a:ln w="28575" cmpd="sng" cap="flat">
              <a:solidFill>
                <a:srgbClr val="333300"/>
              </a:solidFill>
              <a:prstDash val="solid"/>
              <a:round/>
            </a:ln>
          </p:spPr>
        </p:sp>
        <p:sp>
          <p:nvSpPr>
            <p:cNvPr id="2061" name="直线"/>
            <p:cNvSpPr>
              <a:spLocks/>
            </p:cNvSpPr>
            <p:nvPr/>
          </p:nvSpPr>
          <p:spPr>
            <a:xfrm rot="0">
              <a:off x="2679700" y="4122737"/>
              <a:ext cx="0" cy="365125"/>
            </a:xfrm>
            <a:prstGeom prst="line"/>
            <a:noFill/>
            <a:ln w="28575" cmpd="sng" cap="flat">
              <a:solidFill>
                <a:srgbClr val="333300"/>
              </a:solidFill>
              <a:prstDash val="solid"/>
              <a:round/>
            </a:ln>
          </p:spPr>
        </p:sp>
        <p:sp>
          <p:nvSpPr>
            <p:cNvPr id="2062" name="直线"/>
            <p:cNvSpPr>
              <a:spLocks/>
            </p:cNvSpPr>
            <p:nvPr/>
          </p:nvSpPr>
          <p:spPr>
            <a:xfrm rot="0">
              <a:off x="3044825" y="4122737"/>
              <a:ext cx="0" cy="1316037"/>
            </a:xfrm>
            <a:prstGeom prst="line"/>
            <a:noFill/>
            <a:ln w="28575" cmpd="sng" cap="flat">
              <a:solidFill>
                <a:srgbClr val="333300"/>
              </a:solidFill>
              <a:prstDash val="solid"/>
              <a:round/>
            </a:ln>
          </p:spPr>
        </p:sp>
        <p:sp>
          <p:nvSpPr>
            <p:cNvPr id="2063" name="直线"/>
            <p:cNvSpPr>
              <a:spLocks/>
            </p:cNvSpPr>
            <p:nvPr/>
          </p:nvSpPr>
          <p:spPr>
            <a:xfrm rot="0">
              <a:off x="7496175" y="4122737"/>
              <a:ext cx="0" cy="876299"/>
            </a:xfrm>
            <a:prstGeom prst="line"/>
            <a:noFill/>
            <a:ln w="28575" cmpd="sng" cap="flat">
              <a:solidFill>
                <a:srgbClr val="333300"/>
              </a:solidFill>
              <a:prstDash val="solid"/>
              <a:round/>
            </a:ln>
          </p:spPr>
        </p:sp>
        <p:sp>
          <p:nvSpPr>
            <p:cNvPr id="2064" name="直线"/>
            <p:cNvSpPr>
              <a:spLocks/>
            </p:cNvSpPr>
            <p:nvPr/>
          </p:nvSpPr>
          <p:spPr>
            <a:xfrm rot="0">
              <a:off x="6765925" y="4122737"/>
              <a:ext cx="0" cy="1316037"/>
            </a:xfrm>
            <a:prstGeom prst="line"/>
            <a:noFill/>
            <a:ln w="28575" cmpd="sng" cap="flat">
              <a:solidFill>
                <a:srgbClr val="333300"/>
              </a:solidFill>
              <a:prstDash val="solid"/>
              <a:round/>
            </a:ln>
          </p:spPr>
        </p:sp>
        <p:sp>
          <p:nvSpPr>
            <p:cNvPr id="2065" name="直线"/>
            <p:cNvSpPr>
              <a:spLocks/>
            </p:cNvSpPr>
            <p:nvPr/>
          </p:nvSpPr>
          <p:spPr>
            <a:xfrm rot="0">
              <a:off x="5453062" y="4122737"/>
              <a:ext cx="0" cy="1316037"/>
            </a:xfrm>
            <a:prstGeom prst="line"/>
            <a:noFill/>
            <a:ln w="28575" cmpd="sng" cap="flat">
              <a:solidFill>
                <a:srgbClr val="333300"/>
              </a:solidFill>
              <a:prstDash val="solid"/>
              <a:round/>
            </a:ln>
          </p:spPr>
        </p:sp>
        <p:sp>
          <p:nvSpPr>
            <p:cNvPr id="2066" name="直线"/>
            <p:cNvSpPr>
              <a:spLocks/>
            </p:cNvSpPr>
            <p:nvPr/>
          </p:nvSpPr>
          <p:spPr>
            <a:xfrm rot="0">
              <a:off x="4211637" y="4122737"/>
              <a:ext cx="0" cy="1316037"/>
            </a:xfrm>
            <a:prstGeom prst="line"/>
            <a:noFill/>
            <a:ln w="28575" cmpd="sng" cap="flat">
              <a:solidFill>
                <a:srgbClr val="333300"/>
              </a:solidFill>
              <a:prstDash val="solid"/>
              <a:round/>
            </a:ln>
          </p:spPr>
        </p:sp>
        <p:sp>
          <p:nvSpPr>
            <p:cNvPr id="2067" name="直线"/>
            <p:cNvSpPr>
              <a:spLocks/>
            </p:cNvSpPr>
            <p:nvPr/>
          </p:nvSpPr>
          <p:spPr>
            <a:xfrm rot="0">
              <a:off x="5087937" y="4122737"/>
              <a:ext cx="0" cy="365125"/>
            </a:xfrm>
            <a:prstGeom prst="line"/>
            <a:noFill/>
            <a:ln w="28575" cmpd="sng" cap="flat">
              <a:solidFill>
                <a:srgbClr val="333300"/>
              </a:solidFill>
              <a:prstDash val="solid"/>
              <a:round/>
            </a:ln>
          </p:spPr>
        </p:sp>
        <p:sp>
          <p:nvSpPr>
            <p:cNvPr id="2068" name="直线"/>
            <p:cNvSpPr>
              <a:spLocks/>
            </p:cNvSpPr>
            <p:nvPr/>
          </p:nvSpPr>
          <p:spPr>
            <a:xfrm rot="0">
              <a:off x="2314575" y="4487862"/>
              <a:ext cx="2773361" cy="0"/>
            </a:xfrm>
            <a:prstGeom prst="line"/>
            <a:noFill/>
            <a:ln w="28575" cmpd="sng" cap="flat">
              <a:solidFill>
                <a:srgbClr val="333300"/>
              </a:solidFill>
              <a:prstDash val="solid"/>
              <a:round/>
            </a:ln>
          </p:spPr>
        </p:sp>
        <p:sp>
          <p:nvSpPr>
            <p:cNvPr id="2069" name="直线"/>
            <p:cNvSpPr>
              <a:spLocks/>
            </p:cNvSpPr>
            <p:nvPr/>
          </p:nvSpPr>
          <p:spPr>
            <a:xfrm rot="0">
              <a:off x="3846513" y="4122737"/>
              <a:ext cx="0" cy="584199"/>
            </a:xfrm>
            <a:prstGeom prst="line"/>
            <a:noFill/>
            <a:ln w="28575" cmpd="sng" cap="flat">
              <a:solidFill>
                <a:srgbClr val="333300"/>
              </a:solidFill>
              <a:prstDash val="solid"/>
              <a:round/>
            </a:ln>
          </p:spPr>
        </p:sp>
        <p:sp>
          <p:nvSpPr>
            <p:cNvPr id="2070" name="直线"/>
            <p:cNvSpPr>
              <a:spLocks/>
            </p:cNvSpPr>
            <p:nvPr/>
          </p:nvSpPr>
          <p:spPr>
            <a:xfrm rot="0">
              <a:off x="1511300" y="4999037"/>
              <a:ext cx="5984875" cy="0"/>
            </a:xfrm>
            <a:prstGeom prst="line"/>
            <a:noFill/>
            <a:ln w="28575" cmpd="sng" cap="flat">
              <a:solidFill>
                <a:srgbClr val="333300"/>
              </a:solidFill>
              <a:prstDash val="solid"/>
              <a:round/>
            </a:ln>
          </p:spPr>
        </p:sp>
        <p:sp>
          <p:nvSpPr>
            <p:cNvPr id="2071" name="直线"/>
            <p:cNvSpPr>
              <a:spLocks/>
            </p:cNvSpPr>
            <p:nvPr/>
          </p:nvSpPr>
          <p:spPr>
            <a:xfrm rot="0">
              <a:off x="6400800" y="4122737"/>
              <a:ext cx="0" cy="584199"/>
            </a:xfrm>
            <a:prstGeom prst="line"/>
            <a:noFill/>
            <a:ln w="28575" cmpd="sng" cap="flat">
              <a:solidFill>
                <a:srgbClr val="333300"/>
              </a:solidFill>
              <a:prstDash val="solid"/>
              <a:round/>
            </a:ln>
          </p:spPr>
        </p:sp>
        <p:sp>
          <p:nvSpPr>
            <p:cNvPr id="2072" name="直线"/>
            <p:cNvSpPr>
              <a:spLocks/>
            </p:cNvSpPr>
            <p:nvPr/>
          </p:nvSpPr>
          <p:spPr>
            <a:xfrm rot="0">
              <a:off x="2679700" y="4706937"/>
              <a:ext cx="3721099" cy="0"/>
            </a:xfrm>
            <a:prstGeom prst="line"/>
            <a:noFill/>
            <a:ln w="28575" cmpd="sng" cap="flat">
              <a:solidFill>
                <a:srgbClr val="333300"/>
              </a:solidFill>
              <a:prstDash val="solid"/>
              <a:round/>
            </a:ln>
          </p:spPr>
        </p:sp>
        <p:sp>
          <p:nvSpPr>
            <p:cNvPr id="2073" name="直线"/>
            <p:cNvSpPr>
              <a:spLocks/>
            </p:cNvSpPr>
            <p:nvPr/>
          </p:nvSpPr>
          <p:spPr>
            <a:xfrm rot="0">
              <a:off x="2314575" y="4487862"/>
              <a:ext cx="0" cy="950911"/>
            </a:xfrm>
            <a:prstGeom prst="line"/>
            <a:noFill/>
            <a:ln w="28575" cmpd="sng" cap="flat">
              <a:solidFill>
                <a:srgbClr val="333300"/>
              </a:solidFill>
              <a:prstDash val="solid"/>
              <a:round/>
            </a:ln>
          </p:spPr>
        </p:sp>
        <p:sp>
          <p:nvSpPr>
            <p:cNvPr id="2074" name="直线"/>
            <p:cNvSpPr>
              <a:spLocks/>
            </p:cNvSpPr>
            <p:nvPr/>
          </p:nvSpPr>
          <p:spPr>
            <a:xfrm rot="0">
              <a:off x="2679700" y="4706937"/>
              <a:ext cx="0" cy="731837"/>
            </a:xfrm>
            <a:prstGeom prst="line"/>
            <a:noFill/>
            <a:ln w="28575" cmpd="sng" cap="flat">
              <a:solidFill>
                <a:srgbClr val="333300"/>
              </a:solidFill>
              <a:prstDash val="solid"/>
              <a:round/>
            </a:ln>
          </p:spPr>
        </p:sp>
        <p:sp>
          <p:nvSpPr>
            <p:cNvPr id="2075" name="椭圆"/>
            <p:cNvSpPr>
              <a:spLocks/>
            </p:cNvSpPr>
            <p:nvPr/>
          </p:nvSpPr>
          <p:spPr>
            <a:xfrm rot="0">
              <a:off x="1460499" y="5438774"/>
              <a:ext cx="93662" cy="93662"/>
            </a:xfrm>
            <a:prstGeom prst="ellipse"/>
            <a:noFill/>
            <a:ln w="28575" cmpd="sng" cap="flat">
              <a:solidFill>
                <a:srgbClr val="333300"/>
              </a:solidFill>
              <a:prstDash val="solid"/>
              <a:round/>
            </a:ln>
          </p:spPr>
        </p:sp>
        <p:grpSp>
          <p:nvGrpSpPr>
            <p:cNvPr id="2085" name="组合"/>
            <p:cNvGrpSpPr>
              <a:grpSpLocks/>
            </p:cNvGrpSpPr>
            <p:nvPr/>
          </p:nvGrpSpPr>
          <p:grpSpPr>
            <a:xfrm>
              <a:off x="1219200" y="5486401"/>
              <a:ext cx="6934199" cy="520065"/>
              <a:chOff x="1219200" y="5486401"/>
              <a:chExt cx="6934199" cy="520065"/>
            </a:xfrm>
          </p:grpSpPr>
          <p:sp>
            <p:nvSpPr>
              <p:cNvPr id="2076" name="矩形"/>
              <p:cNvSpPr>
                <a:spLocks/>
              </p:cNvSpPr>
              <p:nvPr/>
            </p:nvSpPr>
            <p:spPr>
              <a:xfrm rot="0">
                <a:off x="7569466" y="5486401"/>
                <a:ext cx="583932"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宋体" pitchFamily="0" charset="0"/>
                  </a:rPr>
                  <a:t> I</a:t>
                </a:r>
                <a:r>
                  <a:rPr lang="en-US" altLang="zh-CN" sz="2800" b="1" i="0" u="none" strike="noStrike" kern="1200" cap="none" spc="0" baseline="-25000">
                    <a:solidFill>
                      <a:srgbClr val="000099"/>
                    </a:solidFill>
                    <a:latin typeface="Times New Roman" pitchFamily="0" charset="0"/>
                    <a:ea typeface="宋体" pitchFamily="0" charset="0"/>
                    <a:cs typeface="宋体" pitchFamily="0" charset="0"/>
                  </a:rPr>
                  <a:t>1</a:t>
                </a:r>
                <a:endParaRPr lang="zh-CN" altLang="en-US" sz="2800" b="1" i="0" u="none" strike="noStrike" kern="1200" cap="none" spc="0" baseline="-25000">
                  <a:solidFill>
                    <a:srgbClr val="000099"/>
                  </a:solidFill>
                  <a:latin typeface="Times New Roman" pitchFamily="0" charset="0"/>
                  <a:ea typeface="宋体" pitchFamily="0" charset="0"/>
                  <a:cs typeface="宋体" pitchFamily="0" charset="0"/>
                </a:endParaRPr>
              </a:p>
            </p:txBody>
          </p:sp>
          <p:sp>
            <p:nvSpPr>
              <p:cNvPr id="2077" name="矩形"/>
              <p:cNvSpPr>
                <a:spLocks/>
              </p:cNvSpPr>
              <p:nvPr/>
            </p:nvSpPr>
            <p:spPr>
              <a:xfrm rot="0">
                <a:off x="6547585" y="5486401"/>
                <a:ext cx="53418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 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2</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078" name="矩形"/>
              <p:cNvSpPr>
                <a:spLocks/>
              </p:cNvSpPr>
              <p:nvPr/>
            </p:nvSpPr>
            <p:spPr>
              <a:xfrm rot="0">
                <a:off x="5233736" y="5486401"/>
                <a:ext cx="53418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 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3</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079" name="矩形"/>
              <p:cNvSpPr>
                <a:spLocks/>
              </p:cNvSpPr>
              <p:nvPr/>
            </p:nvSpPr>
            <p:spPr>
              <a:xfrm rot="0">
                <a:off x="3992878" y="5486401"/>
                <a:ext cx="534186"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 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4</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080" name="矩形"/>
              <p:cNvSpPr>
                <a:spLocks/>
              </p:cNvSpPr>
              <p:nvPr/>
            </p:nvSpPr>
            <p:spPr>
              <a:xfrm rot="0">
                <a:off x="2825013" y="5486401"/>
                <a:ext cx="534186"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 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5</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081" name="矩形"/>
              <p:cNvSpPr>
                <a:spLocks/>
              </p:cNvSpPr>
              <p:nvPr/>
            </p:nvSpPr>
            <p:spPr>
              <a:xfrm rot="0">
                <a:off x="2460056" y="5486401"/>
                <a:ext cx="53418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 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6</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082" name="矩形"/>
              <p:cNvSpPr>
                <a:spLocks/>
              </p:cNvSpPr>
              <p:nvPr/>
            </p:nvSpPr>
            <p:spPr>
              <a:xfrm rot="0">
                <a:off x="2095098" y="5486401"/>
                <a:ext cx="53418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 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7</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083" name="矩形"/>
              <p:cNvSpPr>
                <a:spLocks/>
              </p:cNvSpPr>
              <p:nvPr/>
            </p:nvSpPr>
            <p:spPr>
              <a:xfrm rot="0">
                <a:off x="1657149" y="5486401"/>
                <a:ext cx="583932"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 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8</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084" name="矩形"/>
              <p:cNvSpPr>
                <a:spLocks/>
              </p:cNvSpPr>
              <p:nvPr/>
            </p:nvSpPr>
            <p:spPr>
              <a:xfrm rot="0">
                <a:off x="1219200" y="5486401"/>
                <a:ext cx="53418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 I</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9</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grpSp>
        <p:sp>
          <p:nvSpPr>
            <p:cNvPr id="2086" name="矩形"/>
            <p:cNvSpPr>
              <a:spLocks/>
            </p:cNvSpPr>
            <p:nvPr/>
          </p:nvSpPr>
          <p:spPr>
            <a:xfrm rot="0">
              <a:off x="1524000" y="838200"/>
              <a:ext cx="522286"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3</a:t>
              </a:r>
              <a:endParaRPr lang="zh-CN" altLang="en-US"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087" name="矩形"/>
            <p:cNvSpPr>
              <a:spLocks/>
            </p:cNvSpPr>
            <p:nvPr/>
          </p:nvSpPr>
          <p:spPr>
            <a:xfrm rot="0">
              <a:off x="2819400" y="838200"/>
              <a:ext cx="522286"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2</a:t>
              </a:r>
              <a:endParaRPr lang="zh-CN" altLang="en-US"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088" name="矩形"/>
            <p:cNvSpPr>
              <a:spLocks/>
            </p:cNvSpPr>
            <p:nvPr/>
          </p:nvSpPr>
          <p:spPr>
            <a:xfrm rot="0">
              <a:off x="5257800" y="762000"/>
              <a:ext cx="522286"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089" name="矩形"/>
            <p:cNvSpPr>
              <a:spLocks/>
            </p:cNvSpPr>
            <p:nvPr/>
          </p:nvSpPr>
          <p:spPr>
            <a:xfrm rot="0">
              <a:off x="7239000" y="762000"/>
              <a:ext cx="522286"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090" name="椭圆"/>
            <p:cNvSpPr>
              <a:spLocks/>
            </p:cNvSpPr>
            <p:nvPr/>
          </p:nvSpPr>
          <p:spPr>
            <a:xfrm rot="0">
              <a:off x="2863850" y="2773362"/>
              <a:ext cx="82550" cy="80962"/>
            </a:xfrm>
            <a:prstGeom prst="ellipse"/>
            <a:solidFill>
              <a:srgbClr val="333300"/>
            </a:solidFill>
            <a:ln w="9525" cmpd="sng" cap="flat">
              <a:solidFill>
                <a:srgbClr val="333300"/>
              </a:solidFill>
              <a:prstDash val="solid"/>
              <a:round/>
            </a:ln>
          </p:spPr>
        </p:sp>
        <p:sp>
          <p:nvSpPr>
            <p:cNvPr id="2091" name="椭圆"/>
            <p:cNvSpPr>
              <a:spLocks/>
            </p:cNvSpPr>
            <p:nvPr/>
          </p:nvSpPr>
          <p:spPr>
            <a:xfrm rot="0">
              <a:off x="5270499" y="2986087"/>
              <a:ext cx="82550" cy="82550"/>
            </a:xfrm>
            <a:prstGeom prst="ellipse"/>
            <a:solidFill>
              <a:srgbClr val="333300"/>
            </a:solidFill>
            <a:ln w="9525" cmpd="sng" cap="flat">
              <a:solidFill>
                <a:srgbClr val="333300"/>
              </a:solidFill>
              <a:prstDash val="solid"/>
              <a:round/>
            </a:ln>
          </p:spPr>
        </p:sp>
        <p:sp>
          <p:nvSpPr>
            <p:cNvPr id="2092" name="椭圆"/>
            <p:cNvSpPr>
              <a:spLocks/>
            </p:cNvSpPr>
            <p:nvPr/>
          </p:nvSpPr>
          <p:spPr>
            <a:xfrm rot="0">
              <a:off x="1828800" y="5443538"/>
              <a:ext cx="93662" cy="93662"/>
            </a:xfrm>
            <a:prstGeom prst="ellipse"/>
            <a:noFill/>
            <a:ln w="28575" cmpd="sng" cap="flat">
              <a:solidFill>
                <a:srgbClr val="333300"/>
              </a:solidFill>
              <a:prstDash val="solid"/>
              <a:round/>
            </a:ln>
          </p:spPr>
        </p:sp>
        <p:sp>
          <p:nvSpPr>
            <p:cNvPr id="2093" name="椭圆"/>
            <p:cNvSpPr>
              <a:spLocks/>
            </p:cNvSpPr>
            <p:nvPr/>
          </p:nvSpPr>
          <p:spPr>
            <a:xfrm rot="0">
              <a:off x="2266950" y="5443538"/>
              <a:ext cx="93662" cy="93662"/>
            </a:xfrm>
            <a:prstGeom prst="ellipse"/>
            <a:noFill/>
            <a:ln w="28575" cmpd="sng" cap="flat">
              <a:solidFill>
                <a:srgbClr val="333300"/>
              </a:solidFill>
              <a:prstDash val="solid"/>
              <a:round/>
            </a:ln>
          </p:spPr>
        </p:sp>
        <p:sp>
          <p:nvSpPr>
            <p:cNvPr id="2094" name="椭圆"/>
            <p:cNvSpPr>
              <a:spLocks/>
            </p:cNvSpPr>
            <p:nvPr/>
          </p:nvSpPr>
          <p:spPr>
            <a:xfrm rot="0">
              <a:off x="2625725" y="5443538"/>
              <a:ext cx="93662" cy="93662"/>
            </a:xfrm>
            <a:prstGeom prst="ellipse"/>
            <a:noFill/>
            <a:ln w="28575" cmpd="sng" cap="flat">
              <a:solidFill>
                <a:srgbClr val="333300"/>
              </a:solidFill>
              <a:prstDash val="solid"/>
              <a:round/>
            </a:ln>
          </p:spPr>
        </p:sp>
        <p:sp>
          <p:nvSpPr>
            <p:cNvPr id="2095" name="椭圆"/>
            <p:cNvSpPr>
              <a:spLocks/>
            </p:cNvSpPr>
            <p:nvPr/>
          </p:nvSpPr>
          <p:spPr>
            <a:xfrm rot="0">
              <a:off x="3008312" y="5448300"/>
              <a:ext cx="93662" cy="93662"/>
            </a:xfrm>
            <a:prstGeom prst="ellipse"/>
            <a:noFill/>
            <a:ln w="28575" cmpd="sng" cap="flat">
              <a:solidFill>
                <a:srgbClr val="333300"/>
              </a:solidFill>
              <a:prstDash val="solid"/>
              <a:round/>
            </a:ln>
          </p:spPr>
        </p:sp>
        <p:sp>
          <p:nvSpPr>
            <p:cNvPr id="2096" name="椭圆"/>
            <p:cNvSpPr>
              <a:spLocks/>
            </p:cNvSpPr>
            <p:nvPr/>
          </p:nvSpPr>
          <p:spPr>
            <a:xfrm rot="0">
              <a:off x="4148137" y="5443538"/>
              <a:ext cx="93662" cy="93662"/>
            </a:xfrm>
            <a:prstGeom prst="ellipse"/>
            <a:noFill/>
            <a:ln w="28575" cmpd="sng" cap="flat">
              <a:solidFill>
                <a:srgbClr val="333300"/>
              </a:solidFill>
              <a:prstDash val="solid"/>
              <a:round/>
            </a:ln>
          </p:spPr>
        </p:sp>
        <p:sp>
          <p:nvSpPr>
            <p:cNvPr id="2097" name="椭圆"/>
            <p:cNvSpPr>
              <a:spLocks/>
            </p:cNvSpPr>
            <p:nvPr/>
          </p:nvSpPr>
          <p:spPr>
            <a:xfrm rot="0">
              <a:off x="5410200" y="5443538"/>
              <a:ext cx="93662" cy="93662"/>
            </a:xfrm>
            <a:prstGeom prst="ellipse"/>
            <a:noFill/>
            <a:ln w="28575" cmpd="sng" cap="flat">
              <a:solidFill>
                <a:srgbClr val="333300"/>
              </a:solidFill>
              <a:prstDash val="solid"/>
              <a:round/>
            </a:ln>
          </p:spPr>
        </p:sp>
        <p:sp>
          <p:nvSpPr>
            <p:cNvPr id="2098" name="椭圆"/>
            <p:cNvSpPr>
              <a:spLocks/>
            </p:cNvSpPr>
            <p:nvPr/>
          </p:nvSpPr>
          <p:spPr>
            <a:xfrm rot="0">
              <a:off x="6721475" y="5443538"/>
              <a:ext cx="93662" cy="93662"/>
            </a:xfrm>
            <a:prstGeom prst="ellipse"/>
            <a:noFill/>
            <a:ln w="28575" cmpd="sng" cap="flat">
              <a:solidFill>
                <a:srgbClr val="333300"/>
              </a:solidFill>
              <a:prstDash val="solid"/>
              <a:round/>
            </a:ln>
          </p:spPr>
        </p:sp>
        <p:sp>
          <p:nvSpPr>
            <p:cNvPr id="2099" name="椭圆"/>
            <p:cNvSpPr>
              <a:spLocks/>
            </p:cNvSpPr>
            <p:nvPr/>
          </p:nvSpPr>
          <p:spPr>
            <a:xfrm rot="0">
              <a:off x="7808912" y="5448300"/>
              <a:ext cx="93662" cy="93662"/>
            </a:xfrm>
            <a:prstGeom prst="ellipse"/>
            <a:noFill/>
            <a:ln w="28575" cmpd="sng" cap="flat">
              <a:solidFill>
                <a:srgbClr val="333300"/>
              </a:solidFill>
              <a:prstDash val="solid"/>
              <a:round/>
            </a:ln>
          </p:spPr>
        </p:sp>
        <p:sp>
          <p:nvSpPr>
            <p:cNvPr id="2100" name="椭圆"/>
            <p:cNvSpPr>
              <a:spLocks/>
            </p:cNvSpPr>
            <p:nvPr/>
          </p:nvSpPr>
          <p:spPr>
            <a:xfrm rot="0">
              <a:off x="1676400" y="1335087"/>
              <a:ext cx="93662" cy="93662"/>
            </a:xfrm>
            <a:prstGeom prst="ellipse"/>
            <a:noFill/>
            <a:ln w="28575" cmpd="sng" cap="flat">
              <a:solidFill>
                <a:srgbClr val="333300"/>
              </a:solidFill>
              <a:prstDash val="solid"/>
              <a:round/>
            </a:ln>
          </p:spPr>
        </p:sp>
        <p:sp>
          <p:nvSpPr>
            <p:cNvPr id="2101" name="椭圆"/>
            <p:cNvSpPr>
              <a:spLocks/>
            </p:cNvSpPr>
            <p:nvPr/>
          </p:nvSpPr>
          <p:spPr>
            <a:xfrm rot="0">
              <a:off x="3008312" y="1335087"/>
              <a:ext cx="93662" cy="93662"/>
            </a:xfrm>
            <a:prstGeom prst="ellipse"/>
            <a:noFill/>
            <a:ln w="28575" cmpd="sng" cap="flat">
              <a:solidFill>
                <a:srgbClr val="333300"/>
              </a:solidFill>
              <a:prstDash val="solid"/>
              <a:round/>
            </a:ln>
          </p:spPr>
        </p:sp>
        <p:sp>
          <p:nvSpPr>
            <p:cNvPr id="2102" name="椭圆"/>
            <p:cNvSpPr>
              <a:spLocks/>
            </p:cNvSpPr>
            <p:nvPr/>
          </p:nvSpPr>
          <p:spPr>
            <a:xfrm rot="0">
              <a:off x="5410200" y="1258887"/>
              <a:ext cx="93662" cy="93662"/>
            </a:xfrm>
            <a:prstGeom prst="ellipse"/>
            <a:noFill/>
            <a:ln w="28575" cmpd="sng" cap="flat">
              <a:solidFill>
                <a:srgbClr val="333300"/>
              </a:solidFill>
              <a:prstDash val="solid"/>
              <a:round/>
            </a:ln>
          </p:spPr>
        </p:sp>
        <p:sp>
          <p:nvSpPr>
            <p:cNvPr id="2103" name="椭圆"/>
            <p:cNvSpPr>
              <a:spLocks/>
            </p:cNvSpPr>
            <p:nvPr/>
          </p:nvSpPr>
          <p:spPr>
            <a:xfrm rot="0">
              <a:off x="7442199" y="1258887"/>
              <a:ext cx="93662" cy="93662"/>
            </a:xfrm>
            <a:prstGeom prst="ellipse"/>
            <a:noFill/>
            <a:ln w="28575" cmpd="sng" cap="flat">
              <a:solidFill>
                <a:srgbClr val="333300"/>
              </a:solidFill>
              <a:prstDash val="solid"/>
              <a:round/>
            </a:ln>
          </p:spPr>
        </p:sp>
      </p:grpSp>
    </p:spTree>
    <p:extLst>
      <p:ext uri="{BB962C8B-B14F-4D97-AF65-F5344CB8AC3E}">
        <p14:creationId xmlns:p14="http://schemas.microsoft.com/office/powerpoint/2010/main" val="131384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04"/>
                                        </p:tgtEl>
                                        <p:attrNameLst>
                                          <p:attrName>style.visibility</p:attrName>
                                        </p:attrNameLst>
                                      </p:cBhvr>
                                      <p:to>
                                        <p:strVal val="visible"/>
                                      </p:to>
                                    </p:set>
                                    <p:animEffect transition="in" filter="box(out)">
                                      <p:cBhvr>
                                        <p:cTn id="7" dur="500"/>
                                        <p:tgtEl>
                                          <p:spTgt spid="2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4" grpId="0" animBg="1"/>
    </p:bldLst>
  </p:timing>
</p:sld>
</file>

<file path=ppt/slides/slide3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7" name="矩形"/>
          <p:cNvSpPr>
            <a:spLocks/>
          </p:cNvSpPr>
          <p:nvPr/>
        </p:nvSpPr>
        <p:spPr>
          <a:xfrm rot="0">
            <a:off x="762000" y="776288"/>
            <a:ext cx="75438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rPr>
              <a:t>法二：</a:t>
            </a:r>
            <a:endParaRPr lang="zh-CN" altLang="en-US"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graphicFrame>
        <p:nvGraphicFramePr>
          <p:cNvPr id="2108" name="对象"/>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2108" name="对象"/>
                      <p:cNvPicPr>
                        <a:picLocks noChangeAspect="1"/>
                      </p:cNvPicPr>
                      <p:nvPr/>
                    </p:nvPicPr>
                    <p:blipFill>
                      <a:blip r:embed="rId2" cstate="print"/>
                      <a:stretch>
                        <a:fillRect/>
                      </a:stretch>
                    </p:blipFill>
                    <p:spPr>
                      <a:xfrm rot="0">
                        <a:off x="4514850" y="3321050"/>
                        <a:ext cx="114300" cy="215900"/>
                      </a:xfrm>
                      <a:prstGeom prst="rect"/>
                      <a:noFill/>
                      <a:ln w="9525" cmpd="sng" cap="flat">
                        <a:noFill/>
                        <a:prstDash val="solid"/>
                        <a:miter/>
                      </a:ln>
                    </p:spPr>
                  </p:pic>
                </p:oleObj>
              </mc:Fallback>
            </mc:AlternateContent>
          </a:graphicData>
        </a:graphic>
      </p:graphicFrame>
      <p:graphicFrame>
        <p:nvGraphicFramePr>
          <p:cNvPr id="2109" name="对象"/>
          <p:cNvGraphicFramePr>
            <a:graphicFrameLocks noChangeAspect="1"/>
          </p:cNvGraphicFramePr>
          <p:nvPr/>
        </p:nvGraphicFramePr>
        <p:xfrm>
          <a:off x="1447800" y="1447800"/>
          <a:ext cx="3544886" cy="817562"/>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2109" name="对象"/>
                      <p:cNvPicPr>
                        <a:picLocks noChangeAspect="1"/>
                      </p:cNvPicPr>
                      <p:nvPr/>
                    </p:nvPicPr>
                    <p:blipFill>
                      <a:blip r:embed="rId4" cstate="print"/>
                      <a:stretch>
                        <a:fillRect/>
                      </a:stretch>
                    </p:blipFill>
                    <p:spPr>
                      <a:xfrm rot="0">
                        <a:off x="1447800" y="1447800"/>
                        <a:ext cx="3544886" cy="817562"/>
                      </a:xfrm>
                      <a:prstGeom prst="rect"/>
                      <a:noFill/>
                      <a:ln w="9525" cmpd="sng" cap="flat">
                        <a:noFill/>
                        <a:prstDash val="solid"/>
                        <a:miter/>
                      </a:ln>
                    </p:spPr>
                  </p:pic>
                </p:oleObj>
              </mc:Fallback>
            </mc:AlternateContent>
          </a:graphicData>
        </a:graphic>
      </p:graphicFrame>
      <p:graphicFrame>
        <p:nvGraphicFramePr>
          <p:cNvPr id="2110" name="对象"/>
          <p:cNvGraphicFramePr>
            <a:graphicFrameLocks noChangeAspect="1"/>
          </p:cNvGraphicFramePr>
          <p:nvPr/>
        </p:nvGraphicFramePr>
        <p:xfrm>
          <a:off x="1447800" y="2279650"/>
          <a:ext cx="6326188" cy="768350"/>
        </p:xfrm>
        <a:graphic>
          <a:graphicData uri="http://schemas.openxmlformats.org/presentationml/2006/ole">
            <mc:AlternateContent xmlns:mc="http://schemas.openxmlformats.org/markup-compatibility/2006">
              <mc:Choice xmlns:v="urn:schemas-microsoft-com:vml" Requires="v">
                <p:oleObj spid="" name="package" r:id="rId5" imgW="0" imgH="0" progId="package">
                  <p:embed/>
                </p:oleObj>
              </mc:Choice>
              <mc:Fallback>
                <p:oleObj name="package" r:id="rId5" imgW="0" imgH="0" progId="package">
                  <p:embed/>
                  <p:pic>
                    <p:nvPicPr>
                      <p:cNvPr id="2110" name="对象"/>
                      <p:cNvPicPr>
                        <a:picLocks noChangeAspect="1"/>
                      </p:cNvPicPr>
                      <p:nvPr/>
                    </p:nvPicPr>
                    <p:blipFill>
                      <a:blip r:embed="rId6" cstate="print"/>
                      <a:stretch>
                        <a:fillRect/>
                      </a:stretch>
                    </p:blipFill>
                    <p:spPr>
                      <a:xfrm rot="0">
                        <a:off x="1447800" y="2279650"/>
                        <a:ext cx="6326188" cy="768350"/>
                      </a:xfrm>
                      <a:prstGeom prst="rect"/>
                      <a:noFill/>
                      <a:ln w="9525" cmpd="sng" cap="flat">
                        <a:noFill/>
                        <a:prstDash val="solid"/>
                        <a:miter/>
                      </a:ln>
                    </p:spPr>
                  </p:pic>
                </p:oleObj>
              </mc:Fallback>
            </mc:AlternateContent>
          </a:graphicData>
        </a:graphic>
      </p:graphicFrame>
      <p:graphicFrame>
        <p:nvGraphicFramePr>
          <p:cNvPr id="2111" name="对象"/>
          <p:cNvGraphicFramePr>
            <a:graphicFrameLocks noChangeAspect="1"/>
          </p:cNvGraphicFramePr>
          <p:nvPr/>
        </p:nvGraphicFramePr>
        <p:xfrm>
          <a:off x="1447800" y="3117850"/>
          <a:ext cx="6326188" cy="768350"/>
        </p:xfrm>
        <a:graphic>
          <a:graphicData uri="http://schemas.openxmlformats.org/presentationml/2006/ole">
            <mc:AlternateContent xmlns:mc="http://schemas.openxmlformats.org/markup-compatibility/2006">
              <mc:Choice xmlns:v="urn:schemas-microsoft-com:vml" Requires="v">
                <p:oleObj spid="" name="package" r:id="rId7" imgW="0" imgH="0" progId="package">
                  <p:embed/>
                </p:oleObj>
              </mc:Choice>
              <mc:Fallback>
                <p:oleObj name="package" r:id="rId7" imgW="0" imgH="0" progId="package">
                  <p:embed/>
                  <p:pic>
                    <p:nvPicPr>
                      <p:cNvPr id="2111" name="对象"/>
                      <p:cNvPicPr>
                        <a:picLocks noChangeAspect="1"/>
                      </p:cNvPicPr>
                      <p:nvPr/>
                    </p:nvPicPr>
                    <p:blipFill>
                      <a:blip r:embed="rId8" cstate="print"/>
                      <a:stretch>
                        <a:fillRect/>
                      </a:stretch>
                    </p:blipFill>
                    <p:spPr>
                      <a:xfrm rot="0">
                        <a:off x="1447800" y="3117850"/>
                        <a:ext cx="6326188" cy="768350"/>
                      </a:xfrm>
                      <a:prstGeom prst="rect"/>
                      <a:noFill/>
                      <a:ln w="9525" cmpd="sng" cap="flat">
                        <a:noFill/>
                        <a:prstDash val="solid"/>
                        <a:miter/>
                      </a:ln>
                    </p:spPr>
                  </p:pic>
                </p:oleObj>
              </mc:Fallback>
            </mc:AlternateContent>
          </a:graphicData>
        </a:graphic>
      </p:graphicFrame>
      <p:graphicFrame>
        <p:nvGraphicFramePr>
          <p:cNvPr id="2112" name="对象"/>
          <p:cNvGraphicFramePr>
            <a:graphicFrameLocks noChangeAspect="1"/>
          </p:cNvGraphicFramePr>
          <p:nvPr/>
        </p:nvGraphicFramePr>
        <p:xfrm>
          <a:off x="1447800" y="4049713"/>
          <a:ext cx="4343400" cy="1606548"/>
        </p:xfrm>
        <a:graphic>
          <a:graphicData uri="http://schemas.openxmlformats.org/presentationml/2006/ole">
            <mc:AlternateContent xmlns:mc="http://schemas.openxmlformats.org/markup-compatibility/2006">
              <mc:Choice xmlns:v="urn:schemas-microsoft-com:vml" Requires="v">
                <p:oleObj spid="" name="package" r:id="rId9" imgW="0" imgH="0" progId="package">
                  <p:embed/>
                </p:oleObj>
              </mc:Choice>
              <mc:Fallback>
                <p:oleObj name="package" r:id="rId9" imgW="0" imgH="0" progId="package">
                  <p:embed/>
                  <p:pic>
                    <p:nvPicPr>
                      <p:cNvPr id="2112" name="对象"/>
                      <p:cNvPicPr>
                        <a:picLocks noChangeAspect="1"/>
                      </p:cNvPicPr>
                      <p:nvPr/>
                    </p:nvPicPr>
                    <p:blipFill>
                      <a:blip r:embed="rId10" cstate="print"/>
                      <a:stretch>
                        <a:fillRect/>
                      </a:stretch>
                    </p:blipFill>
                    <p:spPr>
                      <a:xfrm rot="0">
                        <a:off x="1447800" y="4049713"/>
                        <a:ext cx="4343400" cy="1606548"/>
                      </a:xfrm>
                      <a:prstGeom prst="rect"/>
                      <a:noFill/>
                      <a:ln w="9525" cmpd="sng" cap="flat">
                        <a:noFill/>
                        <a:prstDash val="solid"/>
                        <a:miter/>
                      </a:ln>
                    </p:spPr>
                  </p:pic>
                </p:oleObj>
              </mc:Fallback>
            </mc:AlternateContent>
          </a:graphicData>
        </a:graphic>
      </p:graphicFrame>
      <p:graphicFrame>
        <p:nvGraphicFramePr>
          <p:cNvPr id="2113" name="对象"/>
          <p:cNvGraphicFramePr>
            <a:graphicFrameLocks noChangeAspect="1"/>
          </p:cNvGraphicFramePr>
          <p:nvPr/>
        </p:nvGraphicFramePr>
        <p:xfrm>
          <a:off x="4483100" y="3321050"/>
          <a:ext cx="177800" cy="215900"/>
        </p:xfrm>
        <a:graphic>
          <a:graphicData uri="http://schemas.openxmlformats.org/presentationml/2006/ole">
            <mc:AlternateContent xmlns:mc="http://schemas.openxmlformats.org/markup-compatibility/2006">
              <mc:Choice xmlns:v="urn:schemas-microsoft-com:vml" Requires="v">
                <p:oleObj spid="" name="package" r:id="rId11" imgW="0" imgH="0" progId="package">
                  <p:embed/>
                </p:oleObj>
              </mc:Choice>
              <mc:Fallback>
                <p:oleObj name="package" r:id="rId11" imgW="0" imgH="0" progId="package">
                  <p:embed/>
                  <p:pic>
                    <p:nvPicPr>
                      <p:cNvPr id="2113" name="对象"/>
                      <p:cNvPicPr>
                        <a:picLocks noChangeAspect="1"/>
                      </p:cNvPicPr>
                      <p:nvPr/>
                    </p:nvPicPr>
                    <p:blipFill>
                      <a:blip r:embed="rId12" cstate="print"/>
                      <a:stretch>
                        <a:fillRect/>
                      </a:stretch>
                    </p:blipFill>
                    <p:spPr>
                      <a:xfrm rot="0">
                        <a:off x="4483100" y="3321050"/>
                        <a:ext cx="177800" cy="215900"/>
                      </a:xfrm>
                      <a:prstGeom prst="rect"/>
                      <a:noFill/>
                      <a:ln w="9525" cmpd="sng" cap="flat">
                        <a:noFill/>
                        <a:prstDash val="solid"/>
                        <a:miter/>
                      </a:ln>
                    </p:spPr>
                  </p:pic>
                </p:oleObj>
              </mc:Fallback>
            </mc:AlternateContent>
          </a:graphicData>
        </a:graphic>
      </p:graphicFrame>
    </p:spTree>
    <p:extLst>
      <p:ext uri="{BB962C8B-B14F-4D97-AF65-F5344CB8AC3E}">
        <p14:creationId xmlns:p14="http://schemas.microsoft.com/office/powerpoint/2010/main" val="32791331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5" name="矩形"/>
          <p:cNvSpPr>
            <a:spLocks/>
          </p:cNvSpPr>
          <p:nvPr/>
        </p:nvSpPr>
        <p:spPr>
          <a:xfrm rot="0">
            <a:off x="-1043590" y="699611"/>
            <a:ext cx="7991096" cy="520065"/>
          </a:xfrm>
          <a:prstGeom prst="rect"/>
          <a:noFill/>
          <a:ln w="9525" cmpd="sng" cap="flat">
            <a:noFill/>
            <a:prstDash val="solid"/>
            <a:miter/>
          </a:ln>
        </p:spPr>
        <p:txBody>
          <a:bodyPr vert="horz" wrap="none" lIns="91440" tIns="45720" rIns="91440" bIns="45720" anchor="ctr" anchorCtr="0">
            <a:prstTxWarp prst="textNoShape"/>
            <a:spAutoFit/>
          </a:bodyPr>
          <a:lstStyle/>
          <a:p>
            <a:pPr marL="0" indent="0" algn="ctr"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		例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分析下图的逻辑功能</a:t>
            </a: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（异或门）</a:t>
            </a:r>
            <a:endParaRPr lang="zh-CN" altLang="en-US" sz="2800" b="0"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116" name="矩形"/>
          <p:cNvSpPr>
            <a:spLocks/>
          </p:cNvSpPr>
          <p:nvPr/>
        </p:nvSpPr>
        <p:spPr>
          <a:xfrm rot="0">
            <a:off x="693738" y="4191000"/>
            <a:ext cx="3361624" cy="520065"/>
          </a:xfrm>
          <a:prstGeom prst="rect"/>
          <a:noFill/>
          <a:ln w="9525" cmpd="sng" cap="flat">
            <a:noFill/>
            <a:prstDash val="solid"/>
            <a:miter/>
          </a:ln>
        </p:spPr>
        <p:txBody>
          <a:bodyPr vert="horz" wrap="none" lIns="91440" tIns="45720" rIns="91440" bIns="45720" anchor="ctr" anchorCtr="0">
            <a:prstTxWarp prst="textNoShape"/>
            <a:spAutoFit/>
          </a:bodyPr>
          <a:lstStyle/>
          <a:p>
            <a:pPr marL="0" indent="0" algn="ctr">
              <a:lnSpc>
                <a:spcPct val="100000"/>
              </a:lnSpc>
              <a:spcBef>
                <a:spcPts val="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(1)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写出逻辑表达式</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119" name="组合"/>
          <p:cNvGrpSpPr>
            <a:grpSpLocks/>
          </p:cNvGrpSpPr>
          <p:nvPr/>
        </p:nvGrpSpPr>
        <p:grpSpPr>
          <a:xfrm>
            <a:off x="1181100" y="5048250"/>
            <a:ext cx="2133600" cy="579437"/>
            <a:chOff x="1181100" y="5048250"/>
            <a:chExt cx="2133600" cy="579437"/>
          </a:xfrm>
        </p:grpSpPr>
        <p:sp>
          <p:nvSpPr>
            <p:cNvPr id="117" name="矩形"/>
            <p:cNvSpPr>
              <a:spLocks/>
            </p:cNvSpPr>
            <p:nvPr/>
          </p:nvSpPr>
          <p:spPr>
            <a:xfrm rot="0">
              <a:off x="1181100" y="5048250"/>
              <a:ext cx="2133600" cy="579437"/>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1" u="none" strike="noStrike" kern="1200" cap="none" spc="0" baseline="0">
                  <a:solidFill>
                    <a:srgbClr val="000099"/>
                  </a:solidFill>
                  <a:latin typeface="Times New Roman" pitchFamily="0" charset="0"/>
                  <a:ea typeface="宋体" pitchFamily="0" charset="0"/>
                  <a:cs typeface="宋体" pitchFamily="0" charset="0"/>
                </a:rPr>
                <a:t>Y</a:t>
              </a:r>
              <a:r>
                <a:rPr lang="en-US" altLang="zh-CN" sz="3200" b="1" i="0" u="none" strike="noStrike" kern="1200" cap="none" spc="0" baseline="0">
                  <a:solidFill>
                    <a:srgbClr val="000099"/>
                  </a:solidFill>
                  <a:latin typeface="Times New Roman" pitchFamily="0" charset="0"/>
                  <a:ea typeface="宋体" pitchFamily="0" charset="0"/>
                  <a:cs typeface="宋体" pitchFamily="0" charset="0"/>
                </a:rPr>
                <a:t> = </a:t>
              </a:r>
              <a:r>
                <a:rPr lang="en-US" altLang="zh-CN" sz="3200" b="1" i="1" u="none" strike="noStrike" kern="1200" cap="none" spc="0" baseline="0">
                  <a:solidFill>
                    <a:srgbClr val="000099"/>
                  </a:solidFill>
                  <a:latin typeface="Times New Roman" pitchFamily="0" charset="0"/>
                  <a:ea typeface="宋体" pitchFamily="0" charset="0"/>
                  <a:cs typeface="宋体" pitchFamily="0" charset="0"/>
                </a:rPr>
                <a:t>Y</a:t>
              </a:r>
              <a:r>
                <a:rPr lang="en-US" altLang="zh-CN" sz="3200" b="1" i="0" u="none" strike="noStrike" kern="1200" cap="none" spc="0" baseline="-25000">
                  <a:solidFill>
                    <a:srgbClr val="000099"/>
                  </a:solidFill>
                  <a:latin typeface="Times New Roman" pitchFamily="0" charset="0"/>
                  <a:ea typeface="宋体" pitchFamily="0" charset="0"/>
                  <a:cs typeface="宋体" pitchFamily="0" charset="0"/>
                </a:rPr>
                <a:t>2 </a:t>
              </a:r>
              <a:r>
                <a:rPr lang="en-US" altLang="zh-CN" sz="3200" b="1" i="1" u="none" strike="noStrike" kern="1200" cap="none" spc="0" baseline="0">
                  <a:solidFill>
                    <a:srgbClr val="000099"/>
                  </a:solidFill>
                  <a:latin typeface="Times New Roman" pitchFamily="0" charset="0"/>
                  <a:ea typeface="宋体" pitchFamily="0" charset="0"/>
                  <a:cs typeface="宋体" pitchFamily="0" charset="0"/>
                </a:rPr>
                <a:t>Y</a:t>
              </a:r>
              <a:r>
                <a:rPr lang="en-US" altLang="zh-CN" sz="3200" b="1" i="0" u="none" strike="noStrike" kern="1200" cap="none" spc="0" baseline="-25000">
                  <a:solidFill>
                    <a:srgbClr val="000099"/>
                  </a:solidFill>
                  <a:latin typeface="Times New Roman" pitchFamily="0" charset="0"/>
                  <a:ea typeface="宋体" pitchFamily="0" charset="0"/>
                  <a:cs typeface="宋体" pitchFamily="0" charset="0"/>
                </a:rPr>
                <a:t>3</a:t>
              </a:r>
              <a:endParaRPr lang="zh-CN" altLang="en-US" sz="3200" b="0"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118" name="直线"/>
            <p:cNvSpPr>
              <a:spLocks/>
            </p:cNvSpPr>
            <p:nvPr/>
          </p:nvSpPr>
          <p:spPr>
            <a:xfrm rot="0">
              <a:off x="1943100" y="5124450"/>
              <a:ext cx="838198" cy="0"/>
            </a:xfrm>
            <a:prstGeom prst="line"/>
            <a:noFill/>
            <a:ln w="28575" cmpd="sng" cap="flat">
              <a:solidFill>
                <a:srgbClr val="000099"/>
              </a:solidFill>
              <a:prstDash val="solid"/>
              <a:round/>
            </a:ln>
          </p:spPr>
        </p:sp>
      </p:grpSp>
      <p:grpSp>
        <p:nvGrpSpPr>
          <p:cNvPr id="130" name="组合"/>
          <p:cNvGrpSpPr>
            <a:grpSpLocks/>
          </p:cNvGrpSpPr>
          <p:nvPr/>
        </p:nvGrpSpPr>
        <p:grpSpPr>
          <a:xfrm>
            <a:off x="3009899" y="4895848"/>
            <a:ext cx="3276600" cy="808038"/>
            <a:chOff x="3009899" y="4895848"/>
            <a:chExt cx="3276600" cy="808038"/>
          </a:xfrm>
        </p:grpSpPr>
        <p:sp>
          <p:nvSpPr>
            <p:cNvPr id="120" name="矩形"/>
            <p:cNvSpPr>
              <a:spLocks/>
            </p:cNvSpPr>
            <p:nvPr/>
          </p:nvSpPr>
          <p:spPr>
            <a:xfrm rot="0">
              <a:off x="3009899" y="5124450"/>
              <a:ext cx="3276600" cy="579437"/>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000099"/>
                  </a:solidFill>
                  <a:latin typeface="Times New Roman" pitchFamily="0" charset="0"/>
                  <a:ea typeface="宋体" pitchFamily="0" charset="0"/>
                  <a:cs typeface="宋体" pitchFamily="0" charset="0"/>
                </a:rPr>
                <a:t>= </a:t>
              </a:r>
              <a:r>
                <a:rPr lang="en-US" altLang="zh-CN" sz="3200" b="1" i="1" u="none" strike="noStrike" kern="1200" cap="none" spc="0" baseline="0">
                  <a:solidFill>
                    <a:srgbClr val="000099"/>
                  </a:solidFill>
                  <a:latin typeface="Times New Roman" pitchFamily="0" charset="0"/>
                  <a:ea typeface="宋体" pitchFamily="0" charset="0"/>
                  <a:cs typeface="宋体" pitchFamily="0" charset="0"/>
                </a:rPr>
                <a:t>A   AB   B   AB</a:t>
              </a:r>
              <a:endParaRPr lang="zh-CN" altLang="en-US" sz="32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121" name="矩形"/>
            <p:cNvSpPr>
              <a:spLocks/>
            </p:cNvSpPr>
            <p:nvPr/>
          </p:nvSpPr>
          <p:spPr>
            <a:xfrm rot="0">
              <a:off x="5219700" y="4895848"/>
              <a:ext cx="381000" cy="758188"/>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400" b="1" i="0" u="none" strike="noStrike" kern="1200" cap="none" spc="0" baseline="0">
                  <a:solidFill>
                    <a:srgbClr val="000099"/>
                  </a:solidFill>
                  <a:latin typeface="Times New Roman" pitchFamily="0" charset="0"/>
                  <a:ea typeface="宋体" pitchFamily="0" charset="0"/>
                  <a:cs typeface="宋体" pitchFamily="0" charset="0"/>
                </a:rPr>
                <a:t>.</a:t>
              </a:r>
              <a:endParaRPr lang="zh-CN" altLang="en-US" sz="4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122" name="矩形"/>
            <p:cNvSpPr>
              <a:spLocks/>
            </p:cNvSpPr>
            <p:nvPr/>
          </p:nvSpPr>
          <p:spPr>
            <a:xfrm rot="0">
              <a:off x="3695700" y="4895848"/>
              <a:ext cx="332104" cy="75818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000099"/>
                  </a:solidFill>
                  <a:latin typeface="Times New Roman" pitchFamily="0" charset="0"/>
                  <a:ea typeface="宋体" pitchFamily="0" charset="0"/>
                  <a:cs typeface="Calibri" pitchFamily="0" charset="0"/>
                </a:rPr>
                <a:t>.</a:t>
              </a:r>
              <a:endParaRPr lang="zh-CN" altLang="en-US" sz="4400" b="1" i="0" u="none" strike="noStrike" kern="1200" cap="none" spc="0" baseline="0">
                <a:solidFill>
                  <a:srgbClr val="FFFF00"/>
                </a:solidFill>
                <a:latin typeface="Times New Roman" pitchFamily="0" charset="0"/>
                <a:ea typeface="宋体" pitchFamily="0" charset="0"/>
                <a:cs typeface="Calibri" pitchFamily="0" charset="0"/>
              </a:endParaRPr>
            </a:p>
          </p:txBody>
        </p:sp>
        <p:sp>
          <p:nvSpPr>
            <p:cNvPr id="123" name="矩形"/>
            <p:cNvSpPr>
              <a:spLocks/>
            </p:cNvSpPr>
            <p:nvPr/>
          </p:nvSpPr>
          <p:spPr>
            <a:xfrm rot="0">
              <a:off x="4610100" y="4895848"/>
              <a:ext cx="332104" cy="75818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000099"/>
                  </a:solidFill>
                  <a:latin typeface="Times New Roman" pitchFamily="0" charset="0"/>
                  <a:ea typeface="宋体" pitchFamily="0" charset="0"/>
                  <a:cs typeface="Calibri" pitchFamily="0" charset="0"/>
                </a:rPr>
                <a:t>.</a:t>
              </a:r>
              <a:endParaRPr lang="zh-CN" altLang="en-US" sz="4400" b="1" i="0" u="none" strike="noStrike" kern="1200" cap="none" spc="0" baseline="0">
                <a:solidFill>
                  <a:srgbClr val="FFFF00"/>
                </a:solidFill>
                <a:latin typeface="Times New Roman" pitchFamily="0" charset="0"/>
                <a:ea typeface="宋体" pitchFamily="0" charset="0"/>
                <a:cs typeface="Calibri" pitchFamily="0" charset="0"/>
              </a:endParaRPr>
            </a:p>
          </p:txBody>
        </p:sp>
        <p:grpSp>
          <p:nvGrpSpPr>
            <p:cNvPr id="129" name="组合"/>
            <p:cNvGrpSpPr>
              <a:grpSpLocks/>
            </p:cNvGrpSpPr>
            <p:nvPr/>
          </p:nvGrpSpPr>
          <p:grpSpPr>
            <a:xfrm>
              <a:off x="3543300" y="5048250"/>
              <a:ext cx="2438400" cy="152400"/>
              <a:chOff x="3543300" y="5048250"/>
              <a:chExt cx="2438400" cy="152400"/>
            </a:xfrm>
          </p:grpSpPr>
          <p:sp>
            <p:nvSpPr>
              <p:cNvPr id="124" name="直线"/>
              <p:cNvSpPr>
                <a:spLocks/>
              </p:cNvSpPr>
              <p:nvPr/>
            </p:nvSpPr>
            <p:spPr>
              <a:xfrm rot="0">
                <a:off x="4152900" y="5200650"/>
                <a:ext cx="457200" cy="0"/>
              </a:xfrm>
              <a:prstGeom prst="line"/>
              <a:noFill/>
              <a:ln w="28575" cmpd="sng" cap="flat">
                <a:solidFill>
                  <a:srgbClr val="000099"/>
                </a:solidFill>
                <a:prstDash val="solid"/>
                <a:round/>
              </a:ln>
            </p:spPr>
          </p:sp>
          <p:sp>
            <p:nvSpPr>
              <p:cNvPr id="125" name="直线"/>
              <p:cNvSpPr>
                <a:spLocks/>
              </p:cNvSpPr>
              <p:nvPr/>
            </p:nvSpPr>
            <p:spPr>
              <a:xfrm rot="0">
                <a:off x="5524499" y="5200650"/>
                <a:ext cx="457198" cy="0"/>
              </a:xfrm>
              <a:prstGeom prst="line"/>
              <a:noFill/>
              <a:ln w="28575" cmpd="sng" cap="flat">
                <a:solidFill>
                  <a:srgbClr val="000099"/>
                </a:solidFill>
                <a:prstDash val="solid"/>
                <a:round/>
              </a:ln>
            </p:spPr>
          </p:sp>
          <p:sp>
            <p:nvSpPr>
              <p:cNvPr id="126" name="直线"/>
              <p:cNvSpPr>
                <a:spLocks/>
              </p:cNvSpPr>
              <p:nvPr/>
            </p:nvSpPr>
            <p:spPr>
              <a:xfrm rot="0">
                <a:off x="3543300" y="5124450"/>
                <a:ext cx="1066800" cy="0"/>
              </a:xfrm>
              <a:prstGeom prst="line"/>
              <a:noFill/>
              <a:ln w="28575" cmpd="sng" cap="flat">
                <a:solidFill>
                  <a:srgbClr val="000099"/>
                </a:solidFill>
                <a:prstDash val="solid"/>
                <a:round/>
              </a:ln>
            </p:spPr>
          </p:sp>
          <p:sp>
            <p:nvSpPr>
              <p:cNvPr id="127" name="直线"/>
              <p:cNvSpPr>
                <a:spLocks/>
              </p:cNvSpPr>
              <p:nvPr/>
            </p:nvSpPr>
            <p:spPr>
              <a:xfrm rot="0">
                <a:off x="4914901" y="5124450"/>
                <a:ext cx="1066798" cy="0"/>
              </a:xfrm>
              <a:prstGeom prst="line"/>
              <a:noFill/>
              <a:ln w="28575" cmpd="sng" cap="flat">
                <a:solidFill>
                  <a:srgbClr val="000099"/>
                </a:solidFill>
                <a:prstDash val="solid"/>
                <a:round/>
              </a:ln>
            </p:spPr>
          </p:sp>
          <p:sp>
            <p:nvSpPr>
              <p:cNvPr id="128" name="直线"/>
              <p:cNvSpPr>
                <a:spLocks/>
              </p:cNvSpPr>
              <p:nvPr/>
            </p:nvSpPr>
            <p:spPr>
              <a:xfrm rot="0">
                <a:off x="3543300" y="5048250"/>
                <a:ext cx="2438400" cy="0"/>
              </a:xfrm>
              <a:prstGeom prst="line"/>
              <a:noFill/>
              <a:ln w="28575" cmpd="sng" cap="flat">
                <a:solidFill>
                  <a:srgbClr val="000099"/>
                </a:solidFill>
                <a:prstDash val="solid"/>
                <a:round/>
              </a:ln>
            </p:spPr>
          </p:sp>
        </p:grpSp>
      </p:grpSp>
      <p:grpSp>
        <p:nvGrpSpPr>
          <p:cNvPr id="134" name="组合"/>
          <p:cNvGrpSpPr>
            <a:grpSpLocks/>
          </p:cNvGrpSpPr>
          <p:nvPr/>
        </p:nvGrpSpPr>
        <p:grpSpPr>
          <a:xfrm>
            <a:off x="2971799" y="2514600"/>
            <a:ext cx="761999" cy="758189"/>
            <a:chOff x="2971799" y="2514600"/>
            <a:chExt cx="761999" cy="758189"/>
          </a:xfrm>
        </p:grpSpPr>
        <p:sp>
          <p:nvSpPr>
            <p:cNvPr id="131" name="矩形"/>
            <p:cNvSpPr>
              <a:spLocks/>
            </p:cNvSpPr>
            <p:nvPr/>
          </p:nvSpPr>
          <p:spPr>
            <a:xfrm rot="0">
              <a:off x="2971799" y="2819400"/>
              <a:ext cx="761999"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CC0000"/>
                  </a:solidFill>
                  <a:latin typeface="Times New Roman" pitchFamily="0" charset="0"/>
                  <a:ea typeface="宋体" pitchFamily="0" charset="0"/>
                  <a:cs typeface="宋体" pitchFamily="0" charset="0"/>
                </a:rPr>
                <a:t>A  B</a:t>
              </a:r>
              <a:endParaRPr lang="zh-CN" altLang="en-US" sz="2400" b="1"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132" name="矩形"/>
            <p:cNvSpPr>
              <a:spLocks/>
            </p:cNvSpPr>
            <p:nvPr/>
          </p:nvSpPr>
          <p:spPr>
            <a:xfrm rot="0">
              <a:off x="3200400" y="2514600"/>
              <a:ext cx="304800" cy="7581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400" b="1" i="0" u="none" strike="noStrike" kern="1200" cap="none" spc="0" baseline="0">
                  <a:solidFill>
                    <a:srgbClr val="CC0000"/>
                  </a:solidFill>
                  <a:latin typeface="Times New Roman" pitchFamily="0" charset="0"/>
                  <a:ea typeface="宋体" pitchFamily="0" charset="0"/>
                  <a:cs typeface="宋体" pitchFamily="0" charset="0"/>
                </a:rPr>
                <a:t>.</a:t>
              </a:r>
              <a:endParaRPr lang="zh-CN" altLang="en-US" sz="2400" b="1"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133" name="直线"/>
            <p:cNvSpPr>
              <a:spLocks/>
            </p:cNvSpPr>
            <p:nvPr/>
          </p:nvSpPr>
          <p:spPr>
            <a:xfrm rot="0">
              <a:off x="3048000" y="2895600"/>
              <a:ext cx="609600" cy="0"/>
            </a:xfrm>
            <a:prstGeom prst="line"/>
            <a:noFill/>
            <a:ln w="28575" cmpd="sng" cap="flat">
              <a:solidFill>
                <a:srgbClr val="CC0000"/>
              </a:solidFill>
              <a:prstDash val="solid"/>
              <a:round/>
            </a:ln>
          </p:spPr>
        </p:sp>
      </p:grpSp>
      <p:grpSp>
        <p:nvGrpSpPr>
          <p:cNvPr id="141" name="组合"/>
          <p:cNvGrpSpPr>
            <a:grpSpLocks/>
          </p:cNvGrpSpPr>
          <p:nvPr/>
        </p:nvGrpSpPr>
        <p:grpSpPr>
          <a:xfrm>
            <a:off x="5410201" y="1066800"/>
            <a:ext cx="1484312" cy="791232"/>
            <a:chOff x="5410201" y="1066800"/>
            <a:chExt cx="1484312" cy="791232"/>
          </a:xfrm>
        </p:grpSpPr>
        <p:sp>
          <p:nvSpPr>
            <p:cNvPr id="135" name="矩形"/>
            <p:cNvSpPr>
              <a:spLocks/>
            </p:cNvSpPr>
            <p:nvPr/>
          </p:nvSpPr>
          <p:spPr>
            <a:xfrm rot="0">
              <a:off x="5781277" y="1066800"/>
              <a:ext cx="324693" cy="76190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CC0000"/>
                  </a:solidFill>
                  <a:latin typeface="Times New Roman" pitchFamily="0" charset="0"/>
                  <a:ea typeface="宋体" pitchFamily="0" charset="0"/>
                  <a:cs typeface="Calibri" pitchFamily="0" charset="0"/>
                </a:rPr>
                <a:t>.</a:t>
              </a:r>
              <a:endParaRPr lang="zh-CN" altLang="en-US" sz="44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36" name="矩形"/>
            <p:cNvSpPr>
              <a:spLocks/>
            </p:cNvSpPr>
            <p:nvPr/>
          </p:nvSpPr>
          <p:spPr>
            <a:xfrm rot="0">
              <a:off x="5966817" y="1404642"/>
              <a:ext cx="927696"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CC0000"/>
                  </a:solidFill>
                  <a:latin typeface="Times New Roman" pitchFamily="0" charset="0"/>
                  <a:ea typeface="宋体" pitchFamily="0" charset="0"/>
                  <a:cs typeface="宋体" pitchFamily="0" charset="0"/>
                </a:rPr>
                <a:t>A  B</a:t>
              </a:r>
              <a:endParaRPr lang="zh-CN" altLang="en-US" sz="2400" b="1"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137" name="矩形"/>
            <p:cNvSpPr>
              <a:spLocks/>
            </p:cNvSpPr>
            <p:nvPr/>
          </p:nvSpPr>
          <p:spPr>
            <a:xfrm rot="0">
              <a:off x="6245127" y="1066800"/>
              <a:ext cx="371078" cy="76190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400" b="1" i="0" u="none" strike="noStrike" kern="1200" cap="none" spc="0" baseline="0">
                  <a:solidFill>
                    <a:srgbClr val="CC0000"/>
                  </a:solidFill>
                  <a:latin typeface="Times New Roman" pitchFamily="0" charset="0"/>
                  <a:ea typeface="宋体" pitchFamily="0" charset="0"/>
                  <a:cs typeface="宋体" pitchFamily="0" charset="0"/>
                </a:rPr>
                <a:t>.</a:t>
              </a:r>
              <a:endParaRPr lang="zh-CN" altLang="en-US" sz="2400" b="1"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138" name="直线"/>
            <p:cNvSpPr>
              <a:spLocks/>
            </p:cNvSpPr>
            <p:nvPr/>
          </p:nvSpPr>
          <p:spPr>
            <a:xfrm rot="0">
              <a:off x="6152357" y="1489103"/>
              <a:ext cx="649387" cy="0"/>
            </a:xfrm>
            <a:prstGeom prst="line"/>
            <a:noFill/>
            <a:ln w="28575" cmpd="sng" cap="flat">
              <a:solidFill>
                <a:srgbClr val="CC0000"/>
              </a:solidFill>
              <a:prstDash val="solid"/>
              <a:round/>
            </a:ln>
          </p:spPr>
        </p:sp>
        <p:sp>
          <p:nvSpPr>
            <p:cNvPr id="139" name="矩形"/>
            <p:cNvSpPr>
              <a:spLocks/>
            </p:cNvSpPr>
            <p:nvPr/>
          </p:nvSpPr>
          <p:spPr>
            <a:xfrm rot="0">
              <a:off x="5410201" y="1404642"/>
              <a:ext cx="344270" cy="3581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CC0000"/>
                  </a:solidFill>
                  <a:latin typeface="Times New Roman" pitchFamily="0" charset="0"/>
                  <a:ea typeface="宋体" pitchFamily="0" charset="0"/>
                  <a:cs typeface="Calibri" pitchFamily="0" charset="0"/>
                </a:rPr>
                <a:t>A</a:t>
              </a:r>
              <a:endParaRPr lang="zh-CN" altLang="en-US" sz="1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40" name="直线"/>
            <p:cNvSpPr>
              <a:spLocks/>
            </p:cNvSpPr>
            <p:nvPr/>
          </p:nvSpPr>
          <p:spPr>
            <a:xfrm rot="0">
              <a:off x="5502970" y="1404642"/>
              <a:ext cx="1298774" cy="0"/>
            </a:xfrm>
            <a:prstGeom prst="line"/>
            <a:noFill/>
            <a:ln w="28575" cmpd="sng" cap="flat">
              <a:solidFill>
                <a:srgbClr val="CC0000"/>
              </a:solidFill>
              <a:prstDash val="solid"/>
              <a:round/>
            </a:ln>
          </p:spPr>
        </p:sp>
      </p:grpSp>
      <p:grpSp>
        <p:nvGrpSpPr>
          <p:cNvPr id="149" name="组合"/>
          <p:cNvGrpSpPr>
            <a:grpSpLocks/>
          </p:cNvGrpSpPr>
          <p:nvPr/>
        </p:nvGrpSpPr>
        <p:grpSpPr>
          <a:xfrm>
            <a:off x="5486400" y="3200400"/>
            <a:ext cx="1219199" cy="758189"/>
            <a:chOff x="5486400" y="3200400"/>
            <a:chExt cx="1219199" cy="758189"/>
          </a:xfrm>
        </p:grpSpPr>
        <p:sp>
          <p:nvSpPr>
            <p:cNvPr id="142" name="矩形"/>
            <p:cNvSpPr>
              <a:spLocks/>
            </p:cNvSpPr>
            <p:nvPr/>
          </p:nvSpPr>
          <p:spPr>
            <a:xfrm rot="0">
              <a:off x="5791200" y="3200400"/>
              <a:ext cx="332103" cy="75818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CC0000"/>
                  </a:solidFill>
                  <a:latin typeface="Times New Roman" pitchFamily="0" charset="0"/>
                  <a:ea typeface="宋体" pitchFamily="0" charset="0"/>
                  <a:cs typeface="Calibri" pitchFamily="0" charset="0"/>
                </a:rPr>
                <a:t>.</a:t>
              </a:r>
              <a:endParaRPr lang="zh-CN" altLang="en-US" sz="44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43" name="矩形"/>
            <p:cNvSpPr>
              <a:spLocks/>
            </p:cNvSpPr>
            <p:nvPr/>
          </p:nvSpPr>
          <p:spPr>
            <a:xfrm rot="0">
              <a:off x="6172200" y="3200400"/>
              <a:ext cx="304800" cy="758188"/>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400" b="1" i="0" u="none" strike="noStrike" kern="1200" cap="none" spc="0" baseline="0">
                  <a:solidFill>
                    <a:srgbClr val="CC0000"/>
                  </a:solidFill>
                  <a:latin typeface="Times New Roman" pitchFamily="0" charset="0"/>
                  <a:ea typeface="宋体" pitchFamily="0" charset="0"/>
                  <a:cs typeface="宋体" pitchFamily="0" charset="0"/>
                </a:rPr>
                <a:t>.</a:t>
              </a:r>
              <a:endParaRPr lang="zh-CN" altLang="en-US" sz="2400" b="1" i="0" u="none" strike="noStrike" kern="1200" cap="none" spc="0" baseline="0">
                <a:solidFill>
                  <a:srgbClr val="CC0000"/>
                </a:solidFill>
                <a:latin typeface="Times New Roman" pitchFamily="0" charset="0"/>
                <a:ea typeface="宋体" pitchFamily="0" charset="0"/>
                <a:cs typeface="宋体" pitchFamily="0" charset="0"/>
              </a:endParaRPr>
            </a:p>
          </p:txBody>
        </p:sp>
        <p:grpSp>
          <p:nvGrpSpPr>
            <p:cNvPr id="148" name="组合"/>
            <p:cNvGrpSpPr>
              <a:grpSpLocks/>
            </p:cNvGrpSpPr>
            <p:nvPr/>
          </p:nvGrpSpPr>
          <p:grpSpPr>
            <a:xfrm>
              <a:off x="5486400" y="3505199"/>
              <a:ext cx="1219199" cy="453390"/>
              <a:chOff x="5486400" y="3505199"/>
              <a:chExt cx="1219199" cy="453390"/>
            </a:xfrm>
          </p:grpSpPr>
          <p:sp>
            <p:nvSpPr>
              <p:cNvPr id="144" name="矩形"/>
              <p:cNvSpPr>
                <a:spLocks/>
              </p:cNvSpPr>
              <p:nvPr/>
            </p:nvSpPr>
            <p:spPr>
              <a:xfrm rot="0">
                <a:off x="5943599" y="3505199"/>
                <a:ext cx="7620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CC0000"/>
                    </a:solidFill>
                    <a:latin typeface="Times New Roman" pitchFamily="0" charset="0"/>
                    <a:ea typeface="宋体" pitchFamily="0" charset="0"/>
                    <a:cs typeface="宋体" pitchFamily="0" charset="0"/>
                  </a:rPr>
                  <a:t>A  B</a:t>
                </a:r>
                <a:endParaRPr lang="zh-CN" altLang="en-US" sz="2400" b="1" i="1" u="none" strike="noStrike" kern="1200" cap="none" spc="0" baseline="0">
                  <a:solidFill>
                    <a:srgbClr val="CC0000"/>
                  </a:solidFill>
                  <a:latin typeface="Times New Roman" pitchFamily="0" charset="0"/>
                  <a:ea typeface="宋体" pitchFamily="0" charset="0"/>
                  <a:cs typeface="宋体" pitchFamily="0" charset="0"/>
                </a:endParaRPr>
              </a:p>
            </p:txBody>
          </p:sp>
          <p:sp>
            <p:nvSpPr>
              <p:cNvPr id="145" name="直线"/>
              <p:cNvSpPr>
                <a:spLocks/>
              </p:cNvSpPr>
              <p:nvPr/>
            </p:nvSpPr>
            <p:spPr>
              <a:xfrm rot="0">
                <a:off x="6096000" y="3581399"/>
                <a:ext cx="533398" cy="0"/>
              </a:xfrm>
              <a:prstGeom prst="line"/>
              <a:noFill/>
              <a:ln w="28575" cmpd="sng" cap="flat">
                <a:solidFill>
                  <a:srgbClr val="CC0000"/>
                </a:solidFill>
                <a:prstDash val="solid"/>
                <a:round/>
              </a:ln>
            </p:spPr>
          </p:sp>
          <p:sp>
            <p:nvSpPr>
              <p:cNvPr id="146" name="矩形"/>
              <p:cNvSpPr>
                <a:spLocks/>
              </p:cNvSpPr>
              <p:nvPr/>
            </p:nvSpPr>
            <p:spPr>
              <a:xfrm rot="0">
                <a:off x="5486400" y="3505199"/>
                <a:ext cx="344270"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CC0000"/>
                    </a:solidFill>
                    <a:latin typeface="Times New Roman" pitchFamily="0" charset="0"/>
                    <a:ea typeface="宋体" pitchFamily="0" charset="0"/>
                    <a:cs typeface="Calibri" pitchFamily="0" charset="0"/>
                  </a:rPr>
                  <a:t>B</a:t>
                </a:r>
                <a:endParaRPr lang="zh-CN" altLang="en-US" sz="1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47" name="直线"/>
              <p:cNvSpPr>
                <a:spLocks/>
              </p:cNvSpPr>
              <p:nvPr/>
            </p:nvSpPr>
            <p:spPr>
              <a:xfrm rot="0">
                <a:off x="5562600" y="3505199"/>
                <a:ext cx="1066798" cy="0"/>
              </a:xfrm>
              <a:prstGeom prst="line"/>
              <a:noFill/>
              <a:ln w="28575" cmpd="sng" cap="flat">
                <a:solidFill>
                  <a:srgbClr val="CC0000"/>
                </a:solidFill>
                <a:prstDash val="solid"/>
                <a:round/>
              </a:ln>
            </p:spPr>
          </p:sp>
        </p:grpSp>
      </p:grpSp>
      <p:graphicFrame>
        <p:nvGraphicFramePr>
          <p:cNvPr id="150" name="对象"/>
          <p:cNvGraphicFramePr>
            <a:graphicFrameLocks noChangeAspect="1"/>
          </p:cNvGraphicFramePr>
          <p:nvPr/>
        </p:nvGraphicFramePr>
        <p:xfrm>
          <a:off x="6934200" y="4724400"/>
          <a:ext cx="1730375" cy="1243013"/>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150" name="对象"/>
                      <p:cNvPicPr>
                        <a:picLocks noChangeAspect="1"/>
                      </p:cNvPicPr>
                      <p:nvPr/>
                    </p:nvPicPr>
                    <p:blipFill>
                      <a:blip r:embed="rId2" cstate="print"/>
                      <a:stretch>
                        <a:fillRect/>
                      </a:stretch>
                    </p:blipFill>
                    <p:spPr>
                      <a:xfrm rot="0">
                        <a:off x="6934200" y="4724400"/>
                        <a:ext cx="1730375" cy="1243013"/>
                      </a:xfrm>
                      <a:prstGeom prst="rect"/>
                      <a:noFill/>
                      <a:ln w="9525" cmpd="sng" cap="flat">
                        <a:noFill/>
                        <a:prstDash val="solid"/>
                        <a:miter/>
                      </a:ln>
                    </p:spPr>
                  </p:pic>
                </p:oleObj>
              </mc:Fallback>
            </mc:AlternateContent>
          </a:graphicData>
        </a:graphic>
      </p:graphicFrame>
      <p:grpSp>
        <p:nvGrpSpPr>
          <p:cNvPr id="191" name="组合"/>
          <p:cNvGrpSpPr>
            <a:grpSpLocks/>
          </p:cNvGrpSpPr>
          <p:nvPr/>
        </p:nvGrpSpPr>
        <p:grpSpPr>
          <a:xfrm>
            <a:off x="1143000" y="1370013"/>
            <a:ext cx="6427292" cy="2535236"/>
            <a:chOff x="1143000" y="1370013"/>
            <a:chExt cx="6427292" cy="2535236"/>
          </a:xfrm>
        </p:grpSpPr>
        <p:sp>
          <p:nvSpPr>
            <p:cNvPr id="151" name="矩形"/>
            <p:cNvSpPr>
              <a:spLocks/>
            </p:cNvSpPr>
            <p:nvPr/>
          </p:nvSpPr>
          <p:spPr>
            <a:xfrm rot="0">
              <a:off x="3124200" y="2152650"/>
              <a:ext cx="430791" cy="3581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Y</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152" name="矩形"/>
            <p:cNvSpPr>
              <a:spLocks/>
            </p:cNvSpPr>
            <p:nvPr/>
          </p:nvSpPr>
          <p:spPr>
            <a:xfrm rot="0">
              <a:off x="3505199" y="2152650"/>
              <a:ext cx="323850" cy="7581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chemeClr val="tx1"/>
                  </a:solidFill>
                  <a:latin typeface="Times New Roman" pitchFamily="0" charset="0"/>
                  <a:ea typeface="宋体" pitchFamily="0" charset="0"/>
                  <a:cs typeface="Calibri" pitchFamily="0" charset="0"/>
                </a:rPr>
                <a:t>.</a:t>
              </a:r>
              <a:endParaRPr lang="zh-CN" altLang="en-US" sz="4400" b="1" i="0" u="none" strike="noStrike" kern="1200" cap="none" spc="0" baseline="0">
                <a:solidFill>
                  <a:srgbClr val="FFFF00"/>
                </a:solidFill>
                <a:latin typeface="Times New Roman" pitchFamily="0" charset="0"/>
                <a:ea typeface="宋体" pitchFamily="0" charset="0"/>
                <a:cs typeface="Calibri" pitchFamily="0" charset="0"/>
              </a:endParaRPr>
            </a:p>
          </p:txBody>
        </p:sp>
        <p:sp>
          <p:nvSpPr>
            <p:cNvPr id="153" name="矩形"/>
            <p:cNvSpPr>
              <a:spLocks/>
            </p:cNvSpPr>
            <p:nvPr/>
          </p:nvSpPr>
          <p:spPr>
            <a:xfrm rot="0">
              <a:off x="1143000" y="2152650"/>
              <a:ext cx="5334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tx1"/>
                  </a:solidFill>
                  <a:latin typeface="Times New Roman" pitchFamily="0" charset="0"/>
                  <a:ea typeface="宋体" pitchFamily="0" charset="0"/>
                  <a:cs typeface="宋体" pitchFamily="0" charset="0"/>
                </a:rPr>
                <a:t>A</a:t>
              </a:r>
              <a:endParaRPr lang="zh-CN" altLang="en-US" sz="2400" b="1"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154" name="矩形"/>
            <p:cNvSpPr>
              <a:spLocks/>
            </p:cNvSpPr>
            <p:nvPr/>
          </p:nvSpPr>
          <p:spPr>
            <a:xfrm rot="0">
              <a:off x="1143000" y="2686050"/>
              <a:ext cx="344270"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B</a:t>
              </a:r>
              <a:endParaRPr lang="zh-CN" altLang="en-US" sz="1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55" name="矩形"/>
            <p:cNvSpPr>
              <a:spLocks/>
            </p:cNvSpPr>
            <p:nvPr/>
          </p:nvSpPr>
          <p:spPr>
            <a:xfrm rot="0">
              <a:off x="2286000" y="2152650"/>
              <a:ext cx="762000" cy="1066799"/>
            </a:xfrm>
            <a:prstGeom prst="rect"/>
            <a:noFill/>
            <a:ln w="28575" cmpd="sng" cap="flat">
              <a:solidFill>
                <a:srgbClr val="000000"/>
              </a:solidFill>
              <a:prstDash val="solid"/>
              <a:miter/>
            </a:ln>
          </p:spPr>
        </p:sp>
        <p:sp>
          <p:nvSpPr>
            <p:cNvPr id="156" name="直线"/>
            <p:cNvSpPr>
              <a:spLocks/>
            </p:cNvSpPr>
            <p:nvPr/>
          </p:nvSpPr>
          <p:spPr>
            <a:xfrm rot="0">
              <a:off x="3200400" y="2701925"/>
              <a:ext cx="457200" cy="0"/>
            </a:xfrm>
            <a:prstGeom prst="line"/>
            <a:noFill/>
            <a:ln w="28575" cmpd="sng" cap="flat">
              <a:solidFill>
                <a:srgbClr val="000000"/>
              </a:solidFill>
              <a:prstDash val="solid"/>
              <a:round/>
            </a:ln>
          </p:spPr>
        </p:sp>
        <p:sp>
          <p:nvSpPr>
            <p:cNvPr id="157" name="直线"/>
            <p:cNvSpPr>
              <a:spLocks/>
            </p:cNvSpPr>
            <p:nvPr/>
          </p:nvSpPr>
          <p:spPr>
            <a:xfrm rot="0">
              <a:off x="1600200" y="2457450"/>
              <a:ext cx="685800" cy="0"/>
            </a:xfrm>
            <a:prstGeom prst="line"/>
            <a:noFill/>
            <a:ln w="28575" cmpd="sng" cap="flat">
              <a:solidFill>
                <a:srgbClr val="000000"/>
              </a:solidFill>
              <a:prstDash val="solid"/>
              <a:round/>
            </a:ln>
          </p:spPr>
        </p:sp>
        <p:sp>
          <p:nvSpPr>
            <p:cNvPr id="158" name="直线"/>
            <p:cNvSpPr>
              <a:spLocks/>
            </p:cNvSpPr>
            <p:nvPr/>
          </p:nvSpPr>
          <p:spPr>
            <a:xfrm rot="0">
              <a:off x="1600200" y="2914649"/>
              <a:ext cx="685800" cy="0"/>
            </a:xfrm>
            <a:prstGeom prst="line"/>
            <a:noFill/>
            <a:ln w="28575" cmpd="sng" cap="flat">
              <a:solidFill>
                <a:srgbClr val="000000"/>
              </a:solidFill>
              <a:prstDash val="solid"/>
              <a:round/>
            </a:ln>
          </p:spPr>
        </p:sp>
        <p:sp>
          <p:nvSpPr>
            <p:cNvPr id="159" name="矩形"/>
            <p:cNvSpPr>
              <a:spLocks/>
            </p:cNvSpPr>
            <p:nvPr/>
          </p:nvSpPr>
          <p:spPr>
            <a:xfrm rot="0">
              <a:off x="4114800" y="1390650"/>
              <a:ext cx="762000" cy="1066799"/>
            </a:xfrm>
            <a:prstGeom prst="rect"/>
            <a:noFill/>
            <a:ln w="28575" cmpd="sng" cap="flat">
              <a:solidFill>
                <a:srgbClr val="000000"/>
              </a:solidFill>
              <a:prstDash val="solid"/>
              <a:miter/>
            </a:ln>
          </p:spPr>
        </p:sp>
        <p:sp>
          <p:nvSpPr>
            <p:cNvPr id="160" name="直线"/>
            <p:cNvSpPr>
              <a:spLocks/>
            </p:cNvSpPr>
            <p:nvPr/>
          </p:nvSpPr>
          <p:spPr>
            <a:xfrm rot="0">
              <a:off x="5029200" y="1924050"/>
              <a:ext cx="381000" cy="0"/>
            </a:xfrm>
            <a:prstGeom prst="line"/>
            <a:noFill/>
            <a:ln w="28575" cmpd="sng" cap="flat">
              <a:solidFill>
                <a:srgbClr val="000000"/>
              </a:solidFill>
              <a:prstDash val="solid"/>
              <a:round/>
            </a:ln>
          </p:spPr>
        </p:sp>
        <p:sp>
          <p:nvSpPr>
            <p:cNvPr id="161" name="矩形"/>
            <p:cNvSpPr>
              <a:spLocks/>
            </p:cNvSpPr>
            <p:nvPr/>
          </p:nvSpPr>
          <p:spPr>
            <a:xfrm rot="0">
              <a:off x="4114800" y="2838450"/>
              <a:ext cx="762000" cy="1066799"/>
            </a:xfrm>
            <a:prstGeom prst="rect"/>
            <a:noFill/>
            <a:ln w="28575" cmpd="sng" cap="flat">
              <a:solidFill>
                <a:srgbClr val="000000"/>
              </a:solidFill>
              <a:prstDash val="solid"/>
              <a:miter/>
            </a:ln>
          </p:spPr>
        </p:sp>
        <p:sp>
          <p:nvSpPr>
            <p:cNvPr id="162" name="直线"/>
            <p:cNvSpPr>
              <a:spLocks/>
            </p:cNvSpPr>
            <p:nvPr/>
          </p:nvSpPr>
          <p:spPr>
            <a:xfrm rot="0">
              <a:off x="5029200" y="3371849"/>
              <a:ext cx="381000" cy="0"/>
            </a:xfrm>
            <a:prstGeom prst="line"/>
            <a:noFill/>
            <a:ln w="28575" cmpd="sng" cap="flat">
              <a:solidFill>
                <a:srgbClr val="000000"/>
              </a:solidFill>
              <a:prstDash val="solid"/>
              <a:round/>
            </a:ln>
          </p:spPr>
        </p:sp>
        <p:grpSp>
          <p:nvGrpSpPr>
            <p:cNvPr id="170" name="组合"/>
            <p:cNvGrpSpPr>
              <a:grpSpLocks/>
            </p:cNvGrpSpPr>
            <p:nvPr/>
          </p:nvGrpSpPr>
          <p:grpSpPr>
            <a:xfrm>
              <a:off x="1981199" y="1695450"/>
              <a:ext cx="2133601" cy="1905000"/>
              <a:chOff x="1981199" y="1695450"/>
              <a:chExt cx="2133601" cy="1905000"/>
            </a:xfrm>
          </p:grpSpPr>
          <p:sp>
            <p:nvSpPr>
              <p:cNvPr id="163" name="直线"/>
              <p:cNvSpPr>
                <a:spLocks/>
              </p:cNvSpPr>
              <p:nvPr/>
            </p:nvSpPr>
            <p:spPr>
              <a:xfrm rot="0">
                <a:off x="3657600" y="2152650"/>
                <a:ext cx="0" cy="990599"/>
              </a:xfrm>
              <a:prstGeom prst="line"/>
              <a:noFill/>
              <a:ln w="28575" cmpd="sng" cap="flat">
                <a:solidFill>
                  <a:srgbClr val="000000"/>
                </a:solidFill>
                <a:prstDash val="solid"/>
                <a:round/>
              </a:ln>
            </p:spPr>
          </p:sp>
          <p:sp>
            <p:nvSpPr>
              <p:cNvPr id="164" name="直线"/>
              <p:cNvSpPr>
                <a:spLocks/>
              </p:cNvSpPr>
              <p:nvPr/>
            </p:nvSpPr>
            <p:spPr>
              <a:xfrm rot="0">
                <a:off x="3657600" y="2152650"/>
                <a:ext cx="457198" cy="0"/>
              </a:xfrm>
              <a:prstGeom prst="line"/>
              <a:noFill/>
              <a:ln w="28575" cmpd="sng" cap="flat">
                <a:solidFill>
                  <a:srgbClr val="000000"/>
                </a:solidFill>
                <a:prstDash val="solid"/>
                <a:round/>
              </a:ln>
            </p:spPr>
          </p:sp>
          <p:sp>
            <p:nvSpPr>
              <p:cNvPr id="165" name="直线"/>
              <p:cNvSpPr>
                <a:spLocks/>
              </p:cNvSpPr>
              <p:nvPr/>
            </p:nvSpPr>
            <p:spPr>
              <a:xfrm rot="0">
                <a:off x="1981199" y="1695450"/>
                <a:ext cx="0" cy="762000"/>
              </a:xfrm>
              <a:prstGeom prst="line"/>
              <a:noFill/>
              <a:ln w="28575" cmpd="sng" cap="flat">
                <a:solidFill>
                  <a:srgbClr val="000000"/>
                </a:solidFill>
                <a:prstDash val="solid"/>
                <a:round/>
              </a:ln>
            </p:spPr>
          </p:sp>
          <p:sp>
            <p:nvSpPr>
              <p:cNvPr id="166" name="直线"/>
              <p:cNvSpPr>
                <a:spLocks/>
              </p:cNvSpPr>
              <p:nvPr/>
            </p:nvSpPr>
            <p:spPr>
              <a:xfrm rot="0">
                <a:off x="1981200" y="1695450"/>
                <a:ext cx="2133600" cy="0"/>
              </a:xfrm>
              <a:prstGeom prst="line"/>
              <a:noFill/>
              <a:ln w="28575" cmpd="sng" cap="flat">
                <a:solidFill>
                  <a:srgbClr val="000000"/>
                </a:solidFill>
                <a:prstDash val="solid"/>
                <a:round/>
              </a:ln>
            </p:spPr>
          </p:sp>
          <p:sp>
            <p:nvSpPr>
              <p:cNvPr id="167" name="直线"/>
              <p:cNvSpPr>
                <a:spLocks/>
              </p:cNvSpPr>
              <p:nvPr/>
            </p:nvSpPr>
            <p:spPr>
              <a:xfrm rot="0">
                <a:off x="3657600" y="3143249"/>
                <a:ext cx="457198" cy="0"/>
              </a:xfrm>
              <a:prstGeom prst="line"/>
              <a:noFill/>
              <a:ln w="28575" cmpd="sng" cap="flat">
                <a:solidFill>
                  <a:srgbClr val="000000"/>
                </a:solidFill>
                <a:prstDash val="solid"/>
                <a:round/>
              </a:ln>
            </p:spPr>
          </p:sp>
          <p:sp>
            <p:nvSpPr>
              <p:cNvPr id="168" name="直线"/>
              <p:cNvSpPr>
                <a:spLocks/>
              </p:cNvSpPr>
              <p:nvPr/>
            </p:nvSpPr>
            <p:spPr>
              <a:xfrm rot="0">
                <a:off x="1981199" y="2914650"/>
                <a:ext cx="0" cy="685800"/>
              </a:xfrm>
              <a:prstGeom prst="line"/>
              <a:noFill/>
              <a:ln w="28575" cmpd="sng" cap="flat">
                <a:solidFill>
                  <a:srgbClr val="000000"/>
                </a:solidFill>
                <a:prstDash val="solid"/>
                <a:round/>
              </a:ln>
            </p:spPr>
          </p:sp>
          <p:sp>
            <p:nvSpPr>
              <p:cNvPr id="169" name="直线"/>
              <p:cNvSpPr>
                <a:spLocks/>
              </p:cNvSpPr>
              <p:nvPr/>
            </p:nvSpPr>
            <p:spPr>
              <a:xfrm rot="0">
                <a:off x="1981200" y="3600450"/>
                <a:ext cx="2133600" cy="0"/>
              </a:xfrm>
              <a:prstGeom prst="line"/>
              <a:noFill/>
              <a:ln w="28575" cmpd="sng" cap="flat">
                <a:solidFill>
                  <a:srgbClr val="000000"/>
                </a:solidFill>
                <a:prstDash val="solid"/>
                <a:round/>
              </a:ln>
            </p:spPr>
          </p:sp>
        </p:grpSp>
        <p:sp>
          <p:nvSpPr>
            <p:cNvPr id="171" name="矩形"/>
            <p:cNvSpPr>
              <a:spLocks/>
            </p:cNvSpPr>
            <p:nvPr/>
          </p:nvSpPr>
          <p:spPr>
            <a:xfrm rot="0">
              <a:off x="5867400" y="2152650"/>
              <a:ext cx="762000" cy="1066799"/>
            </a:xfrm>
            <a:prstGeom prst="rect"/>
            <a:noFill/>
            <a:ln w="28575" cmpd="sng" cap="flat">
              <a:solidFill>
                <a:srgbClr val="000000"/>
              </a:solidFill>
              <a:prstDash val="solid"/>
              <a:miter/>
            </a:ln>
          </p:spPr>
        </p:sp>
        <p:sp>
          <p:nvSpPr>
            <p:cNvPr id="172" name="直线"/>
            <p:cNvSpPr>
              <a:spLocks/>
            </p:cNvSpPr>
            <p:nvPr/>
          </p:nvSpPr>
          <p:spPr>
            <a:xfrm rot="0">
              <a:off x="6781800" y="2686050"/>
              <a:ext cx="381000" cy="0"/>
            </a:xfrm>
            <a:prstGeom prst="line"/>
            <a:noFill/>
            <a:ln w="28575" cmpd="sng" cap="flat">
              <a:solidFill>
                <a:srgbClr val="000000"/>
              </a:solidFill>
              <a:prstDash val="solid"/>
              <a:round/>
            </a:ln>
          </p:spPr>
        </p:sp>
        <p:grpSp>
          <p:nvGrpSpPr>
            <p:cNvPr id="177" name="组合"/>
            <p:cNvGrpSpPr>
              <a:grpSpLocks/>
            </p:cNvGrpSpPr>
            <p:nvPr/>
          </p:nvGrpSpPr>
          <p:grpSpPr>
            <a:xfrm>
              <a:off x="5410200" y="1924050"/>
              <a:ext cx="457200" cy="1447800"/>
              <a:chOff x="5410200" y="1924050"/>
              <a:chExt cx="457200" cy="1447800"/>
            </a:xfrm>
          </p:grpSpPr>
          <p:sp>
            <p:nvSpPr>
              <p:cNvPr id="173" name="直线"/>
              <p:cNvSpPr>
                <a:spLocks/>
              </p:cNvSpPr>
              <p:nvPr/>
            </p:nvSpPr>
            <p:spPr>
              <a:xfrm rot="0">
                <a:off x="5410200" y="1924050"/>
                <a:ext cx="0" cy="533399"/>
              </a:xfrm>
              <a:prstGeom prst="line"/>
              <a:noFill/>
              <a:ln w="28575" cmpd="sng" cap="flat">
                <a:solidFill>
                  <a:srgbClr val="000000"/>
                </a:solidFill>
                <a:prstDash val="solid"/>
                <a:round/>
              </a:ln>
            </p:spPr>
          </p:sp>
          <p:sp>
            <p:nvSpPr>
              <p:cNvPr id="174" name="直线"/>
              <p:cNvSpPr>
                <a:spLocks/>
              </p:cNvSpPr>
              <p:nvPr/>
            </p:nvSpPr>
            <p:spPr>
              <a:xfrm rot="0">
                <a:off x="5410200" y="2457450"/>
                <a:ext cx="457200" cy="0"/>
              </a:xfrm>
              <a:prstGeom prst="line"/>
              <a:noFill/>
              <a:ln w="28575" cmpd="sng" cap="flat">
                <a:solidFill>
                  <a:srgbClr val="000000"/>
                </a:solidFill>
                <a:prstDash val="solid"/>
                <a:round/>
              </a:ln>
            </p:spPr>
          </p:sp>
          <p:sp>
            <p:nvSpPr>
              <p:cNvPr id="175" name="直线"/>
              <p:cNvSpPr>
                <a:spLocks/>
              </p:cNvSpPr>
              <p:nvPr/>
            </p:nvSpPr>
            <p:spPr>
              <a:xfrm rot="0">
                <a:off x="5410200" y="2914650"/>
                <a:ext cx="0" cy="457200"/>
              </a:xfrm>
              <a:prstGeom prst="line"/>
              <a:noFill/>
              <a:ln w="28575" cmpd="sng" cap="flat">
                <a:solidFill>
                  <a:srgbClr val="000000"/>
                </a:solidFill>
                <a:prstDash val="solid"/>
                <a:round/>
              </a:ln>
            </p:spPr>
          </p:sp>
          <p:sp>
            <p:nvSpPr>
              <p:cNvPr id="176" name="直线"/>
              <p:cNvSpPr>
                <a:spLocks/>
              </p:cNvSpPr>
              <p:nvPr/>
            </p:nvSpPr>
            <p:spPr>
              <a:xfrm rot="0">
                <a:off x="5410200" y="2914650"/>
                <a:ext cx="457200" cy="0"/>
              </a:xfrm>
              <a:prstGeom prst="line"/>
              <a:noFill/>
              <a:ln w="28575" cmpd="sng" cap="flat">
                <a:solidFill>
                  <a:srgbClr val="000000"/>
                </a:solidFill>
                <a:prstDash val="solid"/>
                <a:round/>
              </a:ln>
            </p:spPr>
          </p:sp>
        </p:grpSp>
        <p:sp>
          <p:nvSpPr>
            <p:cNvPr id="178" name="矩形"/>
            <p:cNvSpPr>
              <a:spLocks/>
            </p:cNvSpPr>
            <p:nvPr/>
          </p:nvSpPr>
          <p:spPr>
            <a:xfrm rot="0">
              <a:off x="6019799" y="2305050"/>
              <a:ext cx="4572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&amp;</a:t>
              </a:r>
              <a:endParaRPr lang="zh-CN" altLang="en-US" sz="2400" b="0"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179" name="矩形"/>
            <p:cNvSpPr>
              <a:spLocks/>
            </p:cNvSpPr>
            <p:nvPr/>
          </p:nvSpPr>
          <p:spPr>
            <a:xfrm rot="0">
              <a:off x="2438400" y="2133600"/>
              <a:ext cx="4572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&amp;</a:t>
              </a:r>
              <a:endParaRPr lang="zh-CN" altLang="en-US" sz="2400" b="0"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180" name="矩形"/>
            <p:cNvSpPr>
              <a:spLocks/>
            </p:cNvSpPr>
            <p:nvPr/>
          </p:nvSpPr>
          <p:spPr>
            <a:xfrm rot="0">
              <a:off x="4267200" y="1447800"/>
              <a:ext cx="4572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&amp;</a:t>
              </a:r>
              <a:endParaRPr lang="zh-CN" altLang="en-US" sz="2400" b="0"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181" name="矩形"/>
            <p:cNvSpPr>
              <a:spLocks/>
            </p:cNvSpPr>
            <p:nvPr/>
          </p:nvSpPr>
          <p:spPr>
            <a:xfrm rot="0">
              <a:off x="4267200" y="2895598"/>
              <a:ext cx="457200"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&amp;</a:t>
              </a:r>
              <a:endParaRPr lang="zh-CN" altLang="en-US" sz="2400" b="0"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182" name="矩形"/>
            <p:cNvSpPr>
              <a:spLocks/>
            </p:cNvSpPr>
            <p:nvPr/>
          </p:nvSpPr>
          <p:spPr>
            <a:xfrm rot="0">
              <a:off x="7239000" y="2457450"/>
              <a:ext cx="331292"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Y</a:t>
              </a:r>
              <a:endParaRPr lang="zh-CN" altLang="en-US" sz="2800" b="1" i="1" u="none" strike="noStrike" kern="1200" cap="none" spc="0" baseline="0">
                <a:solidFill>
                  <a:schemeClr val="tx1"/>
                </a:solidFill>
                <a:latin typeface="Times New Roman" pitchFamily="0" charset="0"/>
                <a:ea typeface="宋体" pitchFamily="0" charset="0"/>
                <a:cs typeface="Calibri" pitchFamily="0" charset="0"/>
              </a:endParaRPr>
            </a:p>
          </p:txBody>
        </p:sp>
        <p:sp>
          <p:nvSpPr>
            <p:cNvPr id="183" name="矩形"/>
            <p:cNvSpPr>
              <a:spLocks/>
            </p:cNvSpPr>
            <p:nvPr/>
          </p:nvSpPr>
          <p:spPr>
            <a:xfrm rot="0">
              <a:off x="4953000" y="3371849"/>
              <a:ext cx="533400"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Y</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3</a:t>
              </a:r>
              <a:endParaRPr lang="zh-CN" altLang="en-US" sz="1800" b="1" i="0" u="none" strike="noStrike" kern="1200" cap="none" spc="0" baseline="0">
                <a:solidFill>
                  <a:srgbClr val="FFFF00"/>
                </a:solidFill>
                <a:latin typeface="Times New Roman" pitchFamily="0" charset="0"/>
                <a:ea typeface="宋体" pitchFamily="0" charset="0"/>
                <a:cs typeface="Calibri" pitchFamily="0" charset="0"/>
              </a:endParaRPr>
            </a:p>
          </p:txBody>
        </p:sp>
        <p:sp>
          <p:nvSpPr>
            <p:cNvPr id="184" name="矩形"/>
            <p:cNvSpPr>
              <a:spLocks/>
            </p:cNvSpPr>
            <p:nvPr/>
          </p:nvSpPr>
          <p:spPr>
            <a:xfrm rot="0">
              <a:off x="4967287" y="1370013"/>
              <a:ext cx="405291" cy="3581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Y</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2</a:t>
              </a:r>
              <a:endParaRPr lang="zh-CN" altLang="en-US" sz="1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185" name="矩形"/>
            <p:cNvSpPr>
              <a:spLocks/>
            </p:cNvSpPr>
            <p:nvPr/>
          </p:nvSpPr>
          <p:spPr>
            <a:xfrm rot="0">
              <a:off x="1828800" y="1924050"/>
              <a:ext cx="380999" cy="7581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400" b="1" i="0" u="none" strike="noStrike" kern="1200" cap="none" spc="0" baseline="0">
                  <a:solidFill>
                    <a:schemeClr val="tx1"/>
                  </a:solidFill>
                  <a:latin typeface="Times New Roman" pitchFamily="0" charset="0"/>
                  <a:ea typeface="宋体" pitchFamily="0" charset="0"/>
                  <a:cs typeface="宋体" pitchFamily="0" charset="0"/>
                </a:rPr>
                <a:t>.</a:t>
              </a:r>
              <a:endParaRPr lang="zh-CN" altLang="en-US" sz="4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186" name="矩形"/>
            <p:cNvSpPr>
              <a:spLocks/>
            </p:cNvSpPr>
            <p:nvPr/>
          </p:nvSpPr>
          <p:spPr>
            <a:xfrm rot="0">
              <a:off x="1828800" y="2347912"/>
              <a:ext cx="380999" cy="7581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chemeClr val="tx1"/>
                  </a:solidFill>
                  <a:latin typeface="Times New Roman" pitchFamily="0" charset="0"/>
                  <a:ea typeface="宋体" pitchFamily="0" charset="0"/>
                  <a:cs typeface="Calibri" pitchFamily="0" charset="0"/>
                </a:rPr>
                <a:t>.</a:t>
              </a:r>
              <a:endParaRPr lang="zh-CN" altLang="en-US" sz="4400" b="1" i="0" u="none" strike="noStrike" kern="1200" cap="none" spc="0" baseline="0">
                <a:solidFill>
                  <a:srgbClr val="FFFF00"/>
                </a:solidFill>
                <a:latin typeface="Times New Roman" pitchFamily="0" charset="0"/>
                <a:ea typeface="宋体" pitchFamily="0" charset="0"/>
                <a:cs typeface="Calibri" pitchFamily="0" charset="0"/>
              </a:endParaRPr>
            </a:p>
          </p:txBody>
        </p:sp>
        <p:sp>
          <p:nvSpPr>
            <p:cNvPr id="187" name="椭圆"/>
            <p:cNvSpPr>
              <a:spLocks/>
            </p:cNvSpPr>
            <p:nvPr/>
          </p:nvSpPr>
          <p:spPr>
            <a:xfrm rot="0">
              <a:off x="3048000" y="2609850"/>
              <a:ext cx="152399" cy="152400"/>
            </a:xfrm>
            <a:prstGeom prst="ellipse"/>
            <a:noFill/>
            <a:ln w="28575" cmpd="sng" cap="flat">
              <a:solidFill>
                <a:srgbClr val="000000"/>
              </a:solidFill>
              <a:prstDash val="solid"/>
              <a:round/>
            </a:ln>
          </p:spPr>
        </p:sp>
        <p:sp>
          <p:nvSpPr>
            <p:cNvPr id="188" name="椭圆"/>
            <p:cNvSpPr>
              <a:spLocks/>
            </p:cNvSpPr>
            <p:nvPr/>
          </p:nvSpPr>
          <p:spPr>
            <a:xfrm rot="0">
              <a:off x="4876800" y="3295649"/>
              <a:ext cx="152400" cy="152400"/>
            </a:xfrm>
            <a:prstGeom prst="ellipse"/>
            <a:noFill/>
            <a:ln w="28575" cmpd="sng" cap="flat">
              <a:solidFill>
                <a:srgbClr val="000000"/>
              </a:solidFill>
              <a:prstDash val="solid"/>
              <a:round/>
            </a:ln>
          </p:spPr>
        </p:sp>
        <p:sp>
          <p:nvSpPr>
            <p:cNvPr id="189" name="椭圆"/>
            <p:cNvSpPr>
              <a:spLocks/>
            </p:cNvSpPr>
            <p:nvPr/>
          </p:nvSpPr>
          <p:spPr>
            <a:xfrm rot="0">
              <a:off x="4876800" y="1847850"/>
              <a:ext cx="152400" cy="152400"/>
            </a:xfrm>
            <a:prstGeom prst="ellipse"/>
            <a:noFill/>
            <a:ln w="28575" cmpd="sng" cap="flat">
              <a:solidFill>
                <a:srgbClr val="000000"/>
              </a:solidFill>
              <a:prstDash val="solid"/>
              <a:round/>
            </a:ln>
          </p:spPr>
        </p:sp>
        <p:sp>
          <p:nvSpPr>
            <p:cNvPr id="190" name="椭圆"/>
            <p:cNvSpPr>
              <a:spLocks/>
            </p:cNvSpPr>
            <p:nvPr/>
          </p:nvSpPr>
          <p:spPr>
            <a:xfrm rot="0">
              <a:off x="6629400" y="2609850"/>
              <a:ext cx="152400" cy="152400"/>
            </a:xfrm>
            <a:prstGeom prst="ellipse"/>
            <a:noFill/>
            <a:ln w="28575" cmpd="sng" cap="flat">
              <a:solidFill>
                <a:srgbClr val="000000"/>
              </a:solidFill>
              <a:prstDash val="solid"/>
              <a:round/>
            </a:ln>
          </p:spPr>
        </p:sp>
      </p:grpSp>
    </p:spTree>
    <p:extLst>
      <p:ext uri="{BB962C8B-B14F-4D97-AF65-F5344CB8AC3E}">
        <p14:creationId xmlns:p14="http://schemas.microsoft.com/office/powerpoint/2010/main" val="163399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box(in)">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1"/>
                                        </p:tgtEl>
                                        <p:attrNameLst>
                                          <p:attrName>style.visibility</p:attrName>
                                        </p:attrNameLst>
                                      </p:cBhvr>
                                      <p:to>
                                        <p:strVal val="visible"/>
                                      </p:to>
                                    </p:set>
                                    <p:animEffect transition="in" filter="box(in)">
                                      <p:cBhvr>
                                        <p:cTn id="12" dur="500"/>
                                        <p:tgtEl>
                                          <p:spTgt spid="14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9"/>
                                        </p:tgtEl>
                                        <p:attrNameLst>
                                          <p:attrName>style.visibility</p:attrName>
                                        </p:attrNameLst>
                                      </p:cBhvr>
                                      <p:to>
                                        <p:strVal val="visible"/>
                                      </p:to>
                                    </p:set>
                                    <p:animEffect transition="in" filter="box(out)">
                                      <p:cBhvr>
                                        <p:cTn id="17" dur="500"/>
                                        <p:tgtEl>
                                          <p:spTgt spid="1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blinds(horizontal)">
                                      <p:cBhvr>
                                        <p:cTn id="22" dur="500"/>
                                        <p:tgtEl>
                                          <p:spTgt spid="1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wipe(left)">
                                      <p:cBhvr>
                                        <p:cTn id="27" dur="500"/>
                                        <p:tgtEl>
                                          <p:spTgt spid="1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wipe(left)">
                                      <p:cBhvr>
                                        <p:cTn id="3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1" grpId="0" animBg="1"/>
      <p:bldP spid="149" grpId="0" animBg="1"/>
      <p:bldP spid="116" grpId="0"/>
      <p:bldP spid="119" grpId="0" animBg="1"/>
      <p:bldP spid="130" grpId="0" animBg="1"/>
    </p:bldLst>
  </p:timing>
</p:sld>
</file>

<file path=ppt/slides/slide4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16" name="矩形"/>
          <p:cNvSpPr>
            <a:spLocks/>
          </p:cNvSpPr>
          <p:nvPr/>
        </p:nvSpPr>
        <p:spPr>
          <a:xfrm rot="0">
            <a:off x="2057400" y="5821363"/>
            <a:ext cx="4288351" cy="4286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zh-CN" altLang="en-US" sz="2800" b="1" i="0" u="none" strike="noStrike" kern="1200" cap="none" spc="0" baseline="0">
                <a:solidFill>
                  <a:schemeClr val="tx1"/>
                </a:solidFill>
                <a:latin typeface="宋体" pitchFamily="0" charset="0"/>
                <a:ea typeface="宋体" pitchFamily="0" charset="0"/>
                <a:cs typeface="Calibri" pitchFamily="0" charset="0"/>
              </a:rPr>
              <a:t>十键</a:t>
            </a:r>
            <a:r>
              <a:rPr lang="en-US" altLang="zh-CN" sz="2800" b="1" i="0" u="none" strike="noStrike" kern="1200" cap="none" spc="0" baseline="0">
                <a:solidFill>
                  <a:schemeClr val="tx1"/>
                </a:solidFill>
                <a:latin typeface="宋体" pitchFamily="0" charset="0"/>
                <a:ea typeface="宋体" pitchFamily="0" charset="0"/>
                <a:cs typeface="Calibri" pitchFamily="0" charset="0"/>
              </a:rPr>
              <a:t>8421</a:t>
            </a:r>
            <a:r>
              <a:rPr lang="zh-CN" altLang="en-US" sz="2800" b="1" i="0" u="none" strike="noStrike" kern="1200" cap="none" spc="0" baseline="0">
                <a:solidFill>
                  <a:schemeClr val="tx1"/>
                </a:solidFill>
                <a:latin typeface="宋体" pitchFamily="0" charset="0"/>
                <a:ea typeface="宋体" pitchFamily="0" charset="0"/>
                <a:cs typeface="Calibri" pitchFamily="0" charset="0"/>
              </a:rPr>
              <a:t>码</a:t>
            </a:r>
            <a:r>
              <a:rPr lang="zh-CN" altLang="en-US" sz="2800" b="1" i="0" u="none" strike="noStrike" kern="1200" cap="none" spc="0" baseline="0">
                <a:solidFill>
                  <a:schemeClr val="tx1"/>
                </a:solidFill>
                <a:latin typeface="宋体" pitchFamily="0" charset="0"/>
                <a:ea typeface="宋体" pitchFamily="0" charset="0"/>
                <a:cs typeface="Calibri" pitchFamily="0" charset="0"/>
              </a:rPr>
              <a:t>编码器的逻辑图</a:t>
            </a:r>
            <a:endParaRPr lang="zh-CN" altLang="en-US" sz="2800" b="1" i="0" u="none" strike="noStrike" kern="1200" cap="none" spc="0" baseline="0">
              <a:solidFill>
                <a:schemeClr val="tx1"/>
              </a:solidFill>
              <a:latin typeface="宋体" pitchFamily="0" charset="0"/>
              <a:ea typeface="宋体" pitchFamily="0" charset="0"/>
              <a:cs typeface="Calibri" pitchFamily="0" charset="0"/>
            </a:endParaRPr>
          </a:p>
        </p:txBody>
      </p:sp>
      <p:grpSp>
        <p:nvGrpSpPr>
          <p:cNvPr id="2274" name="组合"/>
          <p:cNvGrpSpPr>
            <a:grpSpLocks/>
          </p:cNvGrpSpPr>
          <p:nvPr/>
        </p:nvGrpSpPr>
        <p:grpSpPr>
          <a:xfrm>
            <a:off x="1152525" y="457200"/>
            <a:ext cx="6640918" cy="5347162"/>
            <a:chOff x="1152525" y="457200"/>
            <a:chExt cx="6640918" cy="5347162"/>
          </a:xfrm>
        </p:grpSpPr>
        <p:sp>
          <p:nvSpPr>
            <p:cNvPr id="2117" name="矩形"/>
            <p:cNvSpPr>
              <a:spLocks/>
            </p:cNvSpPr>
            <p:nvPr/>
          </p:nvSpPr>
          <p:spPr>
            <a:xfrm rot="0">
              <a:off x="7148877" y="457200"/>
              <a:ext cx="644564" cy="42862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Calibri" pitchFamily="0" charset="0"/>
                </a:rPr>
                <a:t>+5V</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2118" name="矩形"/>
            <p:cNvSpPr>
              <a:spLocks/>
            </p:cNvSpPr>
            <p:nvPr/>
          </p:nvSpPr>
          <p:spPr>
            <a:xfrm rot="0">
              <a:off x="6275185" y="1234631"/>
              <a:ext cx="199187"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CC0000"/>
                  </a:solidFill>
                  <a:latin typeface="Times New Roman" pitchFamily="0" charset="0"/>
                  <a:ea typeface="宋体" pitchFamily="0" charset="0"/>
                  <a:cs typeface="Calibri" pitchFamily="0" charset="0"/>
                </a:rPr>
                <a:t>&amp;</a:t>
              </a:r>
              <a:endParaRPr lang="zh-CN" altLang="en-US" sz="1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2119" name="矩形"/>
            <p:cNvSpPr>
              <a:spLocks/>
            </p:cNvSpPr>
            <p:nvPr/>
          </p:nvSpPr>
          <p:spPr>
            <a:xfrm rot="0">
              <a:off x="7184570" y="1377393"/>
              <a:ext cx="340681" cy="42862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3</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120" name="矩形"/>
            <p:cNvSpPr>
              <a:spLocks/>
            </p:cNvSpPr>
            <p:nvPr/>
          </p:nvSpPr>
          <p:spPr>
            <a:xfrm rot="0">
              <a:off x="6275185" y="2164135"/>
              <a:ext cx="199187"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CC0000"/>
                  </a:solidFill>
                  <a:latin typeface="Times New Roman" pitchFamily="0" charset="0"/>
                  <a:ea typeface="宋体" pitchFamily="0" charset="0"/>
                  <a:cs typeface="Calibri" pitchFamily="0" charset="0"/>
                </a:rPr>
                <a:t>&amp;</a:t>
              </a:r>
              <a:endParaRPr lang="zh-CN" altLang="en-US" sz="1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2121" name="矩形"/>
            <p:cNvSpPr>
              <a:spLocks/>
            </p:cNvSpPr>
            <p:nvPr/>
          </p:nvSpPr>
          <p:spPr>
            <a:xfrm rot="0">
              <a:off x="7200088" y="2323967"/>
              <a:ext cx="340681" cy="4286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2</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122" name="矩形"/>
            <p:cNvSpPr>
              <a:spLocks/>
            </p:cNvSpPr>
            <p:nvPr/>
          </p:nvSpPr>
          <p:spPr>
            <a:xfrm rot="0">
              <a:off x="6275185" y="3106054"/>
              <a:ext cx="199187"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CC0000"/>
                  </a:solidFill>
                  <a:latin typeface="Times New Roman" pitchFamily="0" charset="0"/>
                  <a:ea typeface="宋体" pitchFamily="0" charset="0"/>
                  <a:cs typeface="Calibri" pitchFamily="0" charset="0"/>
                </a:rPr>
                <a:t>&amp;</a:t>
              </a:r>
              <a:endParaRPr lang="zh-CN" altLang="en-US" sz="1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2123" name="矩形"/>
            <p:cNvSpPr>
              <a:spLocks/>
            </p:cNvSpPr>
            <p:nvPr/>
          </p:nvSpPr>
          <p:spPr>
            <a:xfrm rot="0">
              <a:off x="7172156" y="3244160"/>
              <a:ext cx="340681" cy="4286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124" name="矩形"/>
            <p:cNvSpPr>
              <a:spLocks/>
            </p:cNvSpPr>
            <p:nvPr/>
          </p:nvSpPr>
          <p:spPr>
            <a:xfrm rot="0">
              <a:off x="6275185" y="4052627"/>
              <a:ext cx="199187"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CC0000"/>
                  </a:solidFill>
                  <a:latin typeface="Times New Roman" pitchFamily="0" charset="0"/>
                  <a:ea typeface="宋体" pitchFamily="0" charset="0"/>
                  <a:cs typeface="Calibri" pitchFamily="0" charset="0"/>
                </a:rPr>
                <a:t>&amp;</a:t>
              </a:r>
              <a:endParaRPr lang="zh-CN" altLang="en-US" sz="18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2125" name="矩形"/>
            <p:cNvSpPr>
              <a:spLocks/>
            </p:cNvSpPr>
            <p:nvPr/>
          </p:nvSpPr>
          <p:spPr>
            <a:xfrm rot="0">
              <a:off x="7172156" y="4179872"/>
              <a:ext cx="340681" cy="4286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126" name="矩形"/>
            <p:cNvSpPr>
              <a:spLocks/>
            </p:cNvSpPr>
            <p:nvPr/>
          </p:nvSpPr>
          <p:spPr>
            <a:xfrm rot="0">
              <a:off x="1507898" y="4691952"/>
              <a:ext cx="172091" cy="266698"/>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CC0000"/>
                  </a:solidFill>
                  <a:latin typeface="Times New Roman" pitchFamily="0" charset="0"/>
                  <a:ea typeface="宋体" pitchFamily="0" charset="0"/>
                  <a:cs typeface="Calibri" pitchFamily="0" charset="0"/>
                </a:rPr>
                <a:t>I</a:t>
              </a:r>
              <a:r>
                <a:rPr lang="en-US" altLang="zh-CN" sz="1800" b="1" i="0" u="none" strike="noStrike" kern="1200" cap="none" spc="0" baseline="-25000">
                  <a:solidFill>
                    <a:srgbClr val="CC0000"/>
                  </a:solidFill>
                  <a:latin typeface="Times New Roman" pitchFamily="0" charset="0"/>
                  <a:ea typeface="宋体" pitchFamily="0" charset="0"/>
                  <a:cs typeface="Calibri" pitchFamily="0" charset="0"/>
                </a:rPr>
                <a:t>0</a:t>
              </a:r>
              <a:endParaRPr lang="zh-CN" altLang="en-US" sz="1800" b="1" i="0" u="none" strike="noStrike" kern="1200" cap="none" spc="0" baseline="-25000">
                <a:solidFill>
                  <a:srgbClr val="CC0000"/>
                </a:solidFill>
                <a:latin typeface="Times New Roman" pitchFamily="0" charset="0"/>
                <a:ea typeface="宋体" pitchFamily="0" charset="0"/>
                <a:cs typeface="Calibri" pitchFamily="0" charset="0"/>
              </a:endParaRPr>
            </a:p>
          </p:txBody>
        </p:sp>
        <p:sp>
          <p:nvSpPr>
            <p:cNvPr id="2127" name="矩形"/>
            <p:cNvSpPr>
              <a:spLocks/>
            </p:cNvSpPr>
            <p:nvPr/>
          </p:nvSpPr>
          <p:spPr>
            <a:xfrm rot="0">
              <a:off x="1978109" y="4691952"/>
              <a:ext cx="172091" cy="266698"/>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CC0000"/>
                  </a:solidFill>
                  <a:latin typeface="Times New Roman" pitchFamily="0" charset="0"/>
                  <a:ea typeface="宋体" pitchFamily="0" charset="0"/>
                  <a:cs typeface="Calibri" pitchFamily="0" charset="0"/>
                </a:rPr>
                <a:t>I</a:t>
              </a:r>
              <a:r>
                <a:rPr lang="en-US" altLang="zh-CN" sz="1800" b="1" i="0" u="none" strike="noStrike" kern="1200" cap="none" spc="0" baseline="-25000">
                  <a:solidFill>
                    <a:srgbClr val="CC0000"/>
                  </a:solidFill>
                  <a:latin typeface="Times New Roman" pitchFamily="0" charset="0"/>
                  <a:ea typeface="宋体" pitchFamily="0" charset="0"/>
                  <a:cs typeface="Calibri" pitchFamily="0" charset="0"/>
                </a:rPr>
                <a:t>1</a:t>
              </a:r>
              <a:endParaRPr lang="zh-CN" altLang="en-US" sz="1800" b="1" i="0" u="none" strike="noStrike" kern="1200" cap="none" spc="0" baseline="-25000">
                <a:solidFill>
                  <a:srgbClr val="CC0000"/>
                </a:solidFill>
                <a:latin typeface="Times New Roman" pitchFamily="0" charset="0"/>
                <a:ea typeface="宋体" pitchFamily="0" charset="0"/>
                <a:cs typeface="Calibri" pitchFamily="0" charset="0"/>
              </a:endParaRPr>
            </a:p>
          </p:txBody>
        </p:sp>
        <p:sp>
          <p:nvSpPr>
            <p:cNvPr id="2128" name="矩形"/>
            <p:cNvSpPr>
              <a:spLocks/>
            </p:cNvSpPr>
            <p:nvPr/>
          </p:nvSpPr>
          <p:spPr>
            <a:xfrm rot="0">
              <a:off x="2446769" y="4691952"/>
              <a:ext cx="172092" cy="266698"/>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CC0000"/>
                  </a:solidFill>
                  <a:latin typeface="Times New Roman" pitchFamily="0" charset="0"/>
                  <a:ea typeface="宋体" pitchFamily="0" charset="0"/>
                  <a:cs typeface="Calibri" pitchFamily="0" charset="0"/>
                </a:rPr>
                <a:t>I</a:t>
              </a:r>
              <a:r>
                <a:rPr lang="en-US" altLang="zh-CN" sz="1800" b="1" i="0" u="none" strike="noStrike" kern="1200" cap="none" spc="0" baseline="-25000">
                  <a:solidFill>
                    <a:srgbClr val="CC0000"/>
                  </a:solidFill>
                  <a:latin typeface="Times New Roman" pitchFamily="0" charset="0"/>
                  <a:ea typeface="宋体" pitchFamily="0" charset="0"/>
                  <a:cs typeface="Calibri" pitchFamily="0" charset="0"/>
                </a:rPr>
                <a:t>2</a:t>
              </a:r>
              <a:endParaRPr lang="zh-CN" altLang="en-US" sz="1800" b="1" i="0" u="none" strike="noStrike" kern="1200" cap="none" spc="0" baseline="-25000">
                <a:solidFill>
                  <a:srgbClr val="CC0000"/>
                </a:solidFill>
                <a:latin typeface="Times New Roman" pitchFamily="0" charset="0"/>
                <a:ea typeface="宋体" pitchFamily="0" charset="0"/>
                <a:cs typeface="Calibri" pitchFamily="0" charset="0"/>
              </a:endParaRPr>
            </a:p>
          </p:txBody>
        </p:sp>
        <p:sp>
          <p:nvSpPr>
            <p:cNvPr id="2129" name="矩形"/>
            <p:cNvSpPr>
              <a:spLocks/>
            </p:cNvSpPr>
            <p:nvPr/>
          </p:nvSpPr>
          <p:spPr>
            <a:xfrm rot="0">
              <a:off x="2913876" y="4691952"/>
              <a:ext cx="172092" cy="266698"/>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CC0000"/>
                  </a:solidFill>
                  <a:latin typeface="Times New Roman" pitchFamily="0" charset="0"/>
                  <a:ea typeface="宋体" pitchFamily="0" charset="0"/>
                  <a:cs typeface="Calibri" pitchFamily="0" charset="0"/>
                </a:rPr>
                <a:t>I</a:t>
              </a:r>
              <a:r>
                <a:rPr lang="en-US" altLang="zh-CN" sz="1800" b="1" i="0" u="none" strike="noStrike" kern="1200" cap="none" spc="0" baseline="-25000">
                  <a:solidFill>
                    <a:srgbClr val="CC0000"/>
                  </a:solidFill>
                  <a:latin typeface="Times New Roman" pitchFamily="0" charset="0"/>
                  <a:ea typeface="宋体" pitchFamily="0" charset="0"/>
                  <a:cs typeface="Calibri" pitchFamily="0" charset="0"/>
                </a:rPr>
                <a:t>3</a:t>
              </a:r>
              <a:endParaRPr lang="zh-CN" altLang="en-US" sz="1800" b="1" i="0" u="none" strike="noStrike" kern="1200" cap="none" spc="0" baseline="-25000">
                <a:solidFill>
                  <a:srgbClr val="CC0000"/>
                </a:solidFill>
                <a:latin typeface="Times New Roman" pitchFamily="0" charset="0"/>
                <a:ea typeface="宋体" pitchFamily="0" charset="0"/>
                <a:cs typeface="Calibri" pitchFamily="0" charset="0"/>
              </a:endParaRPr>
            </a:p>
          </p:txBody>
        </p:sp>
        <p:sp>
          <p:nvSpPr>
            <p:cNvPr id="2130" name="矩形"/>
            <p:cNvSpPr>
              <a:spLocks/>
            </p:cNvSpPr>
            <p:nvPr/>
          </p:nvSpPr>
          <p:spPr>
            <a:xfrm rot="0">
              <a:off x="3379431" y="4691952"/>
              <a:ext cx="172092" cy="266698"/>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CC0000"/>
                  </a:solidFill>
                  <a:latin typeface="Times New Roman" pitchFamily="0" charset="0"/>
                  <a:ea typeface="宋体" pitchFamily="0" charset="0"/>
                  <a:cs typeface="Calibri" pitchFamily="0" charset="0"/>
                </a:rPr>
                <a:t>I</a:t>
              </a:r>
              <a:r>
                <a:rPr lang="en-US" altLang="zh-CN" sz="1800" b="1" i="0" u="none" strike="noStrike" kern="1200" cap="none" spc="0" baseline="-25000">
                  <a:solidFill>
                    <a:srgbClr val="CC0000"/>
                  </a:solidFill>
                  <a:latin typeface="Times New Roman" pitchFamily="0" charset="0"/>
                  <a:ea typeface="宋体" pitchFamily="0" charset="0"/>
                  <a:cs typeface="Calibri" pitchFamily="0" charset="0"/>
                </a:rPr>
                <a:t>4</a:t>
              </a:r>
              <a:endParaRPr lang="zh-CN" altLang="en-US" sz="1800" b="1" i="0" u="none" strike="noStrike" kern="1200" cap="none" spc="0" baseline="-25000">
                <a:solidFill>
                  <a:srgbClr val="CC0000"/>
                </a:solidFill>
                <a:latin typeface="Times New Roman" pitchFamily="0" charset="0"/>
                <a:ea typeface="宋体" pitchFamily="0" charset="0"/>
                <a:cs typeface="Calibri" pitchFamily="0" charset="0"/>
              </a:endParaRPr>
            </a:p>
          </p:txBody>
        </p:sp>
        <p:sp>
          <p:nvSpPr>
            <p:cNvPr id="2131" name="矩形"/>
            <p:cNvSpPr>
              <a:spLocks/>
            </p:cNvSpPr>
            <p:nvPr/>
          </p:nvSpPr>
          <p:spPr>
            <a:xfrm rot="0">
              <a:off x="3846538" y="4691952"/>
              <a:ext cx="172092" cy="266698"/>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CC0000"/>
                  </a:solidFill>
                  <a:latin typeface="Times New Roman" pitchFamily="0" charset="0"/>
                  <a:ea typeface="宋体" pitchFamily="0" charset="0"/>
                  <a:cs typeface="Calibri" pitchFamily="0" charset="0"/>
                </a:rPr>
                <a:t>I</a:t>
              </a:r>
              <a:r>
                <a:rPr lang="en-US" altLang="zh-CN" sz="1800" b="1" i="0" u="none" strike="noStrike" kern="1200" cap="none" spc="0" baseline="-25000">
                  <a:solidFill>
                    <a:srgbClr val="CC0000"/>
                  </a:solidFill>
                  <a:latin typeface="Times New Roman" pitchFamily="0" charset="0"/>
                  <a:ea typeface="宋体" pitchFamily="0" charset="0"/>
                  <a:cs typeface="Calibri" pitchFamily="0" charset="0"/>
                </a:rPr>
                <a:t>5</a:t>
              </a:r>
              <a:endParaRPr lang="zh-CN" altLang="en-US" sz="1800" b="1" i="0" u="none" strike="noStrike" kern="1200" cap="none" spc="0" baseline="-25000">
                <a:solidFill>
                  <a:srgbClr val="CC0000"/>
                </a:solidFill>
                <a:latin typeface="Times New Roman" pitchFamily="0" charset="0"/>
                <a:ea typeface="宋体" pitchFamily="0" charset="0"/>
                <a:cs typeface="Calibri" pitchFamily="0" charset="0"/>
              </a:endParaRPr>
            </a:p>
          </p:txBody>
        </p:sp>
        <p:sp>
          <p:nvSpPr>
            <p:cNvPr id="2132" name="矩形"/>
            <p:cNvSpPr>
              <a:spLocks/>
            </p:cNvSpPr>
            <p:nvPr/>
          </p:nvSpPr>
          <p:spPr>
            <a:xfrm rot="0">
              <a:off x="4298127" y="4691952"/>
              <a:ext cx="172092" cy="266698"/>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CC0000"/>
                  </a:solidFill>
                  <a:latin typeface="Times New Roman" pitchFamily="0" charset="0"/>
                  <a:ea typeface="宋体" pitchFamily="0" charset="0"/>
                  <a:cs typeface="Calibri" pitchFamily="0" charset="0"/>
                </a:rPr>
                <a:t>I</a:t>
              </a:r>
              <a:r>
                <a:rPr lang="en-US" altLang="zh-CN" sz="1800" b="1" i="0" u="none" strike="noStrike" kern="1200" cap="none" spc="0" baseline="-25000">
                  <a:solidFill>
                    <a:srgbClr val="CC0000"/>
                  </a:solidFill>
                  <a:latin typeface="Times New Roman" pitchFamily="0" charset="0"/>
                  <a:ea typeface="宋体" pitchFamily="0" charset="0"/>
                  <a:cs typeface="Calibri" pitchFamily="0" charset="0"/>
                </a:rPr>
                <a:t>6</a:t>
              </a:r>
              <a:endParaRPr lang="zh-CN" altLang="en-US" sz="1800" b="1" i="0" u="none" strike="noStrike" kern="1200" cap="none" spc="0" baseline="-25000">
                <a:solidFill>
                  <a:srgbClr val="CC0000"/>
                </a:solidFill>
                <a:latin typeface="Times New Roman" pitchFamily="0" charset="0"/>
                <a:ea typeface="宋体" pitchFamily="0" charset="0"/>
                <a:cs typeface="Calibri" pitchFamily="0" charset="0"/>
              </a:endParaRPr>
            </a:p>
          </p:txBody>
        </p:sp>
        <p:sp>
          <p:nvSpPr>
            <p:cNvPr id="2133" name="矩形"/>
            <p:cNvSpPr>
              <a:spLocks/>
            </p:cNvSpPr>
            <p:nvPr/>
          </p:nvSpPr>
          <p:spPr>
            <a:xfrm rot="0">
              <a:off x="4783857" y="4691952"/>
              <a:ext cx="172091" cy="266698"/>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CC0000"/>
                  </a:solidFill>
                  <a:latin typeface="Times New Roman" pitchFamily="0" charset="0"/>
                  <a:ea typeface="宋体" pitchFamily="0" charset="0"/>
                  <a:cs typeface="Calibri" pitchFamily="0" charset="0"/>
                </a:rPr>
                <a:t>I</a:t>
              </a:r>
              <a:r>
                <a:rPr lang="en-US" altLang="zh-CN" sz="1800" b="1" i="0" u="none" strike="noStrike" kern="1200" cap="none" spc="0" baseline="-25000">
                  <a:solidFill>
                    <a:srgbClr val="CC0000"/>
                  </a:solidFill>
                  <a:latin typeface="Times New Roman" pitchFamily="0" charset="0"/>
                  <a:ea typeface="宋体" pitchFamily="0" charset="0"/>
                  <a:cs typeface="Calibri" pitchFamily="0" charset="0"/>
                </a:rPr>
                <a:t>7</a:t>
              </a:r>
              <a:endParaRPr lang="zh-CN" altLang="en-US" sz="1800" b="1" i="0" u="none" strike="noStrike" kern="1200" cap="none" spc="0" baseline="-25000">
                <a:solidFill>
                  <a:srgbClr val="CC0000"/>
                </a:solidFill>
                <a:latin typeface="Times New Roman" pitchFamily="0" charset="0"/>
                <a:ea typeface="宋体" pitchFamily="0" charset="0"/>
                <a:cs typeface="Calibri" pitchFamily="0" charset="0"/>
              </a:endParaRPr>
            </a:p>
          </p:txBody>
        </p:sp>
        <p:sp>
          <p:nvSpPr>
            <p:cNvPr id="2134" name="矩形"/>
            <p:cNvSpPr>
              <a:spLocks/>
            </p:cNvSpPr>
            <p:nvPr/>
          </p:nvSpPr>
          <p:spPr>
            <a:xfrm rot="0">
              <a:off x="5236997" y="4691952"/>
              <a:ext cx="172092" cy="266698"/>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CC0000"/>
                  </a:solidFill>
                  <a:latin typeface="Times New Roman" pitchFamily="0" charset="0"/>
                  <a:ea typeface="宋体" pitchFamily="0" charset="0"/>
                  <a:cs typeface="Calibri" pitchFamily="0" charset="0"/>
                </a:rPr>
                <a:t>I</a:t>
              </a:r>
              <a:r>
                <a:rPr lang="en-US" altLang="zh-CN" sz="1800" b="1" i="0" u="none" strike="noStrike" kern="1200" cap="none" spc="0" baseline="-25000">
                  <a:solidFill>
                    <a:srgbClr val="CC0000"/>
                  </a:solidFill>
                  <a:latin typeface="Times New Roman" pitchFamily="0" charset="0"/>
                  <a:ea typeface="宋体" pitchFamily="0" charset="0"/>
                  <a:cs typeface="Calibri" pitchFamily="0" charset="0"/>
                </a:rPr>
                <a:t>8</a:t>
              </a:r>
              <a:endParaRPr lang="zh-CN" altLang="en-US" sz="1800" b="1" i="0" u="none" strike="noStrike" kern="1200" cap="none" spc="0" baseline="-25000">
                <a:solidFill>
                  <a:srgbClr val="CC0000"/>
                </a:solidFill>
                <a:latin typeface="Times New Roman" pitchFamily="0" charset="0"/>
                <a:ea typeface="宋体" pitchFamily="0" charset="0"/>
                <a:cs typeface="Calibri" pitchFamily="0" charset="0"/>
              </a:endParaRPr>
            </a:p>
          </p:txBody>
        </p:sp>
        <p:sp>
          <p:nvSpPr>
            <p:cNvPr id="2135" name="矩形"/>
            <p:cNvSpPr>
              <a:spLocks/>
            </p:cNvSpPr>
            <p:nvPr/>
          </p:nvSpPr>
          <p:spPr>
            <a:xfrm rot="0">
              <a:off x="5697897" y="4691952"/>
              <a:ext cx="172092" cy="266698"/>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CC0000"/>
                  </a:solidFill>
                  <a:latin typeface="Times New Roman" pitchFamily="0" charset="0"/>
                  <a:ea typeface="宋体" pitchFamily="0" charset="0"/>
                  <a:cs typeface="Calibri" pitchFamily="0" charset="0"/>
                </a:rPr>
                <a:t>I</a:t>
              </a:r>
              <a:r>
                <a:rPr lang="en-US" altLang="zh-CN" sz="1800" b="1" i="0" u="none" strike="noStrike" kern="1200" cap="none" spc="0" baseline="-25000">
                  <a:solidFill>
                    <a:srgbClr val="CC0000"/>
                  </a:solidFill>
                  <a:latin typeface="Times New Roman" pitchFamily="0" charset="0"/>
                  <a:ea typeface="宋体" pitchFamily="0" charset="0"/>
                  <a:cs typeface="Calibri" pitchFamily="0" charset="0"/>
                </a:rPr>
                <a:t>9</a:t>
              </a:r>
              <a:endParaRPr lang="zh-CN" altLang="en-US" sz="1800" b="1" i="0" u="none" strike="noStrike" kern="1200" cap="none" spc="0" baseline="-25000">
                <a:solidFill>
                  <a:srgbClr val="CC0000"/>
                </a:solidFill>
                <a:latin typeface="Times New Roman" pitchFamily="0" charset="0"/>
                <a:ea typeface="宋体" pitchFamily="0" charset="0"/>
                <a:cs typeface="Calibri" pitchFamily="0" charset="0"/>
              </a:endParaRPr>
            </a:p>
          </p:txBody>
        </p:sp>
        <p:sp>
          <p:nvSpPr>
            <p:cNvPr id="2136" name="矩形"/>
            <p:cNvSpPr>
              <a:spLocks/>
            </p:cNvSpPr>
            <p:nvPr/>
          </p:nvSpPr>
          <p:spPr>
            <a:xfrm rot="0">
              <a:off x="5732038" y="811001"/>
              <a:ext cx="835603"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99"/>
                  </a:solidFill>
                  <a:latin typeface="Times New Roman" pitchFamily="0" charset="0"/>
                  <a:ea typeface="宋体" pitchFamily="0" charset="0"/>
                  <a:cs typeface="Calibri" pitchFamily="0" charset="0"/>
                </a:rPr>
                <a:t>1K</a:t>
              </a:r>
              <a:r>
                <a:rPr lang="en-US" altLang="zh-CN" sz="1800" b="1" i="0" u="none" strike="noStrike" kern="1200" cap="none" spc="0" baseline="0">
                  <a:solidFill>
                    <a:srgbClr val="000099"/>
                  </a:solidFill>
                  <a:latin typeface="Times New Roman" pitchFamily="0" charset="0"/>
                  <a:ea typeface="宋体" pitchFamily="0" charset="0"/>
                  <a:cs typeface="Calibri" pitchFamily="0" charset="0"/>
                  <a:sym typeface="Symbol" pitchFamily="0" charset="0"/>
                </a:rPr>
                <a:t></a:t>
              </a:r>
              <a:r>
                <a:rPr lang="en-US" altLang="zh-CN" sz="1800" b="1" i="0" u="none" strike="noStrike" kern="1200" cap="none" spc="0" baseline="0">
                  <a:solidFill>
                    <a:srgbClr val="000099"/>
                  </a:solidFill>
                  <a:latin typeface="Times New Roman" pitchFamily="0" charset="0"/>
                  <a:ea typeface="宋体" pitchFamily="0" charset="0"/>
                  <a:cs typeface="Calibri" pitchFamily="0" charset="0"/>
                </a:rPr>
                <a:t>×10</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2137" name="直线"/>
            <p:cNvSpPr>
              <a:spLocks/>
            </p:cNvSpPr>
            <p:nvPr/>
          </p:nvSpPr>
          <p:spPr>
            <a:xfrm rot="0">
              <a:off x="1439617" y="668239"/>
              <a:ext cx="5582008" cy="1550"/>
            </a:xfrm>
            <a:prstGeom prst="line"/>
            <a:noFill/>
            <a:ln w="38100" cmpd="sng" cap="flat">
              <a:solidFill>
                <a:srgbClr val="000000"/>
              </a:solidFill>
              <a:prstDash val="solid"/>
              <a:round/>
            </a:ln>
          </p:spPr>
        </p:sp>
        <p:sp>
          <p:nvSpPr>
            <p:cNvPr id="2138" name="直线"/>
            <p:cNvSpPr>
              <a:spLocks/>
            </p:cNvSpPr>
            <p:nvPr/>
          </p:nvSpPr>
          <p:spPr>
            <a:xfrm rot="0">
              <a:off x="1439617" y="669791"/>
              <a:ext cx="1551" cy="184659"/>
            </a:xfrm>
            <a:prstGeom prst="line"/>
            <a:noFill/>
            <a:ln w="28575" cmpd="sng" cap="flat">
              <a:solidFill>
                <a:srgbClr val="000000"/>
              </a:solidFill>
              <a:prstDash val="solid"/>
              <a:round/>
            </a:ln>
          </p:spPr>
        </p:sp>
        <p:sp>
          <p:nvSpPr>
            <p:cNvPr id="2139" name="直线"/>
            <p:cNvSpPr>
              <a:spLocks/>
            </p:cNvSpPr>
            <p:nvPr/>
          </p:nvSpPr>
          <p:spPr>
            <a:xfrm rot="0">
              <a:off x="1439617" y="1209803"/>
              <a:ext cx="1551" cy="532253"/>
            </a:xfrm>
            <a:prstGeom prst="line"/>
            <a:noFill/>
            <a:ln w="28575" cmpd="sng" cap="flat">
              <a:solidFill>
                <a:srgbClr val="000000"/>
              </a:solidFill>
              <a:prstDash val="solid"/>
              <a:round/>
            </a:ln>
          </p:spPr>
        </p:sp>
        <p:sp>
          <p:nvSpPr>
            <p:cNvPr id="2140" name="直线"/>
            <p:cNvSpPr>
              <a:spLocks/>
            </p:cNvSpPr>
            <p:nvPr/>
          </p:nvSpPr>
          <p:spPr>
            <a:xfrm rot="0">
              <a:off x="1909827" y="1209803"/>
              <a:ext cx="1551" cy="532253"/>
            </a:xfrm>
            <a:prstGeom prst="line"/>
            <a:noFill/>
            <a:ln w="28575" cmpd="sng" cap="flat">
              <a:solidFill>
                <a:srgbClr val="000000"/>
              </a:solidFill>
              <a:prstDash val="solid"/>
              <a:round/>
            </a:ln>
          </p:spPr>
        </p:sp>
        <p:sp>
          <p:nvSpPr>
            <p:cNvPr id="2141" name="直线"/>
            <p:cNvSpPr>
              <a:spLocks/>
            </p:cNvSpPr>
            <p:nvPr/>
          </p:nvSpPr>
          <p:spPr>
            <a:xfrm rot="0">
              <a:off x="1909827" y="669791"/>
              <a:ext cx="1551" cy="184659"/>
            </a:xfrm>
            <a:prstGeom prst="line"/>
            <a:noFill/>
            <a:ln w="28575" cmpd="sng" cap="flat">
              <a:solidFill>
                <a:srgbClr val="000000"/>
              </a:solidFill>
              <a:prstDash val="solid"/>
              <a:round/>
            </a:ln>
          </p:spPr>
        </p:sp>
        <p:sp>
          <p:nvSpPr>
            <p:cNvPr id="2142" name="直线"/>
            <p:cNvSpPr>
              <a:spLocks/>
            </p:cNvSpPr>
            <p:nvPr/>
          </p:nvSpPr>
          <p:spPr>
            <a:xfrm rot="0">
              <a:off x="2378487" y="1209803"/>
              <a:ext cx="1551" cy="532253"/>
            </a:xfrm>
            <a:prstGeom prst="line"/>
            <a:noFill/>
            <a:ln w="28575" cmpd="sng" cap="flat">
              <a:solidFill>
                <a:srgbClr val="000000"/>
              </a:solidFill>
              <a:prstDash val="solid"/>
              <a:round/>
            </a:ln>
          </p:spPr>
        </p:sp>
        <p:sp>
          <p:nvSpPr>
            <p:cNvPr id="2143" name="直线"/>
            <p:cNvSpPr>
              <a:spLocks/>
            </p:cNvSpPr>
            <p:nvPr/>
          </p:nvSpPr>
          <p:spPr>
            <a:xfrm rot="0">
              <a:off x="2378487" y="669791"/>
              <a:ext cx="1551" cy="184659"/>
            </a:xfrm>
            <a:prstGeom prst="line"/>
            <a:noFill/>
            <a:ln w="28575" cmpd="sng" cap="flat">
              <a:solidFill>
                <a:srgbClr val="000000"/>
              </a:solidFill>
              <a:prstDash val="solid"/>
              <a:round/>
            </a:ln>
          </p:spPr>
        </p:sp>
        <p:sp>
          <p:nvSpPr>
            <p:cNvPr id="2144" name="直线"/>
            <p:cNvSpPr>
              <a:spLocks/>
            </p:cNvSpPr>
            <p:nvPr/>
          </p:nvSpPr>
          <p:spPr>
            <a:xfrm rot="0">
              <a:off x="2845594" y="1209803"/>
              <a:ext cx="1551" cy="532253"/>
            </a:xfrm>
            <a:prstGeom prst="line"/>
            <a:noFill/>
            <a:ln w="28575" cmpd="sng" cap="flat">
              <a:solidFill>
                <a:srgbClr val="000000"/>
              </a:solidFill>
              <a:prstDash val="solid"/>
              <a:round/>
            </a:ln>
          </p:spPr>
        </p:sp>
        <p:sp>
          <p:nvSpPr>
            <p:cNvPr id="2145" name="直线"/>
            <p:cNvSpPr>
              <a:spLocks/>
            </p:cNvSpPr>
            <p:nvPr/>
          </p:nvSpPr>
          <p:spPr>
            <a:xfrm rot="0">
              <a:off x="2845594" y="669791"/>
              <a:ext cx="1551" cy="184659"/>
            </a:xfrm>
            <a:prstGeom prst="line"/>
            <a:noFill/>
            <a:ln w="28575" cmpd="sng" cap="flat">
              <a:solidFill>
                <a:srgbClr val="000000"/>
              </a:solidFill>
              <a:prstDash val="solid"/>
              <a:round/>
            </a:ln>
          </p:spPr>
        </p:sp>
        <p:sp>
          <p:nvSpPr>
            <p:cNvPr id="2146" name="直线"/>
            <p:cNvSpPr>
              <a:spLocks/>
            </p:cNvSpPr>
            <p:nvPr/>
          </p:nvSpPr>
          <p:spPr>
            <a:xfrm rot="0">
              <a:off x="3309598" y="1209803"/>
              <a:ext cx="1551" cy="532253"/>
            </a:xfrm>
            <a:prstGeom prst="line"/>
            <a:noFill/>
            <a:ln w="28575" cmpd="sng" cap="flat">
              <a:solidFill>
                <a:srgbClr val="000000"/>
              </a:solidFill>
              <a:prstDash val="solid"/>
              <a:round/>
            </a:ln>
          </p:spPr>
        </p:sp>
        <p:sp>
          <p:nvSpPr>
            <p:cNvPr id="2147" name="直线"/>
            <p:cNvSpPr>
              <a:spLocks/>
            </p:cNvSpPr>
            <p:nvPr/>
          </p:nvSpPr>
          <p:spPr>
            <a:xfrm rot="0">
              <a:off x="3309598" y="669791"/>
              <a:ext cx="1551" cy="184659"/>
            </a:xfrm>
            <a:prstGeom prst="line"/>
            <a:noFill/>
            <a:ln w="28575" cmpd="sng" cap="flat">
              <a:solidFill>
                <a:srgbClr val="000000"/>
              </a:solidFill>
              <a:prstDash val="solid"/>
              <a:round/>
            </a:ln>
          </p:spPr>
        </p:sp>
        <p:sp>
          <p:nvSpPr>
            <p:cNvPr id="2148" name="直线"/>
            <p:cNvSpPr>
              <a:spLocks/>
            </p:cNvSpPr>
            <p:nvPr/>
          </p:nvSpPr>
          <p:spPr>
            <a:xfrm rot="0">
              <a:off x="3776705" y="1209803"/>
              <a:ext cx="1551" cy="532253"/>
            </a:xfrm>
            <a:prstGeom prst="line"/>
            <a:noFill/>
            <a:ln w="28575" cmpd="sng" cap="flat">
              <a:solidFill>
                <a:srgbClr val="000000"/>
              </a:solidFill>
              <a:prstDash val="solid"/>
              <a:round/>
            </a:ln>
          </p:spPr>
        </p:sp>
        <p:sp>
          <p:nvSpPr>
            <p:cNvPr id="2149" name="直线"/>
            <p:cNvSpPr>
              <a:spLocks/>
            </p:cNvSpPr>
            <p:nvPr/>
          </p:nvSpPr>
          <p:spPr>
            <a:xfrm rot="0">
              <a:off x="3776705" y="669791"/>
              <a:ext cx="1551" cy="184659"/>
            </a:xfrm>
            <a:prstGeom prst="line"/>
            <a:noFill/>
            <a:ln w="28575" cmpd="sng" cap="flat">
              <a:solidFill>
                <a:srgbClr val="000000"/>
              </a:solidFill>
              <a:prstDash val="solid"/>
              <a:round/>
            </a:ln>
          </p:spPr>
        </p:sp>
        <p:sp>
          <p:nvSpPr>
            <p:cNvPr id="2150" name="直线"/>
            <p:cNvSpPr>
              <a:spLocks/>
            </p:cNvSpPr>
            <p:nvPr/>
          </p:nvSpPr>
          <p:spPr>
            <a:xfrm rot="0">
              <a:off x="4229846" y="1209803"/>
              <a:ext cx="1551" cy="532253"/>
            </a:xfrm>
            <a:prstGeom prst="line"/>
            <a:noFill/>
            <a:ln w="28575" cmpd="sng" cap="flat">
              <a:solidFill>
                <a:srgbClr val="000000"/>
              </a:solidFill>
              <a:prstDash val="solid"/>
              <a:round/>
            </a:ln>
          </p:spPr>
        </p:sp>
        <p:sp>
          <p:nvSpPr>
            <p:cNvPr id="2151" name="直线"/>
            <p:cNvSpPr>
              <a:spLocks/>
            </p:cNvSpPr>
            <p:nvPr/>
          </p:nvSpPr>
          <p:spPr>
            <a:xfrm rot="0">
              <a:off x="4229846" y="669791"/>
              <a:ext cx="1551" cy="184659"/>
            </a:xfrm>
            <a:prstGeom prst="line"/>
            <a:noFill/>
            <a:ln w="28575" cmpd="sng" cap="flat">
              <a:solidFill>
                <a:srgbClr val="000000"/>
              </a:solidFill>
              <a:prstDash val="solid"/>
              <a:round/>
            </a:ln>
          </p:spPr>
        </p:sp>
        <p:sp>
          <p:nvSpPr>
            <p:cNvPr id="2152" name="直线"/>
            <p:cNvSpPr>
              <a:spLocks/>
            </p:cNvSpPr>
            <p:nvPr/>
          </p:nvSpPr>
          <p:spPr>
            <a:xfrm rot="0">
              <a:off x="4712472" y="1209803"/>
              <a:ext cx="1551" cy="532253"/>
            </a:xfrm>
            <a:prstGeom prst="line"/>
            <a:noFill/>
            <a:ln w="28575" cmpd="sng" cap="flat">
              <a:solidFill>
                <a:srgbClr val="000000"/>
              </a:solidFill>
              <a:prstDash val="solid"/>
              <a:round/>
            </a:ln>
          </p:spPr>
        </p:sp>
        <p:sp>
          <p:nvSpPr>
            <p:cNvPr id="2153" name="直线"/>
            <p:cNvSpPr>
              <a:spLocks/>
            </p:cNvSpPr>
            <p:nvPr/>
          </p:nvSpPr>
          <p:spPr>
            <a:xfrm rot="0">
              <a:off x="4712472" y="669791"/>
              <a:ext cx="1551" cy="184659"/>
            </a:xfrm>
            <a:prstGeom prst="line"/>
            <a:noFill/>
            <a:ln w="28575" cmpd="sng" cap="flat">
              <a:solidFill>
                <a:srgbClr val="000000"/>
              </a:solidFill>
              <a:prstDash val="solid"/>
              <a:round/>
            </a:ln>
          </p:spPr>
        </p:sp>
        <p:sp>
          <p:nvSpPr>
            <p:cNvPr id="2154" name="直线"/>
            <p:cNvSpPr>
              <a:spLocks/>
            </p:cNvSpPr>
            <p:nvPr/>
          </p:nvSpPr>
          <p:spPr>
            <a:xfrm rot="0">
              <a:off x="5168716" y="1209803"/>
              <a:ext cx="1552" cy="592772"/>
            </a:xfrm>
            <a:prstGeom prst="line"/>
            <a:noFill/>
            <a:ln w="28575" cmpd="sng" cap="flat">
              <a:solidFill>
                <a:srgbClr val="000000"/>
              </a:solidFill>
              <a:prstDash val="solid"/>
              <a:round/>
            </a:ln>
          </p:spPr>
        </p:sp>
        <p:sp>
          <p:nvSpPr>
            <p:cNvPr id="2155" name="直线"/>
            <p:cNvSpPr>
              <a:spLocks/>
            </p:cNvSpPr>
            <p:nvPr/>
          </p:nvSpPr>
          <p:spPr>
            <a:xfrm rot="0">
              <a:off x="5168716" y="669791"/>
              <a:ext cx="1552" cy="184659"/>
            </a:xfrm>
            <a:prstGeom prst="line"/>
            <a:noFill/>
            <a:ln w="28575" cmpd="sng" cap="flat">
              <a:solidFill>
                <a:srgbClr val="000000"/>
              </a:solidFill>
              <a:prstDash val="solid"/>
              <a:round/>
            </a:ln>
          </p:spPr>
        </p:sp>
        <p:grpSp>
          <p:nvGrpSpPr>
            <p:cNvPr id="2166" name="组合"/>
            <p:cNvGrpSpPr>
              <a:grpSpLocks/>
            </p:cNvGrpSpPr>
            <p:nvPr/>
          </p:nvGrpSpPr>
          <p:grpSpPr>
            <a:xfrm>
              <a:off x="1382199" y="846691"/>
              <a:ext cx="4307938" cy="341387"/>
              <a:chOff x="1382199" y="846691"/>
              <a:chExt cx="4307938" cy="341387"/>
            </a:xfrm>
          </p:grpSpPr>
          <p:sp>
            <p:nvSpPr>
              <p:cNvPr id="2156" name="矩形"/>
              <p:cNvSpPr>
                <a:spLocks/>
              </p:cNvSpPr>
              <p:nvPr/>
            </p:nvSpPr>
            <p:spPr>
              <a:xfrm rot="0">
                <a:off x="1382199" y="846691"/>
                <a:ext cx="119541" cy="341387"/>
              </a:xfrm>
              <a:prstGeom prst="rect"/>
              <a:noFill/>
              <a:ln w="38100" cmpd="sng" cap="flat">
                <a:solidFill>
                  <a:srgbClr val="000000"/>
                </a:solidFill>
                <a:prstDash val="solid"/>
                <a:miter/>
              </a:ln>
            </p:spPr>
          </p:sp>
          <p:sp>
            <p:nvSpPr>
              <p:cNvPr id="2157" name="矩形"/>
              <p:cNvSpPr>
                <a:spLocks/>
              </p:cNvSpPr>
              <p:nvPr/>
            </p:nvSpPr>
            <p:spPr>
              <a:xfrm rot="0">
                <a:off x="1850036" y="846691"/>
                <a:ext cx="119541" cy="341387"/>
              </a:xfrm>
              <a:prstGeom prst="rect"/>
              <a:noFill/>
              <a:ln w="38100" cmpd="sng" cap="flat">
                <a:solidFill>
                  <a:srgbClr val="000000"/>
                </a:solidFill>
                <a:prstDash val="solid"/>
                <a:miter/>
              </a:ln>
            </p:spPr>
          </p:sp>
          <p:sp>
            <p:nvSpPr>
              <p:cNvPr id="2158" name="矩形"/>
              <p:cNvSpPr>
                <a:spLocks/>
              </p:cNvSpPr>
              <p:nvPr/>
            </p:nvSpPr>
            <p:spPr>
              <a:xfrm rot="0">
                <a:off x="2316397" y="846691"/>
                <a:ext cx="122492" cy="341387"/>
              </a:xfrm>
              <a:prstGeom prst="rect"/>
              <a:noFill/>
              <a:ln w="38100" cmpd="sng" cap="flat">
                <a:solidFill>
                  <a:srgbClr val="000000"/>
                </a:solidFill>
                <a:prstDash val="solid"/>
                <a:miter/>
              </a:ln>
            </p:spPr>
          </p:sp>
          <p:sp>
            <p:nvSpPr>
              <p:cNvPr id="2159" name="矩形"/>
              <p:cNvSpPr>
                <a:spLocks/>
              </p:cNvSpPr>
              <p:nvPr/>
            </p:nvSpPr>
            <p:spPr>
              <a:xfrm rot="0">
                <a:off x="2785710" y="846691"/>
                <a:ext cx="122492" cy="341387"/>
              </a:xfrm>
              <a:prstGeom prst="rect"/>
              <a:noFill/>
              <a:ln w="38100" cmpd="sng" cap="flat">
                <a:solidFill>
                  <a:srgbClr val="000000"/>
                </a:solidFill>
                <a:prstDash val="solid"/>
                <a:miter/>
              </a:ln>
            </p:spPr>
          </p:sp>
          <p:sp>
            <p:nvSpPr>
              <p:cNvPr id="2160" name="矩形"/>
              <p:cNvSpPr>
                <a:spLocks/>
              </p:cNvSpPr>
              <p:nvPr/>
            </p:nvSpPr>
            <p:spPr>
              <a:xfrm rot="0">
                <a:off x="3247644" y="846691"/>
                <a:ext cx="119542" cy="341387"/>
              </a:xfrm>
              <a:prstGeom prst="rect"/>
              <a:noFill/>
              <a:ln w="38100" cmpd="sng" cap="flat">
                <a:solidFill>
                  <a:srgbClr val="000000"/>
                </a:solidFill>
                <a:prstDash val="solid"/>
                <a:miter/>
              </a:ln>
            </p:spPr>
          </p:sp>
          <p:sp>
            <p:nvSpPr>
              <p:cNvPr id="2161" name="矩形"/>
              <p:cNvSpPr>
                <a:spLocks/>
              </p:cNvSpPr>
              <p:nvPr/>
            </p:nvSpPr>
            <p:spPr>
              <a:xfrm rot="0">
                <a:off x="3716957" y="846691"/>
                <a:ext cx="119542" cy="341387"/>
              </a:xfrm>
              <a:prstGeom prst="rect"/>
              <a:noFill/>
              <a:ln w="38100" cmpd="sng" cap="flat">
                <a:solidFill>
                  <a:srgbClr val="000000"/>
                </a:solidFill>
                <a:prstDash val="solid"/>
                <a:miter/>
              </a:ln>
            </p:spPr>
          </p:sp>
          <p:sp>
            <p:nvSpPr>
              <p:cNvPr id="2162" name="矩形"/>
              <p:cNvSpPr>
                <a:spLocks/>
              </p:cNvSpPr>
              <p:nvPr/>
            </p:nvSpPr>
            <p:spPr>
              <a:xfrm rot="0">
                <a:off x="4170035" y="846691"/>
                <a:ext cx="122492" cy="341387"/>
              </a:xfrm>
              <a:prstGeom prst="rect"/>
              <a:noFill/>
              <a:ln w="38100" cmpd="sng" cap="flat">
                <a:solidFill>
                  <a:srgbClr val="000000"/>
                </a:solidFill>
                <a:prstDash val="solid"/>
                <a:miter/>
              </a:ln>
            </p:spPr>
          </p:sp>
          <p:sp>
            <p:nvSpPr>
              <p:cNvPr id="2163" name="矩形"/>
              <p:cNvSpPr>
                <a:spLocks/>
              </p:cNvSpPr>
              <p:nvPr/>
            </p:nvSpPr>
            <p:spPr>
              <a:xfrm rot="0">
                <a:off x="4654107" y="846691"/>
                <a:ext cx="119540" cy="341387"/>
              </a:xfrm>
              <a:prstGeom prst="rect"/>
              <a:noFill/>
              <a:ln w="38100" cmpd="sng" cap="flat">
                <a:solidFill>
                  <a:srgbClr val="000000"/>
                </a:solidFill>
                <a:prstDash val="solid"/>
                <a:miter/>
              </a:ln>
            </p:spPr>
          </p:sp>
          <p:sp>
            <p:nvSpPr>
              <p:cNvPr id="2164" name="矩形"/>
              <p:cNvSpPr>
                <a:spLocks/>
              </p:cNvSpPr>
              <p:nvPr/>
            </p:nvSpPr>
            <p:spPr>
              <a:xfrm rot="0">
                <a:off x="5107186" y="846691"/>
                <a:ext cx="119542" cy="341387"/>
              </a:xfrm>
              <a:prstGeom prst="rect"/>
              <a:noFill/>
              <a:ln w="38100" cmpd="sng" cap="flat">
                <a:solidFill>
                  <a:srgbClr val="000000"/>
                </a:solidFill>
                <a:prstDash val="solid"/>
                <a:miter/>
              </a:ln>
            </p:spPr>
          </p:sp>
          <p:sp>
            <p:nvSpPr>
              <p:cNvPr id="2165" name="矩形"/>
              <p:cNvSpPr>
                <a:spLocks/>
              </p:cNvSpPr>
              <p:nvPr/>
            </p:nvSpPr>
            <p:spPr>
              <a:xfrm rot="0">
                <a:off x="5570596" y="846691"/>
                <a:ext cx="119540" cy="341387"/>
              </a:xfrm>
              <a:prstGeom prst="rect"/>
              <a:noFill/>
              <a:ln w="38100" cmpd="sng" cap="flat">
                <a:solidFill>
                  <a:srgbClr val="000000"/>
                </a:solidFill>
                <a:prstDash val="solid"/>
                <a:miter/>
              </a:ln>
            </p:spPr>
          </p:sp>
        </p:grpSp>
        <p:sp>
          <p:nvSpPr>
            <p:cNvPr id="2167" name="直线"/>
            <p:cNvSpPr>
              <a:spLocks/>
            </p:cNvSpPr>
            <p:nvPr/>
          </p:nvSpPr>
          <p:spPr>
            <a:xfrm rot="0">
              <a:off x="5631167" y="1209803"/>
              <a:ext cx="0" cy="592772"/>
            </a:xfrm>
            <a:prstGeom prst="line"/>
            <a:noFill/>
            <a:ln w="28575" cmpd="sng" cap="flat">
              <a:solidFill>
                <a:srgbClr val="000000"/>
              </a:solidFill>
              <a:prstDash val="solid"/>
              <a:round/>
            </a:ln>
          </p:spPr>
        </p:sp>
        <p:sp>
          <p:nvSpPr>
            <p:cNvPr id="2168" name="直线"/>
            <p:cNvSpPr>
              <a:spLocks/>
            </p:cNvSpPr>
            <p:nvPr/>
          </p:nvSpPr>
          <p:spPr>
            <a:xfrm rot="0">
              <a:off x="5631167" y="669791"/>
              <a:ext cx="0" cy="184659"/>
            </a:xfrm>
            <a:prstGeom prst="line"/>
            <a:noFill/>
            <a:ln w="28575" cmpd="sng" cap="flat">
              <a:solidFill>
                <a:srgbClr val="000000"/>
              </a:solidFill>
              <a:prstDash val="solid"/>
              <a:round/>
            </a:ln>
          </p:spPr>
        </p:sp>
        <p:sp>
          <p:nvSpPr>
            <p:cNvPr id="2169" name="曲线"/>
            <p:cNvSpPr>
              <a:spLocks/>
            </p:cNvSpPr>
            <p:nvPr/>
          </p:nvSpPr>
          <p:spPr>
            <a:xfrm rot="0">
              <a:off x="7021626" y="632547"/>
              <a:ext cx="77591" cy="77586"/>
            </a:xfrm>
            <a:custGeom>
              <a:gdLst>
                <a:gd name="T1" fmla="*/ 0 w 21600"/>
                <a:gd name="T2" fmla="*/ 0 h 21600"/>
                <a:gd name="T3" fmla="*/ 21600 w 21600"/>
                <a:gd name="T4" fmla="*/ 21600 h 21600"/>
              </a:gdLst>
              <a:rect l="T1" t="T2" r="T3" b="T4"/>
              <a:pathLst>
                <a:path w="21600" h="21600">
                  <a:moveTo>
                    <a:pt x="21600" y="10800"/>
                  </a:moveTo>
                  <a:lnTo>
                    <a:pt x="17860" y="2492"/>
                  </a:lnTo>
                  <a:lnTo>
                    <a:pt x="10800" y="0"/>
                  </a:lnTo>
                  <a:lnTo>
                    <a:pt x="2492" y="2492"/>
                  </a:lnTo>
                  <a:lnTo>
                    <a:pt x="0" y="10800"/>
                  </a:lnTo>
                  <a:lnTo>
                    <a:pt x="2492" y="17861"/>
                  </a:lnTo>
                  <a:lnTo>
                    <a:pt x="10800" y="21600"/>
                  </a:lnTo>
                  <a:lnTo>
                    <a:pt x="17860" y="17861"/>
                  </a:lnTo>
                  <a:lnTo>
                    <a:pt x="21600" y="10800"/>
                  </a:lnTo>
                </a:path>
              </a:pathLst>
            </a:custGeom>
            <a:noFill/>
            <a:ln w="38100" cmpd="sng" cap="flat">
              <a:solidFill>
                <a:srgbClr val="000000"/>
              </a:solidFill>
              <a:prstDash val="solid"/>
              <a:round/>
            </a:ln>
          </p:spPr>
        </p:sp>
        <p:sp>
          <p:nvSpPr>
            <p:cNvPr id="2170" name="矩形"/>
            <p:cNvSpPr>
              <a:spLocks/>
            </p:cNvSpPr>
            <p:nvPr/>
          </p:nvSpPr>
          <p:spPr>
            <a:xfrm rot="0">
              <a:off x="6106034" y="1267218"/>
              <a:ext cx="487280" cy="685876"/>
            </a:xfrm>
            <a:prstGeom prst="rect"/>
            <a:noFill/>
            <a:ln w="38100" cmpd="sng" cap="flat">
              <a:solidFill>
                <a:srgbClr val="000000"/>
              </a:solidFill>
              <a:prstDash val="solid"/>
              <a:miter/>
            </a:ln>
          </p:spPr>
        </p:sp>
        <p:sp>
          <p:nvSpPr>
            <p:cNvPr id="2171" name="曲线"/>
            <p:cNvSpPr>
              <a:spLocks/>
            </p:cNvSpPr>
            <p:nvPr/>
          </p:nvSpPr>
          <p:spPr>
            <a:xfrm rot="0">
              <a:off x="6593314" y="1571363"/>
              <a:ext cx="79143" cy="77586"/>
            </a:xfrm>
            <a:custGeom>
              <a:gdLst>
                <a:gd name="T1" fmla="*/ 0 w 21600"/>
                <a:gd name="T2" fmla="*/ 0 h 21600"/>
                <a:gd name="T3" fmla="*/ 21600 w 21600"/>
                <a:gd name="T4" fmla="*/ 21600 h 21600"/>
              </a:gdLst>
              <a:rect l="T1" t="T2" r="T3" b="T4"/>
              <a:pathLst>
                <a:path w="21600" h="21600">
                  <a:moveTo>
                    <a:pt x="21600" y="11002"/>
                  </a:moveTo>
                  <a:lnTo>
                    <a:pt x="18747" y="2852"/>
                  </a:lnTo>
                  <a:lnTo>
                    <a:pt x="11003" y="0"/>
                  </a:lnTo>
                  <a:lnTo>
                    <a:pt x="3667" y="2852"/>
                  </a:lnTo>
                  <a:lnTo>
                    <a:pt x="0" y="11002"/>
                  </a:lnTo>
                  <a:lnTo>
                    <a:pt x="3667" y="17932"/>
                  </a:lnTo>
                  <a:lnTo>
                    <a:pt x="11003" y="21600"/>
                  </a:lnTo>
                  <a:lnTo>
                    <a:pt x="18747" y="17932"/>
                  </a:lnTo>
                  <a:lnTo>
                    <a:pt x="21600" y="11002"/>
                  </a:lnTo>
                </a:path>
              </a:pathLst>
            </a:custGeom>
            <a:noFill/>
            <a:ln w="38100" cmpd="sng" cap="flat">
              <a:solidFill>
                <a:srgbClr val="000000"/>
              </a:solidFill>
              <a:prstDash val="solid"/>
              <a:round/>
            </a:ln>
          </p:spPr>
        </p:sp>
        <p:sp>
          <p:nvSpPr>
            <p:cNvPr id="2172" name="直线"/>
            <p:cNvSpPr>
              <a:spLocks/>
            </p:cNvSpPr>
            <p:nvPr/>
          </p:nvSpPr>
          <p:spPr>
            <a:xfrm rot="0">
              <a:off x="6672458" y="1611709"/>
              <a:ext cx="352269" cy="1551"/>
            </a:xfrm>
            <a:prstGeom prst="line"/>
            <a:noFill/>
            <a:ln w="38100" cmpd="sng" cap="flat">
              <a:solidFill>
                <a:srgbClr val="000000"/>
              </a:solidFill>
              <a:prstDash val="solid"/>
              <a:round/>
            </a:ln>
          </p:spPr>
        </p:sp>
        <p:sp>
          <p:nvSpPr>
            <p:cNvPr id="2173" name="曲线"/>
            <p:cNvSpPr>
              <a:spLocks/>
            </p:cNvSpPr>
            <p:nvPr/>
          </p:nvSpPr>
          <p:spPr>
            <a:xfrm rot="0">
              <a:off x="7024729" y="1571363"/>
              <a:ext cx="76041" cy="77586"/>
            </a:xfrm>
            <a:custGeom>
              <a:gdLst>
                <a:gd name="T1" fmla="*/ 0 w 21600"/>
                <a:gd name="T2" fmla="*/ 0 h 21600"/>
                <a:gd name="T3" fmla="*/ 21600 w 21600"/>
                <a:gd name="T4" fmla="*/ 21600 h 21600"/>
              </a:gdLst>
              <a:rect l="T1" t="T2" r="T3" b="T4"/>
              <a:pathLst>
                <a:path w="21600" h="21600">
                  <a:moveTo>
                    <a:pt x="21600" y="11002"/>
                  </a:moveTo>
                  <a:lnTo>
                    <a:pt x="18275" y="2852"/>
                  </a:lnTo>
                  <a:lnTo>
                    <a:pt x="10798" y="0"/>
                  </a:lnTo>
                  <a:lnTo>
                    <a:pt x="3738" y="2852"/>
                  </a:lnTo>
                  <a:lnTo>
                    <a:pt x="0" y="11002"/>
                  </a:lnTo>
                  <a:lnTo>
                    <a:pt x="3738" y="17932"/>
                  </a:lnTo>
                  <a:lnTo>
                    <a:pt x="10798" y="21600"/>
                  </a:lnTo>
                  <a:lnTo>
                    <a:pt x="18275" y="17932"/>
                  </a:lnTo>
                  <a:lnTo>
                    <a:pt x="21600" y="11002"/>
                  </a:lnTo>
                </a:path>
              </a:pathLst>
            </a:custGeom>
            <a:noFill/>
            <a:ln w="38100" cmpd="sng" cap="flat">
              <a:solidFill>
                <a:srgbClr val="000000"/>
              </a:solidFill>
              <a:prstDash val="solid"/>
              <a:round/>
            </a:ln>
          </p:spPr>
        </p:sp>
        <p:sp>
          <p:nvSpPr>
            <p:cNvPr id="2174" name="直线"/>
            <p:cNvSpPr>
              <a:spLocks/>
            </p:cNvSpPr>
            <p:nvPr/>
          </p:nvSpPr>
          <p:spPr>
            <a:xfrm rot="0">
              <a:off x="6672458" y="2535006"/>
              <a:ext cx="352269" cy="1551"/>
            </a:xfrm>
            <a:prstGeom prst="line"/>
            <a:noFill/>
            <a:ln w="38100" cmpd="sng" cap="flat">
              <a:solidFill>
                <a:srgbClr val="000000"/>
              </a:solidFill>
              <a:prstDash val="solid"/>
              <a:round/>
            </a:ln>
          </p:spPr>
        </p:sp>
        <p:sp>
          <p:nvSpPr>
            <p:cNvPr id="2175" name="矩形"/>
            <p:cNvSpPr>
              <a:spLocks/>
            </p:cNvSpPr>
            <p:nvPr/>
          </p:nvSpPr>
          <p:spPr>
            <a:xfrm rot="0">
              <a:off x="6106034" y="2192067"/>
              <a:ext cx="487280" cy="685876"/>
            </a:xfrm>
            <a:prstGeom prst="rect"/>
            <a:noFill/>
            <a:ln w="38100" cmpd="sng" cap="flat">
              <a:solidFill>
                <a:srgbClr val="000000"/>
              </a:solidFill>
              <a:prstDash val="solid"/>
              <a:miter/>
            </a:ln>
          </p:spPr>
        </p:sp>
        <p:sp>
          <p:nvSpPr>
            <p:cNvPr id="2176" name="曲线"/>
            <p:cNvSpPr>
              <a:spLocks/>
            </p:cNvSpPr>
            <p:nvPr/>
          </p:nvSpPr>
          <p:spPr>
            <a:xfrm rot="0">
              <a:off x="6593314" y="2496212"/>
              <a:ext cx="79143" cy="77587"/>
            </a:xfrm>
            <a:custGeom>
              <a:gdLst>
                <a:gd name="T1" fmla="*/ 0 w 21600"/>
                <a:gd name="T2" fmla="*/ 0 h 21600"/>
                <a:gd name="T3" fmla="*/ 21600 w 21600"/>
                <a:gd name="T4" fmla="*/ 21600 h 21600"/>
              </a:gdLst>
              <a:rect l="T1" t="T2" r="T3" b="T4"/>
              <a:pathLst>
                <a:path w="21600" h="21600">
                  <a:moveTo>
                    <a:pt x="21600" y="10595"/>
                  </a:moveTo>
                  <a:lnTo>
                    <a:pt x="18747" y="3666"/>
                  </a:lnTo>
                  <a:lnTo>
                    <a:pt x="11003" y="0"/>
                  </a:lnTo>
                  <a:lnTo>
                    <a:pt x="3667" y="3666"/>
                  </a:lnTo>
                  <a:lnTo>
                    <a:pt x="0" y="10595"/>
                  </a:lnTo>
                  <a:lnTo>
                    <a:pt x="3667" y="18746"/>
                  </a:lnTo>
                  <a:lnTo>
                    <a:pt x="11003" y="21600"/>
                  </a:lnTo>
                  <a:lnTo>
                    <a:pt x="18747" y="18746"/>
                  </a:lnTo>
                  <a:lnTo>
                    <a:pt x="21600" y="10595"/>
                  </a:lnTo>
                </a:path>
              </a:pathLst>
            </a:custGeom>
            <a:noFill/>
            <a:ln w="38100" cmpd="sng" cap="flat">
              <a:solidFill>
                <a:srgbClr val="000000"/>
              </a:solidFill>
              <a:prstDash val="solid"/>
              <a:round/>
            </a:ln>
          </p:spPr>
        </p:sp>
        <p:sp>
          <p:nvSpPr>
            <p:cNvPr id="2177" name="曲线"/>
            <p:cNvSpPr>
              <a:spLocks/>
            </p:cNvSpPr>
            <p:nvPr/>
          </p:nvSpPr>
          <p:spPr>
            <a:xfrm rot="0">
              <a:off x="7024729" y="2496212"/>
              <a:ext cx="76041" cy="77587"/>
            </a:xfrm>
            <a:custGeom>
              <a:gdLst>
                <a:gd name="T1" fmla="*/ 0 w 21600"/>
                <a:gd name="T2" fmla="*/ 0 h 21600"/>
                <a:gd name="T3" fmla="*/ 21600 w 21600"/>
                <a:gd name="T4" fmla="*/ 21600 h 21600"/>
              </a:gdLst>
              <a:rect l="T1" t="T2" r="T3" b="T4"/>
              <a:pathLst>
                <a:path w="21600" h="21600">
                  <a:moveTo>
                    <a:pt x="21600" y="10595"/>
                  </a:moveTo>
                  <a:lnTo>
                    <a:pt x="18275" y="3666"/>
                  </a:lnTo>
                  <a:lnTo>
                    <a:pt x="10798" y="0"/>
                  </a:lnTo>
                  <a:lnTo>
                    <a:pt x="3738" y="3666"/>
                  </a:lnTo>
                  <a:lnTo>
                    <a:pt x="0" y="10595"/>
                  </a:lnTo>
                  <a:lnTo>
                    <a:pt x="3738" y="18746"/>
                  </a:lnTo>
                  <a:lnTo>
                    <a:pt x="10798" y="21600"/>
                  </a:lnTo>
                  <a:lnTo>
                    <a:pt x="18275" y="18746"/>
                  </a:lnTo>
                  <a:lnTo>
                    <a:pt x="21600" y="10595"/>
                  </a:lnTo>
                </a:path>
              </a:pathLst>
            </a:custGeom>
            <a:noFill/>
            <a:ln w="38100" cmpd="sng" cap="flat">
              <a:solidFill>
                <a:srgbClr val="000000"/>
              </a:solidFill>
              <a:prstDash val="solid"/>
              <a:round/>
            </a:ln>
          </p:spPr>
        </p:sp>
        <p:sp>
          <p:nvSpPr>
            <p:cNvPr id="2178" name="直线"/>
            <p:cNvSpPr>
              <a:spLocks/>
            </p:cNvSpPr>
            <p:nvPr/>
          </p:nvSpPr>
          <p:spPr>
            <a:xfrm rot="0">
              <a:off x="6672458" y="3475372"/>
              <a:ext cx="352269" cy="1551"/>
            </a:xfrm>
            <a:prstGeom prst="line"/>
            <a:noFill/>
            <a:ln w="38100" cmpd="sng" cap="flat">
              <a:solidFill>
                <a:srgbClr val="000000"/>
              </a:solidFill>
              <a:prstDash val="solid"/>
              <a:round/>
            </a:ln>
          </p:spPr>
        </p:sp>
        <p:sp>
          <p:nvSpPr>
            <p:cNvPr id="2179" name="矩形"/>
            <p:cNvSpPr>
              <a:spLocks/>
            </p:cNvSpPr>
            <p:nvPr/>
          </p:nvSpPr>
          <p:spPr>
            <a:xfrm rot="0">
              <a:off x="6106034" y="3133985"/>
              <a:ext cx="487280" cy="684326"/>
            </a:xfrm>
            <a:prstGeom prst="rect"/>
            <a:noFill/>
            <a:ln w="38100" cmpd="sng" cap="flat">
              <a:solidFill>
                <a:srgbClr val="000000"/>
              </a:solidFill>
              <a:prstDash val="solid"/>
              <a:miter/>
            </a:ln>
          </p:spPr>
        </p:sp>
        <p:sp>
          <p:nvSpPr>
            <p:cNvPr id="2180" name="曲线"/>
            <p:cNvSpPr>
              <a:spLocks/>
            </p:cNvSpPr>
            <p:nvPr/>
          </p:nvSpPr>
          <p:spPr>
            <a:xfrm rot="0">
              <a:off x="6593314" y="3438130"/>
              <a:ext cx="79143" cy="76036"/>
            </a:xfrm>
            <a:custGeom>
              <a:gdLst>
                <a:gd name="T1" fmla="*/ 0 w 21600"/>
                <a:gd name="T2" fmla="*/ 0 h 21600"/>
                <a:gd name="T3" fmla="*/ 21600 w 21600"/>
                <a:gd name="T4" fmla="*/ 21600 h 21600"/>
              </a:gdLst>
              <a:rect l="T1" t="T2" r="T3" b="T4"/>
              <a:pathLst>
                <a:path w="21600" h="21600">
                  <a:moveTo>
                    <a:pt x="21600" y="10800"/>
                  </a:moveTo>
                  <a:lnTo>
                    <a:pt x="18747" y="3323"/>
                  </a:lnTo>
                  <a:lnTo>
                    <a:pt x="11003" y="0"/>
                  </a:lnTo>
                  <a:lnTo>
                    <a:pt x="3667" y="3323"/>
                  </a:lnTo>
                  <a:lnTo>
                    <a:pt x="0" y="10800"/>
                  </a:lnTo>
                  <a:lnTo>
                    <a:pt x="3667" y="19107"/>
                  </a:lnTo>
                  <a:lnTo>
                    <a:pt x="11003" y="21600"/>
                  </a:lnTo>
                  <a:lnTo>
                    <a:pt x="18747" y="19107"/>
                  </a:lnTo>
                  <a:lnTo>
                    <a:pt x="21600" y="10800"/>
                  </a:lnTo>
                </a:path>
              </a:pathLst>
            </a:custGeom>
            <a:noFill/>
            <a:ln w="38100" cmpd="sng" cap="flat">
              <a:solidFill>
                <a:srgbClr val="000000"/>
              </a:solidFill>
              <a:prstDash val="solid"/>
              <a:round/>
            </a:ln>
          </p:spPr>
        </p:sp>
        <p:sp>
          <p:nvSpPr>
            <p:cNvPr id="2181" name="曲线"/>
            <p:cNvSpPr>
              <a:spLocks/>
            </p:cNvSpPr>
            <p:nvPr/>
          </p:nvSpPr>
          <p:spPr>
            <a:xfrm rot="0">
              <a:off x="7024729" y="3438130"/>
              <a:ext cx="76041" cy="76036"/>
            </a:xfrm>
            <a:custGeom>
              <a:gdLst>
                <a:gd name="T1" fmla="*/ 0 w 21600"/>
                <a:gd name="T2" fmla="*/ 0 h 21600"/>
                <a:gd name="T3" fmla="*/ 21600 w 21600"/>
                <a:gd name="T4" fmla="*/ 21600 h 21600"/>
              </a:gdLst>
              <a:rect l="T1" t="T2" r="T3" b="T4"/>
              <a:pathLst>
                <a:path w="21600" h="21600">
                  <a:moveTo>
                    <a:pt x="21600" y="10800"/>
                  </a:moveTo>
                  <a:lnTo>
                    <a:pt x="18275" y="3323"/>
                  </a:lnTo>
                  <a:lnTo>
                    <a:pt x="10798" y="0"/>
                  </a:lnTo>
                  <a:lnTo>
                    <a:pt x="3738" y="3323"/>
                  </a:lnTo>
                  <a:lnTo>
                    <a:pt x="0" y="10800"/>
                  </a:lnTo>
                  <a:lnTo>
                    <a:pt x="3738" y="19107"/>
                  </a:lnTo>
                  <a:lnTo>
                    <a:pt x="10798" y="21600"/>
                  </a:lnTo>
                  <a:lnTo>
                    <a:pt x="18275" y="19107"/>
                  </a:lnTo>
                  <a:lnTo>
                    <a:pt x="21600" y="10800"/>
                  </a:lnTo>
                </a:path>
              </a:pathLst>
            </a:custGeom>
            <a:noFill/>
            <a:ln w="38100" cmpd="sng" cap="flat">
              <a:solidFill>
                <a:srgbClr val="000000"/>
              </a:solidFill>
              <a:prstDash val="solid"/>
              <a:round/>
            </a:ln>
          </p:spPr>
        </p:sp>
        <p:sp>
          <p:nvSpPr>
            <p:cNvPr id="2182" name="直线"/>
            <p:cNvSpPr>
              <a:spLocks/>
            </p:cNvSpPr>
            <p:nvPr/>
          </p:nvSpPr>
          <p:spPr>
            <a:xfrm rot="0">
              <a:off x="6672458" y="4426601"/>
              <a:ext cx="352269" cy="1551"/>
            </a:xfrm>
            <a:prstGeom prst="line"/>
            <a:noFill/>
            <a:ln w="38100" cmpd="sng" cap="flat">
              <a:solidFill>
                <a:srgbClr val="000000"/>
              </a:solidFill>
              <a:prstDash val="solid"/>
              <a:round/>
            </a:ln>
          </p:spPr>
        </p:sp>
        <p:sp>
          <p:nvSpPr>
            <p:cNvPr id="2183" name="矩形"/>
            <p:cNvSpPr>
              <a:spLocks/>
            </p:cNvSpPr>
            <p:nvPr/>
          </p:nvSpPr>
          <p:spPr>
            <a:xfrm rot="0">
              <a:off x="6106034" y="4083662"/>
              <a:ext cx="487280" cy="684326"/>
            </a:xfrm>
            <a:prstGeom prst="rect"/>
            <a:noFill/>
            <a:ln w="38100" cmpd="sng" cap="flat">
              <a:solidFill>
                <a:srgbClr val="000000"/>
              </a:solidFill>
              <a:prstDash val="solid"/>
              <a:miter/>
            </a:ln>
          </p:spPr>
        </p:sp>
        <p:sp>
          <p:nvSpPr>
            <p:cNvPr id="2184" name="曲线"/>
            <p:cNvSpPr>
              <a:spLocks/>
            </p:cNvSpPr>
            <p:nvPr/>
          </p:nvSpPr>
          <p:spPr>
            <a:xfrm rot="0">
              <a:off x="6593314" y="4387807"/>
              <a:ext cx="79143" cy="77587"/>
            </a:xfrm>
            <a:custGeom>
              <a:gdLst>
                <a:gd name="T1" fmla="*/ 0 w 21600"/>
                <a:gd name="T2" fmla="*/ 0 h 21600"/>
                <a:gd name="T3" fmla="*/ 21600 w 21600"/>
                <a:gd name="T4" fmla="*/ 21600 h 21600"/>
              </a:gdLst>
              <a:rect l="T1" t="T2" r="T3" b="T4"/>
              <a:pathLst>
                <a:path w="21600" h="21600">
                  <a:moveTo>
                    <a:pt x="21600" y="10800"/>
                  </a:moveTo>
                  <a:lnTo>
                    <a:pt x="18747" y="2491"/>
                  </a:lnTo>
                  <a:lnTo>
                    <a:pt x="11003" y="0"/>
                  </a:lnTo>
                  <a:lnTo>
                    <a:pt x="3667" y="2491"/>
                  </a:lnTo>
                  <a:lnTo>
                    <a:pt x="0" y="10800"/>
                  </a:lnTo>
                  <a:lnTo>
                    <a:pt x="3667" y="18275"/>
                  </a:lnTo>
                  <a:lnTo>
                    <a:pt x="11003" y="21600"/>
                  </a:lnTo>
                  <a:lnTo>
                    <a:pt x="18747" y="18275"/>
                  </a:lnTo>
                  <a:lnTo>
                    <a:pt x="21600" y="10800"/>
                  </a:lnTo>
                </a:path>
              </a:pathLst>
            </a:custGeom>
            <a:noFill/>
            <a:ln w="38100" cmpd="sng" cap="flat">
              <a:solidFill>
                <a:srgbClr val="000000"/>
              </a:solidFill>
              <a:prstDash val="solid"/>
              <a:round/>
            </a:ln>
          </p:spPr>
        </p:sp>
        <p:sp>
          <p:nvSpPr>
            <p:cNvPr id="2185" name="曲线"/>
            <p:cNvSpPr>
              <a:spLocks/>
            </p:cNvSpPr>
            <p:nvPr/>
          </p:nvSpPr>
          <p:spPr>
            <a:xfrm rot="0">
              <a:off x="7024729" y="4387807"/>
              <a:ext cx="76041" cy="77587"/>
            </a:xfrm>
            <a:custGeom>
              <a:gdLst>
                <a:gd name="T1" fmla="*/ 0 w 21600"/>
                <a:gd name="T2" fmla="*/ 0 h 21600"/>
                <a:gd name="T3" fmla="*/ 21600 w 21600"/>
                <a:gd name="T4" fmla="*/ 21600 h 21600"/>
              </a:gdLst>
              <a:rect l="T1" t="T2" r="T3" b="T4"/>
              <a:pathLst>
                <a:path w="21600" h="21600">
                  <a:moveTo>
                    <a:pt x="21600" y="10800"/>
                  </a:moveTo>
                  <a:lnTo>
                    <a:pt x="18275" y="2491"/>
                  </a:lnTo>
                  <a:lnTo>
                    <a:pt x="10798" y="0"/>
                  </a:lnTo>
                  <a:lnTo>
                    <a:pt x="3738" y="2491"/>
                  </a:lnTo>
                  <a:lnTo>
                    <a:pt x="0" y="10800"/>
                  </a:lnTo>
                  <a:lnTo>
                    <a:pt x="3738" y="18275"/>
                  </a:lnTo>
                  <a:lnTo>
                    <a:pt x="10798" y="21600"/>
                  </a:lnTo>
                  <a:lnTo>
                    <a:pt x="18275" y="18275"/>
                  </a:lnTo>
                  <a:lnTo>
                    <a:pt x="21600" y="10800"/>
                  </a:lnTo>
                </a:path>
              </a:pathLst>
            </a:custGeom>
            <a:noFill/>
            <a:ln w="38100" cmpd="sng" cap="flat">
              <a:solidFill>
                <a:srgbClr val="000000"/>
              </a:solidFill>
              <a:prstDash val="solid"/>
              <a:round/>
            </a:ln>
          </p:spPr>
        </p:sp>
        <p:sp>
          <p:nvSpPr>
            <p:cNvPr id="2186" name="直线"/>
            <p:cNvSpPr>
              <a:spLocks/>
            </p:cNvSpPr>
            <p:nvPr/>
          </p:nvSpPr>
          <p:spPr>
            <a:xfrm rot="0">
              <a:off x="1439617" y="1742057"/>
              <a:ext cx="1551" cy="3230762"/>
            </a:xfrm>
            <a:prstGeom prst="line"/>
            <a:noFill/>
            <a:ln w="28575" cmpd="sng" cap="flat">
              <a:solidFill>
                <a:srgbClr val="000000"/>
              </a:solidFill>
              <a:prstDash val="solid"/>
              <a:round/>
            </a:ln>
          </p:spPr>
        </p:sp>
        <p:sp>
          <p:nvSpPr>
            <p:cNvPr id="2187" name="直线"/>
            <p:cNvSpPr>
              <a:spLocks/>
            </p:cNvSpPr>
            <p:nvPr/>
          </p:nvSpPr>
          <p:spPr>
            <a:xfrm rot="0">
              <a:off x="1909827" y="1742057"/>
              <a:ext cx="1551" cy="3230762"/>
            </a:xfrm>
            <a:prstGeom prst="line"/>
            <a:noFill/>
            <a:ln w="28575" cmpd="sng" cap="flat">
              <a:solidFill>
                <a:srgbClr val="000000"/>
              </a:solidFill>
              <a:prstDash val="solid"/>
              <a:round/>
            </a:ln>
          </p:spPr>
        </p:sp>
        <p:sp>
          <p:nvSpPr>
            <p:cNvPr id="2188" name="直线"/>
            <p:cNvSpPr>
              <a:spLocks/>
            </p:cNvSpPr>
            <p:nvPr/>
          </p:nvSpPr>
          <p:spPr>
            <a:xfrm rot="0">
              <a:off x="2378487" y="1742057"/>
              <a:ext cx="1551" cy="3230762"/>
            </a:xfrm>
            <a:prstGeom prst="line"/>
            <a:noFill/>
            <a:ln w="28575" cmpd="sng" cap="flat">
              <a:solidFill>
                <a:srgbClr val="000000"/>
              </a:solidFill>
              <a:prstDash val="solid"/>
              <a:round/>
            </a:ln>
          </p:spPr>
        </p:sp>
        <p:sp>
          <p:nvSpPr>
            <p:cNvPr id="2189" name="直线"/>
            <p:cNvSpPr>
              <a:spLocks/>
            </p:cNvSpPr>
            <p:nvPr/>
          </p:nvSpPr>
          <p:spPr>
            <a:xfrm rot="0">
              <a:off x="2845594" y="1742057"/>
              <a:ext cx="1551" cy="3230762"/>
            </a:xfrm>
            <a:prstGeom prst="line"/>
            <a:noFill/>
            <a:ln w="28575" cmpd="sng" cap="flat">
              <a:solidFill>
                <a:srgbClr val="000000"/>
              </a:solidFill>
              <a:prstDash val="solid"/>
              <a:round/>
            </a:ln>
          </p:spPr>
        </p:sp>
        <p:sp>
          <p:nvSpPr>
            <p:cNvPr id="2190" name="直线"/>
            <p:cNvSpPr>
              <a:spLocks/>
            </p:cNvSpPr>
            <p:nvPr/>
          </p:nvSpPr>
          <p:spPr>
            <a:xfrm rot="0">
              <a:off x="3309598" y="1742057"/>
              <a:ext cx="1551" cy="3230762"/>
            </a:xfrm>
            <a:prstGeom prst="line"/>
            <a:noFill/>
            <a:ln w="28575" cmpd="sng" cap="flat">
              <a:solidFill>
                <a:srgbClr val="000000"/>
              </a:solidFill>
              <a:prstDash val="solid"/>
              <a:round/>
            </a:ln>
          </p:spPr>
        </p:sp>
        <p:sp>
          <p:nvSpPr>
            <p:cNvPr id="2191" name="直线"/>
            <p:cNvSpPr>
              <a:spLocks/>
            </p:cNvSpPr>
            <p:nvPr/>
          </p:nvSpPr>
          <p:spPr>
            <a:xfrm rot="0">
              <a:off x="3776705" y="1742057"/>
              <a:ext cx="1551" cy="3230762"/>
            </a:xfrm>
            <a:prstGeom prst="line"/>
            <a:noFill/>
            <a:ln w="28575" cmpd="sng" cap="flat">
              <a:solidFill>
                <a:srgbClr val="000000"/>
              </a:solidFill>
              <a:prstDash val="solid"/>
              <a:round/>
            </a:ln>
          </p:spPr>
        </p:sp>
        <p:sp>
          <p:nvSpPr>
            <p:cNvPr id="2192" name="直线"/>
            <p:cNvSpPr>
              <a:spLocks/>
            </p:cNvSpPr>
            <p:nvPr/>
          </p:nvSpPr>
          <p:spPr>
            <a:xfrm rot="0">
              <a:off x="4229846" y="1742057"/>
              <a:ext cx="1551" cy="3230762"/>
            </a:xfrm>
            <a:prstGeom prst="line"/>
            <a:noFill/>
            <a:ln w="28575" cmpd="sng" cap="flat">
              <a:solidFill>
                <a:srgbClr val="000000"/>
              </a:solidFill>
              <a:prstDash val="solid"/>
              <a:round/>
            </a:ln>
          </p:spPr>
        </p:sp>
        <p:sp>
          <p:nvSpPr>
            <p:cNvPr id="2193" name="直线"/>
            <p:cNvSpPr>
              <a:spLocks/>
            </p:cNvSpPr>
            <p:nvPr/>
          </p:nvSpPr>
          <p:spPr>
            <a:xfrm rot="0">
              <a:off x="4712472" y="1742057"/>
              <a:ext cx="1551" cy="3230762"/>
            </a:xfrm>
            <a:prstGeom prst="line"/>
            <a:noFill/>
            <a:ln w="28575" cmpd="sng" cap="flat">
              <a:solidFill>
                <a:srgbClr val="000000"/>
              </a:solidFill>
              <a:prstDash val="solid"/>
              <a:round/>
            </a:ln>
          </p:spPr>
        </p:sp>
        <p:sp>
          <p:nvSpPr>
            <p:cNvPr id="2194" name="直线"/>
            <p:cNvSpPr>
              <a:spLocks/>
            </p:cNvSpPr>
            <p:nvPr/>
          </p:nvSpPr>
          <p:spPr>
            <a:xfrm rot="0">
              <a:off x="5168716" y="1742057"/>
              <a:ext cx="1552" cy="3230762"/>
            </a:xfrm>
            <a:prstGeom prst="line"/>
            <a:noFill/>
            <a:ln w="28575" cmpd="sng" cap="flat">
              <a:solidFill>
                <a:srgbClr val="000000"/>
              </a:solidFill>
              <a:prstDash val="solid"/>
              <a:round/>
            </a:ln>
          </p:spPr>
        </p:sp>
        <p:sp>
          <p:nvSpPr>
            <p:cNvPr id="2195" name="直线"/>
            <p:cNvSpPr>
              <a:spLocks/>
            </p:cNvSpPr>
            <p:nvPr/>
          </p:nvSpPr>
          <p:spPr>
            <a:xfrm rot="0">
              <a:off x="5631167" y="1742057"/>
              <a:ext cx="0" cy="3230762"/>
            </a:xfrm>
            <a:prstGeom prst="line"/>
            <a:noFill/>
            <a:ln w="28575" cmpd="sng" cap="flat">
              <a:solidFill>
                <a:srgbClr val="000000"/>
              </a:solidFill>
              <a:prstDash val="solid"/>
              <a:round/>
            </a:ln>
          </p:spPr>
        </p:sp>
        <p:sp>
          <p:nvSpPr>
            <p:cNvPr id="2196" name="直线"/>
            <p:cNvSpPr>
              <a:spLocks/>
            </p:cNvSpPr>
            <p:nvPr/>
          </p:nvSpPr>
          <p:spPr>
            <a:xfrm flipH="1" rot="0">
              <a:off x="1909827" y="4629882"/>
              <a:ext cx="4196205" cy="1551"/>
            </a:xfrm>
            <a:prstGeom prst="line"/>
            <a:noFill/>
            <a:ln w="28575" cmpd="sng" cap="flat">
              <a:solidFill>
                <a:srgbClr val="000000"/>
              </a:solidFill>
              <a:prstDash val="solid"/>
              <a:round/>
            </a:ln>
          </p:spPr>
        </p:sp>
        <p:sp>
          <p:nvSpPr>
            <p:cNvPr id="2197" name="直线"/>
            <p:cNvSpPr>
              <a:spLocks/>
            </p:cNvSpPr>
            <p:nvPr/>
          </p:nvSpPr>
          <p:spPr>
            <a:xfrm flipH="1" rot="0">
              <a:off x="2845594" y="4513500"/>
              <a:ext cx="3260438" cy="1551"/>
            </a:xfrm>
            <a:prstGeom prst="line"/>
            <a:noFill/>
            <a:ln w="28575" cmpd="sng" cap="flat">
              <a:solidFill>
                <a:srgbClr val="000000"/>
              </a:solidFill>
              <a:prstDash val="solid"/>
              <a:round/>
            </a:ln>
          </p:spPr>
        </p:sp>
        <p:sp>
          <p:nvSpPr>
            <p:cNvPr id="2198" name="直线"/>
            <p:cNvSpPr>
              <a:spLocks/>
            </p:cNvSpPr>
            <p:nvPr/>
          </p:nvSpPr>
          <p:spPr>
            <a:xfrm flipH="1" rot="0">
              <a:off x="3776705" y="4397118"/>
              <a:ext cx="2329328" cy="1551"/>
            </a:xfrm>
            <a:prstGeom prst="line"/>
            <a:noFill/>
            <a:ln w="28575" cmpd="sng" cap="flat">
              <a:solidFill>
                <a:srgbClr val="000000"/>
              </a:solidFill>
              <a:prstDash val="solid"/>
              <a:round/>
            </a:ln>
          </p:spPr>
        </p:sp>
        <p:sp>
          <p:nvSpPr>
            <p:cNvPr id="2199" name="直线"/>
            <p:cNvSpPr>
              <a:spLocks/>
            </p:cNvSpPr>
            <p:nvPr/>
          </p:nvSpPr>
          <p:spPr>
            <a:xfrm flipH="1" rot="0">
              <a:off x="4712472" y="4280735"/>
              <a:ext cx="1393562" cy="1551"/>
            </a:xfrm>
            <a:prstGeom prst="line"/>
            <a:noFill/>
            <a:ln w="28575" cmpd="sng" cap="flat">
              <a:solidFill>
                <a:srgbClr val="000000"/>
              </a:solidFill>
              <a:prstDash val="solid"/>
              <a:round/>
            </a:ln>
          </p:spPr>
        </p:sp>
        <p:sp>
          <p:nvSpPr>
            <p:cNvPr id="2200" name="直线"/>
            <p:cNvSpPr>
              <a:spLocks/>
            </p:cNvSpPr>
            <p:nvPr/>
          </p:nvSpPr>
          <p:spPr>
            <a:xfrm flipH="1" rot="0">
              <a:off x="5631167" y="4141077"/>
              <a:ext cx="474866" cy="1551"/>
            </a:xfrm>
            <a:prstGeom prst="line"/>
            <a:noFill/>
            <a:ln w="28575" cmpd="sng" cap="flat">
              <a:solidFill>
                <a:srgbClr val="000000"/>
              </a:solidFill>
              <a:prstDash val="solid"/>
              <a:round/>
            </a:ln>
          </p:spPr>
        </p:sp>
        <p:sp>
          <p:nvSpPr>
            <p:cNvPr id="2201" name="直线"/>
            <p:cNvSpPr>
              <a:spLocks/>
            </p:cNvSpPr>
            <p:nvPr/>
          </p:nvSpPr>
          <p:spPr>
            <a:xfrm flipH="1" rot="0">
              <a:off x="2378487" y="3701929"/>
              <a:ext cx="3727546" cy="1551"/>
            </a:xfrm>
            <a:prstGeom prst="line"/>
            <a:noFill/>
            <a:ln w="28575" cmpd="sng" cap="flat">
              <a:solidFill>
                <a:srgbClr val="000000"/>
              </a:solidFill>
              <a:prstDash val="solid"/>
              <a:round/>
            </a:ln>
          </p:spPr>
        </p:sp>
        <p:sp>
          <p:nvSpPr>
            <p:cNvPr id="2202" name="直线"/>
            <p:cNvSpPr>
              <a:spLocks/>
            </p:cNvSpPr>
            <p:nvPr/>
          </p:nvSpPr>
          <p:spPr>
            <a:xfrm flipH="1" rot="0">
              <a:off x="2845594" y="3540546"/>
              <a:ext cx="3260438" cy="1551"/>
            </a:xfrm>
            <a:prstGeom prst="line"/>
            <a:noFill/>
            <a:ln w="28575" cmpd="sng" cap="flat">
              <a:solidFill>
                <a:srgbClr val="000000"/>
              </a:solidFill>
              <a:prstDash val="solid"/>
              <a:round/>
            </a:ln>
          </p:spPr>
        </p:sp>
        <p:sp>
          <p:nvSpPr>
            <p:cNvPr id="2203" name="直线"/>
            <p:cNvSpPr>
              <a:spLocks/>
            </p:cNvSpPr>
            <p:nvPr/>
          </p:nvSpPr>
          <p:spPr>
            <a:xfrm flipH="1" rot="0">
              <a:off x="4229846" y="3379163"/>
              <a:ext cx="1876187" cy="1551"/>
            </a:xfrm>
            <a:prstGeom prst="line"/>
            <a:noFill/>
            <a:ln w="28575" cmpd="sng" cap="flat">
              <a:solidFill>
                <a:srgbClr val="000000"/>
              </a:solidFill>
              <a:prstDash val="solid"/>
              <a:round/>
            </a:ln>
          </p:spPr>
        </p:sp>
        <p:sp>
          <p:nvSpPr>
            <p:cNvPr id="2204" name="直线"/>
            <p:cNvSpPr>
              <a:spLocks/>
            </p:cNvSpPr>
            <p:nvPr/>
          </p:nvSpPr>
          <p:spPr>
            <a:xfrm flipH="1" rot="0">
              <a:off x="4712472" y="3239505"/>
              <a:ext cx="1393562" cy="1551"/>
            </a:xfrm>
            <a:prstGeom prst="line"/>
            <a:noFill/>
            <a:ln w="28575" cmpd="sng" cap="flat">
              <a:solidFill>
                <a:srgbClr val="000000"/>
              </a:solidFill>
              <a:prstDash val="solid"/>
              <a:round/>
            </a:ln>
          </p:spPr>
        </p:sp>
        <p:sp>
          <p:nvSpPr>
            <p:cNvPr id="2205" name="直线"/>
            <p:cNvSpPr>
              <a:spLocks/>
            </p:cNvSpPr>
            <p:nvPr/>
          </p:nvSpPr>
          <p:spPr>
            <a:xfrm flipH="1" rot="0">
              <a:off x="3309598" y="2778632"/>
              <a:ext cx="2796436" cy="1551"/>
            </a:xfrm>
            <a:prstGeom prst="line"/>
            <a:noFill/>
            <a:ln w="28575" cmpd="sng" cap="flat">
              <a:solidFill>
                <a:srgbClr val="000000"/>
              </a:solidFill>
              <a:prstDash val="solid"/>
              <a:round/>
            </a:ln>
          </p:spPr>
        </p:sp>
        <p:sp>
          <p:nvSpPr>
            <p:cNvPr id="2206" name="直线"/>
            <p:cNvSpPr>
              <a:spLocks/>
            </p:cNvSpPr>
            <p:nvPr/>
          </p:nvSpPr>
          <p:spPr>
            <a:xfrm flipH="1" rot="0">
              <a:off x="3776705" y="2580007"/>
              <a:ext cx="2329328" cy="1551"/>
            </a:xfrm>
            <a:prstGeom prst="line"/>
            <a:noFill/>
            <a:ln w="28575" cmpd="sng" cap="flat">
              <a:solidFill>
                <a:srgbClr val="000000"/>
              </a:solidFill>
              <a:prstDash val="solid"/>
              <a:round/>
            </a:ln>
          </p:spPr>
        </p:sp>
        <p:sp>
          <p:nvSpPr>
            <p:cNvPr id="2207" name="直线"/>
            <p:cNvSpPr>
              <a:spLocks/>
            </p:cNvSpPr>
            <p:nvPr/>
          </p:nvSpPr>
          <p:spPr>
            <a:xfrm flipH="1" rot="0">
              <a:off x="4229846" y="2418624"/>
              <a:ext cx="1876187" cy="1551"/>
            </a:xfrm>
            <a:prstGeom prst="line"/>
            <a:noFill/>
            <a:ln w="28575" cmpd="sng" cap="flat">
              <a:solidFill>
                <a:srgbClr val="000000"/>
              </a:solidFill>
              <a:prstDash val="solid"/>
              <a:round/>
            </a:ln>
          </p:spPr>
        </p:sp>
        <p:sp>
          <p:nvSpPr>
            <p:cNvPr id="2208" name="直线"/>
            <p:cNvSpPr>
              <a:spLocks/>
            </p:cNvSpPr>
            <p:nvPr/>
          </p:nvSpPr>
          <p:spPr>
            <a:xfrm flipH="1" rot="0">
              <a:off x="4712472" y="2266552"/>
              <a:ext cx="1393562" cy="1551"/>
            </a:xfrm>
            <a:prstGeom prst="line"/>
            <a:noFill/>
            <a:ln w="28575" cmpd="sng" cap="flat">
              <a:solidFill>
                <a:srgbClr val="000000"/>
              </a:solidFill>
              <a:prstDash val="solid"/>
              <a:round/>
            </a:ln>
          </p:spPr>
        </p:sp>
        <p:sp>
          <p:nvSpPr>
            <p:cNvPr id="2209" name="直线"/>
            <p:cNvSpPr>
              <a:spLocks/>
            </p:cNvSpPr>
            <p:nvPr/>
          </p:nvSpPr>
          <p:spPr>
            <a:xfrm flipH="1" rot="0">
              <a:off x="5168716" y="1782402"/>
              <a:ext cx="937318" cy="1551"/>
            </a:xfrm>
            <a:prstGeom prst="line"/>
            <a:noFill/>
            <a:ln w="28575" cmpd="sng" cap="flat">
              <a:solidFill>
                <a:srgbClr val="000000"/>
              </a:solidFill>
              <a:prstDash val="solid"/>
              <a:round/>
            </a:ln>
          </p:spPr>
        </p:sp>
        <p:sp>
          <p:nvSpPr>
            <p:cNvPr id="2210" name="直线"/>
            <p:cNvSpPr>
              <a:spLocks/>
            </p:cNvSpPr>
            <p:nvPr/>
          </p:nvSpPr>
          <p:spPr>
            <a:xfrm flipH="1" rot="0">
              <a:off x="5631167" y="1386704"/>
              <a:ext cx="474866" cy="1551"/>
            </a:xfrm>
            <a:prstGeom prst="line"/>
            <a:noFill/>
            <a:ln w="28575" cmpd="sng" cap="flat">
              <a:solidFill>
                <a:srgbClr val="000000"/>
              </a:solidFill>
              <a:prstDash val="solid"/>
              <a:round/>
            </a:ln>
          </p:spPr>
        </p:sp>
        <p:grpSp>
          <p:nvGrpSpPr>
            <p:cNvPr id="2273" name="组合"/>
            <p:cNvGrpSpPr>
              <a:grpSpLocks/>
            </p:cNvGrpSpPr>
            <p:nvPr/>
          </p:nvGrpSpPr>
          <p:grpSpPr>
            <a:xfrm>
              <a:off x="1152525" y="4951096"/>
              <a:ext cx="4944197" cy="853265"/>
              <a:chOff x="1152525" y="4951096"/>
              <a:chExt cx="4944197" cy="853265"/>
            </a:xfrm>
          </p:grpSpPr>
          <p:sp>
            <p:nvSpPr>
              <p:cNvPr id="2211" name="矩形"/>
              <p:cNvSpPr>
                <a:spLocks/>
              </p:cNvSpPr>
              <p:nvPr/>
            </p:nvSpPr>
            <p:spPr>
              <a:xfrm rot="0">
                <a:off x="1152525" y="5165238"/>
                <a:ext cx="210115"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99"/>
                    </a:solidFill>
                    <a:latin typeface="Times New Roman" pitchFamily="0" charset="0"/>
                    <a:ea typeface="宋体" pitchFamily="0" charset="0"/>
                    <a:cs typeface="Calibri" pitchFamily="0" charset="0"/>
                  </a:rPr>
                  <a:t>S</a:t>
                </a:r>
                <a:r>
                  <a:rPr lang="en-US" altLang="zh-CN" sz="1800" b="1" i="0" u="none" strike="noStrike" kern="1200" cap="none" spc="0" baseline="-25000">
                    <a:solidFill>
                      <a:srgbClr val="000099"/>
                    </a:solidFill>
                    <a:latin typeface="Times New Roman" pitchFamily="0" charset="0"/>
                    <a:ea typeface="宋体" pitchFamily="0" charset="0"/>
                    <a:cs typeface="Calibri" pitchFamily="0" charset="0"/>
                  </a:rPr>
                  <a:t>0</a:t>
                </a:r>
                <a:endParaRPr lang="zh-CN" altLang="en-US" sz="1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212" name="矩形"/>
              <p:cNvSpPr>
                <a:spLocks/>
              </p:cNvSpPr>
              <p:nvPr/>
            </p:nvSpPr>
            <p:spPr>
              <a:xfrm rot="0">
                <a:off x="1413236" y="5537662"/>
                <a:ext cx="123367"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213" name="矩形"/>
              <p:cNvSpPr>
                <a:spLocks/>
              </p:cNvSpPr>
              <p:nvPr/>
            </p:nvSpPr>
            <p:spPr>
              <a:xfrm rot="0">
                <a:off x="1867927" y="5537662"/>
                <a:ext cx="123367"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214" name="矩形"/>
              <p:cNvSpPr>
                <a:spLocks/>
              </p:cNvSpPr>
              <p:nvPr/>
            </p:nvSpPr>
            <p:spPr>
              <a:xfrm rot="0">
                <a:off x="1621183" y="5165238"/>
                <a:ext cx="210114"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99"/>
                    </a:solidFill>
                    <a:latin typeface="Times New Roman" pitchFamily="0" charset="0"/>
                    <a:ea typeface="宋体" pitchFamily="0" charset="0"/>
                    <a:cs typeface="Calibri" pitchFamily="0" charset="0"/>
                  </a:rPr>
                  <a:t>S</a:t>
                </a:r>
                <a:r>
                  <a:rPr lang="en-US" altLang="zh-CN" sz="1800" b="1" i="0" u="none" strike="noStrike" kern="1200" cap="none" spc="0" baseline="-25000">
                    <a:solidFill>
                      <a:srgbClr val="000099"/>
                    </a:solidFill>
                    <a:latin typeface="Times New Roman" pitchFamily="0" charset="0"/>
                    <a:ea typeface="宋体" pitchFamily="0" charset="0"/>
                    <a:cs typeface="Calibri" pitchFamily="0" charset="0"/>
                  </a:rPr>
                  <a:t>1</a:t>
                </a:r>
                <a:endParaRPr lang="zh-CN" altLang="en-US" sz="1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215" name="矩形"/>
              <p:cNvSpPr>
                <a:spLocks/>
              </p:cNvSpPr>
              <p:nvPr/>
            </p:nvSpPr>
            <p:spPr>
              <a:xfrm rot="0">
                <a:off x="2350554" y="5537662"/>
                <a:ext cx="123366"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216" name="矩形"/>
              <p:cNvSpPr>
                <a:spLocks/>
              </p:cNvSpPr>
              <p:nvPr/>
            </p:nvSpPr>
            <p:spPr>
              <a:xfrm rot="0">
                <a:off x="2089843" y="5165238"/>
                <a:ext cx="210114"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99"/>
                    </a:solidFill>
                    <a:latin typeface="Times New Roman" pitchFamily="0" charset="0"/>
                    <a:ea typeface="宋体" pitchFamily="0" charset="0"/>
                    <a:cs typeface="Calibri" pitchFamily="0" charset="0"/>
                  </a:rPr>
                  <a:t>S</a:t>
                </a:r>
                <a:r>
                  <a:rPr lang="en-US" altLang="zh-CN" sz="1800" b="1" i="0" u="none" strike="noStrike" kern="1200" cap="none" spc="0" baseline="-25000">
                    <a:solidFill>
                      <a:srgbClr val="000099"/>
                    </a:solidFill>
                    <a:latin typeface="Times New Roman" pitchFamily="0" charset="0"/>
                    <a:ea typeface="宋体" pitchFamily="0" charset="0"/>
                    <a:cs typeface="Calibri" pitchFamily="0" charset="0"/>
                  </a:rPr>
                  <a:t>2</a:t>
                </a:r>
                <a:endParaRPr lang="zh-CN" altLang="en-US" sz="1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217" name="矩形"/>
              <p:cNvSpPr>
                <a:spLocks/>
              </p:cNvSpPr>
              <p:nvPr/>
            </p:nvSpPr>
            <p:spPr>
              <a:xfrm rot="0">
                <a:off x="2816109" y="5537662"/>
                <a:ext cx="123367"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3</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218" name="矩形"/>
              <p:cNvSpPr>
                <a:spLocks/>
              </p:cNvSpPr>
              <p:nvPr/>
            </p:nvSpPr>
            <p:spPr>
              <a:xfrm rot="0">
                <a:off x="2558502" y="5165238"/>
                <a:ext cx="210115"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99"/>
                    </a:solidFill>
                    <a:latin typeface="Times New Roman" pitchFamily="0" charset="0"/>
                    <a:ea typeface="宋体" pitchFamily="0" charset="0"/>
                    <a:cs typeface="Calibri" pitchFamily="0" charset="0"/>
                  </a:rPr>
                  <a:t>S</a:t>
                </a:r>
                <a:r>
                  <a:rPr lang="en-US" altLang="zh-CN" sz="1800" b="1" i="0" u="none" strike="noStrike" kern="1200" cap="none" spc="0" baseline="-25000">
                    <a:solidFill>
                      <a:srgbClr val="000099"/>
                    </a:solidFill>
                    <a:latin typeface="Times New Roman" pitchFamily="0" charset="0"/>
                    <a:ea typeface="宋体" pitchFamily="0" charset="0"/>
                    <a:cs typeface="Calibri" pitchFamily="0" charset="0"/>
                  </a:rPr>
                  <a:t>3</a:t>
                </a:r>
                <a:endParaRPr lang="zh-CN" altLang="en-US" sz="1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219" name="矩形"/>
              <p:cNvSpPr>
                <a:spLocks/>
              </p:cNvSpPr>
              <p:nvPr/>
            </p:nvSpPr>
            <p:spPr>
              <a:xfrm rot="0">
                <a:off x="3284768" y="5537662"/>
                <a:ext cx="123367"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4</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220" name="矩形"/>
              <p:cNvSpPr>
                <a:spLocks/>
              </p:cNvSpPr>
              <p:nvPr/>
            </p:nvSpPr>
            <p:spPr>
              <a:xfrm rot="0">
                <a:off x="3022505" y="5165238"/>
                <a:ext cx="210115"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99"/>
                    </a:solidFill>
                    <a:latin typeface="Times New Roman" pitchFamily="0" charset="0"/>
                    <a:ea typeface="宋体" pitchFamily="0" charset="0"/>
                    <a:cs typeface="Calibri" pitchFamily="0" charset="0"/>
                  </a:rPr>
                  <a:t>S</a:t>
                </a:r>
                <a:r>
                  <a:rPr lang="en-US" altLang="zh-CN" sz="1800" b="1" i="0" u="none" strike="noStrike" kern="1200" cap="none" spc="0" baseline="-25000">
                    <a:solidFill>
                      <a:srgbClr val="000099"/>
                    </a:solidFill>
                    <a:latin typeface="Times New Roman" pitchFamily="0" charset="0"/>
                    <a:ea typeface="宋体" pitchFamily="0" charset="0"/>
                    <a:cs typeface="Calibri" pitchFamily="0" charset="0"/>
                  </a:rPr>
                  <a:t>4</a:t>
                </a:r>
                <a:endParaRPr lang="zh-CN" altLang="en-US" sz="1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221" name="矩形"/>
              <p:cNvSpPr>
                <a:spLocks/>
              </p:cNvSpPr>
              <p:nvPr/>
            </p:nvSpPr>
            <p:spPr>
              <a:xfrm rot="0">
                <a:off x="3747220" y="5537662"/>
                <a:ext cx="123367"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5</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222" name="矩形"/>
              <p:cNvSpPr>
                <a:spLocks/>
              </p:cNvSpPr>
              <p:nvPr/>
            </p:nvSpPr>
            <p:spPr>
              <a:xfrm rot="0">
                <a:off x="3489612" y="5165238"/>
                <a:ext cx="210115"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99"/>
                    </a:solidFill>
                    <a:latin typeface="Times New Roman" pitchFamily="0" charset="0"/>
                    <a:ea typeface="宋体" pitchFamily="0" charset="0"/>
                    <a:cs typeface="Calibri" pitchFamily="0" charset="0"/>
                  </a:rPr>
                  <a:t>S</a:t>
                </a:r>
                <a:r>
                  <a:rPr lang="en-US" altLang="zh-CN" sz="1800" b="1" i="0" u="none" strike="noStrike" kern="1200" cap="none" spc="0" baseline="-25000">
                    <a:solidFill>
                      <a:srgbClr val="000099"/>
                    </a:solidFill>
                    <a:latin typeface="Times New Roman" pitchFamily="0" charset="0"/>
                    <a:ea typeface="宋体" pitchFamily="0" charset="0"/>
                    <a:cs typeface="Calibri" pitchFamily="0" charset="0"/>
                  </a:rPr>
                  <a:t>5</a:t>
                </a:r>
                <a:endParaRPr lang="zh-CN" altLang="en-US" sz="1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223" name="矩形"/>
              <p:cNvSpPr>
                <a:spLocks/>
              </p:cNvSpPr>
              <p:nvPr/>
            </p:nvSpPr>
            <p:spPr>
              <a:xfrm rot="0">
                <a:off x="4203464" y="5537662"/>
                <a:ext cx="123367"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6</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224" name="矩形"/>
              <p:cNvSpPr>
                <a:spLocks/>
              </p:cNvSpPr>
              <p:nvPr/>
            </p:nvSpPr>
            <p:spPr>
              <a:xfrm rot="0">
                <a:off x="3941200" y="5165238"/>
                <a:ext cx="210115"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99"/>
                    </a:solidFill>
                    <a:latin typeface="Times New Roman" pitchFamily="0" charset="0"/>
                    <a:ea typeface="宋体" pitchFamily="0" charset="0"/>
                    <a:cs typeface="Calibri" pitchFamily="0" charset="0"/>
                  </a:rPr>
                  <a:t>S</a:t>
                </a:r>
                <a:r>
                  <a:rPr lang="en-US" altLang="zh-CN" sz="1800" b="1" i="0" u="none" strike="noStrike" kern="1200" cap="none" spc="0" baseline="-25000">
                    <a:solidFill>
                      <a:srgbClr val="000099"/>
                    </a:solidFill>
                    <a:latin typeface="Times New Roman" pitchFamily="0" charset="0"/>
                    <a:ea typeface="宋体" pitchFamily="0" charset="0"/>
                    <a:cs typeface="Calibri" pitchFamily="0" charset="0"/>
                  </a:rPr>
                  <a:t>6</a:t>
                </a:r>
                <a:endParaRPr lang="zh-CN" altLang="en-US" sz="1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225" name="矩形"/>
              <p:cNvSpPr>
                <a:spLocks/>
              </p:cNvSpPr>
              <p:nvPr/>
            </p:nvSpPr>
            <p:spPr>
              <a:xfrm rot="0">
                <a:off x="4684538" y="5537662"/>
                <a:ext cx="123367"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7</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226" name="矩形"/>
              <p:cNvSpPr>
                <a:spLocks/>
              </p:cNvSpPr>
              <p:nvPr/>
            </p:nvSpPr>
            <p:spPr>
              <a:xfrm rot="0">
                <a:off x="4426931" y="5165238"/>
                <a:ext cx="210115"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99"/>
                    </a:solidFill>
                    <a:latin typeface="Times New Roman" pitchFamily="0" charset="0"/>
                    <a:ea typeface="宋体" pitchFamily="0" charset="0"/>
                    <a:cs typeface="Calibri" pitchFamily="0" charset="0"/>
                  </a:rPr>
                  <a:t>S</a:t>
                </a:r>
                <a:r>
                  <a:rPr lang="en-US" altLang="zh-CN" sz="1800" b="1" i="0" u="none" strike="noStrike" kern="1200" cap="none" spc="0" baseline="-25000">
                    <a:solidFill>
                      <a:srgbClr val="000099"/>
                    </a:solidFill>
                    <a:latin typeface="Times New Roman" pitchFamily="0" charset="0"/>
                    <a:ea typeface="宋体" pitchFamily="0" charset="0"/>
                    <a:cs typeface="Calibri" pitchFamily="0" charset="0"/>
                  </a:rPr>
                  <a:t>7</a:t>
                </a:r>
                <a:endParaRPr lang="zh-CN" altLang="en-US" sz="1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227" name="矩形"/>
              <p:cNvSpPr>
                <a:spLocks/>
              </p:cNvSpPr>
              <p:nvPr/>
            </p:nvSpPr>
            <p:spPr>
              <a:xfrm rot="0">
                <a:off x="5140782" y="5537662"/>
                <a:ext cx="123366"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8</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228" name="矩形"/>
              <p:cNvSpPr>
                <a:spLocks/>
              </p:cNvSpPr>
              <p:nvPr/>
            </p:nvSpPr>
            <p:spPr>
              <a:xfrm rot="0">
                <a:off x="4880070" y="5165238"/>
                <a:ext cx="210114"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99"/>
                    </a:solidFill>
                    <a:latin typeface="Times New Roman" pitchFamily="0" charset="0"/>
                    <a:ea typeface="宋体" pitchFamily="0" charset="0"/>
                    <a:cs typeface="Calibri" pitchFamily="0" charset="0"/>
                  </a:rPr>
                  <a:t>S</a:t>
                </a:r>
                <a:r>
                  <a:rPr lang="en-US" altLang="zh-CN" sz="1800" b="1" i="0" u="none" strike="noStrike" kern="1200" cap="none" spc="0" baseline="-25000">
                    <a:solidFill>
                      <a:srgbClr val="000099"/>
                    </a:solidFill>
                    <a:latin typeface="Times New Roman" pitchFamily="0" charset="0"/>
                    <a:ea typeface="宋体" pitchFamily="0" charset="0"/>
                    <a:cs typeface="Calibri" pitchFamily="0" charset="0"/>
                  </a:rPr>
                  <a:t>8</a:t>
                </a:r>
                <a:endParaRPr lang="zh-CN" altLang="en-US" sz="1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229" name="矩形"/>
              <p:cNvSpPr>
                <a:spLocks/>
              </p:cNvSpPr>
              <p:nvPr/>
            </p:nvSpPr>
            <p:spPr>
              <a:xfrm rot="0">
                <a:off x="5603234" y="5537662"/>
                <a:ext cx="123366"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9</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230" name="矩形"/>
              <p:cNvSpPr>
                <a:spLocks/>
              </p:cNvSpPr>
              <p:nvPr/>
            </p:nvSpPr>
            <p:spPr>
              <a:xfrm rot="0">
                <a:off x="5344075" y="5165238"/>
                <a:ext cx="210114"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99"/>
                    </a:solidFill>
                    <a:latin typeface="Times New Roman" pitchFamily="0" charset="0"/>
                    <a:ea typeface="宋体" pitchFamily="0" charset="0"/>
                    <a:cs typeface="Calibri" pitchFamily="0" charset="0"/>
                  </a:rPr>
                  <a:t>S</a:t>
                </a:r>
                <a:r>
                  <a:rPr lang="en-US" altLang="zh-CN" sz="1800" b="1" i="0" u="none" strike="noStrike" kern="1200" cap="none" spc="0" baseline="-25000">
                    <a:solidFill>
                      <a:srgbClr val="000099"/>
                    </a:solidFill>
                    <a:latin typeface="Times New Roman" pitchFamily="0" charset="0"/>
                    <a:ea typeface="宋体" pitchFamily="0" charset="0"/>
                    <a:cs typeface="Calibri" pitchFamily="0" charset="0"/>
                  </a:rPr>
                  <a:t>9</a:t>
                </a:r>
                <a:endParaRPr lang="zh-CN" altLang="en-US" sz="1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2231" name="曲线"/>
              <p:cNvSpPr>
                <a:spLocks/>
              </p:cNvSpPr>
              <p:nvPr/>
            </p:nvSpPr>
            <p:spPr>
              <a:xfrm rot="0">
                <a:off x="1410132" y="5199378"/>
                <a:ext cx="58970" cy="57414"/>
              </a:xfrm>
              <a:custGeom>
                <a:gdLst>
                  <a:gd name="T1" fmla="*/ 0 w 21600"/>
                  <a:gd name="T2" fmla="*/ 0 h 21600"/>
                  <a:gd name="T3" fmla="*/ 21600 w 21600"/>
                  <a:gd name="T4" fmla="*/ 21600 h 21600"/>
                </a:gdLst>
                <a:rect l="T1" t="T2" r="T3" b="T4"/>
                <a:pathLst>
                  <a:path w="21600" h="21600">
                    <a:moveTo>
                      <a:pt x="21600" y="10523"/>
                    </a:moveTo>
                    <a:lnTo>
                      <a:pt x="18898" y="3323"/>
                    </a:lnTo>
                    <a:lnTo>
                      <a:pt x="10799" y="0"/>
                    </a:lnTo>
                    <a:lnTo>
                      <a:pt x="3779" y="3323"/>
                    </a:lnTo>
                    <a:lnTo>
                      <a:pt x="0" y="10523"/>
                    </a:lnTo>
                    <a:lnTo>
                      <a:pt x="3779" y="19384"/>
                    </a:lnTo>
                    <a:lnTo>
                      <a:pt x="10799" y="21600"/>
                    </a:lnTo>
                    <a:lnTo>
                      <a:pt x="18898" y="19384"/>
                    </a:lnTo>
                    <a:lnTo>
                      <a:pt x="21600" y="10523"/>
                    </a:lnTo>
                  </a:path>
                </a:pathLst>
              </a:custGeom>
              <a:noFill/>
              <a:ln w="38100" cmpd="sng" cap="flat">
                <a:solidFill>
                  <a:srgbClr val="000000"/>
                </a:solidFill>
                <a:prstDash val="solid"/>
                <a:round/>
              </a:ln>
            </p:spPr>
          </p:sp>
          <p:sp>
            <p:nvSpPr>
              <p:cNvPr id="2232" name="直线"/>
              <p:cNvSpPr>
                <a:spLocks/>
              </p:cNvSpPr>
              <p:nvPr/>
            </p:nvSpPr>
            <p:spPr>
              <a:xfrm flipH="1" flipV="1" rot="0">
                <a:off x="1352713" y="4960406"/>
                <a:ext cx="110180" cy="248282"/>
              </a:xfrm>
              <a:prstGeom prst="line"/>
              <a:noFill/>
              <a:ln w="38100" cmpd="sng" cap="flat">
                <a:solidFill>
                  <a:srgbClr val="000000"/>
                </a:solidFill>
                <a:prstDash val="solid"/>
                <a:round/>
              </a:ln>
            </p:spPr>
          </p:sp>
          <p:sp>
            <p:nvSpPr>
              <p:cNvPr id="2233" name="直线"/>
              <p:cNvSpPr>
                <a:spLocks/>
              </p:cNvSpPr>
              <p:nvPr/>
            </p:nvSpPr>
            <p:spPr>
              <a:xfrm rot="0">
                <a:off x="1439617" y="5564042"/>
                <a:ext cx="4657105" cy="1551"/>
              </a:xfrm>
              <a:prstGeom prst="line"/>
              <a:noFill/>
              <a:ln w="38100" cmpd="sng" cap="flat">
                <a:solidFill>
                  <a:srgbClr val="000000"/>
                </a:solidFill>
                <a:prstDash val="solid"/>
                <a:round/>
              </a:ln>
            </p:spPr>
          </p:sp>
          <p:sp>
            <p:nvSpPr>
              <p:cNvPr id="2234" name="直线"/>
              <p:cNvSpPr>
                <a:spLocks/>
              </p:cNvSpPr>
              <p:nvPr/>
            </p:nvSpPr>
            <p:spPr>
              <a:xfrm flipH="1" flipV="1" rot="0">
                <a:off x="1822923" y="4960406"/>
                <a:ext cx="108629" cy="248282"/>
              </a:xfrm>
              <a:prstGeom prst="line"/>
              <a:noFill/>
              <a:ln w="38100" cmpd="sng" cap="flat">
                <a:solidFill>
                  <a:srgbClr val="000000"/>
                </a:solidFill>
                <a:prstDash val="solid"/>
                <a:round/>
              </a:ln>
            </p:spPr>
          </p:sp>
          <p:sp>
            <p:nvSpPr>
              <p:cNvPr id="2235" name="曲线"/>
              <p:cNvSpPr>
                <a:spLocks/>
              </p:cNvSpPr>
              <p:nvPr/>
            </p:nvSpPr>
            <p:spPr>
              <a:xfrm rot="0">
                <a:off x="1880343" y="5199378"/>
                <a:ext cx="63624" cy="63621"/>
              </a:xfrm>
              <a:custGeom>
                <a:gdLst>
                  <a:gd name="T1" fmla="*/ 0 w 21600"/>
                  <a:gd name="T2" fmla="*/ 0 h 21600"/>
                  <a:gd name="T3" fmla="*/ 21600 w 21600"/>
                  <a:gd name="T4" fmla="*/ 21600 h 21600"/>
                </a:gdLst>
                <a:rect l="T1" t="T2" r="T3" b="T4"/>
                <a:pathLst>
                  <a:path w="21600" h="21600">
                    <a:moveTo>
                      <a:pt x="21600" y="10521"/>
                    </a:moveTo>
                    <a:lnTo>
                      <a:pt x="19383" y="3323"/>
                    </a:lnTo>
                    <a:lnTo>
                      <a:pt x="11075" y="0"/>
                    </a:lnTo>
                    <a:lnTo>
                      <a:pt x="3876" y="3323"/>
                    </a:lnTo>
                    <a:lnTo>
                      <a:pt x="0" y="10521"/>
                    </a:lnTo>
                    <a:lnTo>
                      <a:pt x="3876" y="19384"/>
                    </a:lnTo>
                    <a:lnTo>
                      <a:pt x="11075" y="21600"/>
                    </a:lnTo>
                    <a:lnTo>
                      <a:pt x="19383" y="19384"/>
                    </a:lnTo>
                    <a:lnTo>
                      <a:pt x="21600" y="10521"/>
                    </a:lnTo>
                  </a:path>
                </a:pathLst>
              </a:custGeom>
              <a:noFill/>
              <a:ln w="38100" cmpd="sng" cap="flat">
                <a:solidFill>
                  <a:srgbClr val="000000"/>
                </a:solidFill>
                <a:prstDash val="solid"/>
                <a:round/>
              </a:ln>
            </p:spPr>
          </p:sp>
          <p:sp>
            <p:nvSpPr>
              <p:cNvPr id="2236" name="直线"/>
              <p:cNvSpPr>
                <a:spLocks/>
              </p:cNvSpPr>
              <p:nvPr/>
            </p:nvSpPr>
            <p:spPr>
              <a:xfrm flipH="1" flipV="1" rot="0">
                <a:off x="3222694" y="4960406"/>
                <a:ext cx="105525" cy="248282"/>
              </a:xfrm>
              <a:prstGeom prst="line"/>
              <a:noFill/>
              <a:ln w="38100" cmpd="sng" cap="flat">
                <a:solidFill>
                  <a:srgbClr val="000000"/>
                </a:solidFill>
                <a:prstDash val="solid"/>
                <a:round/>
              </a:ln>
            </p:spPr>
          </p:sp>
          <p:sp>
            <p:nvSpPr>
              <p:cNvPr id="2237" name="曲线"/>
              <p:cNvSpPr>
                <a:spLocks/>
              </p:cNvSpPr>
              <p:nvPr/>
            </p:nvSpPr>
            <p:spPr>
              <a:xfrm rot="0">
                <a:off x="3280113" y="5199378"/>
                <a:ext cx="63625" cy="63621"/>
              </a:xfrm>
              <a:custGeom>
                <a:gdLst>
                  <a:gd name="T1" fmla="*/ 0 w 21600"/>
                  <a:gd name="T2" fmla="*/ 0 h 21600"/>
                  <a:gd name="T3" fmla="*/ 21600 w 21600"/>
                  <a:gd name="T4" fmla="*/ 21600 h 21600"/>
                </a:gdLst>
                <a:rect l="T1" t="T2" r="T3" b="T4"/>
                <a:pathLst>
                  <a:path w="21600" h="21600">
                    <a:moveTo>
                      <a:pt x="21600" y="10521"/>
                    </a:moveTo>
                    <a:lnTo>
                      <a:pt x="18275" y="3323"/>
                    </a:lnTo>
                    <a:lnTo>
                      <a:pt x="11075" y="0"/>
                    </a:lnTo>
                    <a:lnTo>
                      <a:pt x="2214" y="3323"/>
                    </a:lnTo>
                    <a:lnTo>
                      <a:pt x="0" y="10521"/>
                    </a:lnTo>
                    <a:lnTo>
                      <a:pt x="2214" y="19384"/>
                    </a:lnTo>
                    <a:lnTo>
                      <a:pt x="11075" y="21600"/>
                    </a:lnTo>
                    <a:lnTo>
                      <a:pt x="18275" y="19384"/>
                    </a:lnTo>
                    <a:lnTo>
                      <a:pt x="21600" y="10521"/>
                    </a:lnTo>
                  </a:path>
                </a:pathLst>
              </a:custGeom>
              <a:noFill/>
              <a:ln w="38100" cmpd="sng" cap="flat">
                <a:solidFill>
                  <a:srgbClr val="000000"/>
                </a:solidFill>
                <a:prstDash val="solid"/>
                <a:round/>
              </a:ln>
            </p:spPr>
          </p:sp>
          <p:grpSp>
            <p:nvGrpSpPr>
              <p:cNvPr id="2240" name="组合"/>
              <p:cNvGrpSpPr>
                <a:grpSpLocks/>
              </p:cNvGrpSpPr>
              <p:nvPr/>
            </p:nvGrpSpPr>
            <p:grpSpPr>
              <a:xfrm>
                <a:off x="3689801" y="4960406"/>
                <a:ext cx="122596" cy="302593"/>
                <a:chOff x="3689801" y="4960406"/>
                <a:chExt cx="122596" cy="302593"/>
              </a:xfrm>
            </p:grpSpPr>
            <p:sp>
              <p:nvSpPr>
                <p:cNvPr id="2238" name="直线"/>
                <p:cNvSpPr>
                  <a:spLocks/>
                </p:cNvSpPr>
                <p:nvPr/>
              </p:nvSpPr>
              <p:spPr>
                <a:xfrm flipH="1" flipV="1" rot="0">
                  <a:off x="3689801" y="4960406"/>
                  <a:ext cx="107824" cy="247978"/>
                </a:xfrm>
                <a:prstGeom prst="line"/>
                <a:noFill/>
                <a:ln w="38100" cmpd="sng" cap="flat">
                  <a:solidFill>
                    <a:srgbClr val="000000"/>
                  </a:solidFill>
                  <a:prstDash val="solid"/>
                  <a:round/>
                </a:ln>
              </p:spPr>
            </p:sp>
            <p:sp>
              <p:nvSpPr>
                <p:cNvPr id="2239" name="曲线"/>
                <p:cNvSpPr>
                  <a:spLocks/>
                </p:cNvSpPr>
                <p:nvPr/>
              </p:nvSpPr>
              <p:spPr>
                <a:xfrm rot="0">
                  <a:off x="3745930" y="5199529"/>
                  <a:ext cx="66467" cy="63470"/>
                </a:xfrm>
                <a:custGeom>
                  <a:gdLst>
                    <a:gd name="T1" fmla="*/ 0 w 21600"/>
                    <a:gd name="T2" fmla="*/ 0 h 21600"/>
                    <a:gd name="T3" fmla="*/ 21600 w 21600"/>
                    <a:gd name="T4" fmla="*/ 21600 h 21600"/>
                  </a:gdLst>
                  <a:rect l="T1" t="T2" r="T3" b="T4"/>
                  <a:pathLst>
                    <a:path w="21600" h="21600">
                      <a:moveTo>
                        <a:pt x="22692" y="11061"/>
                      </a:moveTo>
                      <a:lnTo>
                        <a:pt x="19372" y="3492"/>
                      </a:lnTo>
                      <a:lnTo>
                        <a:pt x="11622" y="0"/>
                      </a:lnTo>
                      <a:lnTo>
                        <a:pt x="3320" y="3492"/>
                      </a:lnTo>
                      <a:lnTo>
                        <a:pt x="0" y="11061"/>
                      </a:lnTo>
                      <a:lnTo>
                        <a:pt x="3320" y="20377"/>
                      </a:lnTo>
                      <a:lnTo>
                        <a:pt x="11622" y="22707"/>
                      </a:lnTo>
                      <a:lnTo>
                        <a:pt x="19372" y="20377"/>
                      </a:lnTo>
                      <a:lnTo>
                        <a:pt x="22692" y="11061"/>
                      </a:lnTo>
                    </a:path>
                  </a:pathLst>
                </a:custGeom>
                <a:noFill/>
                <a:ln w="38100" cmpd="sng" cap="flat">
                  <a:solidFill>
                    <a:srgbClr val="000000"/>
                  </a:solidFill>
                  <a:prstDash val="solid"/>
                  <a:round/>
                </a:ln>
              </p:spPr>
            </p:sp>
          </p:grpSp>
          <p:grpSp>
            <p:nvGrpSpPr>
              <p:cNvPr id="2243" name="组合"/>
              <p:cNvGrpSpPr>
                <a:grpSpLocks/>
              </p:cNvGrpSpPr>
              <p:nvPr/>
            </p:nvGrpSpPr>
            <p:grpSpPr>
              <a:xfrm>
                <a:off x="4142942" y="4960406"/>
                <a:ext cx="122595" cy="302593"/>
                <a:chOff x="4142942" y="4960406"/>
                <a:chExt cx="122595" cy="302593"/>
              </a:xfrm>
            </p:grpSpPr>
            <p:sp>
              <p:nvSpPr>
                <p:cNvPr id="2241" name="直线"/>
                <p:cNvSpPr>
                  <a:spLocks/>
                </p:cNvSpPr>
                <p:nvPr/>
              </p:nvSpPr>
              <p:spPr>
                <a:xfrm flipH="1" flipV="1" rot="0">
                  <a:off x="4142942" y="4960406"/>
                  <a:ext cx="110779" cy="247978"/>
                </a:xfrm>
                <a:prstGeom prst="line"/>
                <a:noFill/>
                <a:ln w="38100" cmpd="sng" cap="flat">
                  <a:solidFill>
                    <a:srgbClr val="000000"/>
                  </a:solidFill>
                  <a:prstDash val="solid"/>
                  <a:round/>
                </a:ln>
              </p:spPr>
            </p:sp>
            <p:sp>
              <p:nvSpPr>
                <p:cNvPr id="2242" name="曲线"/>
                <p:cNvSpPr>
                  <a:spLocks/>
                </p:cNvSpPr>
                <p:nvPr/>
              </p:nvSpPr>
              <p:spPr>
                <a:xfrm rot="0">
                  <a:off x="4202025" y="5199529"/>
                  <a:ext cx="63512" cy="63470"/>
                </a:xfrm>
                <a:custGeom>
                  <a:gdLst>
                    <a:gd name="T1" fmla="*/ 0 w 21600"/>
                    <a:gd name="T2" fmla="*/ 0 h 21600"/>
                    <a:gd name="T3" fmla="*/ 21600 w 21600"/>
                    <a:gd name="T4" fmla="*/ 21600 h 21600"/>
                  </a:gdLst>
                  <a:rect l="T1" t="T2" r="T3" b="T4"/>
                  <a:pathLst>
                    <a:path w="21600" h="21600">
                      <a:moveTo>
                        <a:pt x="22693" y="11061"/>
                      </a:moveTo>
                      <a:lnTo>
                        <a:pt x="20365" y="3492"/>
                      </a:lnTo>
                      <a:lnTo>
                        <a:pt x="11055" y="0"/>
                      </a:lnTo>
                      <a:lnTo>
                        <a:pt x="3490" y="3492"/>
                      </a:lnTo>
                      <a:lnTo>
                        <a:pt x="0" y="11061"/>
                      </a:lnTo>
                      <a:lnTo>
                        <a:pt x="3490" y="20377"/>
                      </a:lnTo>
                      <a:lnTo>
                        <a:pt x="11055" y="22707"/>
                      </a:lnTo>
                      <a:lnTo>
                        <a:pt x="20365" y="20377"/>
                      </a:lnTo>
                      <a:lnTo>
                        <a:pt x="22693" y="11061"/>
                      </a:lnTo>
                    </a:path>
                  </a:pathLst>
                </a:custGeom>
                <a:noFill/>
                <a:ln w="38100" cmpd="sng" cap="flat">
                  <a:solidFill>
                    <a:srgbClr val="000000"/>
                  </a:solidFill>
                  <a:prstDash val="solid"/>
                  <a:round/>
                </a:ln>
              </p:spPr>
            </p:sp>
          </p:grpSp>
          <p:grpSp>
            <p:nvGrpSpPr>
              <p:cNvPr id="2246" name="组合"/>
              <p:cNvGrpSpPr>
                <a:grpSpLocks/>
              </p:cNvGrpSpPr>
              <p:nvPr/>
            </p:nvGrpSpPr>
            <p:grpSpPr>
              <a:xfrm>
                <a:off x="4625567" y="4960406"/>
                <a:ext cx="124147" cy="302593"/>
                <a:chOff x="4625567" y="4960406"/>
                <a:chExt cx="124147" cy="302593"/>
              </a:xfrm>
            </p:grpSpPr>
            <p:sp>
              <p:nvSpPr>
                <p:cNvPr id="2244" name="直线"/>
                <p:cNvSpPr>
                  <a:spLocks/>
                </p:cNvSpPr>
                <p:nvPr/>
              </p:nvSpPr>
              <p:spPr>
                <a:xfrm flipH="1" flipV="1" rot="0">
                  <a:off x="4625567" y="4960406"/>
                  <a:ext cx="109368" cy="247978"/>
                </a:xfrm>
                <a:prstGeom prst="line"/>
                <a:noFill/>
                <a:ln w="38100" cmpd="sng" cap="flat">
                  <a:solidFill>
                    <a:srgbClr val="000000"/>
                  </a:solidFill>
                  <a:prstDash val="solid"/>
                  <a:round/>
                </a:ln>
              </p:spPr>
            </p:sp>
            <p:sp>
              <p:nvSpPr>
                <p:cNvPr id="2245" name="曲线"/>
                <p:cNvSpPr>
                  <a:spLocks/>
                </p:cNvSpPr>
                <p:nvPr/>
              </p:nvSpPr>
              <p:spPr>
                <a:xfrm rot="0">
                  <a:off x="4683207" y="5199529"/>
                  <a:ext cx="66507" cy="63470"/>
                </a:xfrm>
                <a:custGeom>
                  <a:gdLst>
                    <a:gd name="T1" fmla="*/ 0 w 21600"/>
                    <a:gd name="T2" fmla="*/ 0 h 21600"/>
                    <a:gd name="T3" fmla="*/ 21600 w 21600"/>
                    <a:gd name="T4" fmla="*/ 21600 h 21600"/>
                  </a:gdLst>
                  <a:rect l="T1" t="T2" r="T3" b="T4"/>
                  <a:pathLst>
                    <a:path w="21600" h="21600">
                      <a:moveTo>
                        <a:pt x="22679" y="11061"/>
                      </a:moveTo>
                      <a:lnTo>
                        <a:pt x="19845" y="3492"/>
                      </a:lnTo>
                      <a:lnTo>
                        <a:pt x="11339" y="0"/>
                      </a:lnTo>
                      <a:lnTo>
                        <a:pt x="3967" y="3492"/>
                      </a:lnTo>
                      <a:lnTo>
                        <a:pt x="0" y="11061"/>
                      </a:lnTo>
                      <a:lnTo>
                        <a:pt x="3967" y="20377"/>
                      </a:lnTo>
                      <a:lnTo>
                        <a:pt x="11339" y="22707"/>
                      </a:lnTo>
                      <a:lnTo>
                        <a:pt x="19845" y="20377"/>
                      </a:lnTo>
                      <a:lnTo>
                        <a:pt x="22679" y="11061"/>
                      </a:lnTo>
                    </a:path>
                  </a:pathLst>
                </a:custGeom>
                <a:noFill/>
                <a:ln w="38100" cmpd="sng" cap="flat">
                  <a:solidFill>
                    <a:srgbClr val="000000"/>
                  </a:solidFill>
                  <a:prstDash val="solid"/>
                  <a:round/>
                </a:ln>
              </p:spPr>
            </p:sp>
          </p:grpSp>
          <p:grpSp>
            <p:nvGrpSpPr>
              <p:cNvPr id="2249" name="组合"/>
              <p:cNvGrpSpPr>
                <a:grpSpLocks/>
              </p:cNvGrpSpPr>
              <p:nvPr/>
            </p:nvGrpSpPr>
            <p:grpSpPr>
              <a:xfrm>
                <a:off x="5081812" y="4960406"/>
                <a:ext cx="124147" cy="302593"/>
                <a:chOff x="5081812" y="4960406"/>
                <a:chExt cx="124147" cy="302593"/>
              </a:xfrm>
            </p:grpSpPr>
            <p:sp>
              <p:nvSpPr>
                <p:cNvPr id="2247" name="直线"/>
                <p:cNvSpPr>
                  <a:spLocks/>
                </p:cNvSpPr>
                <p:nvPr/>
              </p:nvSpPr>
              <p:spPr>
                <a:xfrm flipH="1" flipV="1" rot="0">
                  <a:off x="5081812" y="4960406"/>
                  <a:ext cx="106412" cy="247978"/>
                </a:xfrm>
                <a:prstGeom prst="line"/>
                <a:noFill/>
                <a:ln w="38100" cmpd="sng" cap="flat">
                  <a:solidFill>
                    <a:srgbClr val="000000"/>
                  </a:solidFill>
                  <a:prstDash val="solid"/>
                  <a:round/>
                </a:ln>
              </p:spPr>
            </p:sp>
            <p:sp>
              <p:nvSpPr>
                <p:cNvPr id="2248" name="曲线"/>
                <p:cNvSpPr>
                  <a:spLocks/>
                </p:cNvSpPr>
                <p:nvPr/>
              </p:nvSpPr>
              <p:spPr>
                <a:xfrm rot="0">
                  <a:off x="5139452" y="5199529"/>
                  <a:ext cx="66507" cy="63470"/>
                </a:xfrm>
                <a:custGeom>
                  <a:gdLst>
                    <a:gd name="T1" fmla="*/ 0 w 21600"/>
                    <a:gd name="T2" fmla="*/ 0 h 21600"/>
                    <a:gd name="T3" fmla="*/ 21600 w 21600"/>
                    <a:gd name="T4" fmla="*/ 21600 h 21600"/>
                  </a:gdLst>
                  <a:rect l="T1" t="T2" r="T3" b="T4"/>
                  <a:pathLst>
                    <a:path w="21600" h="21600">
                      <a:moveTo>
                        <a:pt x="22679" y="11061"/>
                      </a:moveTo>
                      <a:lnTo>
                        <a:pt x="18711" y="3492"/>
                      </a:lnTo>
                      <a:lnTo>
                        <a:pt x="11338" y="0"/>
                      </a:lnTo>
                      <a:lnTo>
                        <a:pt x="2834" y="3492"/>
                      </a:lnTo>
                      <a:lnTo>
                        <a:pt x="0" y="11061"/>
                      </a:lnTo>
                      <a:lnTo>
                        <a:pt x="2834" y="20377"/>
                      </a:lnTo>
                      <a:lnTo>
                        <a:pt x="11338" y="22707"/>
                      </a:lnTo>
                      <a:lnTo>
                        <a:pt x="18711" y="20377"/>
                      </a:lnTo>
                      <a:lnTo>
                        <a:pt x="22679" y="11061"/>
                      </a:lnTo>
                    </a:path>
                  </a:pathLst>
                </a:custGeom>
                <a:noFill/>
                <a:ln w="38100" cmpd="sng" cap="flat">
                  <a:solidFill>
                    <a:srgbClr val="000000"/>
                  </a:solidFill>
                  <a:prstDash val="solid"/>
                  <a:round/>
                </a:ln>
              </p:spPr>
            </p:sp>
          </p:grpSp>
          <p:grpSp>
            <p:nvGrpSpPr>
              <p:cNvPr id="2252" name="组合"/>
              <p:cNvGrpSpPr>
                <a:grpSpLocks/>
              </p:cNvGrpSpPr>
              <p:nvPr/>
            </p:nvGrpSpPr>
            <p:grpSpPr>
              <a:xfrm>
                <a:off x="5542711" y="4960406"/>
                <a:ext cx="130355" cy="310351"/>
                <a:chOff x="5542711" y="4960406"/>
                <a:chExt cx="130355" cy="310351"/>
              </a:xfrm>
            </p:grpSpPr>
            <p:sp>
              <p:nvSpPr>
                <p:cNvPr id="2250" name="直线"/>
                <p:cNvSpPr>
                  <a:spLocks/>
                </p:cNvSpPr>
                <p:nvPr/>
              </p:nvSpPr>
              <p:spPr>
                <a:xfrm flipH="1" flipV="1" rot="0">
                  <a:off x="5542711" y="4960406"/>
                  <a:ext cx="106654" cy="248282"/>
                </a:xfrm>
                <a:prstGeom prst="line"/>
                <a:noFill/>
                <a:ln w="38100" cmpd="sng" cap="flat">
                  <a:solidFill>
                    <a:srgbClr val="000000"/>
                  </a:solidFill>
                  <a:prstDash val="solid"/>
                  <a:round/>
                </a:ln>
              </p:spPr>
            </p:sp>
            <p:sp>
              <p:nvSpPr>
                <p:cNvPr id="2251" name="曲线"/>
                <p:cNvSpPr>
                  <a:spLocks/>
                </p:cNvSpPr>
                <p:nvPr/>
              </p:nvSpPr>
              <p:spPr>
                <a:xfrm rot="0">
                  <a:off x="5601964" y="5199821"/>
                  <a:ext cx="71102" cy="70937"/>
                </a:xfrm>
                <a:custGeom>
                  <a:gdLst>
                    <a:gd name="T1" fmla="*/ 0 w 21600"/>
                    <a:gd name="T2" fmla="*/ 0 h 21600"/>
                    <a:gd name="T3" fmla="*/ 21600 w 21600"/>
                    <a:gd name="T4" fmla="*/ 21600 h 21600"/>
                  </a:gdLst>
                  <a:rect l="T1" t="T2" r="T3" b="T4"/>
                  <a:pathLst>
                    <a:path w="21600" h="21600">
                      <a:moveTo>
                        <a:pt x="22628" y="11048"/>
                      </a:moveTo>
                      <a:lnTo>
                        <a:pt x="18565" y="3489"/>
                      </a:lnTo>
                      <a:lnTo>
                        <a:pt x="11024" y="0"/>
                      </a:lnTo>
                      <a:lnTo>
                        <a:pt x="2320" y="3489"/>
                      </a:lnTo>
                      <a:lnTo>
                        <a:pt x="0" y="11048"/>
                      </a:lnTo>
                      <a:lnTo>
                        <a:pt x="2320" y="20352"/>
                      </a:lnTo>
                      <a:lnTo>
                        <a:pt x="11024" y="22678"/>
                      </a:lnTo>
                      <a:lnTo>
                        <a:pt x="18565" y="20352"/>
                      </a:lnTo>
                      <a:lnTo>
                        <a:pt x="22628" y="11048"/>
                      </a:lnTo>
                    </a:path>
                  </a:pathLst>
                </a:custGeom>
                <a:noFill/>
                <a:ln w="38100" cmpd="sng" cap="flat">
                  <a:solidFill>
                    <a:srgbClr val="000000"/>
                  </a:solidFill>
                  <a:prstDash val="solid"/>
                  <a:round/>
                </a:ln>
              </p:spPr>
            </p:sp>
          </p:grpSp>
          <p:sp>
            <p:nvSpPr>
              <p:cNvPr id="2253" name="直线"/>
              <p:cNvSpPr>
                <a:spLocks/>
              </p:cNvSpPr>
              <p:nvPr/>
            </p:nvSpPr>
            <p:spPr>
              <a:xfrm rot="0">
                <a:off x="6085859" y="5430590"/>
                <a:ext cx="0" cy="283971"/>
              </a:xfrm>
              <a:prstGeom prst="line"/>
              <a:noFill/>
              <a:ln w="38100" cmpd="sng" cap="flat">
                <a:solidFill>
                  <a:srgbClr val="000000"/>
                </a:solidFill>
                <a:prstDash val="solid"/>
                <a:round/>
              </a:ln>
            </p:spPr>
          </p:sp>
          <p:sp>
            <p:nvSpPr>
              <p:cNvPr id="2254" name="直线"/>
              <p:cNvSpPr>
                <a:spLocks/>
              </p:cNvSpPr>
              <p:nvPr/>
            </p:nvSpPr>
            <p:spPr>
              <a:xfrm flipH="1" flipV="1" rot="0">
                <a:off x="2290031" y="4960406"/>
                <a:ext cx="110180" cy="248282"/>
              </a:xfrm>
              <a:prstGeom prst="line"/>
              <a:noFill/>
              <a:ln w="38100" cmpd="sng" cap="flat">
                <a:solidFill>
                  <a:srgbClr val="000000"/>
                </a:solidFill>
                <a:prstDash val="solid"/>
                <a:round/>
              </a:ln>
            </p:spPr>
          </p:sp>
          <p:sp>
            <p:nvSpPr>
              <p:cNvPr id="2255" name="曲线"/>
              <p:cNvSpPr>
                <a:spLocks/>
              </p:cNvSpPr>
              <p:nvPr/>
            </p:nvSpPr>
            <p:spPr>
              <a:xfrm rot="0">
                <a:off x="2349002" y="5199378"/>
                <a:ext cx="63624" cy="63621"/>
              </a:xfrm>
              <a:custGeom>
                <a:gdLst>
                  <a:gd name="T1" fmla="*/ 0 w 21600"/>
                  <a:gd name="T2" fmla="*/ 0 h 21600"/>
                  <a:gd name="T3" fmla="*/ 21600 w 21600"/>
                  <a:gd name="T4" fmla="*/ 21600 h 21600"/>
                </a:gdLst>
                <a:rect l="T1" t="T2" r="T3" b="T4"/>
                <a:pathLst>
                  <a:path w="21600" h="21600">
                    <a:moveTo>
                      <a:pt x="21600" y="10521"/>
                    </a:moveTo>
                    <a:lnTo>
                      <a:pt x="18275" y="3323"/>
                    </a:lnTo>
                    <a:lnTo>
                      <a:pt x="11075" y="0"/>
                    </a:lnTo>
                    <a:lnTo>
                      <a:pt x="3322" y="3323"/>
                    </a:lnTo>
                    <a:lnTo>
                      <a:pt x="0" y="10521"/>
                    </a:lnTo>
                    <a:lnTo>
                      <a:pt x="3322" y="19384"/>
                    </a:lnTo>
                    <a:lnTo>
                      <a:pt x="11075" y="21600"/>
                    </a:lnTo>
                    <a:lnTo>
                      <a:pt x="18275" y="19384"/>
                    </a:lnTo>
                    <a:lnTo>
                      <a:pt x="21600" y="10521"/>
                    </a:lnTo>
                  </a:path>
                </a:pathLst>
              </a:custGeom>
              <a:noFill/>
              <a:ln w="38100" cmpd="sng" cap="flat">
                <a:solidFill>
                  <a:srgbClr val="000000"/>
                </a:solidFill>
                <a:prstDash val="solid"/>
                <a:round/>
              </a:ln>
            </p:spPr>
          </p:sp>
          <p:sp>
            <p:nvSpPr>
              <p:cNvPr id="2256" name="直线"/>
              <p:cNvSpPr>
                <a:spLocks/>
              </p:cNvSpPr>
              <p:nvPr/>
            </p:nvSpPr>
            <p:spPr>
              <a:xfrm flipH="1" flipV="1" rot="0">
                <a:off x="2757138" y="4951096"/>
                <a:ext cx="111733" cy="248281"/>
              </a:xfrm>
              <a:prstGeom prst="line"/>
              <a:noFill/>
              <a:ln w="38100" cmpd="sng" cap="flat">
                <a:solidFill>
                  <a:srgbClr val="000000"/>
                </a:solidFill>
                <a:prstDash val="solid"/>
                <a:round/>
              </a:ln>
            </p:spPr>
          </p:sp>
          <p:sp>
            <p:nvSpPr>
              <p:cNvPr id="2257" name="曲线"/>
              <p:cNvSpPr>
                <a:spLocks/>
              </p:cNvSpPr>
              <p:nvPr/>
            </p:nvSpPr>
            <p:spPr>
              <a:xfrm rot="0">
                <a:off x="2836283" y="5202482"/>
                <a:ext cx="69833" cy="71380"/>
              </a:xfrm>
              <a:custGeom>
                <a:gdLst>
                  <a:gd name="T1" fmla="*/ 0 w 21600"/>
                  <a:gd name="T2" fmla="*/ 0 h 21600"/>
                  <a:gd name="T3" fmla="*/ 21600 w 21600"/>
                  <a:gd name="T4" fmla="*/ 21600 h 21600"/>
                </a:gdLst>
                <a:rect l="T1" t="T2" r="T3" b="T4"/>
                <a:pathLst>
                  <a:path w="21600" h="21600">
                    <a:moveTo>
                      <a:pt x="21600" y="10523"/>
                    </a:moveTo>
                    <a:lnTo>
                      <a:pt x="18275" y="3323"/>
                    </a:lnTo>
                    <a:lnTo>
                      <a:pt x="11076" y="0"/>
                    </a:lnTo>
                    <a:lnTo>
                      <a:pt x="3323" y="3323"/>
                    </a:lnTo>
                    <a:lnTo>
                      <a:pt x="0" y="10523"/>
                    </a:lnTo>
                    <a:lnTo>
                      <a:pt x="3323" y="19383"/>
                    </a:lnTo>
                    <a:lnTo>
                      <a:pt x="11076" y="21600"/>
                    </a:lnTo>
                    <a:lnTo>
                      <a:pt x="18275" y="19383"/>
                    </a:lnTo>
                    <a:lnTo>
                      <a:pt x="21600" y="10523"/>
                    </a:lnTo>
                  </a:path>
                </a:pathLst>
              </a:custGeom>
              <a:noFill/>
              <a:ln w="38100" cmpd="sng" cap="flat">
                <a:solidFill>
                  <a:srgbClr val="000000"/>
                </a:solidFill>
                <a:prstDash val="solid"/>
                <a:round/>
              </a:ln>
            </p:spPr>
          </p:sp>
          <p:grpSp>
            <p:nvGrpSpPr>
              <p:cNvPr id="2264" name="组合"/>
              <p:cNvGrpSpPr>
                <a:grpSpLocks/>
              </p:cNvGrpSpPr>
              <p:nvPr/>
            </p:nvGrpSpPr>
            <p:grpSpPr>
              <a:xfrm>
                <a:off x="1439617" y="5258345"/>
                <a:ext cx="1446325" cy="322765"/>
                <a:chOff x="1439617" y="5258345"/>
                <a:chExt cx="1446325" cy="322765"/>
              </a:xfrm>
            </p:grpSpPr>
            <p:grpSp>
              <p:nvGrpSpPr>
                <p:cNvPr id="2260" name="组合"/>
                <p:cNvGrpSpPr>
                  <a:grpSpLocks/>
                </p:cNvGrpSpPr>
                <p:nvPr/>
              </p:nvGrpSpPr>
              <p:grpSpPr>
                <a:xfrm>
                  <a:off x="1439617" y="5258345"/>
                  <a:ext cx="482624" cy="319661"/>
                  <a:chOff x="1439617" y="5258345"/>
                  <a:chExt cx="482624" cy="319661"/>
                </a:xfrm>
              </p:grpSpPr>
              <p:sp>
                <p:nvSpPr>
                  <p:cNvPr id="2258" name="直线"/>
                  <p:cNvSpPr>
                    <a:spLocks/>
                  </p:cNvSpPr>
                  <p:nvPr/>
                </p:nvSpPr>
                <p:spPr>
                  <a:xfrm rot="0">
                    <a:off x="1439617" y="5264552"/>
                    <a:ext cx="1551" cy="313454"/>
                  </a:xfrm>
                  <a:prstGeom prst="line"/>
                  <a:noFill/>
                  <a:ln w="38100" cmpd="sng" cap="flat">
                    <a:solidFill>
                      <a:srgbClr val="000000"/>
                    </a:solidFill>
                    <a:prstDash val="solid"/>
                    <a:round/>
                  </a:ln>
                </p:spPr>
              </p:sp>
              <p:sp>
                <p:nvSpPr>
                  <p:cNvPr id="2259" name="直线"/>
                  <p:cNvSpPr>
                    <a:spLocks/>
                  </p:cNvSpPr>
                  <p:nvPr/>
                </p:nvSpPr>
                <p:spPr>
                  <a:xfrm rot="0">
                    <a:off x="1920690" y="5258345"/>
                    <a:ext cx="1551" cy="313454"/>
                  </a:xfrm>
                  <a:prstGeom prst="line"/>
                  <a:noFill/>
                  <a:ln w="38100" cmpd="sng" cap="flat">
                    <a:solidFill>
                      <a:srgbClr val="000000"/>
                    </a:solidFill>
                    <a:prstDash val="solid"/>
                    <a:round/>
                  </a:ln>
                </p:spPr>
              </p:sp>
            </p:grpSp>
            <p:grpSp>
              <p:nvGrpSpPr>
                <p:cNvPr id="2263" name="组合"/>
                <p:cNvGrpSpPr>
                  <a:grpSpLocks/>
                </p:cNvGrpSpPr>
                <p:nvPr/>
              </p:nvGrpSpPr>
              <p:grpSpPr>
                <a:xfrm>
                  <a:off x="2403317" y="5261448"/>
                  <a:ext cx="482625" cy="319662"/>
                  <a:chOff x="2403317" y="5261448"/>
                  <a:chExt cx="482625" cy="319662"/>
                </a:xfrm>
              </p:grpSpPr>
              <p:sp>
                <p:nvSpPr>
                  <p:cNvPr id="2261" name="直线"/>
                  <p:cNvSpPr>
                    <a:spLocks/>
                  </p:cNvSpPr>
                  <p:nvPr/>
                </p:nvSpPr>
                <p:spPr>
                  <a:xfrm rot="0">
                    <a:off x="2403317" y="5267655"/>
                    <a:ext cx="1551" cy="313455"/>
                  </a:xfrm>
                  <a:prstGeom prst="line"/>
                  <a:noFill/>
                  <a:ln w="38100" cmpd="sng" cap="flat">
                    <a:solidFill>
                      <a:srgbClr val="000000"/>
                    </a:solidFill>
                    <a:prstDash val="solid"/>
                    <a:round/>
                  </a:ln>
                </p:spPr>
              </p:sp>
              <p:sp>
                <p:nvSpPr>
                  <p:cNvPr id="2262" name="直线"/>
                  <p:cNvSpPr>
                    <a:spLocks/>
                  </p:cNvSpPr>
                  <p:nvPr/>
                </p:nvSpPr>
                <p:spPr>
                  <a:xfrm rot="0">
                    <a:off x="2884391" y="5261448"/>
                    <a:ext cx="1551" cy="313455"/>
                  </a:xfrm>
                  <a:prstGeom prst="line"/>
                  <a:noFill/>
                  <a:ln w="38100" cmpd="sng" cap="flat">
                    <a:solidFill>
                      <a:srgbClr val="000000"/>
                    </a:solidFill>
                    <a:prstDash val="solid"/>
                    <a:round/>
                  </a:ln>
                </p:spPr>
              </p:sp>
            </p:grpSp>
          </p:grpSp>
          <p:sp>
            <p:nvSpPr>
              <p:cNvPr id="2265" name="直线"/>
              <p:cNvSpPr>
                <a:spLocks/>
              </p:cNvSpPr>
              <p:nvPr/>
            </p:nvSpPr>
            <p:spPr>
              <a:xfrm rot="0">
                <a:off x="3303390" y="5231965"/>
                <a:ext cx="1551" cy="313455"/>
              </a:xfrm>
              <a:prstGeom prst="line"/>
              <a:noFill/>
              <a:ln w="38100" cmpd="sng" cap="flat">
                <a:solidFill>
                  <a:srgbClr val="000000"/>
                </a:solidFill>
                <a:prstDash val="solid"/>
                <a:round/>
              </a:ln>
            </p:spPr>
          </p:sp>
          <p:sp>
            <p:nvSpPr>
              <p:cNvPr id="2266" name="直线"/>
              <p:cNvSpPr>
                <a:spLocks/>
              </p:cNvSpPr>
              <p:nvPr/>
            </p:nvSpPr>
            <p:spPr>
              <a:xfrm rot="0">
                <a:off x="3786015" y="5261449"/>
                <a:ext cx="1551" cy="313455"/>
              </a:xfrm>
              <a:prstGeom prst="line"/>
              <a:noFill/>
              <a:ln w="38100" cmpd="sng" cap="flat">
                <a:solidFill>
                  <a:srgbClr val="000000"/>
                </a:solidFill>
                <a:prstDash val="solid"/>
                <a:round/>
              </a:ln>
            </p:spPr>
          </p:sp>
          <p:grpSp>
            <p:nvGrpSpPr>
              <p:cNvPr id="2269" name="组合"/>
              <p:cNvGrpSpPr>
                <a:grpSpLocks/>
              </p:cNvGrpSpPr>
              <p:nvPr/>
            </p:nvGrpSpPr>
            <p:grpSpPr>
              <a:xfrm>
                <a:off x="4232950" y="5228860"/>
                <a:ext cx="482625" cy="319662"/>
                <a:chOff x="4232950" y="5228860"/>
                <a:chExt cx="482625" cy="319662"/>
              </a:xfrm>
            </p:grpSpPr>
            <p:sp>
              <p:nvSpPr>
                <p:cNvPr id="2267" name="直线"/>
                <p:cNvSpPr>
                  <a:spLocks/>
                </p:cNvSpPr>
                <p:nvPr/>
              </p:nvSpPr>
              <p:spPr>
                <a:xfrm rot="0">
                  <a:off x="4232950" y="5235067"/>
                  <a:ext cx="1551" cy="313455"/>
                </a:xfrm>
                <a:prstGeom prst="line"/>
                <a:noFill/>
                <a:ln w="38100" cmpd="sng" cap="flat">
                  <a:solidFill>
                    <a:srgbClr val="000000"/>
                  </a:solidFill>
                  <a:prstDash val="solid"/>
                  <a:round/>
                </a:ln>
              </p:spPr>
            </p:sp>
            <p:sp>
              <p:nvSpPr>
                <p:cNvPr id="2268" name="直线"/>
                <p:cNvSpPr>
                  <a:spLocks/>
                </p:cNvSpPr>
                <p:nvPr/>
              </p:nvSpPr>
              <p:spPr>
                <a:xfrm rot="0">
                  <a:off x="4714024" y="5228860"/>
                  <a:ext cx="1551" cy="313455"/>
                </a:xfrm>
                <a:prstGeom prst="line"/>
                <a:noFill/>
                <a:ln w="38100" cmpd="sng" cap="flat">
                  <a:solidFill>
                    <a:srgbClr val="000000"/>
                  </a:solidFill>
                  <a:prstDash val="solid"/>
                  <a:round/>
                </a:ln>
              </p:spPr>
            </p:sp>
          </p:grpSp>
          <p:grpSp>
            <p:nvGrpSpPr>
              <p:cNvPr id="2272" name="组合"/>
              <p:cNvGrpSpPr>
                <a:grpSpLocks/>
              </p:cNvGrpSpPr>
              <p:nvPr/>
            </p:nvGrpSpPr>
            <p:grpSpPr>
              <a:xfrm>
                <a:off x="5165612" y="5258345"/>
                <a:ext cx="482626" cy="319661"/>
                <a:chOff x="5165612" y="5258345"/>
                <a:chExt cx="482626" cy="319661"/>
              </a:xfrm>
            </p:grpSpPr>
            <p:sp>
              <p:nvSpPr>
                <p:cNvPr id="2270" name="直线"/>
                <p:cNvSpPr>
                  <a:spLocks/>
                </p:cNvSpPr>
                <p:nvPr/>
              </p:nvSpPr>
              <p:spPr>
                <a:xfrm rot="0">
                  <a:off x="5165612" y="5264552"/>
                  <a:ext cx="1552" cy="313454"/>
                </a:xfrm>
                <a:prstGeom prst="line"/>
                <a:noFill/>
                <a:ln w="38100" cmpd="sng" cap="flat">
                  <a:solidFill>
                    <a:srgbClr val="000000"/>
                  </a:solidFill>
                  <a:prstDash val="solid"/>
                  <a:round/>
                </a:ln>
              </p:spPr>
            </p:sp>
            <p:sp>
              <p:nvSpPr>
                <p:cNvPr id="2271" name="直线"/>
                <p:cNvSpPr>
                  <a:spLocks/>
                </p:cNvSpPr>
                <p:nvPr/>
              </p:nvSpPr>
              <p:spPr>
                <a:xfrm rot="0">
                  <a:off x="5646686" y="5258345"/>
                  <a:ext cx="1552" cy="313454"/>
                </a:xfrm>
                <a:prstGeom prst="line"/>
                <a:noFill/>
                <a:ln w="38100" cmpd="sng" cap="flat">
                  <a:solidFill>
                    <a:srgbClr val="000000"/>
                  </a:solidFill>
                  <a:prstDash val="solid"/>
                  <a:round/>
                </a:ln>
              </p:spPr>
            </p:sp>
          </p:grpSp>
        </p:grpSp>
      </p:grpSp>
    </p:spTree>
    <p:extLst>
      <p:ext uri="{BB962C8B-B14F-4D97-AF65-F5344CB8AC3E}">
        <p14:creationId xmlns:p14="http://schemas.microsoft.com/office/powerpoint/2010/main" val="600505778"/>
      </p:ext>
    </p:extLst>
  </p:cSld>
  <p:clrMapOvr>
    <a:masterClrMapping/>
  </p:clrMapOvr>
</p:sld>
</file>

<file path=ppt/slides/slide4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77" name="矩形"/>
          <p:cNvSpPr>
            <a:spLocks/>
          </p:cNvSpPr>
          <p:nvPr/>
        </p:nvSpPr>
        <p:spPr>
          <a:xfrm rot="0">
            <a:off x="609600" y="1473200"/>
            <a:ext cx="8153400" cy="1117600"/>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20000"/>
              </a:lnSpc>
              <a:spcBef>
                <a:spcPts val="0"/>
              </a:spcBef>
              <a:spcAft>
                <a:spcPts val="0"/>
              </a:spcAft>
              <a:buNone/>
            </a:pPr>
            <a:r>
              <a:rPr lang="en-US" altLang="zh-CN" sz="2800" b="1" i="0" u="none" strike="noStrike" kern="1200" cap="none" spc="0" baseline="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当有</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两个或两个以上</a:t>
            </a:r>
            <a:r>
              <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的信号同时输入编码电路，电路只能对其中一个优先级别高的信号进行编码。</a:t>
            </a:r>
            <a:endPar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278" name="矩形"/>
          <p:cNvSpPr>
            <a:spLocks/>
          </p:cNvSpPr>
          <p:nvPr/>
        </p:nvSpPr>
        <p:spPr>
          <a:xfrm rot="0">
            <a:off x="685800" y="2514600"/>
            <a:ext cx="7787640" cy="3756184"/>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20000"/>
              </a:lnSpc>
              <a:spcBef>
                <a:spcPts val="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即允许几个信号同时有效，但电路只对其中优先级别高的信号进行编码，而对其它优先级别低的信号不予理睬</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just">
              <a:lnSpc>
                <a:spcPct val="125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        常用</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的优先编码器有</a:t>
            </a: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8</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线</a:t>
            </a: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—3</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线</a:t>
            </a: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(74LS148</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a:t>
            </a:r>
            <a:endParaRPr lang="en-US" altLang="zh-CN" sz="2800" b="1"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just">
              <a:lnSpc>
                <a:spcPct val="125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CT54LS148</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等</a:t>
            </a: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10</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线</a:t>
            </a: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—4</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线</a:t>
            </a: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8421BCD</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优先编码器</a:t>
            </a:r>
            <a:endParaRPr lang="en-US" altLang="zh-CN" sz="2800" b="1"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just">
              <a:lnSpc>
                <a:spcPct val="125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(74LS147</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CT54LS147</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CC40147</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等</a:t>
            </a: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a:t>
            </a:r>
            <a:endParaRPr lang="en-US" altLang="zh-CN" sz="2800" b="1"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20000"/>
              </a:lnSpc>
              <a:spcBef>
                <a:spcPts val="0"/>
              </a:spcBef>
              <a:spcAft>
                <a:spcPts val="0"/>
              </a:spcAft>
              <a:buNone/>
            </a:pP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279" name="直线"/>
          <p:cNvSpPr>
            <a:spLocks/>
          </p:cNvSpPr>
          <p:nvPr/>
        </p:nvSpPr>
        <p:spPr>
          <a:xfrm rot="0">
            <a:off x="981074" y="3048000"/>
            <a:ext cx="7333869" cy="0"/>
          </a:xfrm>
          <a:prstGeom prst="line"/>
          <a:noFill/>
          <a:ln w="38100" cmpd="sng" cap="sq">
            <a:solidFill>
              <a:srgbClr val="FF3300"/>
            </a:solidFill>
            <a:prstDash val="solid"/>
            <a:round/>
          </a:ln>
        </p:spPr>
      </p:sp>
      <p:sp>
        <p:nvSpPr>
          <p:cNvPr id="2280" name="直线"/>
          <p:cNvSpPr>
            <a:spLocks/>
          </p:cNvSpPr>
          <p:nvPr/>
        </p:nvSpPr>
        <p:spPr>
          <a:xfrm flipV="1" rot="0">
            <a:off x="838200" y="3581399"/>
            <a:ext cx="7476744" cy="0"/>
          </a:xfrm>
          <a:prstGeom prst="line"/>
          <a:noFill/>
          <a:ln w="38100" cmpd="sng" cap="sq">
            <a:solidFill>
              <a:srgbClr val="FF3300"/>
            </a:solidFill>
            <a:prstDash val="solid"/>
            <a:round/>
          </a:ln>
        </p:spPr>
      </p:sp>
      <p:sp>
        <p:nvSpPr>
          <p:cNvPr id="2281" name="矩形"/>
          <p:cNvSpPr>
            <a:spLocks/>
          </p:cNvSpPr>
          <p:nvPr/>
        </p:nvSpPr>
        <p:spPr>
          <a:xfrm rot="0">
            <a:off x="838200" y="533400"/>
            <a:ext cx="4026408" cy="685800"/>
          </a:xfrm>
          <a:prstGeom prst="rect"/>
          <a:noFill/>
          <a:ln w="9525"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32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20.10.3   </a:t>
            </a:r>
            <a:r>
              <a:rPr lang="zh-CN" altLang="en-US" sz="32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优先编码器</a:t>
            </a:r>
            <a:endParaRPr lang="zh-CN" altLang="en-US" sz="32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2308" name="组合"/>
          <p:cNvGrpSpPr>
            <a:grpSpLocks/>
          </p:cNvGrpSpPr>
          <p:nvPr/>
        </p:nvGrpSpPr>
        <p:grpSpPr>
          <a:xfrm>
            <a:off x="838200" y="1200150"/>
            <a:ext cx="3810000" cy="171448"/>
            <a:chOff x="838200" y="1200150"/>
            <a:chExt cx="3810000" cy="171448"/>
          </a:xfrm>
        </p:grpSpPr>
        <p:pic>
          <p:nvPicPr>
            <p:cNvPr id="2282" name="图片" descr="Green and Black Diamond"/>
            <p:cNvPicPr>
              <a:picLocks noChangeAspect="1"/>
            </p:cNvPicPr>
            <p:nvPr/>
          </p:nvPicPr>
          <p:blipFill>
            <a:blip r:embed="rId1" cstate="print"/>
            <a:stretch>
              <a:fillRect/>
            </a:stretch>
          </p:blipFill>
          <p:spPr>
            <a:xfrm rot="0">
              <a:off x="1743075" y="1209675"/>
              <a:ext cx="161925" cy="161923"/>
            </a:xfrm>
            <a:prstGeom prst="rect"/>
            <a:noFill/>
            <a:ln w="9525" cmpd="sng" cap="flat">
              <a:noFill/>
              <a:prstDash val="solid"/>
              <a:round/>
            </a:ln>
          </p:spPr>
        </p:pic>
        <p:pic>
          <p:nvPicPr>
            <p:cNvPr id="2283" name="图片" descr="Green and Black Diamond"/>
            <p:cNvPicPr>
              <a:picLocks noChangeAspect="1"/>
            </p:cNvPicPr>
            <p:nvPr/>
          </p:nvPicPr>
          <p:blipFill>
            <a:blip r:embed="rId2" cstate="print"/>
            <a:stretch>
              <a:fillRect/>
            </a:stretch>
          </p:blipFill>
          <p:spPr>
            <a:xfrm rot="0">
              <a:off x="1885950" y="1209675"/>
              <a:ext cx="161925" cy="161923"/>
            </a:xfrm>
            <a:prstGeom prst="rect"/>
            <a:noFill/>
            <a:ln w="9525" cmpd="sng" cap="flat">
              <a:noFill/>
              <a:prstDash val="solid"/>
              <a:round/>
            </a:ln>
          </p:spPr>
        </p:pic>
        <p:pic>
          <p:nvPicPr>
            <p:cNvPr id="2284" name="图片" descr="Green and Black Diamond"/>
            <p:cNvPicPr>
              <a:picLocks noChangeAspect="1"/>
            </p:cNvPicPr>
            <p:nvPr/>
          </p:nvPicPr>
          <p:blipFill>
            <a:blip r:embed="rId3" cstate="print"/>
            <a:stretch>
              <a:fillRect/>
            </a:stretch>
          </p:blipFill>
          <p:spPr>
            <a:xfrm rot="0">
              <a:off x="2047875" y="1209675"/>
              <a:ext cx="161925" cy="161923"/>
            </a:xfrm>
            <a:prstGeom prst="rect"/>
            <a:noFill/>
            <a:ln w="9525" cmpd="sng" cap="flat">
              <a:noFill/>
              <a:prstDash val="solid"/>
              <a:round/>
            </a:ln>
          </p:spPr>
        </p:pic>
        <p:pic>
          <p:nvPicPr>
            <p:cNvPr id="2285" name="图片" descr="Green and Black Diamond"/>
            <p:cNvPicPr>
              <a:picLocks noChangeAspect="1"/>
            </p:cNvPicPr>
            <p:nvPr/>
          </p:nvPicPr>
          <p:blipFill>
            <a:blip r:embed="rId4" cstate="print"/>
            <a:stretch>
              <a:fillRect/>
            </a:stretch>
          </p:blipFill>
          <p:spPr>
            <a:xfrm rot="0">
              <a:off x="2343150" y="1209675"/>
              <a:ext cx="161925" cy="161923"/>
            </a:xfrm>
            <a:prstGeom prst="rect"/>
            <a:noFill/>
            <a:ln w="9525" cmpd="sng" cap="flat">
              <a:noFill/>
              <a:prstDash val="solid"/>
              <a:round/>
            </a:ln>
          </p:spPr>
        </p:pic>
        <p:pic>
          <p:nvPicPr>
            <p:cNvPr id="2286" name="图片" descr="Green and Black Diamond"/>
            <p:cNvPicPr>
              <a:picLocks noChangeAspect="1"/>
            </p:cNvPicPr>
            <p:nvPr/>
          </p:nvPicPr>
          <p:blipFill>
            <a:blip r:embed="rId5" cstate="print"/>
            <a:stretch>
              <a:fillRect/>
            </a:stretch>
          </p:blipFill>
          <p:spPr>
            <a:xfrm rot="0">
              <a:off x="2505075" y="1209675"/>
              <a:ext cx="161924" cy="161923"/>
            </a:xfrm>
            <a:prstGeom prst="rect"/>
            <a:noFill/>
            <a:ln w="9525" cmpd="sng" cap="flat">
              <a:noFill/>
              <a:prstDash val="solid"/>
              <a:round/>
            </a:ln>
          </p:spPr>
        </p:pic>
        <p:pic>
          <p:nvPicPr>
            <p:cNvPr id="2287" name="图片" descr="Green and Black Diamond"/>
            <p:cNvPicPr>
              <a:picLocks noChangeAspect="1"/>
            </p:cNvPicPr>
            <p:nvPr/>
          </p:nvPicPr>
          <p:blipFill>
            <a:blip r:embed="rId6" cstate="print"/>
            <a:stretch>
              <a:fillRect/>
            </a:stretch>
          </p:blipFill>
          <p:spPr>
            <a:xfrm rot="0">
              <a:off x="2657474" y="1209675"/>
              <a:ext cx="161923" cy="161923"/>
            </a:xfrm>
            <a:prstGeom prst="rect"/>
            <a:noFill/>
            <a:ln w="9525" cmpd="sng" cap="flat">
              <a:noFill/>
              <a:prstDash val="solid"/>
              <a:round/>
            </a:ln>
          </p:spPr>
        </p:pic>
        <p:pic>
          <p:nvPicPr>
            <p:cNvPr id="2288" name="图片" descr="Green and Black Diamond"/>
            <p:cNvPicPr>
              <a:picLocks noChangeAspect="1"/>
            </p:cNvPicPr>
            <p:nvPr/>
          </p:nvPicPr>
          <p:blipFill>
            <a:blip r:embed="rId7" cstate="print"/>
            <a:stretch>
              <a:fillRect/>
            </a:stretch>
          </p:blipFill>
          <p:spPr>
            <a:xfrm rot="0">
              <a:off x="2800349" y="1209675"/>
              <a:ext cx="161924" cy="161923"/>
            </a:xfrm>
            <a:prstGeom prst="rect"/>
            <a:noFill/>
            <a:ln w="9525" cmpd="sng" cap="flat">
              <a:noFill/>
              <a:prstDash val="solid"/>
              <a:round/>
            </a:ln>
          </p:spPr>
        </p:pic>
        <p:pic>
          <p:nvPicPr>
            <p:cNvPr id="2289" name="图片" descr="Green and Black Diamond"/>
            <p:cNvPicPr>
              <a:picLocks noChangeAspect="1"/>
            </p:cNvPicPr>
            <p:nvPr/>
          </p:nvPicPr>
          <p:blipFill>
            <a:blip r:embed="rId8" cstate="print"/>
            <a:stretch>
              <a:fillRect/>
            </a:stretch>
          </p:blipFill>
          <p:spPr>
            <a:xfrm rot="0">
              <a:off x="2962275" y="1209675"/>
              <a:ext cx="161923" cy="161923"/>
            </a:xfrm>
            <a:prstGeom prst="rect"/>
            <a:noFill/>
            <a:ln w="9525" cmpd="sng" cap="flat">
              <a:noFill/>
              <a:prstDash val="solid"/>
              <a:round/>
            </a:ln>
          </p:spPr>
        </p:pic>
        <p:pic>
          <p:nvPicPr>
            <p:cNvPr id="2290" name="图片" descr="Green and Black Diamond"/>
            <p:cNvPicPr>
              <a:picLocks noChangeAspect="1"/>
            </p:cNvPicPr>
            <p:nvPr/>
          </p:nvPicPr>
          <p:blipFill>
            <a:blip r:embed="rId9" cstate="print"/>
            <a:stretch>
              <a:fillRect/>
            </a:stretch>
          </p:blipFill>
          <p:spPr>
            <a:xfrm rot="0">
              <a:off x="3257550" y="1209675"/>
              <a:ext cx="161923" cy="161923"/>
            </a:xfrm>
            <a:prstGeom prst="rect"/>
            <a:noFill/>
            <a:ln w="9525" cmpd="sng" cap="flat">
              <a:noFill/>
              <a:prstDash val="solid"/>
              <a:round/>
            </a:ln>
          </p:spPr>
        </p:pic>
        <p:pic>
          <p:nvPicPr>
            <p:cNvPr id="2291" name="图片" descr="Green and Black Diamond"/>
            <p:cNvPicPr>
              <a:picLocks noChangeAspect="1"/>
            </p:cNvPicPr>
            <p:nvPr/>
          </p:nvPicPr>
          <p:blipFill>
            <a:blip r:embed="rId10" cstate="print"/>
            <a:stretch>
              <a:fillRect/>
            </a:stretch>
          </p:blipFill>
          <p:spPr>
            <a:xfrm rot="0">
              <a:off x="3419475" y="1209675"/>
              <a:ext cx="161924" cy="161923"/>
            </a:xfrm>
            <a:prstGeom prst="rect"/>
            <a:noFill/>
            <a:ln w="9525" cmpd="sng" cap="flat">
              <a:noFill/>
              <a:prstDash val="solid"/>
              <a:round/>
            </a:ln>
          </p:spPr>
        </p:pic>
        <p:pic>
          <p:nvPicPr>
            <p:cNvPr id="2292" name="图片" descr="Green and Black Diamond"/>
            <p:cNvPicPr>
              <a:picLocks noChangeAspect="1"/>
            </p:cNvPicPr>
            <p:nvPr/>
          </p:nvPicPr>
          <p:blipFill>
            <a:blip r:embed="rId11" cstate="print"/>
            <a:stretch>
              <a:fillRect/>
            </a:stretch>
          </p:blipFill>
          <p:spPr>
            <a:xfrm rot="0">
              <a:off x="3571875" y="1209675"/>
              <a:ext cx="161924" cy="161923"/>
            </a:xfrm>
            <a:prstGeom prst="rect"/>
            <a:noFill/>
            <a:ln w="9525" cmpd="sng" cap="flat">
              <a:noFill/>
              <a:prstDash val="solid"/>
              <a:round/>
            </a:ln>
          </p:spPr>
        </p:pic>
        <p:pic>
          <p:nvPicPr>
            <p:cNvPr id="2293" name="图片" descr="Green and Black Diamond"/>
            <p:cNvPicPr>
              <a:picLocks noChangeAspect="1"/>
            </p:cNvPicPr>
            <p:nvPr/>
          </p:nvPicPr>
          <p:blipFill>
            <a:blip r:embed="rId12" cstate="print"/>
            <a:stretch>
              <a:fillRect/>
            </a:stretch>
          </p:blipFill>
          <p:spPr>
            <a:xfrm rot="0">
              <a:off x="3714750" y="1209675"/>
              <a:ext cx="161924" cy="161923"/>
            </a:xfrm>
            <a:prstGeom prst="rect"/>
            <a:noFill/>
            <a:ln w="9525" cmpd="sng" cap="flat">
              <a:noFill/>
              <a:prstDash val="solid"/>
              <a:round/>
            </a:ln>
          </p:spPr>
        </p:pic>
        <p:pic>
          <p:nvPicPr>
            <p:cNvPr id="2294" name="图片" descr="Green and Black Diamond"/>
            <p:cNvPicPr>
              <a:picLocks noChangeAspect="1"/>
            </p:cNvPicPr>
            <p:nvPr/>
          </p:nvPicPr>
          <p:blipFill>
            <a:blip r:embed="rId13" cstate="print"/>
            <a:stretch>
              <a:fillRect/>
            </a:stretch>
          </p:blipFill>
          <p:spPr>
            <a:xfrm rot="0">
              <a:off x="2200275" y="1209675"/>
              <a:ext cx="161923" cy="161923"/>
            </a:xfrm>
            <a:prstGeom prst="rect"/>
            <a:noFill/>
            <a:ln w="9525" cmpd="sng" cap="flat">
              <a:noFill/>
              <a:prstDash val="solid"/>
              <a:round/>
            </a:ln>
          </p:spPr>
        </p:pic>
        <p:pic>
          <p:nvPicPr>
            <p:cNvPr id="2295" name="图片" descr="Green and Black Diamond"/>
            <p:cNvPicPr>
              <a:picLocks noChangeAspect="1"/>
            </p:cNvPicPr>
            <p:nvPr/>
          </p:nvPicPr>
          <p:blipFill>
            <a:blip r:embed="rId14" cstate="print"/>
            <a:stretch>
              <a:fillRect/>
            </a:stretch>
          </p:blipFill>
          <p:spPr>
            <a:xfrm rot="0">
              <a:off x="3114675" y="1209675"/>
              <a:ext cx="161923" cy="161923"/>
            </a:xfrm>
            <a:prstGeom prst="rect"/>
            <a:noFill/>
            <a:ln w="9525" cmpd="sng" cap="flat">
              <a:noFill/>
              <a:prstDash val="solid"/>
              <a:round/>
            </a:ln>
          </p:spPr>
        </p:pic>
        <p:pic>
          <p:nvPicPr>
            <p:cNvPr id="2296" name="图片" descr="Green and Black Diamond"/>
            <p:cNvPicPr>
              <a:picLocks noChangeAspect="1"/>
            </p:cNvPicPr>
            <p:nvPr/>
          </p:nvPicPr>
          <p:blipFill>
            <a:blip r:embed="rId15" cstate="print"/>
            <a:stretch>
              <a:fillRect/>
            </a:stretch>
          </p:blipFill>
          <p:spPr>
            <a:xfrm rot="0">
              <a:off x="3876674" y="1209675"/>
              <a:ext cx="161924" cy="161923"/>
            </a:xfrm>
            <a:prstGeom prst="rect"/>
            <a:noFill/>
            <a:ln w="9525" cmpd="sng" cap="flat">
              <a:noFill/>
              <a:prstDash val="solid"/>
              <a:round/>
            </a:ln>
          </p:spPr>
        </p:pic>
        <p:pic>
          <p:nvPicPr>
            <p:cNvPr id="2297" name="图片" descr="Green and Black Diamond"/>
            <p:cNvPicPr>
              <a:picLocks noChangeAspect="1"/>
            </p:cNvPicPr>
            <p:nvPr/>
          </p:nvPicPr>
          <p:blipFill>
            <a:blip r:embed="rId16" cstate="print"/>
            <a:stretch>
              <a:fillRect/>
            </a:stretch>
          </p:blipFill>
          <p:spPr>
            <a:xfrm rot="0">
              <a:off x="4029075" y="1209675"/>
              <a:ext cx="161924" cy="161923"/>
            </a:xfrm>
            <a:prstGeom prst="rect"/>
            <a:noFill/>
            <a:ln w="9525" cmpd="sng" cap="flat">
              <a:noFill/>
              <a:prstDash val="solid"/>
              <a:round/>
            </a:ln>
          </p:spPr>
        </p:pic>
        <p:pic>
          <p:nvPicPr>
            <p:cNvPr id="2298" name="图片" descr="Green and Black Diamond"/>
            <p:cNvPicPr>
              <a:picLocks noChangeAspect="1"/>
            </p:cNvPicPr>
            <p:nvPr/>
          </p:nvPicPr>
          <p:blipFill>
            <a:blip r:embed="rId17" cstate="print"/>
            <a:stretch>
              <a:fillRect/>
            </a:stretch>
          </p:blipFill>
          <p:spPr>
            <a:xfrm rot="0">
              <a:off x="4171949" y="1209675"/>
              <a:ext cx="161924" cy="161923"/>
            </a:xfrm>
            <a:prstGeom prst="rect"/>
            <a:noFill/>
            <a:ln w="9525" cmpd="sng" cap="flat">
              <a:noFill/>
              <a:prstDash val="solid"/>
              <a:round/>
            </a:ln>
          </p:spPr>
        </p:pic>
        <p:pic>
          <p:nvPicPr>
            <p:cNvPr id="2299" name="图片" descr="Green and Black Diamond"/>
            <p:cNvPicPr>
              <a:picLocks noChangeAspect="1"/>
            </p:cNvPicPr>
            <p:nvPr/>
          </p:nvPicPr>
          <p:blipFill>
            <a:blip r:embed="rId18" cstate="print"/>
            <a:stretch>
              <a:fillRect/>
            </a:stretch>
          </p:blipFill>
          <p:spPr>
            <a:xfrm rot="0">
              <a:off x="4333875" y="1209675"/>
              <a:ext cx="161924" cy="161923"/>
            </a:xfrm>
            <a:prstGeom prst="rect"/>
            <a:noFill/>
            <a:ln w="9525" cmpd="sng" cap="flat">
              <a:noFill/>
              <a:prstDash val="solid"/>
              <a:round/>
            </a:ln>
          </p:spPr>
        </p:pic>
        <p:pic>
          <p:nvPicPr>
            <p:cNvPr id="2300" name="图片" descr="Green and Black Diamond"/>
            <p:cNvPicPr>
              <a:picLocks noChangeAspect="1"/>
            </p:cNvPicPr>
            <p:nvPr/>
          </p:nvPicPr>
          <p:blipFill>
            <a:blip r:embed="rId19" cstate="print"/>
            <a:stretch>
              <a:fillRect/>
            </a:stretch>
          </p:blipFill>
          <p:spPr>
            <a:xfrm rot="0">
              <a:off x="4486275" y="1209675"/>
              <a:ext cx="161924" cy="161923"/>
            </a:xfrm>
            <a:prstGeom prst="rect"/>
            <a:noFill/>
            <a:ln w="9525" cmpd="sng" cap="flat">
              <a:noFill/>
              <a:prstDash val="solid"/>
              <a:round/>
            </a:ln>
          </p:spPr>
        </p:pic>
        <p:grpSp>
          <p:nvGrpSpPr>
            <p:cNvPr id="2307" name="组合"/>
            <p:cNvGrpSpPr>
              <a:grpSpLocks/>
            </p:cNvGrpSpPr>
            <p:nvPr/>
          </p:nvGrpSpPr>
          <p:grpSpPr>
            <a:xfrm>
              <a:off x="838200" y="1200150"/>
              <a:ext cx="923923" cy="161925"/>
              <a:chOff x="838200" y="1200150"/>
              <a:chExt cx="923923" cy="161925"/>
            </a:xfrm>
          </p:grpSpPr>
          <p:pic>
            <p:nvPicPr>
              <p:cNvPr id="2301" name="图片" descr="Green and Black Diamond"/>
              <p:cNvPicPr>
                <a:picLocks noChangeAspect="1"/>
              </p:cNvPicPr>
              <p:nvPr/>
            </p:nvPicPr>
            <p:blipFill>
              <a:blip r:embed="rId20" cstate="print"/>
              <a:stretch>
                <a:fillRect/>
              </a:stretch>
            </p:blipFill>
            <p:spPr>
              <a:xfrm rot="0">
                <a:off x="981074" y="1200150"/>
                <a:ext cx="161923" cy="161925"/>
              </a:xfrm>
              <a:prstGeom prst="rect"/>
              <a:noFill/>
              <a:ln w="9525" cmpd="sng" cap="flat">
                <a:noFill/>
                <a:prstDash val="solid"/>
                <a:round/>
              </a:ln>
            </p:spPr>
          </p:pic>
          <p:pic>
            <p:nvPicPr>
              <p:cNvPr id="2302" name="图片" descr="Green and Black Diamond"/>
              <p:cNvPicPr>
                <a:picLocks noChangeAspect="1"/>
              </p:cNvPicPr>
              <p:nvPr/>
            </p:nvPicPr>
            <p:blipFill>
              <a:blip r:embed="rId21" cstate="print"/>
              <a:stretch>
                <a:fillRect/>
              </a:stretch>
            </p:blipFill>
            <p:spPr>
              <a:xfrm rot="0">
                <a:off x="1142999" y="1200150"/>
                <a:ext cx="161923" cy="161925"/>
              </a:xfrm>
              <a:prstGeom prst="rect"/>
              <a:noFill/>
              <a:ln w="9525" cmpd="sng" cap="flat">
                <a:noFill/>
                <a:prstDash val="solid"/>
                <a:round/>
              </a:ln>
            </p:spPr>
          </p:pic>
          <p:pic>
            <p:nvPicPr>
              <p:cNvPr id="2303" name="图片" descr="Green and Black Diamond"/>
              <p:cNvPicPr>
                <a:picLocks noChangeAspect="1"/>
              </p:cNvPicPr>
              <p:nvPr/>
            </p:nvPicPr>
            <p:blipFill>
              <a:blip r:embed="rId22" cstate="print"/>
              <a:stretch>
                <a:fillRect/>
              </a:stretch>
            </p:blipFill>
            <p:spPr>
              <a:xfrm rot="0">
                <a:off x="1295399" y="1200150"/>
                <a:ext cx="161923" cy="161925"/>
              </a:xfrm>
              <a:prstGeom prst="rect"/>
              <a:noFill/>
              <a:ln w="9525" cmpd="sng" cap="flat">
                <a:noFill/>
                <a:prstDash val="solid"/>
                <a:round/>
              </a:ln>
            </p:spPr>
          </p:pic>
          <p:pic>
            <p:nvPicPr>
              <p:cNvPr id="2304" name="图片" descr="Green and Black Diamond"/>
              <p:cNvPicPr>
                <a:picLocks noChangeAspect="1"/>
              </p:cNvPicPr>
              <p:nvPr/>
            </p:nvPicPr>
            <p:blipFill>
              <a:blip r:embed="rId23" cstate="print"/>
              <a:stretch>
                <a:fillRect/>
              </a:stretch>
            </p:blipFill>
            <p:spPr>
              <a:xfrm rot="0">
                <a:off x="1438275" y="1200150"/>
                <a:ext cx="161923" cy="161925"/>
              </a:xfrm>
              <a:prstGeom prst="rect"/>
              <a:noFill/>
              <a:ln w="9525" cmpd="sng" cap="flat">
                <a:noFill/>
                <a:prstDash val="solid"/>
                <a:round/>
              </a:ln>
            </p:spPr>
          </p:pic>
          <p:pic>
            <p:nvPicPr>
              <p:cNvPr id="2305" name="图片" descr="Green and Black Diamond"/>
              <p:cNvPicPr>
                <a:picLocks noChangeAspect="1"/>
              </p:cNvPicPr>
              <p:nvPr/>
            </p:nvPicPr>
            <p:blipFill>
              <a:blip r:embed="rId24" cstate="print"/>
              <a:stretch>
                <a:fillRect/>
              </a:stretch>
            </p:blipFill>
            <p:spPr>
              <a:xfrm rot="0">
                <a:off x="1600199" y="1200150"/>
                <a:ext cx="161923" cy="161925"/>
              </a:xfrm>
              <a:prstGeom prst="rect"/>
              <a:noFill/>
              <a:ln w="9525" cmpd="sng" cap="flat">
                <a:noFill/>
                <a:prstDash val="solid"/>
                <a:round/>
              </a:ln>
            </p:spPr>
          </p:pic>
          <p:pic>
            <p:nvPicPr>
              <p:cNvPr id="2306" name="图片" descr="Green and Black Diamond"/>
              <p:cNvPicPr>
                <a:picLocks noChangeAspect="1"/>
              </p:cNvPicPr>
              <p:nvPr/>
            </p:nvPicPr>
            <p:blipFill>
              <a:blip r:embed="rId25" cstate="print"/>
              <a:stretch>
                <a:fillRect/>
              </a:stretch>
            </p:blipFill>
            <p:spPr>
              <a:xfrm rot="0">
                <a:off x="838200" y="1200150"/>
                <a:ext cx="161923" cy="161925"/>
              </a:xfrm>
              <a:prstGeom prst="rect"/>
              <a:noFill/>
              <a:ln w="9525" cmpd="sng" cap="flat">
                <a:noFill/>
                <a:prstDash val="solid"/>
                <a:round/>
              </a:ln>
            </p:spPr>
          </p:pic>
        </p:grpSp>
      </p:grpSp>
      <p:sp>
        <p:nvSpPr>
          <p:cNvPr id="2309" name="直线"/>
          <p:cNvSpPr>
            <a:spLocks/>
          </p:cNvSpPr>
          <p:nvPr/>
        </p:nvSpPr>
        <p:spPr>
          <a:xfrm flipV="1" rot="0">
            <a:off x="762000" y="4114800"/>
            <a:ext cx="2576512" cy="0"/>
          </a:xfrm>
          <a:prstGeom prst="line"/>
          <a:noFill/>
          <a:ln w="38100" cmpd="sng" cap="sq">
            <a:solidFill>
              <a:srgbClr val="FF3300"/>
            </a:solidFill>
            <a:prstDash val="solid"/>
            <a:round/>
          </a:ln>
        </p:spPr>
      </p:sp>
    </p:spTree>
    <p:extLst>
      <p:ext uri="{BB962C8B-B14F-4D97-AF65-F5344CB8AC3E}">
        <p14:creationId xmlns:p14="http://schemas.microsoft.com/office/powerpoint/2010/main" val="6657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7"/>
                                        </p:tgtEl>
                                        <p:attrNameLst>
                                          <p:attrName>style.visibility</p:attrName>
                                        </p:attrNameLst>
                                      </p:cBhvr>
                                      <p:to>
                                        <p:strVal val="visible"/>
                                      </p:to>
                                    </p:set>
                                    <p:animEffect transition="in" filter="blinds(horizontal)">
                                      <p:cBhvr>
                                        <p:cTn id="7" dur="500"/>
                                        <p:tgtEl>
                                          <p:spTgt spid="22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78"/>
                                        </p:tgtEl>
                                        <p:attrNameLst>
                                          <p:attrName>style.visibility</p:attrName>
                                        </p:attrNameLst>
                                      </p:cBhvr>
                                      <p:to>
                                        <p:strVal val="visible"/>
                                      </p:to>
                                    </p:set>
                                    <p:animEffect transition="in" filter="blinds(horizontal)">
                                      <p:cBhvr>
                                        <p:cTn id="12" dur="500"/>
                                        <p:tgtEl>
                                          <p:spTgt spid="22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279"/>
                                        </p:tgtEl>
                                        <p:attrNameLst>
                                          <p:attrName>style.visibility</p:attrName>
                                        </p:attrNameLst>
                                      </p:cBhvr>
                                      <p:to>
                                        <p:strVal val="visible"/>
                                      </p:to>
                                    </p:set>
                                    <p:animEffect transition="in" filter="blinds(vertical)">
                                      <p:cBhvr>
                                        <p:cTn id="17" dur="500"/>
                                        <p:tgtEl>
                                          <p:spTgt spid="2279"/>
                                        </p:tgtEl>
                                      </p:cBhvr>
                                    </p:animEffect>
                                  </p:childTnLst>
                                </p:cTn>
                              </p:par>
                            </p:childTnLst>
                          </p:cTn>
                        </p:par>
                        <p:par>
                          <p:cTn id="18" fill="hold">
                            <p:stCondLst>
                              <p:cond delay="500"/>
                            </p:stCondLst>
                            <p:childTnLst>
                              <p:par>
                                <p:cTn id="19" presetID="3" presetClass="entr" presetSubtype="5" fill="hold" grpId="0" nodeType="afterEffect">
                                  <p:stCondLst>
                                    <p:cond delay="0"/>
                                  </p:stCondLst>
                                  <p:childTnLst>
                                    <p:set>
                                      <p:cBhvr>
                                        <p:cTn id="20" dur="1" fill="hold">
                                          <p:stCondLst>
                                            <p:cond delay="0"/>
                                          </p:stCondLst>
                                        </p:cTn>
                                        <p:tgtEl>
                                          <p:spTgt spid="2280"/>
                                        </p:tgtEl>
                                        <p:attrNameLst>
                                          <p:attrName>style.visibility</p:attrName>
                                        </p:attrNameLst>
                                      </p:cBhvr>
                                      <p:to>
                                        <p:strVal val="visible"/>
                                      </p:to>
                                    </p:set>
                                    <p:animEffect transition="in" filter="blinds(vertical)">
                                      <p:cBhvr>
                                        <p:cTn id="21" dur="500"/>
                                        <p:tgtEl>
                                          <p:spTgt spid="2280"/>
                                        </p:tgtEl>
                                      </p:cBhvr>
                                    </p:animEffect>
                                  </p:childTnLst>
                                </p:cTn>
                              </p:par>
                            </p:childTnLst>
                          </p:cTn>
                        </p:par>
                        <p:par>
                          <p:cTn id="22" fill="hold">
                            <p:stCondLst>
                              <p:cond delay="1000"/>
                            </p:stCondLst>
                            <p:childTnLst>
                              <p:par>
                                <p:cTn id="23" presetID="3" presetClass="entr" presetSubtype="5" fill="hold" grpId="0" nodeType="afterEffect">
                                  <p:stCondLst>
                                    <p:cond delay="0"/>
                                  </p:stCondLst>
                                  <p:childTnLst>
                                    <p:set>
                                      <p:cBhvr>
                                        <p:cTn id="24" dur="1" fill="hold">
                                          <p:stCondLst>
                                            <p:cond delay="0"/>
                                          </p:stCondLst>
                                        </p:cTn>
                                        <p:tgtEl>
                                          <p:spTgt spid="2309"/>
                                        </p:tgtEl>
                                        <p:attrNameLst>
                                          <p:attrName>style.visibility</p:attrName>
                                        </p:attrNameLst>
                                      </p:cBhvr>
                                      <p:to>
                                        <p:strVal val="visible"/>
                                      </p:to>
                                    </p:set>
                                    <p:animEffect transition="in" filter="blinds(vertical)">
                                      <p:cBhvr>
                                        <p:cTn id="25" dur="500"/>
                                        <p:tgtEl>
                                          <p:spTgt spid="2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7" grpId="0"/>
      <p:bldP spid="2278" grpId="0"/>
      <p:bldP spid="2279" grpId="0" animBg="1"/>
      <p:bldP spid="2280" grpId="0" animBg="1"/>
      <p:bldP spid="2309" grpId="0" animBg="1"/>
    </p:bldLst>
  </p:timing>
</p:sld>
</file>

<file path=ppt/slides/slide4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12" name="矩形"/>
          <p:cNvSpPr>
            <a:spLocks/>
          </p:cNvSpPr>
          <p:nvPr/>
        </p:nvSpPr>
        <p:spPr>
          <a:xfrm rot="0">
            <a:off x="2743200" y="381000"/>
            <a:ext cx="4402848"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CT74LS</a:t>
            </a:r>
            <a:r>
              <a:rPr lang="en-US" altLang="zh-CN" sz="2800" b="1" i="0" u="none" strike="noStrike" kern="1200" cap="none" spc="0" baseline="0">
                <a:solidFill>
                  <a:srgbClr val="003399"/>
                </a:solidFill>
                <a:effectLst>
                  <a:outerShdw sx="100000" sy="100000" blurRad="38100" dir="2700000" dist="38100" algn="tl">
                    <a:srgbClr val="DDDDDD"/>
                  </a:outerShdw>
                </a:effectLst>
                <a:latin typeface="Times New Roman" pitchFamily="0" charset="0"/>
                <a:ea typeface="宋体" pitchFamily="0" charset="0"/>
                <a:cs typeface="Calibri" pitchFamily="0" charset="0"/>
              </a:rPr>
              <a:t>4147 </a:t>
            </a:r>
            <a:r>
              <a:rPr lang="zh-CN" altLang="en-US" sz="2800" b="1" i="0" u="none" strike="noStrike" kern="1200" cap="none" spc="0" baseline="0">
                <a:solidFill>
                  <a:srgbClr val="003399"/>
                </a:solidFill>
                <a:effectLst>
                  <a:outerShdw sx="100000" sy="100000" blurRad="38100" dir="2700000" dist="38100" algn="tl">
                    <a:srgbClr val="DDDDDD"/>
                  </a:outerShdw>
                </a:effectLst>
                <a:latin typeface="Times New Roman" pitchFamily="0" charset="0"/>
                <a:ea typeface="宋体" pitchFamily="0" charset="0"/>
                <a:cs typeface="Calibri" pitchFamily="0" charset="0"/>
              </a:rPr>
              <a:t>编码器功能表</a:t>
            </a:r>
            <a:endParaRPr lang="zh-CN" altLang="en-US" sz="2800" b="1" i="0" u="none" strike="noStrike" kern="1200" cap="none" spc="0" baseline="0">
              <a:solidFill>
                <a:srgbClr val="0033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2357" name="组合"/>
          <p:cNvGrpSpPr>
            <a:grpSpLocks/>
          </p:cNvGrpSpPr>
          <p:nvPr/>
        </p:nvGrpSpPr>
        <p:grpSpPr>
          <a:xfrm>
            <a:off x="1066800" y="914400"/>
            <a:ext cx="7113589" cy="5334001"/>
            <a:chOff x="1066800" y="914400"/>
            <a:chExt cx="7113589" cy="5334001"/>
          </a:xfrm>
        </p:grpSpPr>
        <p:sp>
          <p:nvSpPr>
            <p:cNvPr id="2313" name="直线"/>
            <p:cNvSpPr>
              <a:spLocks/>
            </p:cNvSpPr>
            <p:nvPr/>
          </p:nvSpPr>
          <p:spPr>
            <a:xfrm rot="0">
              <a:off x="1066800" y="914400"/>
              <a:ext cx="7086602" cy="0"/>
            </a:xfrm>
            <a:prstGeom prst="line"/>
            <a:noFill/>
            <a:ln w="28575" cmpd="sng" cap="flat">
              <a:solidFill>
                <a:srgbClr val="333300"/>
              </a:solidFill>
              <a:prstDash val="solid"/>
              <a:round/>
            </a:ln>
          </p:spPr>
        </p:sp>
        <p:sp>
          <p:nvSpPr>
            <p:cNvPr id="2314" name="直线"/>
            <p:cNvSpPr>
              <a:spLocks/>
            </p:cNvSpPr>
            <p:nvPr/>
          </p:nvSpPr>
          <p:spPr>
            <a:xfrm flipV="1" rot="0">
              <a:off x="1066800" y="1447800"/>
              <a:ext cx="7113589" cy="0"/>
            </a:xfrm>
            <a:prstGeom prst="line"/>
            <a:noFill/>
            <a:ln w="28575" cmpd="sng" cap="flat">
              <a:solidFill>
                <a:srgbClr val="333300"/>
              </a:solidFill>
              <a:prstDash val="solid"/>
              <a:round/>
            </a:ln>
          </p:spPr>
        </p:sp>
        <p:sp>
          <p:nvSpPr>
            <p:cNvPr id="2315" name="直线"/>
            <p:cNvSpPr>
              <a:spLocks/>
            </p:cNvSpPr>
            <p:nvPr/>
          </p:nvSpPr>
          <p:spPr>
            <a:xfrm rot="0">
              <a:off x="1066800" y="2057400"/>
              <a:ext cx="7086602" cy="0"/>
            </a:xfrm>
            <a:prstGeom prst="line"/>
            <a:noFill/>
            <a:ln w="28575" cmpd="sng" cap="flat">
              <a:solidFill>
                <a:srgbClr val="333300"/>
              </a:solidFill>
              <a:prstDash val="solid"/>
              <a:round/>
            </a:ln>
          </p:spPr>
        </p:sp>
        <p:sp>
          <p:nvSpPr>
            <p:cNvPr id="2316" name="矩形"/>
            <p:cNvSpPr>
              <a:spLocks/>
            </p:cNvSpPr>
            <p:nvPr/>
          </p:nvSpPr>
          <p:spPr>
            <a:xfrm rot="0">
              <a:off x="1276350" y="1538287"/>
              <a:ext cx="560387"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9</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317" name="直线"/>
            <p:cNvSpPr>
              <a:spLocks/>
            </p:cNvSpPr>
            <p:nvPr/>
          </p:nvSpPr>
          <p:spPr>
            <a:xfrm rot="0">
              <a:off x="1276350" y="1620837"/>
              <a:ext cx="320674" cy="0"/>
            </a:xfrm>
            <a:prstGeom prst="line"/>
            <a:noFill/>
            <a:ln w="28575" cmpd="sng" cap="flat">
              <a:solidFill>
                <a:srgbClr val="333300"/>
              </a:solidFill>
              <a:prstDash val="solid"/>
              <a:round/>
            </a:ln>
          </p:spPr>
        </p:sp>
        <p:sp>
          <p:nvSpPr>
            <p:cNvPr id="2318" name="矩形"/>
            <p:cNvSpPr>
              <a:spLocks/>
            </p:cNvSpPr>
            <p:nvPr/>
          </p:nvSpPr>
          <p:spPr>
            <a:xfrm rot="0">
              <a:off x="7391400" y="1524000"/>
              <a:ext cx="717549"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Y</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319" name="直线"/>
            <p:cNvSpPr>
              <a:spLocks/>
            </p:cNvSpPr>
            <p:nvPr/>
          </p:nvSpPr>
          <p:spPr>
            <a:xfrm rot="0">
              <a:off x="7437438" y="1620837"/>
              <a:ext cx="320673" cy="0"/>
            </a:xfrm>
            <a:prstGeom prst="line"/>
            <a:noFill/>
            <a:ln w="28575" cmpd="sng" cap="flat">
              <a:solidFill>
                <a:srgbClr val="333300"/>
              </a:solidFill>
              <a:prstDash val="solid"/>
              <a:round/>
            </a:ln>
          </p:spPr>
        </p:sp>
        <p:sp>
          <p:nvSpPr>
            <p:cNvPr id="2320" name="矩形"/>
            <p:cNvSpPr>
              <a:spLocks/>
            </p:cNvSpPr>
            <p:nvPr/>
          </p:nvSpPr>
          <p:spPr>
            <a:xfrm rot="0">
              <a:off x="1755775" y="1538287"/>
              <a:ext cx="560387"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8</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321" name="直线"/>
            <p:cNvSpPr>
              <a:spLocks/>
            </p:cNvSpPr>
            <p:nvPr/>
          </p:nvSpPr>
          <p:spPr>
            <a:xfrm rot="0">
              <a:off x="1755775" y="1620837"/>
              <a:ext cx="320674" cy="0"/>
            </a:xfrm>
            <a:prstGeom prst="line"/>
            <a:noFill/>
            <a:ln w="28575" cmpd="sng" cap="flat">
              <a:solidFill>
                <a:srgbClr val="333300"/>
              </a:solidFill>
              <a:prstDash val="solid"/>
              <a:round/>
            </a:ln>
          </p:spPr>
        </p:sp>
        <p:sp>
          <p:nvSpPr>
            <p:cNvPr id="2322" name="矩形"/>
            <p:cNvSpPr>
              <a:spLocks/>
            </p:cNvSpPr>
            <p:nvPr/>
          </p:nvSpPr>
          <p:spPr>
            <a:xfrm rot="0">
              <a:off x="2236787" y="1538287"/>
              <a:ext cx="5588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7</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323" name="直线"/>
            <p:cNvSpPr>
              <a:spLocks/>
            </p:cNvSpPr>
            <p:nvPr/>
          </p:nvSpPr>
          <p:spPr>
            <a:xfrm rot="0">
              <a:off x="2236787" y="1620837"/>
              <a:ext cx="319087" cy="0"/>
            </a:xfrm>
            <a:prstGeom prst="line"/>
            <a:noFill/>
            <a:ln w="28575" cmpd="sng" cap="flat">
              <a:solidFill>
                <a:srgbClr val="333300"/>
              </a:solidFill>
              <a:prstDash val="solid"/>
              <a:round/>
            </a:ln>
          </p:spPr>
        </p:sp>
        <p:sp>
          <p:nvSpPr>
            <p:cNvPr id="2324" name="矩形"/>
            <p:cNvSpPr>
              <a:spLocks/>
            </p:cNvSpPr>
            <p:nvPr/>
          </p:nvSpPr>
          <p:spPr>
            <a:xfrm rot="0">
              <a:off x="2716212" y="1538287"/>
              <a:ext cx="560386"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6</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325" name="直线"/>
            <p:cNvSpPr>
              <a:spLocks/>
            </p:cNvSpPr>
            <p:nvPr/>
          </p:nvSpPr>
          <p:spPr>
            <a:xfrm rot="0">
              <a:off x="2716212" y="1620837"/>
              <a:ext cx="320674" cy="0"/>
            </a:xfrm>
            <a:prstGeom prst="line"/>
            <a:noFill/>
            <a:ln w="28575" cmpd="sng" cap="flat">
              <a:solidFill>
                <a:srgbClr val="333300"/>
              </a:solidFill>
              <a:prstDash val="solid"/>
              <a:round/>
            </a:ln>
          </p:spPr>
        </p:sp>
        <p:sp>
          <p:nvSpPr>
            <p:cNvPr id="2326" name="矩形"/>
            <p:cNvSpPr>
              <a:spLocks/>
            </p:cNvSpPr>
            <p:nvPr/>
          </p:nvSpPr>
          <p:spPr>
            <a:xfrm rot="0">
              <a:off x="3195638" y="1538287"/>
              <a:ext cx="560386"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5</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327" name="直线"/>
            <p:cNvSpPr>
              <a:spLocks/>
            </p:cNvSpPr>
            <p:nvPr/>
          </p:nvSpPr>
          <p:spPr>
            <a:xfrm rot="0">
              <a:off x="3195638" y="1620837"/>
              <a:ext cx="320674" cy="0"/>
            </a:xfrm>
            <a:prstGeom prst="line"/>
            <a:noFill/>
            <a:ln w="28575" cmpd="sng" cap="flat">
              <a:solidFill>
                <a:srgbClr val="333300"/>
              </a:solidFill>
              <a:prstDash val="solid"/>
              <a:round/>
            </a:ln>
          </p:spPr>
        </p:sp>
        <p:sp>
          <p:nvSpPr>
            <p:cNvPr id="2328" name="矩形"/>
            <p:cNvSpPr>
              <a:spLocks/>
            </p:cNvSpPr>
            <p:nvPr/>
          </p:nvSpPr>
          <p:spPr>
            <a:xfrm rot="0">
              <a:off x="3676650" y="1538287"/>
              <a:ext cx="5588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4</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329" name="直线"/>
            <p:cNvSpPr>
              <a:spLocks/>
            </p:cNvSpPr>
            <p:nvPr/>
          </p:nvSpPr>
          <p:spPr>
            <a:xfrm rot="0">
              <a:off x="3676650" y="1620837"/>
              <a:ext cx="319087" cy="0"/>
            </a:xfrm>
            <a:prstGeom prst="line"/>
            <a:noFill/>
            <a:ln w="28575" cmpd="sng" cap="flat">
              <a:solidFill>
                <a:srgbClr val="333300"/>
              </a:solidFill>
              <a:prstDash val="solid"/>
              <a:round/>
            </a:ln>
          </p:spPr>
        </p:sp>
        <p:sp>
          <p:nvSpPr>
            <p:cNvPr id="2330" name="矩形"/>
            <p:cNvSpPr>
              <a:spLocks/>
            </p:cNvSpPr>
            <p:nvPr/>
          </p:nvSpPr>
          <p:spPr>
            <a:xfrm rot="0">
              <a:off x="4156074" y="1538287"/>
              <a:ext cx="560386"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3</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331" name="直线"/>
            <p:cNvSpPr>
              <a:spLocks/>
            </p:cNvSpPr>
            <p:nvPr/>
          </p:nvSpPr>
          <p:spPr>
            <a:xfrm rot="0">
              <a:off x="4156074" y="1620837"/>
              <a:ext cx="320674" cy="0"/>
            </a:xfrm>
            <a:prstGeom prst="line"/>
            <a:noFill/>
            <a:ln w="28575" cmpd="sng" cap="flat">
              <a:solidFill>
                <a:srgbClr val="333300"/>
              </a:solidFill>
              <a:prstDash val="solid"/>
              <a:round/>
            </a:ln>
          </p:spPr>
        </p:sp>
        <p:sp>
          <p:nvSpPr>
            <p:cNvPr id="2332" name="矩形"/>
            <p:cNvSpPr>
              <a:spLocks/>
            </p:cNvSpPr>
            <p:nvPr/>
          </p:nvSpPr>
          <p:spPr>
            <a:xfrm rot="0">
              <a:off x="4637088" y="1538287"/>
              <a:ext cx="5588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2</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333" name="直线"/>
            <p:cNvSpPr>
              <a:spLocks/>
            </p:cNvSpPr>
            <p:nvPr/>
          </p:nvSpPr>
          <p:spPr>
            <a:xfrm rot="0">
              <a:off x="4635500" y="1620837"/>
              <a:ext cx="320674" cy="0"/>
            </a:xfrm>
            <a:prstGeom prst="line"/>
            <a:noFill/>
            <a:ln w="28575" cmpd="sng" cap="flat">
              <a:solidFill>
                <a:srgbClr val="333300"/>
              </a:solidFill>
              <a:prstDash val="solid"/>
              <a:round/>
            </a:ln>
          </p:spPr>
        </p:sp>
        <p:sp>
          <p:nvSpPr>
            <p:cNvPr id="2334" name="矩形"/>
            <p:cNvSpPr>
              <a:spLocks/>
            </p:cNvSpPr>
            <p:nvPr/>
          </p:nvSpPr>
          <p:spPr>
            <a:xfrm rot="0">
              <a:off x="5116514" y="1538287"/>
              <a:ext cx="560385"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I</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335" name="直线"/>
            <p:cNvSpPr>
              <a:spLocks/>
            </p:cNvSpPr>
            <p:nvPr/>
          </p:nvSpPr>
          <p:spPr>
            <a:xfrm rot="0">
              <a:off x="5116514" y="1620837"/>
              <a:ext cx="320673" cy="0"/>
            </a:xfrm>
            <a:prstGeom prst="line"/>
            <a:noFill/>
            <a:ln w="28575" cmpd="sng" cap="flat">
              <a:solidFill>
                <a:srgbClr val="333300"/>
              </a:solidFill>
              <a:prstDash val="solid"/>
              <a:round/>
            </a:ln>
          </p:spPr>
        </p:sp>
        <p:sp>
          <p:nvSpPr>
            <p:cNvPr id="2336" name="矩形"/>
            <p:cNvSpPr>
              <a:spLocks/>
            </p:cNvSpPr>
            <p:nvPr/>
          </p:nvSpPr>
          <p:spPr>
            <a:xfrm rot="0">
              <a:off x="6823076" y="1524000"/>
              <a:ext cx="720725"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Y</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337" name="直线"/>
            <p:cNvSpPr>
              <a:spLocks/>
            </p:cNvSpPr>
            <p:nvPr/>
          </p:nvSpPr>
          <p:spPr>
            <a:xfrm rot="0">
              <a:off x="6902451" y="1606550"/>
              <a:ext cx="320673" cy="0"/>
            </a:xfrm>
            <a:prstGeom prst="line"/>
            <a:noFill/>
            <a:ln w="28575" cmpd="sng" cap="flat">
              <a:solidFill>
                <a:srgbClr val="333300"/>
              </a:solidFill>
              <a:prstDash val="solid"/>
              <a:round/>
            </a:ln>
          </p:spPr>
        </p:sp>
        <p:sp>
          <p:nvSpPr>
            <p:cNvPr id="2338" name="矩形"/>
            <p:cNvSpPr>
              <a:spLocks/>
            </p:cNvSpPr>
            <p:nvPr/>
          </p:nvSpPr>
          <p:spPr>
            <a:xfrm rot="0">
              <a:off x="6291264" y="1538287"/>
              <a:ext cx="719137"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Y</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2</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339" name="直线"/>
            <p:cNvSpPr>
              <a:spLocks/>
            </p:cNvSpPr>
            <p:nvPr/>
          </p:nvSpPr>
          <p:spPr>
            <a:xfrm rot="0">
              <a:off x="6370637" y="1620837"/>
              <a:ext cx="320673" cy="0"/>
            </a:xfrm>
            <a:prstGeom prst="line"/>
            <a:noFill/>
            <a:ln w="28575" cmpd="sng" cap="flat">
              <a:solidFill>
                <a:srgbClr val="333300"/>
              </a:solidFill>
              <a:prstDash val="solid"/>
              <a:round/>
            </a:ln>
          </p:spPr>
        </p:sp>
        <p:sp>
          <p:nvSpPr>
            <p:cNvPr id="2340" name="矩形"/>
            <p:cNvSpPr>
              <a:spLocks/>
            </p:cNvSpPr>
            <p:nvPr/>
          </p:nvSpPr>
          <p:spPr>
            <a:xfrm rot="0">
              <a:off x="5791201" y="1524000"/>
              <a:ext cx="720724"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Y</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3</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341" name="直线"/>
            <p:cNvSpPr>
              <a:spLocks/>
            </p:cNvSpPr>
            <p:nvPr/>
          </p:nvSpPr>
          <p:spPr>
            <a:xfrm rot="0">
              <a:off x="5870576" y="1606550"/>
              <a:ext cx="320673" cy="0"/>
            </a:xfrm>
            <a:prstGeom prst="line"/>
            <a:noFill/>
            <a:ln w="28575" cmpd="sng" cap="flat">
              <a:solidFill>
                <a:srgbClr val="333300"/>
              </a:solidFill>
              <a:prstDash val="solid"/>
              <a:round/>
            </a:ln>
          </p:spPr>
        </p:sp>
        <p:sp>
          <p:nvSpPr>
            <p:cNvPr id="2342" name="矩形"/>
            <p:cNvSpPr>
              <a:spLocks/>
            </p:cNvSpPr>
            <p:nvPr/>
          </p:nvSpPr>
          <p:spPr>
            <a:xfrm rot="0">
              <a:off x="1219200" y="2057400"/>
              <a:ext cx="6584952"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1    1    1   1    1   1   1   1   1      1    1    1    1</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43" name="矩形"/>
            <p:cNvSpPr>
              <a:spLocks/>
            </p:cNvSpPr>
            <p:nvPr/>
          </p:nvSpPr>
          <p:spPr>
            <a:xfrm rot="0">
              <a:off x="1676400" y="914400"/>
              <a:ext cx="3810000" cy="358139"/>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输   入  </a:t>
              </a:r>
              <a:r>
                <a:rPr lang="en-US" altLang="zh-CN"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低电平有效</a:t>
              </a:r>
              <a:r>
                <a:rPr lang="en-US" altLang="zh-CN"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44" name="矩形"/>
            <p:cNvSpPr>
              <a:spLocks/>
            </p:cNvSpPr>
            <p:nvPr/>
          </p:nvSpPr>
          <p:spPr>
            <a:xfrm rot="0">
              <a:off x="5595938" y="965199"/>
              <a:ext cx="1776880" cy="358138"/>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输 出</a:t>
              </a:r>
              <a:r>
                <a:rPr lang="en-US" altLang="zh-CN"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1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8421</a:t>
              </a:r>
              <a:r>
                <a:rPr lang="zh-CN" altLang="en-US" sz="1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反码</a:t>
              </a:r>
              <a:r>
                <a:rPr lang="en-US" altLang="zh-CN"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45" name="矩形"/>
            <p:cNvSpPr>
              <a:spLocks/>
            </p:cNvSpPr>
            <p:nvPr/>
          </p:nvSpPr>
          <p:spPr>
            <a:xfrm rot="0">
              <a:off x="1295399" y="2438400"/>
              <a:ext cx="6609767"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0    1    1    0  </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46" name="矩形"/>
            <p:cNvSpPr>
              <a:spLocks/>
            </p:cNvSpPr>
            <p:nvPr/>
          </p:nvSpPr>
          <p:spPr>
            <a:xfrm rot="0">
              <a:off x="1295399" y="2819400"/>
              <a:ext cx="6584317"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0    1    1    1</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47" name="矩形"/>
            <p:cNvSpPr>
              <a:spLocks/>
            </p:cNvSpPr>
            <p:nvPr/>
          </p:nvSpPr>
          <p:spPr>
            <a:xfrm rot="0">
              <a:off x="1219200" y="3200400"/>
              <a:ext cx="6647766"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1    1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1    0    0    0</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48" name="矩形"/>
            <p:cNvSpPr>
              <a:spLocks/>
            </p:cNvSpPr>
            <p:nvPr/>
          </p:nvSpPr>
          <p:spPr>
            <a:xfrm rot="0">
              <a:off x="1295399" y="3581399"/>
              <a:ext cx="653341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1    1    1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1    0    0    1</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49" name="矩形"/>
            <p:cNvSpPr>
              <a:spLocks/>
            </p:cNvSpPr>
            <p:nvPr/>
          </p:nvSpPr>
          <p:spPr>
            <a:xfrm rot="0">
              <a:off x="1295399" y="3962400"/>
              <a:ext cx="6507963"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1    1    1   1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1    0    1    0</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50" name="矩形"/>
            <p:cNvSpPr>
              <a:spLocks/>
            </p:cNvSpPr>
            <p:nvPr/>
          </p:nvSpPr>
          <p:spPr>
            <a:xfrm rot="0">
              <a:off x="1295399" y="4419600"/>
              <a:ext cx="6482513"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1    1    1   1    1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1    0    1    1</a:t>
              </a:r>
              <a:endPar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51" name="矩形"/>
            <p:cNvSpPr>
              <a:spLocks/>
            </p:cNvSpPr>
            <p:nvPr/>
          </p:nvSpPr>
          <p:spPr>
            <a:xfrm rot="0">
              <a:off x="1295399" y="4876800"/>
              <a:ext cx="6457062"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1    1    1   1    1   1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1    1    0    0</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52" name="矩形"/>
            <p:cNvSpPr>
              <a:spLocks/>
            </p:cNvSpPr>
            <p:nvPr/>
          </p:nvSpPr>
          <p:spPr>
            <a:xfrm rot="0">
              <a:off x="1295399" y="5334001"/>
              <a:ext cx="6520510"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1    1    1   1    1   1   1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1    1    0    1</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53" name="矩形"/>
            <p:cNvSpPr>
              <a:spLocks/>
            </p:cNvSpPr>
            <p:nvPr/>
          </p:nvSpPr>
          <p:spPr>
            <a:xfrm rot="0">
              <a:off x="1295399" y="5715000"/>
              <a:ext cx="6495060"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1    1    1   1    1   1   1   1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1    1    1    0</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54" name="直线"/>
            <p:cNvSpPr>
              <a:spLocks/>
            </p:cNvSpPr>
            <p:nvPr/>
          </p:nvSpPr>
          <p:spPr>
            <a:xfrm rot="0">
              <a:off x="1066800" y="914400"/>
              <a:ext cx="0" cy="5334001"/>
            </a:xfrm>
            <a:prstGeom prst="line"/>
            <a:noFill/>
            <a:ln w="28575" cmpd="sng" cap="flat">
              <a:solidFill>
                <a:srgbClr val="333300"/>
              </a:solidFill>
              <a:prstDash val="solid"/>
              <a:round/>
            </a:ln>
          </p:spPr>
        </p:sp>
        <p:sp>
          <p:nvSpPr>
            <p:cNvPr id="2355" name="直线"/>
            <p:cNvSpPr>
              <a:spLocks/>
            </p:cNvSpPr>
            <p:nvPr/>
          </p:nvSpPr>
          <p:spPr>
            <a:xfrm flipH="1" rot="0">
              <a:off x="5638801" y="914400"/>
              <a:ext cx="1587" cy="5257800"/>
            </a:xfrm>
            <a:prstGeom prst="line"/>
            <a:noFill/>
            <a:ln w="28575" cmpd="sng" cap="flat">
              <a:solidFill>
                <a:srgbClr val="333300"/>
              </a:solidFill>
              <a:prstDash val="solid"/>
              <a:round/>
            </a:ln>
          </p:spPr>
        </p:sp>
        <p:sp>
          <p:nvSpPr>
            <p:cNvPr id="2356" name="直线"/>
            <p:cNvSpPr>
              <a:spLocks/>
            </p:cNvSpPr>
            <p:nvPr/>
          </p:nvSpPr>
          <p:spPr>
            <a:xfrm flipH="1" rot="0">
              <a:off x="8153402" y="914400"/>
              <a:ext cx="0" cy="5334001"/>
            </a:xfrm>
            <a:prstGeom prst="line"/>
            <a:noFill/>
            <a:ln w="28575" cmpd="sng" cap="flat">
              <a:solidFill>
                <a:srgbClr val="333300"/>
              </a:solidFill>
              <a:prstDash val="solid"/>
              <a:round/>
            </a:ln>
          </p:spPr>
        </p:sp>
      </p:grpSp>
      <p:sp>
        <p:nvSpPr>
          <p:cNvPr id="2358" name="直线"/>
          <p:cNvSpPr>
            <a:spLocks/>
          </p:cNvSpPr>
          <p:nvPr/>
        </p:nvSpPr>
        <p:spPr>
          <a:xfrm rot="0">
            <a:off x="1066800" y="6248400"/>
            <a:ext cx="7086600" cy="0"/>
          </a:xfrm>
          <a:prstGeom prst="line"/>
          <a:noFill/>
          <a:ln w="28575" cmpd="sng" cap="flat">
            <a:solidFill>
              <a:srgbClr val="000000"/>
            </a:solidFill>
            <a:prstDash val="solid"/>
            <a:round/>
          </a:ln>
        </p:spPr>
      </p:sp>
    </p:spTree>
    <p:extLst>
      <p:ext uri="{BB962C8B-B14F-4D97-AF65-F5344CB8AC3E}">
        <p14:creationId xmlns:p14="http://schemas.microsoft.com/office/powerpoint/2010/main" val="1269101261"/>
      </p:ext>
    </p:extLst>
  </p:cSld>
  <p:clrMapOvr>
    <a:masterClrMapping/>
  </p:clrMapOvr>
</p:sld>
</file>

<file path=ppt/slides/slide4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61" name="矩形"/>
          <p:cNvSpPr>
            <a:spLocks/>
          </p:cNvSpPr>
          <p:nvPr/>
        </p:nvSpPr>
        <p:spPr>
          <a:xfrm rot="0">
            <a:off x="711200" y="819150"/>
            <a:ext cx="7808545" cy="5772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3200" b="1" i="0" u="none" strike="noStrike" kern="1200" cap="none" spc="0" baseline="0">
                <a:solidFill>
                  <a:srgbClr val="CC0000"/>
                </a:solidFill>
                <a:effectLst>
                  <a:outerShdw sx="100000" sy="100000" blurRad="38100" dir="2700000" dist="38100" algn="tl">
                    <a:srgbClr val="DDDDDD"/>
                  </a:outerShdw>
                </a:effectLst>
                <a:latin typeface="宋体" pitchFamily="0" charset="0"/>
                <a:ea typeface="宋体" pitchFamily="0" charset="0"/>
                <a:cs typeface="Calibri" pitchFamily="0" charset="0"/>
              </a:rPr>
              <a:t>例</a:t>
            </a:r>
            <a:r>
              <a:rPr lang="en-US" altLang="zh-CN" sz="3200" b="1" i="0" u="none" strike="noStrike" kern="1200" cap="none" spc="0" baseline="0">
                <a:solidFill>
                  <a:srgbClr val="CC0000"/>
                </a:solidFill>
                <a:effectLst>
                  <a:outerShdw sx="100000" sy="100000" blurRad="38100" dir="2700000" dist="38100" algn="tl">
                    <a:srgbClr val="DDDDDD"/>
                  </a:outerShdw>
                </a:effectLst>
                <a:latin typeface="宋体" pitchFamily="0" charset="0"/>
                <a:ea typeface="宋体" pitchFamily="0" charset="0"/>
                <a:cs typeface="Calibri" pitchFamily="0" charset="0"/>
              </a:rPr>
              <a:t>:</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CT74LS</a:t>
            </a:r>
            <a:r>
              <a:rPr lang="en-US" altLang="zh-CN" sz="32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Calibri" pitchFamily="0" charset="0"/>
              </a:rPr>
              <a:t>147</a:t>
            </a:r>
            <a:r>
              <a:rPr lang="zh-CN" altLang="en-US" sz="32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Calibri" pitchFamily="0" charset="0"/>
              </a:rPr>
              <a:t>集成优先编码器</a:t>
            </a:r>
            <a:r>
              <a:rPr lang="en-US" altLang="zh-CN" sz="32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Calibri" pitchFamily="0" charset="0"/>
              </a:rPr>
              <a:t>(10</a:t>
            </a:r>
            <a:r>
              <a:rPr lang="zh-CN" altLang="en-US" sz="32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Calibri" pitchFamily="0" charset="0"/>
              </a:rPr>
              <a:t>线</a:t>
            </a:r>
            <a:r>
              <a:rPr lang="en-US" altLang="zh-CN" sz="32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Calibri" pitchFamily="0" charset="0"/>
              </a:rPr>
              <a:t>-4</a:t>
            </a:r>
            <a:r>
              <a:rPr lang="zh-CN" altLang="en-US" sz="32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Calibri" pitchFamily="0" charset="0"/>
              </a:rPr>
              <a:t>线</a:t>
            </a:r>
            <a:r>
              <a:rPr lang="en-US" altLang="zh-CN" sz="32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Calibri" pitchFamily="0" charset="0"/>
              </a:rPr>
              <a:t>)</a:t>
            </a:r>
            <a:endParaRPr lang="zh-CN" altLang="en-US" sz="32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Calibri" pitchFamily="0" charset="0"/>
            </a:endParaRPr>
          </a:p>
        </p:txBody>
      </p:sp>
      <p:sp>
        <p:nvSpPr>
          <p:cNvPr id="2362" name="矩形"/>
          <p:cNvSpPr>
            <a:spLocks/>
          </p:cNvSpPr>
          <p:nvPr/>
        </p:nvSpPr>
        <p:spPr>
          <a:xfrm rot="0">
            <a:off x="3657600" y="5043488"/>
            <a:ext cx="220394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T4147</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引脚图</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sp>
        <p:nvSpPr>
          <p:cNvPr id="2363" name="圆角矩形标注" descr="40%"/>
          <p:cNvSpPr>
            <a:spLocks/>
          </p:cNvSpPr>
          <p:nvPr/>
        </p:nvSpPr>
        <p:spPr>
          <a:xfrm rot="0">
            <a:off x="711200" y="3505199"/>
            <a:ext cx="1211263" cy="855662"/>
          </a:xfrm>
          <a:prstGeom prst="wedgeRoundRectCallout">
            <a:avLst>
              <a:gd name="adj1" fmla="val 69060"/>
              <a:gd name="adj2" fmla="val 35425"/>
              <a:gd name="adj3" fmla="val 16667"/>
            </a:avLst>
          </a:prstGeom>
          <a:pattFill prst="pct40">
            <a:fgClr>
              <a:srgbClr val="FFCCFF"/>
            </a:fgClr>
            <a:bgClr>
              <a:srgbClr val="FFFFFF"/>
            </a:bgClr>
          </a:pattFill>
          <a:ln w="28575" cmpd="sng" cap="flat">
            <a:solidFill>
              <a:srgbClr val="FF3300"/>
            </a:solidFill>
            <a:prstDash val="solid"/>
            <a:miter/>
          </a:ln>
        </p:spPr>
        <p:txBody>
          <a:bodyPr vert="horz" wrap="none" lIns="91440" tIns="45720" rIns="91440" bIns="45720" anchor="ctr" anchorCtr="0">
            <a:prstTxWarp prst="textNoShape"/>
          </a:bodyPr>
          <a:lstStyle/>
          <a:p>
            <a:pPr marL="0" indent="0" algn="ctr">
              <a:lnSpc>
                <a:spcPct val="100000"/>
              </a:lnSpc>
              <a:spcBef>
                <a:spcPct val="1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低电平</a:t>
            </a:r>
            <a:endPar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ctr">
              <a:lnSpc>
                <a:spcPct val="100000"/>
              </a:lnSpc>
              <a:spcBef>
                <a:spcPct val="1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有效</a:t>
            </a:r>
            <a:endParaRPr lang="zh-CN" altLang="en-US" sz="2800" b="1" i="0" u="none" strike="noStrike" kern="1200" cap="none" spc="0" baseline="0">
              <a:solidFill>
                <a:srgbClr val="FF3300"/>
              </a:solidFill>
              <a:latin typeface="Times New Roman" pitchFamily="0" charset="0"/>
              <a:ea typeface="宋体" pitchFamily="0" charset="0"/>
              <a:cs typeface="Calibri" pitchFamily="0" charset="0"/>
            </a:endParaRPr>
          </a:p>
        </p:txBody>
      </p:sp>
      <p:grpSp>
        <p:nvGrpSpPr>
          <p:cNvPr id="2387" name="组合"/>
          <p:cNvGrpSpPr>
            <a:grpSpLocks/>
          </p:cNvGrpSpPr>
          <p:nvPr/>
        </p:nvGrpSpPr>
        <p:grpSpPr>
          <a:xfrm>
            <a:off x="2514600" y="1600212"/>
            <a:ext cx="5281668" cy="3522660"/>
            <a:chOff x="2514600" y="1600212"/>
            <a:chExt cx="5281668" cy="3522660"/>
          </a:xfrm>
        </p:grpSpPr>
        <p:graphicFrame>
          <p:nvGraphicFramePr>
            <p:cNvPr id="2364" name="对象"/>
            <p:cNvGraphicFramePr>
              <a:graphicFrameLocks noChangeAspect="1"/>
            </p:cNvGraphicFramePr>
            <p:nvPr/>
          </p:nvGraphicFramePr>
          <p:xfrm>
            <a:off x="2590796" y="4549756"/>
            <a:ext cx="5205472" cy="573116"/>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2364" name="对象"/>
                        <p:cNvPicPr>
                          <a:picLocks noChangeAspect="1"/>
                        </p:cNvPicPr>
                        <p:nvPr/>
                      </p:nvPicPr>
                      <p:blipFill>
                        <a:blip r:embed="rId2" cstate="print"/>
                        <a:stretch>
                          <a:fillRect/>
                        </a:stretch>
                      </p:blipFill>
                      <p:spPr>
                        <a:xfrm rot="0">
                          <a:off x="2590796" y="4549756"/>
                          <a:ext cx="5205472" cy="573116"/>
                        </a:xfrm>
                        <a:prstGeom prst="rect"/>
                        <a:noFill/>
                        <a:ln w="9525" cmpd="sng" cap="flat">
                          <a:noFill/>
                          <a:prstDash val="solid"/>
                          <a:miter/>
                        </a:ln>
                      </p:spPr>
                    </p:pic>
                  </p:oleObj>
                </mc:Fallback>
              </mc:AlternateContent>
            </a:graphicData>
          </a:graphic>
        </p:graphicFrame>
        <p:graphicFrame>
          <p:nvGraphicFramePr>
            <p:cNvPr id="2365" name="对象"/>
            <p:cNvGraphicFramePr>
              <a:graphicFrameLocks noChangeAspect="1"/>
            </p:cNvGraphicFramePr>
            <p:nvPr/>
          </p:nvGraphicFramePr>
          <p:xfrm>
            <a:off x="2514600" y="1600212"/>
            <a:ext cx="4571963" cy="554025"/>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2365" name="对象"/>
                        <p:cNvPicPr>
                          <a:picLocks noChangeAspect="1"/>
                        </p:cNvPicPr>
                        <p:nvPr/>
                      </p:nvPicPr>
                      <p:blipFill>
                        <a:blip r:embed="rId4" cstate="print"/>
                        <a:stretch>
                          <a:fillRect/>
                        </a:stretch>
                      </p:blipFill>
                      <p:spPr>
                        <a:xfrm rot="0">
                          <a:off x="2514600" y="1600212"/>
                          <a:ext cx="4571963" cy="554025"/>
                        </a:xfrm>
                        <a:prstGeom prst="rect"/>
                        <a:noFill/>
                        <a:ln w="9525" cmpd="sng" cap="flat">
                          <a:noFill/>
                          <a:prstDash val="solid"/>
                          <a:miter/>
                        </a:ln>
                      </p:spPr>
                    </p:pic>
                  </p:oleObj>
                </mc:Fallback>
              </mc:AlternateContent>
            </a:graphicData>
          </a:graphic>
        </p:graphicFrame>
        <p:sp>
          <p:nvSpPr>
            <p:cNvPr id="2366" name="矩形"/>
            <p:cNvSpPr>
              <a:spLocks/>
            </p:cNvSpPr>
            <p:nvPr/>
          </p:nvSpPr>
          <p:spPr>
            <a:xfrm rot="0">
              <a:off x="2579688" y="2574925"/>
              <a:ext cx="4552951"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16  15  14  13   12   11  10    9</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367" name="矩形"/>
            <p:cNvSpPr>
              <a:spLocks/>
            </p:cNvSpPr>
            <p:nvPr/>
          </p:nvSpPr>
          <p:spPr>
            <a:xfrm rot="0">
              <a:off x="2705100" y="3754438"/>
              <a:ext cx="436245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1    2    3    4     5    6    7     8</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368" name="矩形"/>
            <p:cNvSpPr>
              <a:spLocks/>
            </p:cNvSpPr>
            <p:nvPr/>
          </p:nvSpPr>
          <p:spPr>
            <a:xfrm rot="0">
              <a:off x="3663950" y="3078162"/>
              <a:ext cx="2465387" cy="579436"/>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CT74LS4147</a:t>
              </a:r>
              <a:endPar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69" name="矩形"/>
            <p:cNvSpPr>
              <a:spLocks/>
            </p:cNvSpPr>
            <p:nvPr/>
          </p:nvSpPr>
          <p:spPr>
            <a:xfrm rot="0">
              <a:off x="2706687" y="4229100"/>
              <a:ext cx="257173" cy="320674"/>
            </a:xfrm>
            <a:prstGeom prst="rect"/>
            <a:noFill/>
            <a:ln w="38100" cmpd="sng" cap="sq">
              <a:solidFill>
                <a:srgbClr val="333300"/>
              </a:solidFill>
              <a:prstDash val="solid"/>
              <a:miter/>
            </a:ln>
          </p:spPr>
        </p:sp>
        <p:sp>
          <p:nvSpPr>
            <p:cNvPr id="2370" name="矩形"/>
            <p:cNvSpPr>
              <a:spLocks/>
            </p:cNvSpPr>
            <p:nvPr/>
          </p:nvSpPr>
          <p:spPr>
            <a:xfrm rot="0">
              <a:off x="2706687" y="2178050"/>
              <a:ext cx="257173" cy="320675"/>
            </a:xfrm>
            <a:prstGeom prst="rect"/>
            <a:noFill/>
            <a:ln w="38100" cmpd="sng" cap="sq">
              <a:solidFill>
                <a:srgbClr val="333300"/>
              </a:solidFill>
              <a:prstDash val="solid"/>
              <a:miter/>
            </a:ln>
          </p:spPr>
        </p:sp>
        <p:sp>
          <p:nvSpPr>
            <p:cNvPr id="2371" name="矩形"/>
            <p:cNvSpPr>
              <a:spLocks/>
            </p:cNvSpPr>
            <p:nvPr/>
          </p:nvSpPr>
          <p:spPr>
            <a:xfrm rot="0">
              <a:off x="4375150" y="4229100"/>
              <a:ext cx="255586" cy="320674"/>
            </a:xfrm>
            <a:prstGeom prst="rect"/>
            <a:noFill/>
            <a:ln w="38100" cmpd="sng" cap="sq">
              <a:solidFill>
                <a:srgbClr val="333300"/>
              </a:solidFill>
              <a:prstDash val="solid"/>
              <a:miter/>
            </a:ln>
          </p:spPr>
        </p:sp>
        <p:sp>
          <p:nvSpPr>
            <p:cNvPr id="2372" name="矩形"/>
            <p:cNvSpPr>
              <a:spLocks/>
            </p:cNvSpPr>
            <p:nvPr/>
          </p:nvSpPr>
          <p:spPr>
            <a:xfrm rot="0">
              <a:off x="3797300" y="4229100"/>
              <a:ext cx="255586" cy="320674"/>
            </a:xfrm>
            <a:prstGeom prst="rect"/>
            <a:noFill/>
            <a:ln w="38100" cmpd="sng" cap="sq">
              <a:solidFill>
                <a:srgbClr val="333300"/>
              </a:solidFill>
              <a:prstDash val="solid"/>
              <a:miter/>
            </a:ln>
          </p:spPr>
        </p:sp>
        <p:sp>
          <p:nvSpPr>
            <p:cNvPr id="2373" name="矩形"/>
            <p:cNvSpPr>
              <a:spLocks/>
            </p:cNvSpPr>
            <p:nvPr/>
          </p:nvSpPr>
          <p:spPr>
            <a:xfrm rot="0">
              <a:off x="3219450" y="4229100"/>
              <a:ext cx="257174" cy="320674"/>
            </a:xfrm>
            <a:prstGeom prst="rect"/>
            <a:noFill/>
            <a:ln w="38100" cmpd="sng" cap="sq">
              <a:solidFill>
                <a:srgbClr val="333300"/>
              </a:solidFill>
              <a:prstDash val="solid"/>
              <a:miter/>
            </a:ln>
          </p:spPr>
        </p:sp>
        <p:sp>
          <p:nvSpPr>
            <p:cNvPr id="2374" name="矩形"/>
            <p:cNvSpPr>
              <a:spLocks/>
            </p:cNvSpPr>
            <p:nvPr/>
          </p:nvSpPr>
          <p:spPr>
            <a:xfrm rot="0">
              <a:off x="4951413" y="4229100"/>
              <a:ext cx="257175" cy="320674"/>
            </a:xfrm>
            <a:prstGeom prst="rect"/>
            <a:noFill/>
            <a:ln w="38100" cmpd="sng" cap="sq">
              <a:solidFill>
                <a:srgbClr val="333300"/>
              </a:solidFill>
              <a:prstDash val="solid"/>
              <a:miter/>
            </a:ln>
          </p:spPr>
        </p:sp>
        <p:sp>
          <p:nvSpPr>
            <p:cNvPr id="2375" name="矩形"/>
            <p:cNvSpPr>
              <a:spLocks/>
            </p:cNvSpPr>
            <p:nvPr/>
          </p:nvSpPr>
          <p:spPr>
            <a:xfrm rot="0">
              <a:off x="5527675" y="4229100"/>
              <a:ext cx="258762" cy="320674"/>
            </a:xfrm>
            <a:prstGeom prst="rect"/>
            <a:noFill/>
            <a:ln w="38100" cmpd="sng" cap="sq">
              <a:solidFill>
                <a:srgbClr val="333300"/>
              </a:solidFill>
              <a:prstDash val="solid"/>
              <a:miter/>
            </a:ln>
          </p:spPr>
        </p:sp>
        <p:sp>
          <p:nvSpPr>
            <p:cNvPr id="2376" name="矩形"/>
            <p:cNvSpPr>
              <a:spLocks/>
            </p:cNvSpPr>
            <p:nvPr/>
          </p:nvSpPr>
          <p:spPr>
            <a:xfrm rot="0">
              <a:off x="6105526" y="4229100"/>
              <a:ext cx="255586" cy="320674"/>
            </a:xfrm>
            <a:prstGeom prst="rect"/>
            <a:noFill/>
            <a:ln w="38100" cmpd="sng" cap="sq">
              <a:solidFill>
                <a:srgbClr val="333300"/>
              </a:solidFill>
              <a:prstDash val="solid"/>
              <a:miter/>
            </a:ln>
          </p:spPr>
        </p:sp>
        <p:sp>
          <p:nvSpPr>
            <p:cNvPr id="2377" name="矩形"/>
            <p:cNvSpPr>
              <a:spLocks/>
            </p:cNvSpPr>
            <p:nvPr/>
          </p:nvSpPr>
          <p:spPr>
            <a:xfrm rot="0">
              <a:off x="6683374" y="4229100"/>
              <a:ext cx="255586" cy="320674"/>
            </a:xfrm>
            <a:prstGeom prst="rect"/>
            <a:noFill/>
            <a:ln w="38100" cmpd="sng" cap="sq">
              <a:solidFill>
                <a:srgbClr val="333300"/>
              </a:solidFill>
              <a:prstDash val="solid"/>
              <a:miter/>
            </a:ln>
          </p:spPr>
        </p:sp>
        <p:sp>
          <p:nvSpPr>
            <p:cNvPr id="2378" name="矩形"/>
            <p:cNvSpPr>
              <a:spLocks/>
            </p:cNvSpPr>
            <p:nvPr/>
          </p:nvSpPr>
          <p:spPr>
            <a:xfrm rot="0">
              <a:off x="3284537" y="2178050"/>
              <a:ext cx="257174" cy="320675"/>
            </a:xfrm>
            <a:prstGeom prst="rect"/>
            <a:noFill/>
            <a:ln w="38100" cmpd="sng" cap="sq">
              <a:solidFill>
                <a:srgbClr val="333300"/>
              </a:solidFill>
              <a:prstDash val="solid"/>
              <a:miter/>
            </a:ln>
          </p:spPr>
        </p:sp>
        <p:sp>
          <p:nvSpPr>
            <p:cNvPr id="2379" name="矩形"/>
            <p:cNvSpPr>
              <a:spLocks/>
            </p:cNvSpPr>
            <p:nvPr/>
          </p:nvSpPr>
          <p:spPr>
            <a:xfrm rot="0">
              <a:off x="3797300" y="2178050"/>
              <a:ext cx="255586" cy="320675"/>
            </a:xfrm>
            <a:prstGeom prst="rect"/>
            <a:noFill/>
            <a:ln w="38100" cmpd="sng" cap="sq">
              <a:solidFill>
                <a:srgbClr val="333300"/>
              </a:solidFill>
              <a:prstDash val="solid"/>
              <a:miter/>
            </a:ln>
          </p:spPr>
        </p:sp>
        <p:sp>
          <p:nvSpPr>
            <p:cNvPr id="2380" name="矩形"/>
            <p:cNvSpPr>
              <a:spLocks/>
            </p:cNvSpPr>
            <p:nvPr/>
          </p:nvSpPr>
          <p:spPr>
            <a:xfrm rot="0">
              <a:off x="4375150" y="2178050"/>
              <a:ext cx="255586" cy="320675"/>
            </a:xfrm>
            <a:prstGeom prst="rect"/>
            <a:noFill/>
            <a:ln w="38100" cmpd="sng" cap="sq">
              <a:solidFill>
                <a:srgbClr val="333300"/>
              </a:solidFill>
              <a:prstDash val="solid"/>
              <a:miter/>
            </a:ln>
          </p:spPr>
        </p:sp>
        <p:sp>
          <p:nvSpPr>
            <p:cNvPr id="2381" name="矩形"/>
            <p:cNvSpPr>
              <a:spLocks/>
            </p:cNvSpPr>
            <p:nvPr/>
          </p:nvSpPr>
          <p:spPr>
            <a:xfrm rot="0">
              <a:off x="4951413" y="2178050"/>
              <a:ext cx="257175" cy="320675"/>
            </a:xfrm>
            <a:prstGeom prst="rect"/>
            <a:noFill/>
            <a:ln w="38100" cmpd="sng" cap="sq">
              <a:solidFill>
                <a:srgbClr val="333300"/>
              </a:solidFill>
              <a:prstDash val="solid"/>
              <a:miter/>
            </a:ln>
          </p:spPr>
        </p:sp>
        <p:sp>
          <p:nvSpPr>
            <p:cNvPr id="2382" name="矩形"/>
            <p:cNvSpPr>
              <a:spLocks/>
            </p:cNvSpPr>
            <p:nvPr/>
          </p:nvSpPr>
          <p:spPr>
            <a:xfrm rot="0">
              <a:off x="5527675" y="2178050"/>
              <a:ext cx="258762" cy="320675"/>
            </a:xfrm>
            <a:prstGeom prst="rect"/>
            <a:noFill/>
            <a:ln w="38100" cmpd="sng" cap="sq">
              <a:solidFill>
                <a:srgbClr val="333300"/>
              </a:solidFill>
              <a:prstDash val="solid"/>
              <a:miter/>
            </a:ln>
          </p:spPr>
        </p:sp>
        <p:sp>
          <p:nvSpPr>
            <p:cNvPr id="2383" name="矩形"/>
            <p:cNvSpPr>
              <a:spLocks/>
            </p:cNvSpPr>
            <p:nvPr/>
          </p:nvSpPr>
          <p:spPr>
            <a:xfrm rot="0">
              <a:off x="6105526" y="2178050"/>
              <a:ext cx="255586" cy="320675"/>
            </a:xfrm>
            <a:prstGeom prst="rect"/>
            <a:noFill/>
            <a:ln w="38100" cmpd="sng" cap="sq">
              <a:solidFill>
                <a:srgbClr val="333300"/>
              </a:solidFill>
              <a:prstDash val="solid"/>
              <a:miter/>
            </a:ln>
          </p:spPr>
        </p:sp>
        <p:sp>
          <p:nvSpPr>
            <p:cNvPr id="2384" name="矩形"/>
            <p:cNvSpPr>
              <a:spLocks/>
            </p:cNvSpPr>
            <p:nvPr/>
          </p:nvSpPr>
          <p:spPr>
            <a:xfrm rot="0">
              <a:off x="6683374" y="2178050"/>
              <a:ext cx="255586" cy="320675"/>
            </a:xfrm>
            <a:prstGeom prst="rect"/>
            <a:noFill/>
            <a:ln w="38100" cmpd="sng" cap="sq">
              <a:solidFill>
                <a:srgbClr val="333300"/>
              </a:solidFill>
              <a:prstDash val="solid"/>
              <a:miter/>
            </a:ln>
          </p:spPr>
        </p:sp>
        <p:sp>
          <p:nvSpPr>
            <p:cNvPr id="2385" name="矩形"/>
            <p:cNvSpPr>
              <a:spLocks/>
            </p:cNvSpPr>
            <p:nvPr/>
          </p:nvSpPr>
          <p:spPr>
            <a:xfrm rot="0">
              <a:off x="2514600" y="2498724"/>
              <a:ext cx="4681538" cy="1730375"/>
            </a:xfrm>
            <a:prstGeom prst="rect"/>
            <a:noFill/>
            <a:ln w="38100" cmpd="sng" cap="flat">
              <a:solidFill>
                <a:srgbClr val="333300"/>
              </a:solidFill>
              <a:prstDash val="solid"/>
              <a:miter/>
            </a:ln>
          </p:spPr>
        </p:sp>
        <p:sp>
          <p:nvSpPr>
            <p:cNvPr id="2386" name="曲线"/>
            <p:cNvSpPr>
              <a:spLocks/>
            </p:cNvSpPr>
            <p:nvPr/>
          </p:nvSpPr>
          <p:spPr>
            <a:xfrm rot="0">
              <a:off x="2522537" y="3209924"/>
              <a:ext cx="168274" cy="473074"/>
            </a:xfrm>
            <a:custGeom>
              <a:gdLst>
                <a:gd name="T1" fmla="*/ 0 w 21600"/>
                <a:gd name="T2" fmla="*/ 0 h 21600"/>
                <a:gd name="T3" fmla="*/ 21600 w 21600"/>
                <a:gd name="T4" fmla="*/ 21600 h 21600"/>
              </a:gdLst>
              <a:rect l="T1" t="T2" r="T3" b="T4"/>
              <a:pathLst>
                <a:path w="21600" h="21600">
                  <a:moveTo>
                    <a:pt x="0" y="0"/>
                  </a:moveTo>
                  <a:cubicBezTo>
                    <a:pt x="5827" y="670"/>
                    <a:pt x="8228" y="2073"/>
                    <a:pt x="14056" y="2745"/>
                  </a:cubicBezTo>
                  <a:cubicBezTo>
                    <a:pt x="19371" y="8725"/>
                    <a:pt x="21600" y="4697"/>
                    <a:pt x="17141" y="15497"/>
                  </a:cubicBezTo>
                  <a:cubicBezTo>
                    <a:pt x="15941" y="18305"/>
                    <a:pt x="1542" y="19159"/>
                    <a:pt x="1542" y="21600"/>
                  </a:cubicBezTo>
                </a:path>
              </a:pathLst>
            </a:custGeom>
            <a:noFill/>
            <a:ln w="38100" cmpd="sng" cap="flat">
              <a:solidFill>
                <a:srgbClr val="333300"/>
              </a:solidFill>
              <a:prstDash val="solid"/>
              <a:round/>
            </a:ln>
          </p:spPr>
        </p:sp>
      </p:grpSp>
    </p:spTree>
    <p:extLst>
      <p:ext uri="{BB962C8B-B14F-4D97-AF65-F5344CB8AC3E}">
        <p14:creationId xmlns:p14="http://schemas.microsoft.com/office/powerpoint/2010/main" val="3633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3"/>
                                        </p:tgtEl>
                                        <p:attrNameLst>
                                          <p:attrName>style.visibility</p:attrName>
                                        </p:attrNameLst>
                                      </p:cBhvr>
                                      <p:to>
                                        <p:strVal val="visible"/>
                                      </p:to>
                                    </p:set>
                                    <p:animEffect transition="in" filter="wipe(left)">
                                      <p:cBhvr>
                                        <p:cTn id="7" dur="500"/>
                                        <p:tgtEl>
                                          <p:spTgt spid="2363"/>
                                        </p:tgtEl>
                                      </p:cBhvr>
                                    </p:animEffect>
                                  </p:childTnLst>
                                  <p:subTnLst>
                                    <p:audio>
                                      <p:cMediaNode>
                                        <p:cTn display="0" masterRel="sameClick">
                                          <p:stCondLst>
                                            <p:cond evt="begin" delay="0">
                                              <p:tn val="5"/>
                                            </p:cond>
                                          </p:stCondLst>
                                          <p:endCondLst>
                                            <p:cond evt="onStopAudio" delay="0">
                                              <p:tgtEl>
                                                <p:sldTgt/>
                                              </p:tgtEl>
                                            </p:cond>
                                          </p:endCondLst>
                                        </p:cTn>
                                        <p:tgtEl>
                                          <p:sndTgt r:embed="rId6" name="266.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3" grpId="0" animBg="1"/>
    </p:bldLst>
  </p:timing>
</p:sld>
</file>

<file path=ppt/slides/slide4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90" name="矩形"/>
          <p:cNvSpPr>
            <a:spLocks/>
          </p:cNvSpPr>
          <p:nvPr/>
        </p:nvSpPr>
        <p:spPr>
          <a:xfrm rot="0">
            <a:off x="444500" y="908050"/>
            <a:ext cx="8153400" cy="4498975"/>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ct val="20000"/>
              </a:spcBef>
              <a:spcAft>
                <a:spcPts val="0"/>
              </a:spcAft>
              <a:buNone/>
            </a:pP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74LS148</a:t>
            </a: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器件管脚描述 </a:t>
            </a:r>
            <a:endPar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pic>
        <p:nvPicPr>
          <p:cNvPr id="2391" name="图片"/>
          <p:cNvPicPr>
            <a:picLocks noChangeAspect="1"/>
          </p:cNvPicPr>
          <p:nvPr/>
        </p:nvPicPr>
        <p:blipFill>
          <a:blip r:embed="rId1" cstate="print"/>
          <a:srcRect l="4137" r="54501"/>
          <a:stretch>
            <a:fillRect/>
          </a:stretch>
        </p:blipFill>
        <p:spPr>
          <a:xfrm rot="0">
            <a:off x="401638" y="2060575"/>
            <a:ext cx="5329237" cy="2620963"/>
          </a:xfrm>
          <a:prstGeom prst="rect"/>
          <a:noFill/>
          <a:ln w="9525" cmpd="sng" cap="flat">
            <a:noFill/>
            <a:prstDash val="solid"/>
            <a:round/>
          </a:ln>
        </p:spPr>
      </p:pic>
      <p:pic>
        <p:nvPicPr>
          <p:cNvPr id="2392" name="图片" descr="7d47"/>
          <p:cNvPicPr>
            <a:picLocks noChangeAspect="1"/>
          </p:cNvPicPr>
          <p:nvPr/>
        </p:nvPicPr>
        <p:blipFill>
          <a:blip r:embed="rId2" cstate="print"/>
          <a:srcRect t="51410" l="70027"/>
          <a:stretch>
            <a:fillRect/>
          </a:stretch>
        </p:blipFill>
        <p:spPr>
          <a:xfrm rot="0">
            <a:off x="5867400" y="1628775"/>
            <a:ext cx="2825749" cy="4032249"/>
          </a:xfrm>
          <a:prstGeom prst="rect"/>
          <a:noFill/>
          <a:ln w="9525" cmpd="sng" cap="flat">
            <a:noFill/>
            <a:prstDash val="solid"/>
            <a:round/>
          </a:ln>
        </p:spPr>
      </p:pic>
    </p:spTree>
    <p:extLst>
      <p:ext uri="{BB962C8B-B14F-4D97-AF65-F5344CB8AC3E}">
        <p14:creationId xmlns:p14="http://schemas.microsoft.com/office/powerpoint/2010/main" val="483800766"/>
      </p:ext>
    </p:extLst>
  </p:cSld>
  <p:clrMapOvr>
    <a:masterClrMapping/>
  </p:clrMapOvr>
</p:sld>
</file>

<file path=ppt/slides/slide4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95" name="矩形"/>
          <p:cNvSpPr>
            <a:spLocks/>
          </p:cNvSpPr>
          <p:nvPr/>
        </p:nvSpPr>
        <p:spPr>
          <a:xfrm rot="0">
            <a:off x="539750" y="730249"/>
            <a:ext cx="8153400" cy="4498975"/>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ct val="20000"/>
              </a:spcBef>
              <a:spcAft>
                <a:spcPts val="0"/>
              </a:spcAft>
              <a:buNone/>
            </a:pP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74LS148</a:t>
            </a: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真值表</a:t>
            </a:r>
            <a:endPar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pic>
        <p:nvPicPr>
          <p:cNvPr id="2396" name="图片"/>
          <p:cNvPicPr>
            <a:picLocks noChangeAspect="1"/>
          </p:cNvPicPr>
          <p:nvPr/>
        </p:nvPicPr>
        <p:blipFill>
          <a:blip r:embed="rId1" cstate="print"/>
          <a:srcRect b="5342" l="4352" r="4370"/>
          <a:stretch>
            <a:fillRect/>
          </a:stretch>
        </p:blipFill>
        <p:spPr>
          <a:xfrm rot="0">
            <a:off x="250825" y="1844674"/>
            <a:ext cx="8642350" cy="4373563"/>
          </a:xfrm>
          <a:prstGeom prst="rect"/>
          <a:noFill/>
          <a:ln w="9525" cmpd="sng" cap="flat">
            <a:noFill/>
            <a:prstDash val="solid"/>
            <a:round/>
          </a:ln>
        </p:spPr>
      </p:pic>
    </p:spTree>
    <p:extLst>
      <p:ext uri="{BB962C8B-B14F-4D97-AF65-F5344CB8AC3E}">
        <p14:creationId xmlns:p14="http://schemas.microsoft.com/office/powerpoint/2010/main" val="876775538"/>
      </p:ext>
    </p:extLst>
  </p:cSld>
  <p:clrMapOvr>
    <a:masterClrMapping/>
  </p:clrMapOvr>
</p:sld>
</file>

<file path=ppt/slides/slide4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99" name="矩形"/>
          <p:cNvSpPr>
            <a:spLocks/>
          </p:cNvSpPr>
          <p:nvPr/>
        </p:nvSpPr>
        <p:spPr>
          <a:xfrm rot="0">
            <a:off x="509968" y="608521"/>
            <a:ext cx="8036623" cy="154876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编码器的功能扩展 </a:t>
            </a:r>
            <a:endPar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  </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 </a:t>
            </a:r>
            <a:r>
              <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采用</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a:t>
            </a:r>
            <a:r>
              <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片</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74LS148</a:t>
            </a:r>
            <a:r>
              <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将</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8</a:t>
            </a:r>
            <a:r>
              <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线</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—3</a:t>
            </a:r>
            <a:r>
              <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线优先编码器扩展为</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16</a:t>
            </a:r>
            <a:r>
              <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线</a:t>
            </a: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—4</a:t>
            </a:r>
            <a:r>
              <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线优先编码器。 </a:t>
            </a:r>
            <a:endPar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pic>
        <p:nvPicPr>
          <p:cNvPr id="2400" name="图片"/>
          <p:cNvPicPr>
            <a:picLocks noChangeAspect="1"/>
          </p:cNvPicPr>
          <p:nvPr/>
        </p:nvPicPr>
        <p:blipFill>
          <a:blip r:embed="rId1" cstate="print"/>
          <a:srcRect r="64142"/>
          <a:stretch>
            <a:fillRect/>
          </a:stretch>
        </p:blipFill>
        <p:spPr>
          <a:xfrm rot="0">
            <a:off x="395288" y="2997200"/>
            <a:ext cx="3959225" cy="1816099"/>
          </a:xfrm>
          <a:prstGeom prst="rect"/>
          <a:noFill/>
          <a:ln w="9525" cmpd="sng" cap="flat">
            <a:noFill/>
            <a:prstDash val="solid"/>
            <a:round/>
          </a:ln>
        </p:spPr>
      </p:pic>
      <p:pic>
        <p:nvPicPr>
          <p:cNvPr id="2401" name="图片" descr="7d48"/>
          <p:cNvPicPr>
            <a:picLocks noChangeAspect="1"/>
          </p:cNvPicPr>
          <p:nvPr/>
        </p:nvPicPr>
        <p:blipFill>
          <a:blip r:embed="rId2" cstate="print"/>
          <a:stretch>
            <a:fillRect/>
          </a:stretch>
        </p:blipFill>
        <p:spPr>
          <a:xfrm rot="0">
            <a:off x="4932363" y="2420938"/>
            <a:ext cx="2879725" cy="3965573"/>
          </a:xfrm>
          <a:prstGeom prst="rect"/>
          <a:noFill/>
          <a:ln w="9525" cmpd="sng" cap="flat">
            <a:noFill/>
            <a:prstDash val="solid"/>
            <a:round/>
          </a:ln>
        </p:spPr>
      </p:pic>
    </p:spTree>
    <p:extLst>
      <p:ext uri="{BB962C8B-B14F-4D97-AF65-F5344CB8AC3E}">
        <p14:creationId xmlns:p14="http://schemas.microsoft.com/office/powerpoint/2010/main" val="2074377244"/>
      </p:ext>
    </p:extLst>
  </p:cSld>
  <p:clrMapOvr>
    <a:masterClrMapping/>
  </p:clrMapOvr>
</p:sld>
</file>

<file path=ppt/slides/slide4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04" name="文本框"/>
          <p:cNvSpPr>
            <a:spLocks noGrp="1"/>
          </p:cNvSpPr>
          <p:nvPr>
            <p:ph type="subTitle" idx="1"/>
          </p:nvPr>
        </p:nvSpPr>
        <p:spPr>
          <a:xfrm rot="0">
            <a:off x="1676400" y="457200"/>
            <a:ext cx="5715000" cy="60960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90000"/>
              </a:lnSpc>
              <a:spcBef>
                <a:spcPct val="20000"/>
              </a:spcBef>
              <a:spcAft>
                <a:spcPts val="0"/>
              </a:spcAft>
              <a:buNone/>
            </a:pPr>
            <a:r>
              <a:rPr lang="en-US" altLang="zh-CN" sz="36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华文新魏" pitchFamily="0" charset="-122"/>
                <a:cs typeface="华文新魏" pitchFamily="0" charset="-122"/>
              </a:rPr>
              <a:t>20.11</a:t>
            </a:r>
            <a:r>
              <a:rPr lang="en-US" altLang="zh-CN" sz="36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rPr>
              <a:t>  </a:t>
            </a:r>
            <a:r>
              <a:rPr lang="zh-CN" altLang="en-US" sz="36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rPr>
              <a:t>译码器和数字显示</a:t>
            </a:r>
            <a:endParaRPr lang="zh-CN" altLang="en-US" sz="36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endParaRPr>
          </a:p>
        </p:txBody>
      </p:sp>
      <p:sp>
        <p:nvSpPr>
          <p:cNvPr id="2405" name="矩形"/>
          <p:cNvSpPr>
            <a:spLocks/>
          </p:cNvSpPr>
          <p:nvPr/>
        </p:nvSpPr>
        <p:spPr>
          <a:xfrm rot="0">
            <a:off x="609600" y="1350963"/>
            <a:ext cx="8077200" cy="1077277"/>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15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译码是编码的反过程，它是将代码的组合译成一个特定的输出信号。</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406" name="矩形"/>
          <p:cNvSpPr>
            <a:spLocks/>
          </p:cNvSpPr>
          <p:nvPr/>
        </p:nvSpPr>
        <p:spPr>
          <a:xfrm rot="0">
            <a:off x="796925" y="2438400"/>
            <a:ext cx="4165704" cy="57721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20.11.1   </a:t>
            </a:r>
            <a:r>
              <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二进制译码器</a:t>
            </a:r>
            <a:endPar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2444" name="组合"/>
          <p:cNvGrpSpPr>
            <a:grpSpLocks/>
          </p:cNvGrpSpPr>
          <p:nvPr/>
        </p:nvGrpSpPr>
        <p:grpSpPr>
          <a:xfrm>
            <a:off x="1627632" y="1066800"/>
            <a:ext cx="5486400" cy="171450"/>
            <a:chOff x="1627632" y="1066800"/>
            <a:chExt cx="5486400" cy="171450"/>
          </a:xfrm>
        </p:grpSpPr>
        <p:pic>
          <p:nvPicPr>
            <p:cNvPr id="2407" name="图片" descr="Green and Black Diamond"/>
            <p:cNvPicPr>
              <a:picLocks noChangeAspect="1"/>
            </p:cNvPicPr>
            <p:nvPr/>
          </p:nvPicPr>
          <p:blipFill>
            <a:blip r:embed="rId1" cstate="print"/>
            <a:stretch>
              <a:fillRect/>
            </a:stretch>
          </p:blipFill>
          <p:spPr>
            <a:xfrm rot="0">
              <a:off x="2532507" y="1076325"/>
              <a:ext cx="161924" cy="161925"/>
            </a:xfrm>
            <a:prstGeom prst="rect"/>
            <a:noFill/>
            <a:ln w="9525" cmpd="sng" cap="flat">
              <a:noFill/>
              <a:prstDash val="solid"/>
              <a:round/>
            </a:ln>
          </p:spPr>
        </p:pic>
        <p:pic>
          <p:nvPicPr>
            <p:cNvPr id="2408" name="图片" descr="Green and Black Diamond"/>
            <p:cNvPicPr>
              <a:picLocks noChangeAspect="1"/>
            </p:cNvPicPr>
            <p:nvPr/>
          </p:nvPicPr>
          <p:blipFill>
            <a:blip r:embed="rId2" cstate="print"/>
            <a:stretch>
              <a:fillRect/>
            </a:stretch>
          </p:blipFill>
          <p:spPr>
            <a:xfrm rot="0">
              <a:off x="2675382" y="1076325"/>
              <a:ext cx="161923" cy="161925"/>
            </a:xfrm>
            <a:prstGeom prst="rect"/>
            <a:noFill/>
            <a:ln w="9525" cmpd="sng" cap="flat">
              <a:noFill/>
              <a:prstDash val="solid"/>
              <a:round/>
            </a:ln>
          </p:spPr>
        </p:pic>
        <p:pic>
          <p:nvPicPr>
            <p:cNvPr id="2409" name="图片" descr="Green and Black Diamond"/>
            <p:cNvPicPr>
              <a:picLocks noChangeAspect="1"/>
            </p:cNvPicPr>
            <p:nvPr/>
          </p:nvPicPr>
          <p:blipFill>
            <a:blip r:embed="rId3" cstate="print"/>
            <a:stretch>
              <a:fillRect/>
            </a:stretch>
          </p:blipFill>
          <p:spPr>
            <a:xfrm rot="0">
              <a:off x="2837307" y="1076325"/>
              <a:ext cx="161924" cy="161925"/>
            </a:xfrm>
            <a:prstGeom prst="rect"/>
            <a:noFill/>
            <a:ln w="9525" cmpd="sng" cap="flat">
              <a:noFill/>
              <a:prstDash val="solid"/>
              <a:round/>
            </a:ln>
          </p:spPr>
        </p:pic>
        <p:pic>
          <p:nvPicPr>
            <p:cNvPr id="2410" name="图片" descr="Green and Black Diamond"/>
            <p:cNvPicPr>
              <a:picLocks noChangeAspect="1"/>
            </p:cNvPicPr>
            <p:nvPr/>
          </p:nvPicPr>
          <p:blipFill>
            <a:blip r:embed="rId4" cstate="print"/>
            <a:stretch>
              <a:fillRect/>
            </a:stretch>
          </p:blipFill>
          <p:spPr>
            <a:xfrm rot="0">
              <a:off x="3132582" y="1076325"/>
              <a:ext cx="161923" cy="161925"/>
            </a:xfrm>
            <a:prstGeom prst="rect"/>
            <a:noFill/>
            <a:ln w="9525" cmpd="sng" cap="flat">
              <a:noFill/>
              <a:prstDash val="solid"/>
              <a:round/>
            </a:ln>
          </p:spPr>
        </p:pic>
        <p:pic>
          <p:nvPicPr>
            <p:cNvPr id="2411" name="图片" descr="Green and Black Diamond"/>
            <p:cNvPicPr>
              <a:picLocks noChangeAspect="1"/>
            </p:cNvPicPr>
            <p:nvPr/>
          </p:nvPicPr>
          <p:blipFill>
            <a:blip r:embed="rId5" cstate="print"/>
            <a:stretch>
              <a:fillRect/>
            </a:stretch>
          </p:blipFill>
          <p:spPr>
            <a:xfrm rot="0">
              <a:off x="3294507" y="1076325"/>
              <a:ext cx="161923" cy="161925"/>
            </a:xfrm>
            <a:prstGeom prst="rect"/>
            <a:noFill/>
            <a:ln w="9525" cmpd="sng" cap="flat">
              <a:noFill/>
              <a:prstDash val="solid"/>
              <a:round/>
            </a:ln>
          </p:spPr>
        </p:pic>
        <p:pic>
          <p:nvPicPr>
            <p:cNvPr id="2412" name="图片" descr="Green and Black Diamond"/>
            <p:cNvPicPr>
              <a:picLocks noChangeAspect="1"/>
            </p:cNvPicPr>
            <p:nvPr/>
          </p:nvPicPr>
          <p:blipFill>
            <a:blip r:embed="rId6" cstate="print"/>
            <a:stretch>
              <a:fillRect/>
            </a:stretch>
          </p:blipFill>
          <p:spPr>
            <a:xfrm rot="0">
              <a:off x="3446907" y="1076325"/>
              <a:ext cx="161923" cy="161925"/>
            </a:xfrm>
            <a:prstGeom prst="rect"/>
            <a:noFill/>
            <a:ln w="9525" cmpd="sng" cap="flat">
              <a:noFill/>
              <a:prstDash val="solid"/>
              <a:round/>
            </a:ln>
          </p:spPr>
        </p:pic>
        <p:pic>
          <p:nvPicPr>
            <p:cNvPr id="2413" name="图片" descr="Green and Black Diamond"/>
            <p:cNvPicPr>
              <a:picLocks noChangeAspect="1"/>
            </p:cNvPicPr>
            <p:nvPr/>
          </p:nvPicPr>
          <p:blipFill>
            <a:blip r:embed="rId7" cstate="print"/>
            <a:stretch>
              <a:fillRect/>
            </a:stretch>
          </p:blipFill>
          <p:spPr>
            <a:xfrm rot="0">
              <a:off x="3589782" y="1076325"/>
              <a:ext cx="161923" cy="161925"/>
            </a:xfrm>
            <a:prstGeom prst="rect"/>
            <a:noFill/>
            <a:ln w="9525" cmpd="sng" cap="flat">
              <a:noFill/>
              <a:prstDash val="solid"/>
              <a:round/>
            </a:ln>
          </p:spPr>
        </p:pic>
        <p:pic>
          <p:nvPicPr>
            <p:cNvPr id="2414" name="图片" descr="Green and Black Diamond"/>
            <p:cNvPicPr>
              <a:picLocks noChangeAspect="1"/>
            </p:cNvPicPr>
            <p:nvPr/>
          </p:nvPicPr>
          <p:blipFill>
            <a:blip r:embed="rId8" cstate="print"/>
            <a:stretch>
              <a:fillRect/>
            </a:stretch>
          </p:blipFill>
          <p:spPr>
            <a:xfrm rot="0">
              <a:off x="3751706" y="1076325"/>
              <a:ext cx="161923" cy="161925"/>
            </a:xfrm>
            <a:prstGeom prst="rect"/>
            <a:noFill/>
            <a:ln w="9525" cmpd="sng" cap="flat">
              <a:noFill/>
              <a:prstDash val="solid"/>
              <a:round/>
            </a:ln>
          </p:spPr>
        </p:pic>
        <p:pic>
          <p:nvPicPr>
            <p:cNvPr id="2415" name="图片" descr="Green and Black Diamond"/>
            <p:cNvPicPr>
              <a:picLocks noChangeAspect="1"/>
            </p:cNvPicPr>
            <p:nvPr/>
          </p:nvPicPr>
          <p:blipFill>
            <a:blip r:embed="rId9" cstate="print"/>
            <a:stretch>
              <a:fillRect/>
            </a:stretch>
          </p:blipFill>
          <p:spPr>
            <a:xfrm rot="0">
              <a:off x="4046981" y="1076325"/>
              <a:ext cx="161923" cy="161925"/>
            </a:xfrm>
            <a:prstGeom prst="rect"/>
            <a:noFill/>
            <a:ln w="9525" cmpd="sng" cap="flat">
              <a:noFill/>
              <a:prstDash val="solid"/>
              <a:round/>
            </a:ln>
          </p:spPr>
        </p:pic>
        <p:pic>
          <p:nvPicPr>
            <p:cNvPr id="2416" name="图片" descr="Green and Black Diamond"/>
            <p:cNvPicPr>
              <a:picLocks noChangeAspect="1"/>
            </p:cNvPicPr>
            <p:nvPr/>
          </p:nvPicPr>
          <p:blipFill>
            <a:blip r:embed="rId10" cstate="print"/>
            <a:stretch>
              <a:fillRect/>
            </a:stretch>
          </p:blipFill>
          <p:spPr>
            <a:xfrm rot="0">
              <a:off x="4208907" y="1076325"/>
              <a:ext cx="161924" cy="161925"/>
            </a:xfrm>
            <a:prstGeom prst="rect"/>
            <a:noFill/>
            <a:ln w="9525" cmpd="sng" cap="flat">
              <a:noFill/>
              <a:prstDash val="solid"/>
              <a:round/>
            </a:ln>
          </p:spPr>
        </p:pic>
        <p:pic>
          <p:nvPicPr>
            <p:cNvPr id="2417" name="图片" descr="Green and Black Diamond"/>
            <p:cNvPicPr>
              <a:picLocks noChangeAspect="1"/>
            </p:cNvPicPr>
            <p:nvPr/>
          </p:nvPicPr>
          <p:blipFill>
            <a:blip r:embed="rId11" cstate="print"/>
            <a:stretch>
              <a:fillRect/>
            </a:stretch>
          </p:blipFill>
          <p:spPr>
            <a:xfrm rot="0">
              <a:off x="4361307" y="1076325"/>
              <a:ext cx="161924" cy="161925"/>
            </a:xfrm>
            <a:prstGeom prst="rect"/>
            <a:noFill/>
            <a:ln w="9525" cmpd="sng" cap="flat">
              <a:noFill/>
              <a:prstDash val="solid"/>
              <a:round/>
            </a:ln>
          </p:spPr>
        </p:pic>
        <p:pic>
          <p:nvPicPr>
            <p:cNvPr id="2418" name="图片" descr="Green and Black Diamond"/>
            <p:cNvPicPr>
              <a:picLocks noChangeAspect="1"/>
            </p:cNvPicPr>
            <p:nvPr/>
          </p:nvPicPr>
          <p:blipFill>
            <a:blip r:embed="rId12" cstate="print"/>
            <a:stretch>
              <a:fillRect/>
            </a:stretch>
          </p:blipFill>
          <p:spPr>
            <a:xfrm rot="0">
              <a:off x="4504182" y="1076325"/>
              <a:ext cx="161924" cy="161925"/>
            </a:xfrm>
            <a:prstGeom prst="rect"/>
            <a:noFill/>
            <a:ln w="9525" cmpd="sng" cap="flat">
              <a:noFill/>
              <a:prstDash val="solid"/>
              <a:round/>
            </a:ln>
          </p:spPr>
        </p:pic>
        <p:pic>
          <p:nvPicPr>
            <p:cNvPr id="2419" name="图片" descr="Green and Black Diamond"/>
            <p:cNvPicPr>
              <a:picLocks noChangeAspect="1"/>
            </p:cNvPicPr>
            <p:nvPr/>
          </p:nvPicPr>
          <p:blipFill>
            <a:blip r:embed="rId13" cstate="print"/>
            <a:stretch>
              <a:fillRect/>
            </a:stretch>
          </p:blipFill>
          <p:spPr>
            <a:xfrm rot="0">
              <a:off x="2989707" y="1076325"/>
              <a:ext cx="161924" cy="161925"/>
            </a:xfrm>
            <a:prstGeom prst="rect"/>
            <a:noFill/>
            <a:ln w="9525" cmpd="sng" cap="flat">
              <a:noFill/>
              <a:prstDash val="solid"/>
              <a:round/>
            </a:ln>
          </p:spPr>
        </p:pic>
        <p:pic>
          <p:nvPicPr>
            <p:cNvPr id="2420" name="图片" descr="Green and Black Diamond"/>
            <p:cNvPicPr>
              <a:picLocks noChangeAspect="1"/>
            </p:cNvPicPr>
            <p:nvPr/>
          </p:nvPicPr>
          <p:blipFill>
            <a:blip r:embed="rId14" cstate="print"/>
            <a:stretch>
              <a:fillRect/>
            </a:stretch>
          </p:blipFill>
          <p:spPr>
            <a:xfrm rot="0">
              <a:off x="3904107" y="1076325"/>
              <a:ext cx="161923" cy="161925"/>
            </a:xfrm>
            <a:prstGeom prst="rect"/>
            <a:noFill/>
            <a:ln w="9525" cmpd="sng" cap="flat">
              <a:noFill/>
              <a:prstDash val="solid"/>
              <a:round/>
            </a:ln>
          </p:spPr>
        </p:pic>
        <p:pic>
          <p:nvPicPr>
            <p:cNvPr id="2421" name="图片" descr="Green and Black Diamond"/>
            <p:cNvPicPr>
              <a:picLocks noChangeAspect="1"/>
            </p:cNvPicPr>
            <p:nvPr/>
          </p:nvPicPr>
          <p:blipFill>
            <a:blip r:embed="rId15" cstate="print"/>
            <a:stretch>
              <a:fillRect/>
            </a:stretch>
          </p:blipFill>
          <p:spPr>
            <a:xfrm rot="0">
              <a:off x="4666107" y="1076325"/>
              <a:ext cx="161923" cy="161925"/>
            </a:xfrm>
            <a:prstGeom prst="rect"/>
            <a:noFill/>
            <a:ln w="9525" cmpd="sng" cap="flat">
              <a:noFill/>
              <a:prstDash val="solid"/>
              <a:round/>
            </a:ln>
          </p:spPr>
        </p:pic>
        <p:pic>
          <p:nvPicPr>
            <p:cNvPr id="2422" name="图片" descr="Green and Black Diamond"/>
            <p:cNvPicPr>
              <a:picLocks noChangeAspect="1"/>
            </p:cNvPicPr>
            <p:nvPr/>
          </p:nvPicPr>
          <p:blipFill>
            <a:blip r:embed="rId16" cstate="print"/>
            <a:stretch>
              <a:fillRect/>
            </a:stretch>
          </p:blipFill>
          <p:spPr>
            <a:xfrm rot="0">
              <a:off x="4818507" y="1076325"/>
              <a:ext cx="161925" cy="161925"/>
            </a:xfrm>
            <a:prstGeom prst="rect"/>
            <a:noFill/>
            <a:ln w="9525" cmpd="sng" cap="flat">
              <a:noFill/>
              <a:prstDash val="solid"/>
              <a:round/>
            </a:ln>
          </p:spPr>
        </p:pic>
        <p:pic>
          <p:nvPicPr>
            <p:cNvPr id="2423" name="图片" descr="Green and Black Diamond"/>
            <p:cNvPicPr>
              <a:picLocks noChangeAspect="1"/>
            </p:cNvPicPr>
            <p:nvPr/>
          </p:nvPicPr>
          <p:blipFill>
            <a:blip r:embed="rId17" cstate="print"/>
            <a:stretch>
              <a:fillRect/>
            </a:stretch>
          </p:blipFill>
          <p:spPr>
            <a:xfrm rot="0">
              <a:off x="4961382" y="1076325"/>
              <a:ext cx="161924" cy="161925"/>
            </a:xfrm>
            <a:prstGeom prst="rect"/>
            <a:noFill/>
            <a:ln w="9525" cmpd="sng" cap="flat">
              <a:noFill/>
              <a:prstDash val="solid"/>
              <a:round/>
            </a:ln>
          </p:spPr>
        </p:pic>
        <p:pic>
          <p:nvPicPr>
            <p:cNvPr id="2424" name="图片" descr="Green and Black Diamond"/>
            <p:cNvPicPr>
              <a:picLocks noChangeAspect="1"/>
            </p:cNvPicPr>
            <p:nvPr/>
          </p:nvPicPr>
          <p:blipFill>
            <a:blip r:embed="rId18" cstate="print"/>
            <a:stretch>
              <a:fillRect/>
            </a:stretch>
          </p:blipFill>
          <p:spPr>
            <a:xfrm rot="0">
              <a:off x="5123307" y="1076325"/>
              <a:ext cx="161924" cy="161925"/>
            </a:xfrm>
            <a:prstGeom prst="rect"/>
            <a:noFill/>
            <a:ln w="9525" cmpd="sng" cap="flat">
              <a:noFill/>
              <a:prstDash val="solid"/>
              <a:round/>
            </a:ln>
          </p:spPr>
        </p:pic>
        <p:pic>
          <p:nvPicPr>
            <p:cNvPr id="2425" name="图片" descr="Green and Black Diamond"/>
            <p:cNvPicPr>
              <a:picLocks noChangeAspect="1"/>
            </p:cNvPicPr>
            <p:nvPr/>
          </p:nvPicPr>
          <p:blipFill>
            <a:blip r:embed="rId19" cstate="print"/>
            <a:stretch>
              <a:fillRect/>
            </a:stretch>
          </p:blipFill>
          <p:spPr>
            <a:xfrm rot="0">
              <a:off x="5275707" y="1076325"/>
              <a:ext cx="161924" cy="161925"/>
            </a:xfrm>
            <a:prstGeom prst="rect"/>
            <a:noFill/>
            <a:ln w="9525" cmpd="sng" cap="flat">
              <a:noFill/>
              <a:prstDash val="solid"/>
              <a:round/>
            </a:ln>
          </p:spPr>
        </p:pic>
        <p:pic>
          <p:nvPicPr>
            <p:cNvPr id="2426" name="图片" descr="Green and Black Diamond"/>
            <p:cNvPicPr>
              <a:picLocks noChangeAspect="1"/>
            </p:cNvPicPr>
            <p:nvPr/>
          </p:nvPicPr>
          <p:blipFill>
            <a:blip r:embed="rId20" cstate="print"/>
            <a:stretch>
              <a:fillRect/>
            </a:stretch>
          </p:blipFill>
          <p:spPr>
            <a:xfrm rot="0">
              <a:off x="5418582" y="1076325"/>
              <a:ext cx="161924" cy="161925"/>
            </a:xfrm>
            <a:prstGeom prst="rect"/>
            <a:noFill/>
            <a:ln w="9525" cmpd="sng" cap="flat">
              <a:noFill/>
              <a:prstDash val="solid"/>
              <a:round/>
            </a:ln>
          </p:spPr>
        </p:pic>
        <p:pic>
          <p:nvPicPr>
            <p:cNvPr id="2427" name="图片" descr="Green and Black Diamond"/>
            <p:cNvPicPr>
              <a:picLocks noChangeAspect="1"/>
            </p:cNvPicPr>
            <p:nvPr/>
          </p:nvPicPr>
          <p:blipFill>
            <a:blip r:embed="rId21" cstate="print"/>
            <a:stretch>
              <a:fillRect/>
            </a:stretch>
          </p:blipFill>
          <p:spPr>
            <a:xfrm rot="0">
              <a:off x="5580507" y="1076325"/>
              <a:ext cx="161924" cy="161925"/>
            </a:xfrm>
            <a:prstGeom prst="rect"/>
            <a:noFill/>
            <a:ln w="9525" cmpd="sng" cap="flat">
              <a:noFill/>
              <a:prstDash val="solid"/>
              <a:round/>
            </a:ln>
          </p:spPr>
        </p:pic>
        <p:pic>
          <p:nvPicPr>
            <p:cNvPr id="2428" name="图片" descr="Green and Black Diamond"/>
            <p:cNvPicPr>
              <a:picLocks noChangeAspect="1"/>
            </p:cNvPicPr>
            <p:nvPr/>
          </p:nvPicPr>
          <p:blipFill>
            <a:blip r:embed="rId22" cstate="print"/>
            <a:stretch>
              <a:fillRect/>
            </a:stretch>
          </p:blipFill>
          <p:spPr>
            <a:xfrm rot="0">
              <a:off x="5875782" y="1076325"/>
              <a:ext cx="161924" cy="161925"/>
            </a:xfrm>
            <a:prstGeom prst="rect"/>
            <a:noFill/>
            <a:ln w="9525" cmpd="sng" cap="flat">
              <a:noFill/>
              <a:prstDash val="solid"/>
              <a:round/>
            </a:ln>
          </p:spPr>
        </p:pic>
        <p:pic>
          <p:nvPicPr>
            <p:cNvPr id="2429" name="图片" descr="Green and Black Diamond"/>
            <p:cNvPicPr>
              <a:picLocks noChangeAspect="1"/>
            </p:cNvPicPr>
            <p:nvPr/>
          </p:nvPicPr>
          <p:blipFill>
            <a:blip r:embed="rId23" cstate="print"/>
            <a:stretch>
              <a:fillRect/>
            </a:stretch>
          </p:blipFill>
          <p:spPr>
            <a:xfrm rot="0">
              <a:off x="6037707" y="1076325"/>
              <a:ext cx="161924" cy="161925"/>
            </a:xfrm>
            <a:prstGeom prst="rect"/>
            <a:noFill/>
            <a:ln w="9525" cmpd="sng" cap="flat">
              <a:noFill/>
              <a:prstDash val="solid"/>
              <a:round/>
            </a:ln>
          </p:spPr>
        </p:pic>
        <p:pic>
          <p:nvPicPr>
            <p:cNvPr id="2430" name="图片" descr="Green and Black Diamond"/>
            <p:cNvPicPr>
              <a:picLocks noChangeAspect="1"/>
            </p:cNvPicPr>
            <p:nvPr/>
          </p:nvPicPr>
          <p:blipFill>
            <a:blip r:embed="rId24" cstate="print"/>
            <a:stretch>
              <a:fillRect/>
            </a:stretch>
          </p:blipFill>
          <p:spPr>
            <a:xfrm rot="0">
              <a:off x="6190107" y="1076325"/>
              <a:ext cx="161924" cy="161925"/>
            </a:xfrm>
            <a:prstGeom prst="rect"/>
            <a:noFill/>
            <a:ln w="9525" cmpd="sng" cap="flat">
              <a:noFill/>
              <a:prstDash val="solid"/>
              <a:round/>
            </a:ln>
          </p:spPr>
        </p:pic>
        <p:pic>
          <p:nvPicPr>
            <p:cNvPr id="2431" name="图片" descr="Green and Black Diamond"/>
            <p:cNvPicPr>
              <a:picLocks noChangeAspect="1"/>
            </p:cNvPicPr>
            <p:nvPr/>
          </p:nvPicPr>
          <p:blipFill>
            <a:blip r:embed="rId25" cstate="print"/>
            <a:stretch>
              <a:fillRect/>
            </a:stretch>
          </p:blipFill>
          <p:spPr>
            <a:xfrm rot="0">
              <a:off x="6332982" y="1076325"/>
              <a:ext cx="161924" cy="161925"/>
            </a:xfrm>
            <a:prstGeom prst="rect"/>
            <a:noFill/>
            <a:ln w="9525" cmpd="sng" cap="flat">
              <a:noFill/>
              <a:prstDash val="solid"/>
              <a:round/>
            </a:ln>
          </p:spPr>
        </p:pic>
        <p:pic>
          <p:nvPicPr>
            <p:cNvPr id="2432" name="图片" descr="Green and Black Diamond"/>
            <p:cNvPicPr>
              <a:picLocks noChangeAspect="1"/>
            </p:cNvPicPr>
            <p:nvPr/>
          </p:nvPicPr>
          <p:blipFill>
            <a:blip r:embed="rId26" cstate="print"/>
            <a:stretch>
              <a:fillRect/>
            </a:stretch>
          </p:blipFill>
          <p:spPr>
            <a:xfrm rot="0">
              <a:off x="6494907" y="1076325"/>
              <a:ext cx="161924" cy="161925"/>
            </a:xfrm>
            <a:prstGeom prst="rect"/>
            <a:noFill/>
            <a:ln w="9525" cmpd="sng" cap="flat">
              <a:noFill/>
              <a:prstDash val="solid"/>
              <a:round/>
            </a:ln>
          </p:spPr>
        </p:pic>
        <p:pic>
          <p:nvPicPr>
            <p:cNvPr id="2433" name="图片" descr="Green and Black Diamond"/>
            <p:cNvPicPr>
              <a:picLocks noChangeAspect="1"/>
            </p:cNvPicPr>
            <p:nvPr/>
          </p:nvPicPr>
          <p:blipFill>
            <a:blip r:embed="rId27" cstate="print"/>
            <a:stretch>
              <a:fillRect/>
            </a:stretch>
          </p:blipFill>
          <p:spPr>
            <a:xfrm rot="0">
              <a:off x="6790181" y="1076325"/>
              <a:ext cx="161924" cy="161925"/>
            </a:xfrm>
            <a:prstGeom prst="rect"/>
            <a:noFill/>
            <a:ln w="9525" cmpd="sng" cap="flat">
              <a:noFill/>
              <a:prstDash val="solid"/>
              <a:round/>
            </a:ln>
          </p:spPr>
        </p:pic>
        <p:pic>
          <p:nvPicPr>
            <p:cNvPr id="2434" name="图片" descr="Green and Black Diamond"/>
            <p:cNvPicPr>
              <a:picLocks noChangeAspect="1"/>
            </p:cNvPicPr>
            <p:nvPr/>
          </p:nvPicPr>
          <p:blipFill>
            <a:blip r:embed="rId28" cstate="print"/>
            <a:stretch>
              <a:fillRect/>
            </a:stretch>
          </p:blipFill>
          <p:spPr>
            <a:xfrm rot="0">
              <a:off x="6952107" y="1076325"/>
              <a:ext cx="161924" cy="161925"/>
            </a:xfrm>
            <a:prstGeom prst="rect"/>
            <a:noFill/>
            <a:ln w="9525" cmpd="sng" cap="flat">
              <a:noFill/>
              <a:prstDash val="solid"/>
              <a:round/>
            </a:ln>
          </p:spPr>
        </p:pic>
        <p:pic>
          <p:nvPicPr>
            <p:cNvPr id="2435" name="图片" descr="Green and Black Diamond"/>
            <p:cNvPicPr>
              <a:picLocks noChangeAspect="1"/>
            </p:cNvPicPr>
            <p:nvPr/>
          </p:nvPicPr>
          <p:blipFill>
            <a:blip r:embed="rId29" cstate="print"/>
            <a:stretch>
              <a:fillRect/>
            </a:stretch>
          </p:blipFill>
          <p:spPr>
            <a:xfrm rot="0">
              <a:off x="5732907" y="1076325"/>
              <a:ext cx="161924" cy="161925"/>
            </a:xfrm>
            <a:prstGeom prst="rect"/>
            <a:noFill/>
            <a:ln w="9525" cmpd="sng" cap="flat">
              <a:noFill/>
              <a:prstDash val="solid"/>
              <a:round/>
            </a:ln>
          </p:spPr>
        </p:pic>
        <p:pic>
          <p:nvPicPr>
            <p:cNvPr id="2436" name="图片" descr="Green and Black Diamond"/>
            <p:cNvPicPr>
              <a:picLocks noChangeAspect="1"/>
            </p:cNvPicPr>
            <p:nvPr/>
          </p:nvPicPr>
          <p:blipFill>
            <a:blip r:embed="rId30" cstate="print"/>
            <a:stretch>
              <a:fillRect/>
            </a:stretch>
          </p:blipFill>
          <p:spPr>
            <a:xfrm rot="0">
              <a:off x="6647306" y="1076325"/>
              <a:ext cx="161924" cy="161925"/>
            </a:xfrm>
            <a:prstGeom prst="rect"/>
            <a:noFill/>
            <a:ln w="9525" cmpd="sng" cap="flat">
              <a:noFill/>
              <a:prstDash val="solid"/>
              <a:round/>
            </a:ln>
          </p:spPr>
        </p:pic>
        <p:grpSp>
          <p:nvGrpSpPr>
            <p:cNvPr id="2443" name="组合"/>
            <p:cNvGrpSpPr>
              <a:grpSpLocks/>
            </p:cNvGrpSpPr>
            <p:nvPr/>
          </p:nvGrpSpPr>
          <p:grpSpPr>
            <a:xfrm>
              <a:off x="1627632" y="1066800"/>
              <a:ext cx="923924" cy="161924"/>
              <a:chOff x="1627632" y="1066800"/>
              <a:chExt cx="923924" cy="161924"/>
            </a:xfrm>
          </p:grpSpPr>
          <p:pic>
            <p:nvPicPr>
              <p:cNvPr id="2437" name="图片" descr="Green and Black Diamond"/>
              <p:cNvPicPr>
                <a:picLocks noChangeAspect="1"/>
              </p:cNvPicPr>
              <p:nvPr/>
            </p:nvPicPr>
            <p:blipFill>
              <a:blip r:embed="rId31" cstate="print"/>
              <a:stretch>
                <a:fillRect/>
              </a:stretch>
            </p:blipFill>
            <p:spPr>
              <a:xfrm rot="0">
                <a:off x="1770507" y="1066800"/>
                <a:ext cx="161923" cy="161924"/>
              </a:xfrm>
              <a:prstGeom prst="rect"/>
              <a:noFill/>
              <a:ln w="9525" cmpd="sng" cap="flat">
                <a:noFill/>
                <a:prstDash val="solid"/>
                <a:round/>
              </a:ln>
            </p:spPr>
          </p:pic>
          <p:pic>
            <p:nvPicPr>
              <p:cNvPr id="2438" name="图片" descr="Green and Black Diamond"/>
              <p:cNvPicPr>
                <a:picLocks noChangeAspect="1"/>
              </p:cNvPicPr>
              <p:nvPr/>
            </p:nvPicPr>
            <p:blipFill>
              <a:blip r:embed="rId32" cstate="print"/>
              <a:stretch>
                <a:fillRect/>
              </a:stretch>
            </p:blipFill>
            <p:spPr>
              <a:xfrm rot="0">
                <a:off x="1932432" y="1066800"/>
                <a:ext cx="161923" cy="161924"/>
              </a:xfrm>
              <a:prstGeom prst="rect"/>
              <a:noFill/>
              <a:ln w="9525" cmpd="sng" cap="flat">
                <a:noFill/>
                <a:prstDash val="solid"/>
                <a:round/>
              </a:ln>
            </p:spPr>
          </p:pic>
          <p:pic>
            <p:nvPicPr>
              <p:cNvPr id="2439" name="图片" descr="Green and Black Diamond"/>
              <p:cNvPicPr>
                <a:picLocks noChangeAspect="1"/>
              </p:cNvPicPr>
              <p:nvPr/>
            </p:nvPicPr>
            <p:blipFill>
              <a:blip r:embed="rId33" cstate="print"/>
              <a:stretch>
                <a:fillRect/>
              </a:stretch>
            </p:blipFill>
            <p:spPr>
              <a:xfrm rot="0">
                <a:off x="2084832" y="1066800"/>
                <a:ext cx="161923" cy="161924"/>
              </a:xfrm>
              <a:prstGeom prst="rect"/>
              <a:noFill/>
              <a:ln w="9525" cmpd="sng" cap="flat">
                <a:noFill/>
                <a:prstDash val="solid"/>
                <a:round/>
              </a:ln>
            </p:spPr>
          </p:pic>
          <p:pic>
            <p:nvPicPr>
              <p:cNvPr id="2440" name="图片" descr="Green and Black Diamond"/>
              <p:cNvPicPr>
                <a:picLocks noChangeAspect="1"/>
              </p:cNvPicPr>
              <p:nvPr/>
            </p:nvPicPr>
            <p:blipFill>
              <a:blip r:embed="rId34" cstate="print"/>
              <a:stretch>
                <a:fillRect/>
              </a:stretch>
            </p:blipFill>
            <p:spPr>
              <a:xfrm rot="0">
                <a:off x="2227707" y="1066800"/>
                <a:ext cx="161923" cy="161924"/>
              </a:xfrm>
              <a:prstGeom prst="rect"/>
              <a:noFill/>
              <a:ln w="9525" cmpd="sng" cap="flat">
                <a:noFill/>
                <a:prstDash val="solid"/>
                <a:round/>
              </a:ln>
            </p:spPr>
          </p:pic>
          <p:pic>
            <p:nvPicPr>
              <p:cNvPr id="2441" name="图片" descr="Green and Black Diamond"/>
              <p:cNvPicPr>
                <a:picLocks noChangeAspect="1"/>
              </p:cNvPicPr>
              <p:nvPr/>
            </p:nvPicPr>
            <p:blipFill>
              <a:blip r:embed="rId35" cstate="print"/>
              <a:stretch>
                <a:fillRect/>
              </a:stretch>
            </p:blipFill>
            <p:spPr>
              <a:xfrm rot="0">
                <a:off x="2389632" y="1066800"/>
                <a:ext cx="161923" cy="161924"/>
              </a:xfrm>
              <a:prstGeom prst="rect"/>
              <a:noFill/>
              <a:ln w="9525" cmpd="sng" cap="flat">
                <a:noFill/>
                <a:prstDash val="solid"/>
                <a:round/>
              </a:ln>
            </p:spPr>
          </p:pic>
          <p:pic>
            <p:nvPicPr>
              <p:cNvPr id="2442" name="图片" descr="Green and Black Diamond"/>
              <p:cNvPicPr>
                <a:picLocks noChangeAspect="1"/>
              </p:cNvPicPr>
              <p:nvPr/>
            </p:nvPicPr>
            <p:blipFill>
              <a:blip r:embed="rId36" cstate="print"/>
              <a:stretch>
                <a:fillRect/>
              </a:stretch>
            </p:blipFill>
            <p:spPr>
              <a:xfrm rot="0">
                <a:off x="1627632" y="1066800"/>
                <a:ext cx="161923" cy="161924"/>
              </a:xfrm>
              <a:prstGeom prst="rect"/>
              <a:noFill/>
              <a:ln w="9525" cmpd="sng" cap="flat">
                <a:noFill/>
                <a:prstDash val="solid"/>
                <a:round/>
              </a:ln>
            </p:spPr>
          </p:pic>
        </p:grpSp>
      </p:grpSp>
      <p:grpSp>
        <p:nvGrpSpPr>
          <p:cNvPr id="2453" name="组合"/>
          <p:cNvGrpSpPr>
            <a:grpSpLocks/>
          </p:cNvGrpSpPr>
          <p:nvPr/>
        </p:nvGrpSpPr>
        <p:grpSpPr>
          <a:xfrm>
            <a:off x="1524000" y="2974975"/>
            <a:ext cx="6095998" cy="2691763"/>
            <a:chOff x="1524000" y="2974975"/>
            <a:chExt cx="6095998" cy="2691763"/>
          </a:xfrm>
        </p:grpSpPr>
        <p:sp>
          <p:nvSpPr>
            <p:cNvPr id="2445" name="矩形"/>
            <p:cNvSpPr>
              <a:spLocks/>
            </p:cNvSpPr>
            <p:nvPr/>
          </p:nvSpPr>
          <p:spPr>
            <a:xfrm rot="0">
              <a:off x="5943599" y="3759200"/>
              <a:ext cx="725142" cy="520065"/>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112795"/>
                  </a:solidFill>
                  <a:effectLst>
                    <a:outerShdw sx="100000" sy="100000" blurRad="38100" dir="2700000" dist="38100" algn="tl">
                      <a:srgbClr val="C0C0C0"/>
                    </a:outerShdw>
                  </a:effectLst>
                  <a:latin typeface="Times New Roman" pitchFamily="0" charset="0"/>
                  <a:ea typeface="宋体" pitchFamily="0" charset="0"/>
                  <a:cs typeface="Calibri" pitchFamily="0" charset="0"/>
                </a:rPr>
                <a:t>8</a:t>
              </a:r>
              <a:r>
                <a:rPr lang="zh-CN" altLang="en-US" sz="2800" b="1" i="0" u="none" strike="noStrike" kern="1200" cap="none" spc="0" baseline="0">
                  <a:solidFill>
                    <a:srgbClr val="112795"/>
                  </a:solidFill>
                  <a:effectLst>
                    <a:outerShdw sx="100000" sy="100000" blurRad="38100" dir="2700000" dist="38100" algn="tl">
                      <a:srgbClr val="C0C0C0"/>
                    </a:outerShdw>
                  </a:effectLst>
                  <a:latin typeface="Times New Roman" pitchFamily="0" charset="0"/>
                  <a:ea typeface="宋体" pitchFamily="0" charset="0"/>
                  <a:cs typeface="Calibri" pitchFamily="0" charset="0"/>
                </a:rPr>
                <a:t>个</a:t>
              </a:r>
              <a:endParaRPr lang="zh-CN" altLang="en-US" sz="2800" b="1" i="0" u="none" strike="noStrike" kern="1200" cap="none" spc="0" baseline="0">
                <a:solidFill>
                  <a:srgbClr val="112795"/>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2446" name="矩形"/>
            <p:cNvSpPr>
              <a:spLocks/>
            </p:cNvSpPr>
            <p:nvPr/>
          </p:nvSpPr>
          <p:spPr>
            <a:xfrm rot="0">
              <a:off x="2557462" y="3727450"/>
              <a:ext cx="725142" cy="520065"/>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112795"/>
                  </a:solidFill>
                  <a:effectLst>
                    <a:outerShdw sx="100000" sy="100000" blurRad="38100" dir="2700000" dist="38100" algn="tl">
                      <a:srgbClr val="C0C0C0"/>
                    </a:outerShdw>
                  </a:effectLst>
                  <a:latin typeface="Times New Roman" pitchFamily="0" charset="0"/>
                  <a:ea typeface="宋体" pitchFamily="0" charset="0"/>
                  <a:cs typeface="Calibri" pitchFamily="0" charset="0"/>
                </a:rPr>
                <a:t>3</a:t>
              </a:r>
              <a:r>
                <a:rPr lang="zh-CN" altLang="en-US" sz="2800" b="1" i="0" u="none" strike="noStrike" kern="1200" cap="none" spc="0" baseline="0">
                  <a:solidFill>
                    <a:srgbClr val="112795"/>
                  </a:solidFill>
                  <a:effectLst>
                    <a:outerShdw sx="100000" sy="100000" blurRad="38100" dir="2700000" dist="38100" algn="tl">
                      <a:srgbClr val="C0C0C0"/>
                    </a:outerShdw>
                  </a:effectLst>
                  <a:latin typeface="Times New Roman" pitchFamily="0" charset="0"/>
                  <a:ea typeface="宋体" pitchFamily="0" charset="0"/>
                  <a:cs typeface="Calibri" pitchFamily="0" charset="0"/>
                </a:rPr>
                <a:t>位</a:t>
              </a:r>
              <a:endParaRPr lang="zh-CN" altLang="en-US" sz="2800" b="1" i="0" u="none" strike="noStrike" kern="1200" cap="none" spc="0" baseline="0">
                <a:solidFill>
                  <a:srgbClr val="112795"/>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2447" name="矩形"/>
            <p:cNvSpPr>
              <a:spLocks/>
            </p:cNvSpPr>
            <p:nvPr/>
          </p:nvSpPr>
          <p:spPr>
            <a:xfrm rot="0">
              <a:off x="3657600" y="3965575"/>
              <a:ext cx="1904998" cy="838200"/>
            </a:xfrm>
            <a:prstGeom prst="rect"/>
            <a:noFill/>
            <a:ln w="28575" cmpd="sng" cap="flat">
              <a:solidFill>
                <a:srgbClr val="006600"/>
              </a:solidFill>
              <a:prstDash val="solid"/>
              <a:miter/>
            </a:ln>
          </p:spPr>
        </p:sp>
        <p:sp>
          <p:nvSpPr>
            <p:cNvPr id="2448" name="矩形"/>
            <p:cNvSpPr>
              <a:spLocks/>
            </p:cNvSpPr>
            <p:nvPr/>
          </p:nvSpPr>
          <p:spPr>
            <a:xfrm rot="0">
              <a:off x="3810000" y="4117975"/>
              <a:ext cx="1676400" cy="519111"/>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译码器</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449" name="矩形"/>
            <p:cNvSpPr>
              <a:spLocks/>
            </p:cNvSpPr>
            <p:nvPr/>
          </p:nvSpPr>
          <p:spPr>
            <a:xfrm rot="0">
              <a:off x="1524000" y="3203575"/>
              <a:ext cx="685800" cy="2263138"/>
            </a:xfrm>
            <a:prstGeom prst="rect"/>
            <a:noFill/>
            <a:ln w="28575" cmpd="sng" cap="flat">
              <a:solidFill>
                <a:srgbClr val="006600"/>
              </a:solid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二进制代码</a:t>
              </a:r>
              <a:endPar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450" name="矩形"/>
            <p:cNvSpPr>
              <a:spLocks/>
            </p:cNvSpPr>
            <p:nvPr/>
          </p:nvSpPr>
          <p:spPr>
            <a:xfrm rot="0">
              <a:off x="7010399" y="2974975"/>
              <a:ext cx="609598" cy="2691763"/>
            </a:xfrm>
            <a:prstGeom prst="rect"/>
            <a:noFill/>
            <a:ln w="28575" cmpd="sng" cap="flat">
              <a:solidFill>
                <a:srgbClr val="006600"/>
              </a:solid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高低电平信号</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451" name="右箭头"/>
            <p:cNvSpPr>
              <a:spLocks/>
            </p:cNvSpPr>
            <p:nvPr/>
          </p:nvSpPr>
          <p:spPr>
            <a:xfrm rot="0">
              <a:off x="5867400" y="4194175"/>
              <a:ext cx="990600" cy="457200"/>
            </a:xfrm>
            <a:prstGeom prst="rightArrow">
              <a:avLst>
                <a:gd name="adj1" fmla="val 50000"/>
                <a:gd name="adj2" fmla="val 54156"/>
              </a:avLst>
            </a:prstGeom>
            <a:gradFill rotWithShape="0">
              <a:gsLst>
                <a:gs pos="0">
                  <a:srgbClr val="FFFFFF">
                    <a:alpha val="100000"/>
                  </a:srgbClr>
                </a:gs>
                <a:gs pos="100000">
                  <a:srgbClr val="00CC00">
                    <a:alpha val="100000"/>
                  </a:srgbClr>
                </a:gs>
              </a:gsLst>
              <a:lin ang="0" scaled="1"/>
            </a:gradFill>
            <a:ln w="28575" cmpd="sng" cap="flat">
              <a:solidFill>
                <a:srgbClr val="006600"/>
              </a:solidFill>
              <a:prstDash val="solid"/>
              <a:miter/>
            </a:ln>
          </p:spPr>
        </p:sp>
        <p:sp>
          <p:nvSpPr>
            <p:cNvPr id="2452" name="右箭头"/>
            <p:cNvSpPr>
              <a:spLocks/>
            </p:cNvSpPr>
            <p:nvPr/>
          </p:nvSpPr>
          <p:spPr>
            <a:xfrm rot="0">
              <a:off x="2438400" y="4194175"/>
              <a:ext cx="990600" cy="457200"/>
            </a:xfrm>
            <a:prstGeom prst="rightArrow">
              <a:avLst>
                <a:gd name="adj1" fmla="val 50000"/>
                <a:gd name="adj2" fmla="val 54156"/>
              </a:avLst>
            </a:prstGeom>
            <a:gradFill rotWithShape="0">
              <a:gsLst>
                <a:gs pos="0">
                  <a:srgbClr val="FFFFFF">
                    <a:alpha val="100000"/>
                  </a:srgbClr>
                </a:gs>
                <a:gs pos="100000">
                  <a:srgbClr val="00CC00">
                    <a:alpha val="100000"/>
                  </a:srgbClr>
                </a:gs>
              </a:gsLst>
              <a:lin ang="0" scaled="1"/>
            </a:gradFill>
            <a:ln w="28575" cmpd="sng" cap="flat">
              <a:solidFill>
                <a:srgbClr val="006600"/>
              </a:solidFill>
              <a:prstDash val="solid"/>
              <a:miter/>
            </a:ln>
          </p:spPr>
        </p:sp>
      </p:grpSp>
    </p:spTree>
    <p:extLst>
      <p:ext uri="{BB962C8B-B14F-4D97-AF65-F5344CB8AC3E}">
        <p14:creationId xmlns:p14="http://schemas.microsoft.com/office/powerpoint/2010/main" val="143568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05"/>
                                        </p:tgtEl>
                                        <p:attrNameLst>
                                          <p:attrName>style.visibility</p:attrName>
                                        </p:attrNameLst>
                                      </p:cBhvr>
                                      <p:to>
                                        <p:strVal val="visible"/>
                                      </p:to>
                                    </p:set>
                                    <p:animEffect transition="in" filter="blinds(horizontal)">
                                      <p:cBhvr>
                                        <p:cTn id="7" dur="500"/>
                                        <p:tgtEl>
                                          <p:spTgt spid="24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06"/>
                                        </p:tgtEl>
                                        <p:attrNameLst>
                                          <p:attrName>style.visibility</p:attrName>
                                        </p:attrNameLst>
                                      </p:cBhvr>
                                      <p:to>
                                        <p:strVal val="visible"/>
                                      </p:to>
                                    </p:set>
                                    <p:animEffect transition="in" filter="blinds(horizontal)">
                                      <p:cBhvr>
                                        <p:cTn id="12" dur="500"/>
                                        <p:tgtEl>
                                          <p:spTgt spid="24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3"/>
                                        </p:tgtEl>
                                        <p:attrNameLst>
                                          <p:attrName>style.visibility</p:attrName>
                                        </p:attrNameLst>
                                      </p:cBhvr>
                                      <p:to>
                                        <p:strVal val="visible"/>
                                      </p:to>
                                    </p:set>
                                    <p:animEffect transition="in" filter="wipe(left)">
                                      <p:cBhvr>
                                        <p:cTn id="17" dur="500"/>
                                        <p:tgtEl>
                                          <p:spTgt spid="2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5" grpId="0"/>
      <p:bldP spid="2406" grpId="0"/>
      <p:bldP spid="2453" grpId="0" animBg="1"/>
    </p:bldLst>
  </p:timing>
</p:sld>
</file>

<file path=ppt/slides/slide4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56" name="矩形"/>
          <p:cNvSpPr>
            <a:spLocks/>
          </p:cNvSpPr>
          <p:nvPr/>
        </p:nvSpPr>
        <p:spPr>
          <a:xfrm rot="0">
            <a:off x="2667193" y="868363"/>
            <a:ext cx="2973388" cy="579437"/>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rPr>
              <a:t>状     态    表</a:t>
            </a:r>
            <a:r>
              <a:rPr lang="en-US" altLang="zh-CN" sz="3200" b="1" i="0" u="none" strike="noStrike" kern="1200" cap="none" spc="0" baseline="0">
                <a:solidFill>
                  <a:srgbClr val="003399"/>
                </a:solidFill>
                <a:latin typeface="Times New Roman" pitchFamily="0" charset="0"/>
                <a:ea typeface="宋体" pitchFamily="0" charset="0"/>
                <a:cs typeface="Calibri" pitchFamily="0" charset="0"/>
              </a:rPr>
              <a:t>  </a:t>
            </a:r>
            <a:r>
              <a:rPr lang="en-US" altLang="zh-CN" sz="2800" b="1" i="0" u="none" strike="noStrike" kern="1200" cap="none" spc="0" baseline="0">
                <a:solidFill>
                  <a:srgbClr val="003399"/>
                </a:solidFill>
                <a:latin typeface="Times New Roman" pitchFamily="0" charset="0"/>
                <a:ea typeface="宋体" pitchFamily="0" charset="0"/>
                <a:cs typeface="Calibri" pitchFamily="0" charset="0"/>
              </a:rPr>
              <a:t> </a:t>
            </a:r>
            <a:endParaRPr lang="zh-CN" altLang="en-US" sz="2800" b="1" i="0" u="none" strike="noStrike" kern="1200" cap="none" spc="0" baseline="0">
              <a:solidFill>
                <a:srgbClr val="003399"/>
              </a:solidFill>
              <a:latin typeface="Times New Roman" pitchFamily="0" charset="0"/>
              <a:ea typeface="宋体" pitchFamily="0" charset="0"/>
              <a:cs typeface="Calibri" pitchFamily="0" charset="0"/>
            </a:endParaRPr>
          </a:p>
        </p:txBody>
      </p:sp>
      <p:sp>
        <p:nvSpPr>
          <p:cNvPr id="2457" name="矩形"/>
          <p:cNvSpPr>
            <a:spLocks/>
          </p:cNvSpPr>
          <p:nvPr/>
        </p:nvSpPr>
        <p:spPr>
          <a:xfrm rot="0">
            <a:off x="838200" y="533400"/>
            <a:ext cx="696325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例：</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三位二进制译码器（输出高电平有效）</a:t>
            </a:r>
            <a:endParaRPr lang="zh-CN" altLang="en-US" sz="2800" b="1" i="0" u="none" strike="noStrike" kern="1200" cap="none" spc="0" baseline="0">
              <a:solidFill>
                <a:srgbClr val="FFFF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2475" name="组合"/>
          <p:cNvGrpSpPr>
            <a:grpSpLocks/>
          </p:cNvGrpSpPr>
          <p:nvPr/>
        </p:nvGrpSpPr>
        <p:grpSpPr>
          <a:xfrm>
            <a:off x="1295399" y="1456693"/>
            <a:ext cx="6462713" cy="4791075"/>
            <a:chOff x="1295399" y="1456693"/>
            <a:chExt cx="6462713" cy="4791075"/>
          </a:xfrm>
        </p:grpSpPr>
        <p:sp>
          <p:nvSpPr>
            <p:cNvPr id="2458" name="直线"/>
            <p:cNvSpPr>
              <a:spLocks/>
            </p:cNvSpPr>
            <p:nvPr/>
          </p:nvSpPr>
          <p:spPr>
            <a:xfrm rot="0">
              <a:off x="1295399" y="1461454"/>
              <a:ext cx="6310313" cy="0"/>
            </a:xfrm>
            <a:prstGeom prst="line"/>
            <a:noFill/>
            <a:ln w="28575" cmpd="sng" cap="flat">
              <a:solidFill>
                <a:srgbClr val="333300"/>
              </a:solidFill>
              <a:prstDash val="solid"/>
              <a:round/>
            </a:ln>
          </p:spPr>
        </p:sp>
        <p:sp>
          <p:nvSpPr>
            <p:cNvPr id="2459" name="直线"/>
            <p:cNvSpPr>
              <a:spLocks/>
            </p:cNvSpPr>
            <p:nvPr/>
          </p:nvSpPr>
          <p:spPr>
            <a:xfrm rot="0">
              <a:off x="2963863" y="1461454"/>
              <a:ext cx="0" cy="4724401"/>
            </a:xfrm>
            <a:prstGeom prst="line"/>
            <a:noFill/>
            <a:ln w="28575" cmpd="sng" cap="flat">
              <a:solidFill>
                <a:srgbClr val="333300"/>
              </a:solidFill>
              <a:prstDash val="solid"/>
              <a:round/>
            </a:ln>
          </p:spPr>
        </p:sp>
        <p:sp>
          <p:nvSpPr>
            <p:cNvPr id="2460" name="直线"/>
            <p:cNvSpPr>
              <a:spLocks/>
            </p:cNvSpPr>
            <p:nvPr/>
          </p:nvSpPr>
          <p:spPr>
            <a:xfrm rot="0">
              <a:off x="1295399" y="1918655"/>
              <a:ext cx="6310313" cy="0"/>
            </a:xfrm>
            <a:prstGeom prst="line"/>
            <a:noFill/>
            <a:ln w="28575" cmpd="sng" cap="flat">
              <a:solidFill>
                <a:srgbClr val="333300"/>
              </a:solidFill>
              <a:prstDash val="solid"/>
              <a:round/>
            </a:ln>
          </p:spPr>
        </p:sp>
        <p:sp>
          <p:nvSpPr>
            <p:cNvPr id="2461" name="直线"/>
            <p:cNvSpPr>
              <a:spLocks/>
            </p:cNvSpPr>
            <p:nvPr/>
          </p:nvSpPr>
          <p:spPr>
            <a:xfrm rot="0">
              <a:off x="1295399" y="2452056"/>
              <a:ext cx="6310313" cy="0"/>
            </a:xfrm>
            <a:prstGeom prst="line"/>
            <a:noFill/>
            <a:ln w="28575" cmpd="sng" cap="flat">
              <a:solidFill>
                <a:srgbClr val="333300"/>
              </a:solidFill>
              <a:prstDash val="solid"/>
              <a:round/>
            </a:ln>
          </p:spPr>
        </p:sp>
        <p:sp>
          <p:nvSpPr>
            <p:cNvPr id="2462" name="矩形"/>
            <p:cNvSpPr>
              <a:spLocks/>
            </p:cNvSpPr>
            <p:nvPr/>
          </p:nvSpPr>
          <p:spPr>
            <a:xfrm rot="0">
              <a:off x="1362075" y="1456693"/>
              <a:ext cx="1304925" cy="52006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333300"/>
                  </a:solidFill>
                  <a:latin typeface="Times New Roman" pitchFamily="0" charset="0"/>
                  <a:ea typeface="宋体" pitchFamily="0" charset="0"/>
                  <a:cs typeface="宋体" pitchFamily="0" charset="0"/>
                </a:rPr>
                <a:t>输  </a:t>
              </a:r>
              <a:r>
                <a:rPr lang="zh-CN" altLang="en-US" sz="2800" b="1" i="0" u="none" strike="noStrike" kern="1200" cap="none" spc="0" baseline="0">
                  <a:solidFill>
                    <a:srgbClr val="333300"/>
                  </a:solidFill>
                  <a:latin typeface="Times New Roman" pitchFamily="0" charset="0"/>
                  <a:ea typeface="宋体" pitchFamily="0" charset="0"/>
                  <a:cs typeface="宋体" pitchFamily="0" charset="0"/>
                </a:rPr>
                <a:t>入</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2463" name="矩形"/>
            <p:cNvSpPr>
              <a:spLocks/>
            </p:cNvSpPr>
            <p:nvPr/>
          </p:nvSpPr>
          <p:spPr>
            <a:xfrm rot="0">
              <a:off x="1439862" y="1918655"/>
              <a:ext cx="1434514"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A   B   C</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464" name="矩形"/>
            <p:cNvSpPr>
              <a:spLocks/>
            </p:cNvSpPr>
            <p:nvPr/>
          </p:nvSpPr>
          <p:spPr>
            <a:xfrm rot="0">
              <a:off x="3108325" y="1918655"/>
              <a:ext cx="445963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0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1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2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3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4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5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6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7</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2465" name="矩形"/>
            <p:cNvSpPr>
              <a:spLocks/>
            </p:cNvSpPr>
            <p:nvPr/>
          </p:nvSpPr>
          <p:spPr>
            <a:xfrm rot="0">
              <a:off x="1447800" y="2528256"/>
              <a:ext cx="62293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0    0   0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 </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0     0     0    0     0     0    0</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466" name="矩形"/>
            <p:cNvSpPr>
              <a:spLocks/>
            </p:cNvSpPr>
            <p:nvPr/>
          </p:nvSpPr>
          <p:spPr>
            <a:xfrm rot="0">
              <a:off x="1447800" y="2985456"/>
              <a:ext cx="62293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0    0   1      0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0     0    0     0     0    0</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467" name="矩形"/>
            <p:cNvSpPr>
              <a:spLocks/>
            </p:cNvSpPr>
            <p:nvPr/>
          </p:nvSpPr>
          <p:spPr>
            <a:xfrm rot="0">
              <a:off x="1447800" y="3442656"/>
              <a:ext cx="62293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0    1   0      0     0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0     0    0     0    0</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468" name="矩形"/>
            <p:cNvSpPr>
              <a:spLocks/>
            </p:cNvSpPr>
            <p:nvPr/>
          </p:nvSpPr>
          <p:spPr>
            <a:xfrm rot="0">
              <a:off x="1447800" y="3899855"/>
              <a:ext cx="62293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0    1   1      0     0     0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0    0     0    0</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469" name="矩形"/>
            <p:cNvSpPr>
              <a:spLocks/>
            </p:cNvSpPr>
            <p:nvPr/>
          </p:nvSpPr>
          <p:spPr>
            <a:xfrm rot="0">
              <a:off x="1447800" y="4357056"/>
              <a:ext cx="62293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1    0   0      0     0     0     0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0     0    0</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470" name="矩形"/>
            <p:cNvSpPr>
              <a:spLocks/>
            </p:cNvSpPr>
            <p:nvPr/>
          </p:nvSpPr>
          <p:spPr>
            <a:xfrm rot="0">
              <a:off x="1447800" y="4814256"/>
              <a:ext cx="62293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1    0   1      0     0     0     0     0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0    0</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471" name="矩形"/>
            <p:cNvSpPr>
              <a:spLocks/>
            </p:cNvSpPr>
            <p:nvPr/>
          </p:nvSpPr>
          <p:spPr>
            <a:xfrm rot="0">
              <a:off x="1447800" y="5271456"/>
              <a:ext cx="62293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1    1   0      0     0     0     0     0    0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0</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472" name="矩形"/>
            <p:cNvSpPr>
              <a:spLocks/>
            </p:cNvSpPr>
            <p:nvPr/>
          </p:nvSpPr>
          <p:spPr>
            <a:xfrm rot="0">
              <a:off x="1447800" y="5728656"/>
              <a:ext cx="62293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1    1   1      0     0     0     0     0    0     0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473" name="矩形"/>
            <p:cNvSpPr>
              <a:spLocks/>
            </p:cNvSpPr>
            <p:nvPr/>
          </p:nvSpPr>
          <p:spPr>
            <a:xfrm rot="0">
              <a:off x="4268787" y="1461454"/>
              <a:ext cx="179069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333300"/>
                  </a:solidFill>
                  <a:latin typeface="Times New Roman" pitchFamily="0" charset="0"/>
                  <a:ea typeface="宋体" pitchFamily="0" charset="0"/>
                  <a:cs typeface="Calibri" pitchFamily="0" charset="0"/>
                </a:rPr>
                <a:t>输          出</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474" name="直线"/>
            <p:cNvSpPr>
              <a:spLocks/>
            </p:cNvSpPr>
            <p:nvPr/>
          </p:nvSpPr>
          <p:spPr>
            <a:xfrm rot="0">
              <a:off x="1447800" y="6185856"/>
              <a:ext cx="6310313" cy="0"/>
            </a:xfrm>
            <a:prstGeom prst="line"/>
            <a:noFill/>
            <a:ln w="28575" cmpd="sng" cap="flat">
              <a:solidFill>
                <a:srgbClr val="333300"/>
              </a:solidFill>
              <a:prstDash val="solid"/>
              <a:round/>
            </a:ln>
          </p:spPr>
        </p:sp>
      </p:grpSp>
    </p:spTree>
    <p:extLst>
      <p:ext uri="{BB962C8B-B14F-4D97-AF65-F5344CB8AC3E}">
        <p14:creationId xmlns:p14="http://schemas.microsoft.com/office/powerpoint/2010/main" val="692287814"/>
      </p:ext>
    </p:extLst>
  </p:cSld>
  <p:clrMapOvr>
    <a:masterClrMapping/>
  </p:clrMapOvr>
</p:sld>
</file>

<file path=ppt/slides/slide4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78" name="矩形"/>
          <p:cNvSpPr>
            <a:spLocks/>
          </p:cNvSpPr>
          <p:nvPr/>
        </p:nvSpPr>
        <p:spPr>
          <a:xfrm rot="0">
            <a:off x="1066800" y="661988"/>
            <a:ext cx="2684463"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写出逻辑表达式</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2506" name="组合"/>
          <p:cNvGrpSpPr>
            <a:grpSpLocks/>
          </p:cNvGrpSpPr>
          <p:nvPr/>
        </p:nvGrpSpPr>
        <p:grpSpPr>
          <a:xfrm>
            <a:off x="1519238" y="1447800"/>
            <a:ext cx="5262560" cy="2560636"/>
            <a:chOff x="1519238" y="1447800"/>
            <a:chExt cx="5262560" cy="2560636"/>
          </a:xfrm>
        </p:grpSpPr>
        <p:sp>
          <p:nvSpPr>
            <p:cNvPr id="2479" name="矩形"/>
            <p:cNvSpPr>
              <a:spLocks/>
            </p:cNvSpPr>
            <p:nvPr/>
          </p:nvSpPr>
          <p:spPr>
            <a:xfrm rot="0">
              <a:off x="1524000" y="1447800"/>
              <a:ext cx="2106612" cy="579437"/>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Y</a:t>
              </a:r>
              <a:r>
                <a:rPr lang="en-US" altLang="zh-CN" sz="3200" b="1" i="0" u="none" strike="noStrike" kern="1200" cap="none" spc="0" baseline="-25000">
                  <a:solidFill>
                    <a:srgbClr val="000000"/>
                  </a:solidFill>
                  <a:latin typeface="Times New Roman" pitchFamily="0" charset="0"/>
                  <a:ea typeface="宋体" pitchFamily="0" charset="0"/>
                  <a:cs typeface="Calibri" pitchFamily="0" charset="0"/>
                </a:rPr>
                <a:t>0</a:t>
              </a:r>
              <a:r>
                <a:rPr lang="en-US" altLang="zh-CN" sz="3200" b="1" i="0" u="none" strike="noStrike" kern="1200" cap="none" spc="0" baseline="0">
                  <a:solidFill>
                    <a:srgbClr val="000000"/>
                  </a:solidFill>
                  <a:latin typeface="Times New Roman" pitchFamily="0" charset="0"/>
                  <a:ea typeface="宋体" pitchFamily="0" charset="0"/>
                  <a:cs typeface="Calibri" pitchFamily="0" charset="0"/>
                </a:rPr>
                <a:t>=</a:t>
              </a: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A B C</a:t>
              </a:r>
              <a:endParaRPr lang="zh-CN" altLang="en-US" sz="3200" b="1" i="0" u="none" strike="noStrike" kern="1200" cap="none" spc="0" baseline="0">
                <a:solidFill>
                  <a:srgbClr val="000000"/>
                </a:solidFill>
                <a:latin typeface="Times New Roman" pitchFamily="0" charset="0"/>
                <a:ea typeface="宋体" pitchFamily="0" charset="0"/>
                <a:cs typeface="Calibri" pitchFamily="0" charset="0"/>
              </a:endParaRPr>
            </a:p>
          </p:txBody>
        </p:sp>
        <p:grpSp>
          <p:nvGrpSpPr>
            <p:cNvPr id="2483" name="组合"/>
            <p:cNvGrpSpPr>
              <a:grpSpLocks/>
            </p:cNvGrpSpPr>
            <p:nvPr/>
          </p:nvGrpSpPr>
          <p:grpSpPr>
            <a:xfrm>
              <a:off x="2286000" y="1512886"/>
              <a:ext cx="987425" cy="0"/>
              <a:chOff x="2286000" y="1512886"/>
              <a:chExt cx="987425" cy="0"/>
            </a:xfrm>
          </p:grpSpPr>
          <p:sp>
            <p:nvSpPr>
              <p:cNvPr id="2480" name="直线"/>
              <p:cNvSpPr>
                <a:spLocks/>
              </p:cNvSpPr>
              <p:nvPr/>
            </p:nvSpPr>
            <p:spPr>
              <a:xfrm rot="0">
                <a:off x="2286000" y="1512886"/>
                <a:ext cx="263313" cy="0"/>
              </a:xfrm>
              <a:prstGeom prst="line"/>
              <a:noFill/>
              <a:ln w="28575" cmpd="sng" cap="flat">
                <a:solidFill>
                  <a:srgbClr val="000000"/>
                </a:solidFill>
                <a:prstDash val="solid"/>
                <a:round/>
              </a:ln>
            </p:spPr>
          </p:sp>
          <p:sp>
            <p:nvSpPr>
              <p:cNvPr id="2481" name="直线"/>
              <p:cNvSpPr>
                <a:spLocks/>
              </p:cNvSpPr>
              <p:nvPr/>
            </p:nvSpPr>
            <p:spPr>
              <a:xfrm rot="0">
                <a:off x="2680970" y="1512886"/>
                <a:ext cx="263313" cy="0"/>
              </a:xfrm>
              <a:prstGeom prst="line"/>
              <a:noFill/>
              <a:ln w="28575" cmpd="sng" cap="flat">
                <a:solidFill>
                  <a:srgbClr val="000000"/>
                </a:solidFill>
                <a:prstDash val="solid"/>
                <a:round/>
              </a:ln>
            </p:spPr>
          </p:sp>
          <p:sp>
            <p:nvSpPr>
              <p:cNvPr id="2482" name="直线"/>
              <p:cNvSpPr>
                <a:spLocks/>
              </p:cNvSpPr>
              <p:nvPr/>
            </p:nvSpPr>
            <p:spPr>
              <a:xfrm rot="0">
                <a:off x="3010112" y="1512886"/>
                <a:ext cx="263313" cy="0"/>
              </a:xfrm>
              <a:prstGeom prst="line"/>
              <a:noFill/>
              <a:ln w="28575" cmpd="sng" cap="flat">
                <a:solidFill>
                  <a:srgbClr val="000000"/>
                </a:solidFill>
                <a:prstDash val="solid"/>
                <a:round/>
              </a:ln>
            </p:spPr>
          </p:sp>
        </p:grpSp>
        <p:grpSp>
          <p:nvGrpSpPr>
            <p:cNvPr id="2487" name="组合"/>
            <p:cNvGrpSpPr>
              <a:grpSpLocks/>
            </p:cNvGrpSpPr>
            <p:nvPr/>
          </p:nvGrpSpPr>
          <p:grpSpPr>
            <a:xfrm>
              <a:off x="4191000" y="1447800"/>
              <a:ext cx="2109788" cy="579437"/>
              <a:chOff x="4191000" y="1447800"/>
              <a:chExt cx="2109788" cy="579437"/>
            </a:xfrm>
          </p:grpSpPr>
          <p:sp>
            <p:nvSpPr>
              <p:cNvPr id="2484" name="矩形"/>
              <p:cNvSpPr>
                <a:spLocks/>
              </p:cNvSpPr>
              <p:nvPr/>
            </p:nvSpPr>
            <p:spPr>
              <a:xfrm rot="0">
                <a:off x="4191000" y="1447800"/>
                <a:ext cx="2109788" cy="579437"/>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Y</a:t>
                </a:r>
                <a:r>
                  <a:rPr lang="en-US" altLang="zh-CN" sz="3200" b="1" i="0" u="none" strike="noStrike" kern="1200" cap="none" spc="0" baseline="-25000">
                    <a:solidFill>
                      <a:srgbClr val="000000"/>
                    </a:solidFill>
                    <a:latin typeface="Times New Roman" pitchFamily="0" charset="0"/>
                    <a:ea typeface="宋体" pitchFamily="0" charset="0"/>
                    <a:cs typeface="Calibri" pitchFamily="0" charset="0"/>
                  </a:rPr>
                  <a:t>1</a:t>
                </a:r>
                <a:r>
                  <a:rPr lang="en-US" altLang="zh-CN" sz="3200" b="1" i="0" u="none" strike="noStrike" kern="1200" cap="none" spc="0" baseline="0">
                    <a:solidFill>
                      <a:srgbClr val="000000"/>
                    </a:solidFill>
                    <a:latin typeface="Times New Roman" pitchFamily="0" charset="0"/>
                    <a:ea typeface="宋体" pitchFamily="0" charset="0"/>
                    <a:cs typeface="Calibri" pitchFamily="0" charset="0"/>
                  </a:rPr>
                  <a:t>=</a:t>
                </a: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A B C</a:t>
                </a:r>
                <a:endParaRPr lang="zh-CN" altLang="en-US" sz="3200" b="1" i="1" u="none" strike="noStrike" kern="1200" cap="none" spc="0" baseline="0">
                  <a:solidFill>
                    <a:srgbClr val="000000"/>
                  </a:solidFill>
                  <a:latin typeface="Times New Roman" pitchFamily="0" charset="0"/>
                  <a:ea typeface="宋体" pitchFamily="0" charset="0"/>
                  <a:cs typeface="Calibri" pitchFamily="0" charset="0"/>
                </a:endParaRPr>
              </a:p>
            </p:txBody>
          </p:sp>
          <p:sp>
            <p:nvSpPr>
              <p:cNvPr id="2485" name="直线"/>
              <p:cNvSpPr>
                <a:spLocks/>
              </p:cNvSpPr>
              <p:nvPr/>
            </p:nvSpPr>
            <p:spPr>
              <a:xfrm rot="0">
                <a:off x="4953000" y="1512886"/>
                <a:ext cx="261937" cy="0"/>
              </a:xfrm>
              <a:prstGeom prst="line"/>
              <a:noFill/>
              <a:ln w="28575" cmpd="sng" cap="flat">
                <a:solidFill>
                  <a:srgbClr val="000000"/>
                </a:solidFill>
                <a:prstDash val="solid"/>
                <a:round/>
              </a:ln>
            </p:spPr>
          </p:sp>
          <p:sp>
            <p:nvSpPr>
              <p:cNvPr id="2486" name="直线"/>
              <p:cNvSpPr>
                <a:spLocks/>
              </p:cNvSpPr>
              <p:nvPr/>
            </p:nvSpPr>
            <p:spPr>
              <a:xfrm rot="0">
                <a:off x="5346701" y="1512886"/>
                <a:ext cx="263525" cy="0"/>
              </a:xfrm>
              <a:prstGeom prst="line"/>
              <a:noFill/>
              <a:ln w="28575" cmpd="sng" cap="flat">
                <a:solidFill>
                  <a:srgbClr val="000000"/>
                </a:solidFill>
                <a:prstDash val="solid"/>
                <a:round/>
              </a:ln>
            </p:spPr>
          </p:sp>
        </p:grpSp>
        <p:grpSp>
          <p:nvGrpSpPr>
            <p:cNvPr id="2491" name="组合"/>
            <p:cNvGrpSpPr>
              <a:grpSpLocks/>
            </p:cNvGrpSpPr>
            <p:nvPr/>
          </p:nvGrpSpPr>
          <p:grpSpPr>
            <a:xfrm>
              <a:off x="1524000" y="2133600"/>
              <a:ext cx="1814512" cy="579437"/>
              <a:chOff x="1524000" y="2133600"/>
              <a:chExt cx="1814512" cy="579437"/>
            </a:xfrm>
          </p:grpSpPr>
          <p:sp>
            <p:nvSpPr>
              <p:cNvPr id="2488" name="矩形"/>
              <p:cNvSpPr>
                <a:spLocks/>
              </p:cNvSpPr>
              <p:nvPr/>
            </p:nvSpPr>
            <p:spPr>
              <a:xfrm rot="0">
                <a:off x="1524000" y="2133600"/>
                <a:ext cx="1814512" cy="579437"/>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Y</a:t>
                </a:r>
                <a:r>
                  <a:rPr lang="en-US" altLang="zh-CN" sz="3200" b="1" i="0" u="none" strike="noStrike" kern="1200" cap="none" spc="0" baseline="-25000">
                    <a:solidFill>
                      <a:srgbClr val="000000"/>
                    </a:solidFill>
                    <a:latin typeface="Times New Roman" pitchFamily="0" charset="0"/>
                    <a:ea typeface="宋体" pitchFamily="0" charset="0"/>
                    <a:cs typeface="Calibri" pitchFamily="0" charset="0"/>
                  </a:rPr>
                  <a:t>2</a:t>
                </a:r>
                <a:r>
                  <a:rPr lang="en-US" altLang="zh-CN" sz="3200" b="1" i="0" u="none" strike="noStrike" kern="1200" cap="none" spc="0" baseline="0">
                    <a:solidFill>
                      <a:srgbClr val="000000"/>
                    </a:solidFill>
                    <a:latin typeface="Times New Roman" pitchFamily="0" charset="0"/>
                    <a:ea typeface="宋体" pitchFamily="0" charset="0"/>
                    <a:cs typeface="Calibri" pitchFamily="0" charset="0"/>
                  </a:rPr>
                  <a:t>=</a:t>
                </a: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A B C</a:t>
                </a:r>
                <a:endParaRPr lang="zh-CN" altLang="en-US" sz="3200" b="1" i="0" u="none" strike="noStrike" kern="1200" cap="none" spc="0" baseline="0">
                  <a:solidFill>
                    <a:srgbClr val="000000"/>
                  </a:solidFill>
                  <a:latin typeface="Times New Roman" pitchFamily="0" charset="0"/>
                  <a:ea typeface="宋体" pitchFamily="0" charset="0"/>
                  <a:cs typeface="Calibri" pitchFamily="0" charset="0"/>
                </a:endParaRPr>
              </a:p>
            </p:txBody>
          </p:sp>
          <p:sp>
            <p:nvSpPr>
              <p:cNvPr id="2489" name="直线"/>
              <p:cNvSpPr>
                <a:spLocks/>
              </p:cNvSpPr>
              <p:nvPr/>
            </p:nvSpPr>
            <p:spPr>
              <a:xfrm rot="0">
                <a:off x="2286000" y="2201863"/>
                <a:ext cx="263524" cy="0"/>
              </a:xfrm>
              <a:prstGeom prst="line"/>
              <a:noFill/>
              <a:ln w="28575" cmpd="sng" cap="flat">
                <a:solidFill>
                  <a:srgbClr val="000000"/>
                </a:solidFill>
                <a:prstDash val="solid"/>
                <a:round/>
              </a:ln>
            </p:spPr>
          </p:sp>
          <p:sp>
            <p:nvSpPr>
              <p:cNvPr id="2490" name="直线"/>
              <p:cNvSpPr>
                <a:spLocks/>
              </p:cNvSpPr>
              <p:nvPr/>
            </p:nvSpPr>
            <p:spPr>
              <a:xfrm rot="0">
                <a:off x="3009899" y="2201863"/>
                <a:ext cx="263524" cy="0"/>
              </a:xfrm>
              <a:prstGeom prst="line"/>
              <a:noFill/>
              <a:ln w="28575" cmpd="sng" cap="flat">
                <a:solidFill>
                  <a:srgbClr val="000000"/>
                </a:solidFill>
                <a:prstDash val="solid"/>
                <a:round/>
              </a:ln>
            </p:spPr>
          </p:sp>
        </p:grpSp>
        <p:grpSp>
          <p:nvGrpSpPr>
            <p:cNvPr id="2494" name="组合"/>
            <p:cNvGrpSpPr>
              <a:grpSpLocks/>
            </p:cNvGrpSpPr>
            <p:nvPr/>
          </p:nvGrpSpPr>
          <p:grpSpPr>
            <a:xfrm>
              <a:off x="4191000" y="2057400"/>
              <a:ext cx="1814510" cy="579437"/>
              <a:chOff x="4191000" y="2057400"/>
              <a:chExt cx="1814510" cy="579437"/>
            </a:xfrm>
          </p:grpSpPr>
          <p:sp>
            <p:nvSpPr>
              <p:cNvPr id="2492" name="矩形"/>
              <p:cNvSpPr>
                <a:spLocks/>
              </p:cNvSpPr>
              <p:nvPr/>
            </p:nvSpPr>
            <p:spPr>
              <a:xfrm rot="0">
                <a:off x="4191000" y="2057400"/>
                <a:ext cx="1814510" cy="579437"/>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Y</a:t>
                </a:r>
                <a:r>
                  <a:rPr lang="en-US" altLang="zh-CN" sz="3200" b="1" i="0" u="none" strike="noStrike" kern="1200" cap="none" spc="0" baseline="-25000">
                    <a:solidFill>
                      <a:srgbClr val="000000"/>
                    </a:solidFill>
                    <a:latin typeface="Times New Roman" pitchFamily="0" charset="0"/>
                    <a:ea typeface="宋体" pitchFamily="0" charset="0"/>
                    <a:cs typeface="Calibri" pitchFamily="0" charset="0"/>
                  </a:rPr>
                  <a:t>3</a:t>
                </a:r>
                <a:r>
                  <a:rPr lang="en-US" altLang="zh-CN" sz="3200" b="1" i="0" u="none" strike="noStrike" kern="1200" cap="none" spc="0" baseline="0">
                    <a:solidFill>
                      <a:srgbClr val="000000"/>
                    </a:solidFill>
                    <a:latin typeface="Times New Roman" pitchFamily="0" charset="0"/>
                    <a:ea typeface="宋体" pitchFamily="0" charset="0"/>
                    <a:cs typeface="Calibri" pitchFamily="0" charset="0"/>
                  </a:rPr>
                  <a:t>=</a:t>
                </a: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A B C</a:t>
                </a:r>
                <a:endParaRPr lang="zh-CN" altLang="en-US" sz="3200" b="1" i="0" u="none" strike="noStrike" kern="1200" cap="none" spc="0" baseline="0">
                  <a:solidFill>
                    <a:srgbClr val="000000"/>
                  </a:solidFill>
                  <a:latin typeface="Times New Roman" pitchFamily="0" charset="0"/>
                  <a:ea typeface="宋体" pitchFamily="0" charset="0"/>
                  <a:cs typeface="Calibri" pitchFamily="0" charset="0"/>
                </a:endParaRPr>
              </a:p>
            </p:txBody>
          </p:sp>
          <p:sp>
            <p:nvSpPr>
              <p:cNvPr id="2493" name="直线"/>
              <p:cNvSpPr>
                <a:spLocks/>
              </p:cNvSpPr>
              <p:nvPr/>
            </p:nvSpPr>
            <p:spPr>
              <a:xfrm rot="0">
                <a:off x="4953000" y="2138362"/>
                <a:ext cx="263524" cy="0"/>
              </a:xfrm>
              <a:prstGeom prst="line"/>
              <a:noFill/>
              <a:ln w="28575" cmpd="sng" cap="flat">
                <a:solidFill>
                  <a:srgbClr val="000000"/>
                </a:solidFill>
                <a:prstDash val="solid"/>
                <a:round/>
              </a:ln>
            </p:spPr>
          </p:sp>
        </p:grpSp>
        <p:sp>
          <p:nvSpPr>
            <p:cNvPr id="2495" name="矩形"/>
            <p:cNvSpPr>
              <a:spLocks/>
            </p:cNvSpPr>
            <p:nvPr/>
          </p:nvSpPr>
          <p:spPr>
            <a:xfrm rot="0">
              <a:off x="4191000" y="3429000"/>
              <a:ext cx="1814511" cy="57943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Y</a:t>
              </a:r>
              <a:r>
                <a:rPr lang="en-US" altLang="zh-CN" sz="3200" b="1" i="0" u="none" strike="noStrike" kern="1200" cap="none" spc="0" baseline="-25000">
                  <a:solidFill>
                    <a:srgbClr val="000000"/>
                  </a:solidFill>
                  <a:latin typeface="Times New Roman" pitchFamily="0" charset="0"/>
                  <a:ea typeface="宋体" pitchFamily="0" charset="0"/>
                  <a:cs typeface="Calibri" pitchFamily="0" charset="0"/>
                </a:rPr>
                <a:t>7</a:t>
              </a:r>
              <a:r>
                <a:rPr lang="en-US" altLang="zh-CN" sz="3200" b="1" i="0" u="none" strike="noStrike" kern="1200" cap="none" spc="0" baseline="0">
                  <a:solidFill>
                    <a:srgbClr val="000000"/>
                  </a:solidFill>
                  <a:latin typeface="Times New Roman" pitchFamily="0" charset="0"/>
                  <a:ea typeface="宋体" pitchFamily="0" charset="0"/>
                  <a:cs typeface="Calibri" pitchFamily="0" charset="0"/>
                </a:rPr>
                <a:t>=</a:t>
              </a: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A B C</a:t>
              </a:r>
              <a:endParaRPr lang="zh-CN" altLang="en-US" sz="3200" b="1" i="0" u="none" strike="noStrike" kern="1200" cap="none" spc="0" baseline="0">
                <a:solidFill>
                  <a:srgbClr val="000000"/>
                </a:solidFill>
                <a:latin typeface="Times New Roman" pitchFamily="0" charset="0"/>
                <a:ea typeface="宋体" pitchFamily="0" charset="0"/>
                <a:cs typeface="Calibri" pitchFamily="0" charset="0"/>
              </a:endParaRPr>
            </a:p>
          </p:txBody>
        </p:sp>
        <p:grpSp>
          <p:nvGrpSpPr>
            <p:cNvPr id="2499" name="组合"/>
            <p:cNvGrpSpPr>
              <a:grpSpLocks/>
            </p:cNvGrpSpPr>
            <p:nvPr/>
          </p:nvGrpSpPr>
          <p:grpSpPr>
            <a:xfrm>
              <a:off x="1524000" y="2773363"/>
              <a:ext cx="1712912" cy="579436"/>
              <a:chOff x="1524000" y="2773363"/>
              <a:chExt cx="1712912" cy="579436"/>
            </a:xfrm>
          </p:grpSpPr>
          <p:sp>
            <p:nvSpPr>
              <p:cNvPr id="2496" name="矩形"/>
              <p:cNvSpPr>
                <a:spLocks/>
              </p:cNvSpPr>
              <p:nvPr/>
            </p:nvSpPr>
            <p:spPr>
              <a:xfrm rot="0">
                <a:off x="1524000" y="2773363"/>
                <a:ext cx="1712912" cy="57943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Y</a:t>
                </a:r>
                <a:r>
                  <a:rPr lang="en-US" altLang="zh-CN" sz="3200" b="1" i="0" u="none" strike="noStrike" kern="1200" cap="none" spc="0" baseline="-25000">
                    <a:solidFill>
                      <a:srgbClr val="000000"/>
                    </a:solidFill>
                    <a:latin typeface="Times New Roman" pitchFamily="0" charset="0"/>
                    <a:ea typeface="宋体" pitchFamily="0" charset="0"/>
                    <a:cs typeface="Calibri" pitchFamily="0" charset="0"/>
                  </a:rPr>
                  <a:t>4</a:t>
                </a:r>
                <a:r>
                  <a:rPr lang="en-US" altLang="zh-CN" sz="3200" b="1" i="0" u="none" strike="noStrike" kern="1200" cap="none" spc="0" baseline="0">
                    <a:solidFill>
                      <a:srgbClr val="000000"/>
                    </a:solidFill>
                    <a:latin typeface="Times New Roman" pitchFamily="0" charset="0"/>
                    <a:ea typeface="宋体" pitchFamily="0" charset="0"/>
                    <a:cs typeface="Calibri" pitchFamily="0" charset="0"/>
                  </a:rPr>
                  <a:t>=</a:t>
                </a: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A BC</a:t>
                </a:r>
                <a:endParaRPr lang="zh-CN" altLang="en-US" sz="3200" b="1" i="0" u="none" strike="noStrike" kern="1200" cap="none" spc="0" baseline="0">
                  <a:solidFill>
                    <a:srgbClr val="000000"/>
                  </a:solidFill>
                  <a:latin typeface="Times New Roman" pitchFamily="0" charset="0"/>
                  <a:ea typeface="宋体" pitchFamily="0" charset="0"/>
                  <a:cs typeface="Calibri" pitchFamily="0" charset="0"/>
                </a:endParaRPr>
              </a:p>
            </p:txBody>
          </p:sp>
          <p:sp>
            <p:nvSpPr>
              <p:cNvPr id="2497" name="直线"/>
              <p:cNvSpPr>
                <a:spLocks/>
              </p:cNvSpPr>
              <p:nvPr/>
            </p:nvSpPr>
            <p:spPr>
              <a:xfrm rot="0">
                <a:off x="2600325" y="2820986"/>
                <a:ext cx="263524" cy="0"/>
              </a:xfrm>
              <a:prstGeom prst="line"/>
              <a:noFill/>
              <a:ln w="28575" cmpd="sng" cap="flat">
                <a:solidFill>
                  <a:srgbClr val="000000"/>
                </a:solidFill>
                <a:prstDash val="solid"/>
                <a:round/>
              </a:ln>
            </p:spPr>
          </p:sp>
          <p:sp>
            <p:nvSpPr>
              <p:cNvPr id="2498" name="直线"/>
              <p:cNvSpPr>
                <a:spLocks/>
              </p:cNvSpPr>
              <p:nvPr/>
            </p:nvSpPr>
            <p:spPr>
              <a:xfrm rot="0">
                <a:off x="2928938" y="2820986"/>
                <a:ext cx="263524" cy="0"/>
              </a:xfrm>
              <a:prstGeom prst="line"/>
              <a:noFill/>
              <a:ln w="28575" cmpd="sng" cap="flat">
                <a:solidFill>
                  <a:srgbClr val="000000"/>
                </a:solidFill>
                <a:prstDash val="solid"/>
                <a:round/>
              </a:ln>
            </p:spPr>
          </p:sp>
        </p:grpSp>
        <p:grpSp>
          <p:nvGrpSpPr>
            <p:cNvPr id="2502" name="组合"/>
            <p:cNvGrpSpPr>
              <a:grpSpLocks/>
            </p:cNvGrpSpPr>
            <p:nvPr/>
          </p:nvGrpSpPr>
          <p:grpSpPr>
            <a:xfrm>
              <a:off x="1519238" y="3429000"/>
              <a:ext cx="2900362" cy="579436"/>
              <a:chOff x="1519238" y="3429000"/>
              <a:chExt cx="2900362" cy="579436"/>
            </a:xfrm>
          </p:grpSpPr>
          <p:sp>
            <p:nvSpPr>
              <p:cNvPr id="2500" name="矩形"/>
              <p:cNvSpPr>
                <a:spLocks/>
              </p:cNvSpPr>
              <p:nvPr/>
            </p:nvSpPr>
            <p:spPr>
              <a:xfrm rot="0">
                <a:off x="1519238" y="3429000"/>
                <a:ext cx="2900362" cy="579436"/>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Y</a:t>
                </a:r>
                <a:r>
                  <a:rPr lang="en-US" altLang="zh-CN" sz="3200" b="1" i="0" u="none" strike="noStrike" kern="1200" cap="none" spc="0" baseline="-25000">
                    <a:solidFill>
                      <a:srgbClr val="000000"/>
                    </a:solidFill>
                    <a:latin typeface="Times New Roman" pitchFamily="0" charset="0"/>
                    <a:ea typeface="宋体" pitchFamily="0" charset="0"/>
                    <a:cs typeface="Calibri" pitchFamily="0" charset="0"/>
                  </a:rPr>
                  <a:t>6</a:t>
                </a:r>
                <a:r>
                  <a:rPr lang="en-US" altLang="zh-CN" sz="3200" b="1" i="0" u="none" strike="noStrike" kern="1200" cap="none" spc="0" baseline="0">
                    <a:solidFill>
                      <a:srgbClr val="000000"/>
                    </a:solidFill>
                    <a:latin typeface="Times New Roman" pitchFamily="0" charset="0"/>
                    <a:ea typeface="宋体" pitchFamily="0" charset="0"/>
                    <a:cs typeface="Calibri" pitchFamily="0" charset="0"/>
                  </a:rPr>
                  <a:t>=</a:t>
                </a: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A B C</a:t>
                </a:r>
                <a:endParaRPr lang="zh-CN" altLang="en-US" sz="3200" b="1" i="0" u="none" strike="noStrike" kern="1200" cap="none" spc="0" baseline="0">
                  <a:solidFill>
                    <a:srgbClr val="000000"/>
                  </a:solidFill>
                  <a:latin typeface="Times New Roman" pitchFamily="0" charset="0"/>
                  <a:ea typeface="宋体" pitchFamily="0" charset="0"/>
                  <a:cs typeface="Calibri" pitchFamily="0" charset="0"/>
                </a:endParaRPr>
              </a:p>
            </p:txBody>
          </p:sp>
          <p:sp>
            <p:nvSpPr>
              <p:cNvPr id="2501" name="直线"/>
              <p:cNvSpPr>
                <a:spLocks/>
              </p:cNvSpPr>
              <p:nvPr/>
            </p:nvSpPr>
            <p:spPr>
              <a:xfrm rot="0">
                <a:off x="3008312" y="3494088"/>
                <a:ext cx="263524" cy="0"/>
              </a:xfrm>
              <a:prstGeom prst="line"/>
              <a:noFill/>
              <a:ln w="28575" cmpd="sng" cap="flat">
                <a:solidFill>
                  <a:srgbClr val="000000"/>
                </a:solidFill>
                <a:prstDash val="solid"/>
                <a:round/>
              </a:ln>
            </p:spPr>
          </p:sp>
        </p:grpSp>
        <p:grpSp>
          <p:nvGrpSpPr>
            <p:cNvPr id="2505" name="组合"/>
            <p:cNvGrpSpPr>
              <a:grpSpLocks/>
            </p:cNvGrpSpPr>
            <p:nvPr/>
          </p:nvGrpSpPr>
          <p:grpSpPr>
            <a:xfrm>
              <a:off x="4186237" y="2743200"/>
              <a:ext cx="2595562" cy="579436"/>
              <a:chOff x="4186237" y="2743200"/>
              <a:chExt cx="2595562" cy="579436"/>
            </a:xfrm>
          </p:grpSpPr>
          <p:sp>
            <p:nvSpPr>
              <p:cNvPr id="2503" name="矩形"/>
              <p:cNvSpPr>
                <a:spLocks/>
              </p:cNvSpPr>
              <p:nvPr/>
            </p:nvSpPr>
            <p:spPr>
              <a:xfrm rot="0">
                <a:off x="4186237" y="2743200"/>
                <a:ext cx="2595562" cy="579436"/>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Y</a:t>
                </a:r>
                <a:r>
                  <a:rPr lang="en-US" altLang="zh-CN" sz="3200" b="1" i="0" u="none" strike="noStrike" kern="1200" cap="none" spc="0" baseline="-25000">
                    <a:solidFill>
                      <a:srgbClr val="000000"/>
                    </a:solidFill>
                    <a:latin typeface="Times New Roman" pitchFamily="0" charset="0"/>
                    <a:ea typeface="宋体" pitchFamily="0" charset="0"/>
                    <a:cs typeface="Calibri" pitchFamily="0" charset="0"/>
                  </a:rPr>
                  <a:t>5</a:t>
                </a:r>
                <a:r>
                  <a:rPr lang="en-US" altLang="zh-CN" sz="3200" b="1" i="0" u="none" strike="noStrike" kern="1200" cap="none" spc="0" baseline="0">
                    <a:solidFill>
                      <a:srgbClr val="000000"/>
                    </a:solidFill>
                    <a:latin typeface="Times New Roman" pitchFamily="0" charset="0"/>
                    <a:ea typeface="宋体" pitchFamily="0" charset="0"/>
                    <a:cs typeface="Calibri" pitchFamily="0" charset="0"/>
                  </a:rPr>
                  <a:t>=</a:t>
                </a:r>
                <a:r>
                  <a:rPr lang="en-US" altLang="zh-CN" sz="3200" b="1" i="1" u="none" strike="noStrike" kern="1200" cap="none" spc="0" baseline="0">
                    <a:solidFill>
                      <a:srgbClr val="000000"/>
                    </a:solidFill>
                    <a:latin typeface="Times New Roman" pitchFamily="0" charset="0"/>
                    <a:ea typeface="宋体" pitchFamily="0" charset="0"/>
                    <a:cs typeface="Calibri" pitchFamily="0" charset="0"/>
                  </a:rPr>
                  <a:t>A B C</a:t>
                </a:r>
                <a:endParaRPr lang="zh-CN" altLang="en-US" sz="3200" b="1" i="0" u="none" strike="noStrike" kern="1200" cap="none" spc="0" baseline="0">
                  <a:solidFill>
                    <a:srgbClr val="000000"/>
                  </a:solidFill>
                  <a:latin typeface="Times New Roman" pitchFamily="0" charset="0"/>
                  <a:ea typeface="宋体" pitchFamily="0" charset="0"/>
                  <a:cs typeface="Calibri" pitchFamily="0" charset="0"/>
                </a:endParaRPr>
              </a:p>
            </p:txBody>
          </p:sp>
          <p:sp>
            <p:nvSpPr>
              <p:cNvPr id="2504" name="直线"/>
              <p:cNvSpPr>
                <a:spLocks/>
              </p:cNvSpPr>
              <p:nvPr/>
            </p:nvSpPr>
            <p:spPr>
              <a:xfrm rot="0">
                <a:off x="5329238" y="2806700"/>
                <a:ext cx="263525" cy="0"/>
              </a:xfrm>
              <a:prstGeom prst="line"/>
              <a:noFill/>
              <a:ln w="28575" cmpd="sng" cap="flat">
                <a:solidFill>
                  <a:srgbClr val="000000"/>
                </a:solidFill>
                <a:prstDash val="solid"/>
                <a:round/>
              </a:ln>
            </p:spPr>
          </p:sp>
        </p:grpSp>
      </p:grpSp>
    </p:spTree>
    <p:extLst>
      <p:ext uri="{BB962C8B-B14F-4D97-AF65-F5344CB8AC3E}">
        <p14:creationId xmlns:p14="http://schemas.microsoft.com/office/powerpoint/2010/main" val="166955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506"/>
                                        </p:tgtEl>
                                        <p:attrNameLst>
                                          <p:attrName>style.visibility</p:attrName>
                                        </p:attrNameLst>
                                      </p:cBhvr>
                                      <p:to>
                                        <p:strVal val="visible"/>
                                      </p:to>
                                    </p:set>
                                    <p:animEffect transition="in" filter="wipe(left)">
                                      <p:cBhvr>
                                        <p:cTn id="11" dur="500"/>
                                        <p:tgtEl>
                                          <p:spTgt spid="2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 grpId="0"/>
      <p:bldP spid="2506" grpId="0" animBg="1"/>
    </p:bldLst>
  </p:timing>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矩形"/>
          <p:cNvSpPr>
            <a:spLocks/>
          </p:cNvSpPr>
          <p:nvPr/>
        </p:nvSpPr>
        <p:spPr>
          <a:xfrm rot="0">
            <a:off x="1066800" y="762000"/>
            <a:ext cx="37338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(2)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应用逻辑代数化简</a:t>
            </a:r>
            <a:endParaRPr lang="zh-CN" altLang="en-US" sz="2800" b="0"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205" name="组合"/>
          <p:cNvGrpSpPr>
            <a:grpSpLocks/>
          </p:cNvGrpSpPr>
          <p:nvPr/>
        </p:nvGrpSpPr>
        <p:grpSpPr>
          <a:xfrm>
            <a:off x="1295399" y="1524000"/>
            <a:ext cx="3886200" cy="808037"/>
            <a:chOff x="1295399" y="1524000"/>
            <a:chExt cx="3886200" cy="808037"/>
          </a:xfrm>
        </p:grpSpPr>
        <p:sp>
          <p:nvSpPr>
            <p:cNvPr id="195" name="矩形"/>
            <p:cNvSpPr>
              <a:spLocks/>
            </p:cNvSpPr>
            <p:nvPr/>
          </p:nvSpPr>
          <p:spPr>
            <a:xfrm rot="0">
              <a:off x="1295399" y="1752599"/>
              <a:ext cx="3886200" cy="579437"/>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Y = </a:t>
              </a:r>
              <a:r>
                <a:rPr lang="en-US" altLang="zh-CN" sz="32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   AB   B   AB</a:t>
              </a:r>
              <a:endPar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201" name="组合"/>
            <p:cNvGrpSpPr>
              <a:grpSpLocks/>
            </p:cNvGrpSpPr>
            <p:nvPr/>
          </p:nvGrpSpPr>
          <p:grpSpPr>
            <a:xfrm>
              <a:off x="2209800" y="1676400"/>
              <a:ext cx="2590800" cy="152400"/>
              <a:chOff x="2209800" y="1676400"/>
              <a:chExt cx="2590800" cy="152400"/>
            </a:xfrm>
          </p:grpSpPr>
          <p:sp>
            <p:nvSpPr>
              <p:cNvPr id="196" name="直线"/>
              <p:cNvSpPr>
                <a:spLocks/>
              </p:cNvSpPr>
              <p:nvPr/>
            </p:nvSpPr>
            <p:spPr>
              <a:xfrm rot="0">
                <a:off x="2819400" y="1828800"/>
                <a:ext cx="533400" cy="0"/>
              </a:xfrm>
              <a:prstGeom prst="line"/>
              <a:noFill/>
              <a:ln w="28575" cmpd="sng" cap="flat">
                <a:solidFill>
                  <a:srgbClr val="000099"/>
                </a:solidFill>
                <a:prstDash val="solid"/>
                <a:round/>
              </a:ln>
            </p:spPr>
          </p:sp>
          <p:sp>
            <p:nvSpPr>
              <p:cNvPr id="197" name="直线"/>
              <p:cNvSpPr>
                <a:spLocks/>
              </p:cNvSpPr>
              <p:nvPr/>
            </p:nvSpPr>
            <p:spPr>
              <a:xfrm rot="0">
                <a:off x="2209800" y="1752599"/>
                <a:ext cx="1143000" cy="0"/>
              </a:xfrm>
              <a:prstGeom prst="line"/>
              <a:noFill/>
              <a:ln w="28575" cmpd="sng" cap="flat">
                <a:solidFill>
                  <a:srgbClr val="000099"/>
                </a:solidFill>
                <a:prstDash val="solid"/>
                <a:round/>
              </a:ln>
            </p:spPr>
          </p:sp>
          <p:sp>
            <p:nvSpPr>
              <p:cNvPr id="198" name="直线"/>
              <p:cNvSpPr>
                <a:spLocks/>
              </p:cNvSpPr>
              <p:nvPr/>
            </p:nvSpPr>
            <p:spPr>
              <a:xfrm rot="0">
                <a:off x="4267200" y="1828800"/>
                <a:ext cx="457200" cy="0"/>
              </a:xfrm>
              <a:prstGeom prst="line"/>
              <a:noFill/>
              <a:ln w="28575" cmpd="sng" cap="flat">
                <a:solidFill>
                  <a:srgbClr val="000099"/>
                </a:solidFill>
                <a:prstDash val="solid"/>
                <a:round/>
              </a:ln>
            </p:spPr>
          </p:sp>
          <p:sp>
            <p:nvSpPr>
              <p:cNvPr id="199" name="直线"/>
              <p:cNvSpPr>
                <a:spLocks/>
              </p:cNvSpPr>
              <p:nvPr/>
            </p:nvSpPr>
            <p:spPr>
              <a:xfrm rot="0">
                <a:off x="3581399" y="1752599"/>
                <a:ext cx="1219200" cy="0"/>
              </a:xfrm>
              <a:prstGeom prst="line"/>
              <a:noFill/>
              <a:ln w="28575" cmpd="sng" cap="flat">
                <a:solidFill>
                  <a:srgbClr val="000099"/>
                </a:solidFill>
                <a:prstDash val="solid"/>
                <a:round/>
              </a:ln>
            </p:spPr>
          </p:sp>
          <p:sp>
            <p:nvSpPr>
              <p:cNvPr id="200" name="直线"/>
              <p:cNvSpPr>
                <a:spLocks/>
              </p:cNvSpPr>
              <p:nvPr/>
            </p:nvSpPr>
            <p:spPr>
              <a:xfrm rot="0">
                <a:off x="2209800" y="1676400"/>
                <a:ext cx="2590799" cy="0"/>
              </a:xfrm>
              <a:prstGeom prst="line"/>
              <a:noFill/>
              <a:ln w="28575" cmpd="sng" cap="flat">
                <a:solidFill>
                  <a:srgbClr val="000099"/>
                </a:solidFill>
                <a:prstDash val="solid"/>
                <a:round/>
              </a:ln>
            </p:spPr>
          </p:sp>
        </p:grpSp>
        <p:sp>
          <p:nvSpPr>
            <p:cNvPr id="202" name="矩形"/>
            <p:cNvSpPr>
              <a:spLocks/>
            </p:cNvSpPr>
            <p:nvPr/>
          </p:nvSpPr>
          <p:spPr>
            <a:xfrm rot="0">
              <a:off x="3276600" y="1524000"/>
              <a:ext cx="304798" cy="758190"/>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endParaRPr lang="zh-CN" altLang="en-US"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03" name="矩形"/>
            <p:cNvSpPr>
              <a:spLocks/>
            </p:cNvSpPr>
            <p:nvPr/>
          </p:nvSpPr>
          <p:spPr>
            <a:xfrm rot="0">
              <a:off x="2438400" y="1524000"/>
              <a:ext cx="332104" cy="75819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04" name="矩形"/>
            <p:cNvSpPr>
              <a:spLocks/>
            </p:cNvSpPr>
            <p:nvPr/>
          </p:nvSpPr>
          <p:spPr>
            <a:xfrm rot="0">
              <a:off x="3886200" y="1524000"/>
              <a:ext cx="332104" cy="75819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grpSp>
        <p:nvGrpSpPr>
          <p:cNvPr id="211" name="组合"/>
          <p:cNvGrpSpPr>
            <a:grpSpLocks/>
          </p:cNvGrpSpPr>
          <p:nvPr/>
        </p:nvGrpSpPr>
        <p:grpSpPr>
          <a:xfrm>
            <a:off x="1371600" y="3322638"/>
            <a:ext cx="3886200" cy="808035"/>
            <a:chOff x="1371600" y="3322638"/>
            <a:chExt cx="3886200" cy="808035"/>
          </a:xfrm>
        </p:grpSpPr>
        <p:sp>
          <p:nvSpPr>
            <p:cNvPr id="206" name="矩形"/>
            <p:cNvSpPr>
              <a:spLocks/>
            </p:cNvSpPr>
            <p:nvPr/>
          </p:nvSpPr>
          <p:spPr>
            <a:xfrm rot="0">
              <a:off x="1371600" y="3551238"/>
              <a:ext cx="3886200" cy="579436"/>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   = </a:t>
              </a:r>
              <a:r>
                <a:rPr lang="en-US" altLang="zh-CN" sz="32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   AB +B   AB</a:t>
              </a:r>
              <a:endParaRPr lang="zh-CN" altLang="en-US" sz="32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07" name="直线"/>
            <p:cNvSpPr>
              <a:spLocks/>
            </p:cNvSpPr>
            <p:nvPr/>
          </p:nvSpPr>
          <p:spPr>
            <a:xfrm rot="0">
              <a:off x="2819400" y="3627437"/>
              <a:ext cx="533400" cy="0"/>
            </a:xfrm>
            <a:prstGeom prst="line"/>
            <a:noFill/>
            <a:ln w="28575" cmpd="sng" cap="flat">
              <a:solidFill>
                <a:srgbClr val="000099"/>
              </a:solidFill>
              <a:prstDash val="solid"/>
              <a:round/>
            </a:ln>
          </p:spPr>
        </p:sp>
        <p:sp>
          <p:nvSpPr>
            <p:cNvPr id="208" name="直线"/>
            <p:cNvSpPr>
              <a:spLocks/>
            </p:cNvSpPr>
            <p:nvPr/>
          </p:nvSpPr>
          <p:spPr>
            <a:xfrm rot="0">
              <a:off x="4267200" y="3627437"/>
              <a:ext cx="457200" cy="0"/>
            </a:xfrm>
            <a:prstGeom prst="line"/>
            <a:noFill/>
            <a:ln w="28575" cmpd="sng" cap="flat">
              <a:solidFill>
                <a:srgbClr val="000099"/>
              </a:solidFill>
              <a:prstDash val="solid"/>
              <a:round/>
            </a:ln>
          </p:spPr>
        </p:sp>
        <p:sp>
          <p:nvSpPr>
            <p:cNvPr id="209" name="矩形"/>
            <p:cNvSpPr>
              <a:spLocks/>
            </p:cNvSpPr>
            <p:nvPr/>
          </p:nvSpPr>
          <p:spPr>
            <a:xfrm rot="0">
              <a:off x="2438400" y="3322638"/>
              <a:ext cx="332104" cy="758188"/>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10" name="矩形"/>
            <p:cNvSpPr>
              <a:spLocks/>
            </p:cNvSpPr>
            <p:nvPr/>
          </p:nvSpPr>
          <p:spPr>
            <a:xfrm rot="0">
              <a:off x="3886200" y="3322638"/>
              <a:ext cx="332104" cy="758188"/>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grpSp>
        <p:nvGrpSpPr>
          <p:cNvPr id="215" name="组合"/>
          <p:cNvGrpSpPr>
            <a:grpSpLocks/>
          </p:cNvGrpSpPr>
          <p:nvPr/>
        </p:nvGrpSpPr>
        <p:grpSpPr>
          <a:xfrm>
            <a:off x="1676400" y="5151438"/>
            <a:ext cx="1936749" cy="579437"/>
            <a:chOff x="1676400" y="5151438"/>
            <a:chExt cx="1936749" cy="579437"/>
          </a:xfrm>
        </p:grpSpPr>
        <p:sp>
          <p:nvSpPr>
            <p:cNvPr id="212" name="矩形"/>
            <p:cNvSpPr>
              <a:spLocks/>
            </p:cNvSpPr>
            <p:nvPr/>
          </p:nvSpPr>
          <p:spPr>
            <a:xfrm rot="0">
              <a:off x="1676400" y="5151438"/>
              <a:ext cx="1936749" cy="579437"/>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32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AB +AB</a:t>
              </a:r>
              <a:endParaRPr lang="zh-CN" altLang="en-US" sz="36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13" name="直线"/>
            <p:cNvSpPr>
              <a:spLocks/>
            </p:cNvSpPr>
            <p:nvPr/>
          </p:nvSpPr>
          <p:spPr>
            <a:xfrm rot="0">
              <a:off x="2355850" y="5253038"/>
              <a:ext cx="304799" cy="0"/>
            </a:xfrm>
            <a:prstGeom prst="line"/>
            <a:noFill/>
            <a:ln w="28575" cmpd="sng" cap="flat">
              <a:solidFill>
                <a:srgbClr val="000099"/>
              </a:solidFill>
              <a:prstDash val="solid"/>
              <a:round/>
            </a:ln>
          </p:spPr>
        </p:sp>
        <p:sp>
          <p:nvSpPr>
            <p:cNvPr id="214" name="直线"/>
            <p:cNvSpPr>
              <a:spLocks/>
            </p:cNvSpPr>
            <p:nvPr/>
          </p:nvSpPr>
          <p:spPr>
            <a:xfrm rot="0">
              <a:off x="2965450" y="5253038"/>
              <a:ext cx="304800" cy="0"/>
            </a:xfrm>
            <a:prstGeom prst="line"/>
            <a:noFill/>
            <a:ln w="28575" cmpd="sng" cap="flat">
              <a:solidFill>
                <a:srgbClr val="000099"/>
              </a:solidFill>
              <a:prstDash val="solid"/>
              <a:round/>
            </a:ln>
          </p:spPr>
        </p:sp>
      </p:grpSp>
      <p:sp>
        <p:nvSpPr>
          <p:cNvPr id="216" name="右弧形箭头"/>
          <p:cNvSpPr>
            <a:spLocks/>
          </p:cNvSpPr>
          <p:nvPr/>
        </p:nvSpPr>
        <p:spPr>
          <a:xfrm rot="0">
            <a:off x="4953000" y="2103438"/>
            <a:ext cx="304800" cy="914399"/>
          </a:xfrm>
          <a:prstGeom prst="curvedLeftArrow">
            <a:avLst>
              <a:gd name="adj1" fmla="val 59967"/>
              <a:gd name="adj2" fmla="val 119995"/>
              <a:gd name="adj3" fmla="val 33333"/>
            </a:avLst>
          </a:prstGeom>
          <a:solidFill>
            <a:srgbClr val="FFFF00"/>
          </a:solidFill>
          <a:ln w="9525" cmpd="sng" cap="flat">
            <a:solidFill>
              <a:srgbClr val="000000"/>
            </a:solidFill>
            <a:prstDash val="solid"/>
            <a:miter/>
          </a:ln>
        </p:spPr>
      </p:sp>
      <p:sp>
        <p:nvSpPr>
          <p:cNvPr id="217" name="矩形" descr="90%"/>
          <p:cNvSpPr>
            <a:spLocks/>
          </p:cNvSpPr>
          <p:nvPr/>
        </p:nvSpPr>
        <p:spPr>
          <a:xfrm rot="0">
            <a:off x="5638800" y="2179638"/>
            <a:ext cx="1447800" cy="608011"/>
          </a:xfrm>
          <a:prstGeom prst="rect"/>
          <a:pattFill prst="pct90">
            <a:fgClr>
              <a:srgbClr val="FFCCCC"/>
            </a:fgClr>
            <a:bgClr>
              <a:srgbClr val="FFFFFF"/>
            </a:bgClr>
          </a:pattFill>
          <a:ln w="28575" cmpd="sng" cap="flat">
            <a:solidFill>
              <a:srgbClr val="FF3300"/>
            </a:solid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3200" b="1" i="0" u="none" strike="noStrike" kern="1200" cap="none" spc="0" baseline="0">
                <a:solidFill>
                  <a:srgbClr val="FF3300"/>
                </a:solidFill>
                <a:latin typeface="Times New Roman" pitchFamily="0" charset="0"/>
                <a:ea typeface="宋体" pitchFamily="0" charset="0"/>
                <a:cs typeface="Calibri" pitchFamily="0" charset="0"/>
              </a:rPr>
              <a:t>反演律</a:t>
            </a:r>
            <a:endParaRPr lang="zh-CN" altLang="en-US" sz="3200" b="1" i="0" u="none" strike="noStrike" kern="1200" cap="none" spc="0" baseline="0">
              <a:solidFill>
                <a:srgbClr val="FF3300"/>
              </a:solidFill>
              <a:latin typeface="Times New Roman" pitchFamily="0" charset="0"/>
              <a:ea typeface="宋体" pitchFamily="0" charset="0"/>
              <a:cs typeface="Calibri" pitchFamily="0" charset="0"/>
            </a:endParaRPr>
          </a:p>
        </p:txBody>
      </p:sp>
      <p:grpSp>
        <p:nvGrpSpPr>
          <p:cNvPr id="225" name="组合"/>
          <p:cNvGrpSpPr>
            <a:grpSpLocks/>
          </p:cNvGrpSpPr>
          <p:nvPr/>
        </p:nvGrpSpPr>
        <p:grpSpPr>
          <a:xfrm>
            <a:off x="1371600" y="4084638"/>
            <a:ext cx="5029200" cy="808035"/>
            <a:chOff x="1371600" y="4084638"/>
            <a:chExt cx="5029200" cy="808035"/>
          </a:xfrm>
        </p:grpSpPr>
        <p:sp>
          <p:nvSpPr>
            <p:cNvPr id="218" name="矩形"/>
            <p:cNvSpPr>
              <a:spLocks/>
            </p:cNvSpPr>
            <p:nvPr/>
          </p:nvSpPr>
          <p:spPr>
            <a:xfrm rot="0">
              <a:off x="1371600" y="4313238"/>
              <a:ext cx="5029200" cy="579436"/>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   =</a:t>
              </a:r>
              <a:r>
                <a:rPr lang="en-US" altLang="zh-CN" sz="32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 A  </a:t>
              </a: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 (</a:t>
              </a:r>
              <a:r>
                <a:rPr lang="en-US" altLang="zh-CN" sz="32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A+B</a:t>
              </a: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 +</a:t>
              </a:r>
              <a:r>
                <a:rPr lang="en-US" altLang="zh-CN" sz="32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B</a:t>
              </a: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   (</a:t>
              </a:r>
              <a:r>
                <a:rPr lang="en-US" altLang="zh-CN" sz="32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A+B</a:t>
              </a: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endPar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19" name="直线"/>
            <p:cNvSpPr>
              <a:spLocks/>
            </p:cNvSpPr>
            <p:nvPr/>
          </p:nvSpPr>
          <p:spPr>
            <a:xfrm rot="0">
              <a:off x="2819400" y="4389438"/>
              <a:ext cx="228600" cy="0"/>
            </a:xfrm>
            <a:prstGeom prst="line"/>
            <a:noFill/>
            <a:ln w="28575" cmpd="sng" cap="flat">
              <a:solidFill>
                <a:srgbClr val="000099"/>
              </a:solidFill>
              <a:prstDash val="solid"/>
              <a:round/>
            </a:ln>
          </p:spPr>
        </p:sp>
        <p:sp>
          <p:nvSpPr>
            <p:cNvPr id="220" name="矩形"/>
            <p:cNvSpPr>
              <a:spLocks/>
            </p:cNvSpPr>
            <p:nvPr/>
          </p:nvSpPr>
          <p:spPr>
            <a:xfrm rot="0">
              <a:off x="2362199" y="4084638"/>
              <a:ext cx="332103" cy="758188"/>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21" name="矩形"/>
            <p:cNvSpPr>
              <a:spLocks/>
            </p:cNvSpPr>
            <p:nvPr/>
          </p:nvSpPr>
          <p:spPr>
            <a:xfrm rot="0">
              <a:off x="4343400" y="4084638"/>
              <a:ext cx="332104" cy="758188"/>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22" name="直线"/>
            <p:cNvSpPr>
              <a:spLocks/>
            </p:cNvSpPr>
            <p:nvPr/>
          </p:nvSpPr>
          <p:spPr>
            <a:xfrm rot="0">
              <a:off x="3352800" y="4389438"/>
              <a:ext cx="228600" cy="0"/>
            </a:xfrm>
            <a:prstGeom prst="line"/>
            <a:noFill/>
            <a:ln w="28575" cmpd="sng" cap="flat">
              <a:solidFill>
                <a:srgbClr val="000099"/>
              </a:solidFill>
              <a:prstDash val="solid"/>
              <a:round/>
            </a:ln>
          </p:spPr>
        </p:sp>
        <p:sp>
          <p:nvSpPr>
            <p:cNvPr id="223" name="直线"/>
            <p:cNvSpPr>
              <a:spLocks/>
            </p:cNvSpPr>
            <p:nvPr/>
          </p:nvSpPr>
          <p:spPr>
            <a:xfrm rot="0">
              <a:off x="4800600" y="4389438"/>
              <a:ext cx="228600" cy="0"/>
            </a:xfrm>
            <a:prstGeom prst="line"/>
            <a:noFill/>
            <a:ln w="28575" cmpd="sng" cap="flat">
              <a:solidFill>
                <a:srgbClr val="000099"/>
              </a:solidFill>
              <a:prstDash val="solid"/>
              <a:round/>
            </a:ln>
          </p:spPr>
        </p:sp>
        <p:sp>
          <p:nvSpPr>
            <p:cNvPr id="224" name="直线"/>
            <p:cNvSpPr>
              <a:spLocks/>
            </p:cNvSpPr>
            <p:nvPr/>
          </p:nvSpPr>
          <p:spPr>
            <a:xfrm rot="0">
              <a:off x="5334000" y="4389438"/>
              <a:ext cx="228600" cy="0"/>
            </a:xfrm>
            <a:prstGeom prst="line"/>
            <a:noFill/>
            <a:ln w="28575" cmpd="sng" cap="flat">
              <a:solidFill>
                <a:srgbClr val="000099"/>
              </a:solidFill>
              <a:prstDash val="solid"/>
              <a:round/>
            </a:ln>
          </p:spPr>
        </p:sp>
      </p:grpSp>
      <p:sp>
        <p:nvSpPr>
          <p:cNvPr id="226" name="右弧形箭头"/>
          <p:cNvSpPr>
            <a:spLocks/>
          </p:cNvSpPr>
          <p:nvPr/>
        </p:nvSpPr>
        <p:spPr>
          <a:xfrm rot="0">
            <a:off x="5867400" y="3779838"/>
            <a:ext cx="304800" cy="914400"/>
          </a:xfrm>
          <a:prstGeom prst="curvedLeftArrow">
            <a:avLst>
              <a:gd name="adj1" fmla="val 60000"/>
              <a:gd name="adj2" fmla="val 120000"/>
              <a:gd name="adj3" fmla="val 33333"/>
            </a:avLst>
          </a:prstGeom>
          <a:solidFill>
            <a:srgbClr val="33CCFF"/>
          </a:solidFill>
          <a:ln w="9525" cmpd="sng" cap="flat">
            <a:solidFill>
              <a:srgbClr val="000000"/>
            </a:solidFill>
            <a:prstDash val="solid"/>
            <a:miter/>
          </a:ln>
        </p:spPr>
      </p:sp>
      <p:sp>
        <p:nvSpPr>
          <p:cNvPr id="227" name="矩形"/>
          <p:cNvSpPr>
            <a:spLocks/>
          </p:cNvSpPr>
          <p:nvPr/>
        </p:nvSpPr>
        <p:spPr>
          <a:xfrm rot="0">
            <a:off x="6477000" y="3932238"/>
            <a:ext cx="1447800" cy="608012"/>
          </a:xfrm>
          <a:prstGeom prst="rect"/>
          <a:solidFill>
            <a:srgbClr val="FFFF99"/>
          </a:solidFill>
          <a:ln w="28575" cmpd="sng" cap="flat">
            <a:solidFill>
              <a:srgbClr val="FF3300"/>
            </a:solid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3200" b="1" i="0" u="none" strike="noStrike" kern="1200" cap="none" spc="0" baseline="0">
                <a:solidFill>
                  <a:srgbClr val="000099"/>
                </a:solidFill>
                <a:latin typeface="Times New Roman" pitchFamily="0" charset="0"/>
                <a:ea typeface="宋体" pitchFamily="0" charset="0"/>
                <a:cs typeface="Calibri" pitchFamily="0" charset="0"/>
              </a:rPr>
              <a:t>反演律</a:t>
            </a:r>
            <a:endParaRPr lang="zh-CN" altLang="en-US" sz="3200" b="1" i="0" u="none" strike="noStrike" kern="1200" cap="none" spc="0" baseline="0">
              <a:solidFill>
                <a:schemeClr val="accent2"/>
              </a:solidFill>
              <a:latin typeface="Times New Roman" pitchFamily="0" charset="0"/>
              <a:ea typeface="宋体" pitchFamily="0" charset="0"/>
              <a:cs typeface="Calibri" pitchFamily="0" charset="0"/>
            </a:endParaRPr>
          </a:p>
        </p:txBody>
      </p:sp>
      <p:grpSp>
        <p:nvGrpSpPr>
          <p:cNvPr id="237" name="组合"/>
          <p:cNvGrpSpPr>
            <a:grpSpLocks/>
          </p:cNvGrpSpPr>
          <p:nvPr/>
        </p:nvGrpSpPr>
        <p:grpSpPr>
          <a:xfrm>
            <a:off x="1371600" y="2468562"/>
            <a:ext cx="3886200" cy="808036"/>
            <a:chOff x="1371600" y="2468562"/>
            <a:chExt cx="3886200" cy="808036"/>
          </a:xfrm>
        </p:grpSpPr>
        <p:sp>
          <p:nvSpPr>
            <p:cNvPr id="228" name="矩形"/>
            <p:cNvSpPr>
              <a:spLocks/>
            </p:cNvSpPr>
            <p:nvPr/>
          </p:nvSpPr>
          <p:spPr>
            <a:xfrm rot="0">
              <a:off x="1371600" y="2697163"/>
              <a:ext cx="3886200" cy="579436"/>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   = </a:t>
              </a:r>
              <a:r>
                <a:rPr lang="en-US" altLang="zh-CN" sz="32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   AB +B   AB</a:t>
              </a:r>
              <a:endPar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29" name="直线"/>
            <p:cNvSpPr>
              <a:spLocks/>
            </p:cNvSpPr>
            <p:nvPr/>
          </p:nvSpPr>
          <p:spPr>
            <a:xfrm rot="0">
              <a:off x="2819400" y="2773363"/>
              <a:ext cx="533400" cy="0"/>
            </a:xfrm>
            <a:prstGeom prst="line"/>
            <a:noFill/>
            <a:ln w="28575" cmpd="sng" cap="flat">
              <a:solidFill>
                <a:srgbClr val="000099"/>
              </a:solidFill>
              <a:prstDash val="solid"/>
              <a:round/>
            </a:ln>
          </p:spPr>
        </p:sp>
        <p:sp>
          <p:nvSpPr>
            <p:cNvPr id="230" name="直线"/>
            <p:cNvSpPr>
              <a:spLocks/>
            </p:cNvSpPr>
            <p:nvPr/>
          </p:nvSpPr>
          <p:spPr>
            <a:xfrm rot="0">
              <a:off x="2209800" y="2697163"/>
              <a:ext cx="1142999" cy="0"/>
            </a:xfrm>
            <a:prstGeom prst="line"/>
            <a:noFill/>
            <a:ln w="28575" cmpd="sng" cap="flat">
              <a:solidFill>
                <a:srgbClr val="000099"/>
              </a:solidFill>
              <a:prstDash val="solid"/>
              <a:round/>
            </a:ln>
          </p:spPr>
        </p:sp>
        <p:sp>
          <p:nvSpPr>
            <p:cNvPr id="231" name="直线"/>
            <p:cNvSpPr>
              <a:spLocks/>
            </p:cNvSpPr>
            <p:nvPr/>
          </p:nvSpPr>
          <p:spPr>
            <a:xfrm rot="0">
              <a:off x="4267200" y="2773363"/>
              <a:ext cx="457200" cy="0"/>
            </a:xfrm>
            <a:prstGeom prst="line"/>
            <a:noFill/>
            <a:ln w="28575" cmpd="sng" cap="flat">
              <a:solidFill>
                <a:srgbClr val="000099"/>
              </a:solidFill>
              <a:prstDash val="solid"/>
              <a:round/>
            </a:ln>
          </p:spPr>
        </p:sp>
        <p:sp>
          <p:nvSpPr>
            <p:cNvPr id="232" name="直线"/>
            <p:cNvSpPr>
              <a:spLocks/>
            </p:cNvSpPr>
            <p:nvPr/>
          </p:nvSpPr>
          <p:spPr>
            <a:xfrm rot="0">
              <a:off x="3581399" y="2697163"/>
              <a:ext cx="1219200" cy="0"/>
            </a:xfrm>
            <a:prstGeom prst="line"/>
            <a:noFill/>
            <a:ln w="28575" cmpd="sng" cap="flat">
              <a:solidFill>
                <a:srgbClr val="000099"/>
              </a:solidFill>
              <a:prstDash val="solid"/>
              <a:round/>
            </a:ln>
          </p:spPr>
        </p:sp>
        <p:sp>
          <p:nvSpPr>
            <p:cNvPr id="233" name="直线"/>
            <p:cNvSpPr>
              <a:spLocks/>
            </p:cNvSpPr>
            <p:nvPr/>
          </p:nvSpPr>
          <p:spPr>
            <a:xfrm rot="0">
              <a:off x="2209800" y="2620963"/>
              <a:ext cx="1142999" cy="0"/>
            </a:xfrm>
            <a:prstGeom prst="line"/>
            <a:noFill/>
            <a:ln w="28575" cmpd="sng" cap="flat">
              <a:solidFill>
                <a:srgbClr val="000099"/>
              </a:solidFill>
              <a:prstDash val="solid"/>
              <a:round/>
            </a:ln>
          </p:spPr>
        </p:sp>
        <p:sp>
          <p:nvSpPr>
            <p:cNvPr id="234" name="矩形"/>
            <p:cNvSpPr>
              <a:spLocks/>
            </p:cNvSpPr>
            <p:nvPr/>
          </p:nvSpPr>
          <p:spPr>
            <a:xfrm rot="0">
              <a:off x="2438400" y="2468562"/>
              <a:ext cx="332104" cy="758189"/>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5" name="矩形"/>
            <p:cNvSpPr>
              <a:spLocks/>
            </p:cNvSpPr>
            <p:nvPr/>
          </p:nvSpPr>
          <p:spPr>
            <a:xfrm rot="0">
              <a:off x="3886200" y="2468562"/>
              <a:ext cx="332104" cy="758189"/>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4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36" name="直线"/>
            <p:cNvSpPr>
              <a:spLocks/>
            </p:cNvSpPr>
            <p:nvPr/>
          </p:nvSpPr>
          <p:spPr>
            <a:xfrm rot="0">
              <a:off x="3581399" y="2620963"/>
              <a:ext cx="1219200" cy="0"/>
            </a:xfrm>
            <a:prstGeom prst="line"/>
            <a:noFill/>
            <a:ln w="28575" cmpd="sng" cap="flat">
              <a:solidFill>
                <a:srgbClr val="000099"/>
              </a:solidFill>
              <a:prstDash val="solid"/>
              <a:round/>
            </a:ln>
          </p:spPr>
        </p:sp>
      </p:grpSp>
    </p:spTree>
    <p:extLst>
      <p:ext uri="{BB962C8B-B14F-4D97-AF65-F5344CB8AC3E}">
        <p14:creationId xmlns:p14="http://schemas.microsoft.com/office/powerpoint/2010/main" val="14555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box(in)">
                                      <p:cBhvr>
                                        <p:cTn id="7" dur="500"/>
                                        <p:tgtEl>
                                          <p:spTgt spid="2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7"/>
                                        </p:tgtEl>
                                        <p:attrNameLst>
                                          <p:attrName>style.visibility</p:attrName>
                                        </p:attrNameLst>
                                      </p:cBhvr>
                                      <p:to>
                                        <p:strVal val="visible"/>
                                      </p:to>
                                    </p:set>
                                    <p:animEffect transition="in" filter="wipe(left)">
                                      <p:cBhvr>
                                        <p:cTn id="12" dur="500"/>
                                        <p:tgtEl>
                                          <p:spTgt spid="2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6"/>
                                        </p:tgtEl>
                                        <p:attrNameLst>
                                          <p:attrName>style.visibility</p:attrName>
                                        </p:attrNameLst>
                                      </p:cBhvr>
                                      <p:to>
                                        <p:strVal val="visible"/>
                                      </p:to>
                                    </p:set>
                                    <p:animEffect transition="in" filter="wipe(up)">
                                      <p:cBhvr>
                                        <p:cTn id="17" dur="500"/>
                                        <p:tgtEl>
                                          <p:spTgt spid="21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17"/>
                                        </p:tgtEl>
                                        <p:attrNameLst>
                                          <p:attrName>style.visibility</p:attrName>
                                        </p:attrNameLst>
                                      </p:cBhvr>
                                      <p:to>
                                        <p:strVal val="visible"/>
                                      </p:to>
                                    </p:set>
                                    <p:animEffect transition="in" filter="wipe(left)">
                                      <p:cBhvr>
                                        <p:cTn id="21" dur="500"/>
                                        <p:tgtEl>
                                          <p:spTgt spid="217"/>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11"/>
                                        </p:tgtEl>
                                        <p:attrNameLst>
                                          <p:attrName>style.visibility</p:attrName>
                                        </p:attrNameLst>
                                      </p:cBhvr>
                                      <p:to>
                                        <p:strVal val="visible"/>
                                      </p:to>
                                    </p:set>
                                    <p:animEffect transition="in" filter="box(in)">
                                      <p:cBhvr>
                                        <p:cTn id="26" dur="500"/>
                                        <p:tgtEl>
                                          <p:spTgt spid="211"/>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25"/>
                                        </p:tgtEl>
                                        <p:attrNameLst>
                                          <p:attrName>style.visibility</p:attrName>
                                        </p:attrNameLst>
                                      </p:cBhvr>
                                      <p:to>
                                        <p:strVal val="visible"/>
                                      </p:to>
                                    </p:set>
                                    <p:animEffect transition="in" filter="checkerboard(across)">
                                      <p:cBhvr>
                                        <p:cTn id="31" dur="500"/>
                                        <p:tgtEl>
                                          <p:spTgt spid="2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26"/>
                                        </p:tgtEl>
                                        <p:attrNameLst>
                                          <p:attrName>style.visibility</p:attrName>
                                        </p:attrNameLst>
                                      </p:cBhvr>
                                      <p:to>
                                        <p:strVal val="visible"/>
                                      </p:to>
                                    </p:set>
                                    <p:animEffect transition="in" filter="wipe(up)">
                                      <p:cBhvr>
                                        <p:cTn id="36" dur="500"/>
                                        <p:tgtEl>
                                          <p:spTgt spid="2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7"/>
                                        </p:tgtEl>
                                        <p:attrNameLst>
                                          <p:attrName>style.visibility</p:attrName>
                                        </p:attrNameLst>
                                      </p:cBhvr>
                                      <p:to>
                                        <p:strVal val="visible"/>
                                      </p:to>
                                    </p:set>
                                    <p:animEffect transition="in" filter="wipe(left)">
                                      <p:cBhvr>
                                        <p:cTn id="41" dur="500"/>
                                        <p:tgtEl>
                                          <p:spTgt spid="22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15"/>
                                        </p:tgtEl>
                                        <p:attrNameLst>
                                          <p:attrName>style.visibility</p:attrName>
                                        </p:attrNameLst>
                                      </p:cBhvr>
                                      <p:to>
                                        <p:strVal val="visible"/>
                                      </p:to>
                                    </p:set>
                                    <p:animEffect transition="in" filter="blinds(horizontal)">
                                      <p:cBhvr>
                                        <p:cTn id="46"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p:bldP spid="237" grpId="0" animBg="1"/>
      <p:bldP spid="216" grpId="0" animBg="1"/>
      <p:bldP spid="217" grpId="0" animBg="1"/>
      <p:bldP spid="211" grpId="0" animBg="1"/>
      <p:bldP spid="225" grpId="0" animBg="1"/>
      <p:bldP spid="226" grpId="0" animBg="1"/>
      <p:bldP spid="227" grpId="0" animBg="1"/>
      <p:bldP spid="215" grpId="0" animBg="1"/>
    </p:bldLst>
  </p:timing>
</p:sld>
</file>

<file path=ppt/slides/slide5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09" name="矩形"/>
          <p:cNvSpPr>
            <a:spLocks/>
          </p:cNvSpPr>
          <p:nvPr/>
        </p:nvSpPr>
        <p:spPr>
          <a:xfrm rot="0">
            <a:off x="762000" y="381000"/>
            <a:ext cx="1381124" cy="519113"/>
          </a:xfrm>
          <a:prstGeom prst="rect"/>
          <a:noFill/>
          <a:ln w="9525" cmpd="sng" cap="sq">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rPr>
              <a:t>逻辑图</a:t>
            </a:r>
            <a:endParaRPr lang="zh-CN" altLang="en-US"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grpSp>
        <p:nvGrpSpPr>
          <p:cNvPr id="2632" name="组合"/>
          <p:cNvGrpSpPr>
            <a:grpSpLocks/>
          </p:cNvGrpSpPr>
          <p:nvPr/>
        </p:nvGrpSpPr>
        <p:grpSpPr>
          <a:xfrm>
            <a:off x="304800" y="838200"/>
            <a:ext cx="8153400" cy="5473065"/>
            <a:chOff x="304800" y="838200"/>
            <a:chExt cx="8153400" cy="5473065"/>
          </a:xfrm>
        </p:grpSpPr>
        <p:grpSp>
          <p:nvGrpSpPr>
            <p:cNvPr id="2618" name="组合"/>
            <p:cNvGrpSpPr>
              <a:grpSpLocks/>
            </p:cNvGrpSpPr>
            <p:nvPr/>
          </p:nvGrpSpPr>
          <p:grpSpPr>
            <a:xfrm>
              <a:off x="609600" y="838200"/>
              <a:ext cx="7848600" cy="5473065"/>
              <a:chOff x="609600" y="838200"/>
              <a:chExt cx="7848600" cy="5473065"/>
            </a:xfrm>
          </p:grpSpPr>
          <p:sp>
            <p:nvSpPr>
              <p:cNvPr id="2510" name="矩形"/>
              <p:cNvSpPr>
                <a:spLocks/>
              </p:cNvSpPr>
              <p:nvPr/>
            </p:nvSpPr>
            <p:spPr>
              <a:xfrm rot="0">
                <a:off x="5334001" y="5791200"/>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C</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2511" name="矩形"/>
              <p:cNvSpPr>
                <a:spLocks/>
              </p:cNvSpPr>
              <p:nvPr/>
            </p:nvSpPr>
            <p:spPr>
              <a:xfrm rot="0">
                <a:off x="4038600" y="5791200"/>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B</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2512" name="矩形"/>
              <p:cNvSpPr>
                <a:spLocks/>
              </p:cNvSpPr>
              <p:nvPr/>
            </p:nvSpPr>
            <p:spPr>
              <a:xfrm rot="0">
                <a:off x="2743200" y="5791200"/>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A</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2513" name="直线"/>
              <p:cNvSpPr>
                <a:spLocks/>
              </p:cNvSpPr>
              <p:nvPr/>
            </p:nvSpPr>
            <p:spPr>
              <a:xfrm rot="0">
                <a:off x="1058862" y="2514600"/>
                <a:ext cx="0" cy="304800"/>
              </a:xfrm>
              <a:prstGeom prst="line"/>
              <a:noFill/>
              <a:ln w="28575" cmpd="sng" cap="flat">
                <a:solidFill>
                  <a:srgbClr val="333300"/>
                </a:solidFill>
                <a:prstDash val="solid"/>
                <a:round/>
              </a:ln>
            </p:spPr>
          </p:sp>
          <p:sp>
            <p:nvSpPr>
              <p:cNvPr id="2514" name="直线"/>
              <p:cNvSpPr>
                <a:spLocks/>
              </p:cNvSpPr>
              <p:nvPr/>
            </p:nvSpPr>
            <p:spPr>
              <a:xfrm rot="0">
                <a:off x="1282700" y="2514600"/>
                <a:ext cx="0" cy="914400"/>
              </a:xfrm>
              <a:prstGeom prst="line"/>
              <a:noFill/>
              <a:ln w="28575" cmpd="sng" cap="flat">
                <a:solidFill>
                  <a:srgbClr val="333300"/>
                </a:solidFill>
                <a:prstDash val="solid"/>
                <a:round/>
              </a:ln>
            </p:spPr>
          </p:sp>
          <p:sp>
            <p:nvSpPr>
              <p:cNvPr id="2515" name="直线"/>
              <p:cNvSpPr>
                <a:spLocks/>
              </p:cNvSpPr>
              <p:nvPr/>
            </p:nvSpPr>
            <p:spPr>
              <a:xfrm rot="0">
                <a:off x="1506537" y="2514600"/>
                <a:ext cx="0" cy="1523998"/>
              </a:xfrm>
              <a:prstGeom prst="line"/>
              <a:noFill/>
              <a:ln w="28575" cmpd="sng" cap="flat">
                <a:solidFill>
                  <a:srgbClr val="333300"/>
                </a:solidFill>
                <a:prstDash val="solid"/>
                <a:round/>
              </a:ln>
            </p:spPr>
          </p:sp>
          <p:sp>
            <p:nvSpPr>
              <p:cNvPr id="2516" name="直线"/>
              <p:cNvSpPr>
                <a:spLocks/>
              </p:cNvSpPr>
              <p:nvPr/>
            </p:nvSpPr>
            <p:spPr>
              <a:xfrm rot="0">
                <a:off x="2030412" y="2514600"/>
                <a:ext cx="0" cy="304800"/>
              </a:xfrm>
              <a:prstGeom prst="line"/>
              <a:noFill/>
              <a:ln w="28575" cmpd="sng" cap="flat">
                <a:solidFill>
                  <a:srgbClr val="333300"/>
                </a:solidFill>
                <a:prstDash val="solid"/>
                <a:round/>
              </a:ln>
            </p:spPr>
          </p:sp>
          <p:sp>
            <p:nvSpPr>
              <p:cNvPr id="2517" name="直线"/>
              <p:cNvSpPr>
                <a:spLocks/>
              </p:cNvSpPr>
              <p:nvPr/>
            </p:nvSpPr>
            <p:spPr>
              <a:xfrm rot="0">
                <a:off x="2254250" y="2514600"/>
                <a:ext cx="0" cy="914400"/>
              </a:xfrm>
              <a:prstGeom prst="line"/>
              <a:noFill/>
              <a:ln w="28575" cmpd="sng" cap="flat">
                <a:solidFill>
                  <a:srgbClr val="333300"/>
                </a:solidFill>
                <a:prstDash val="solid"/>
                <a:round/>
              </a:ln>
            </p:spPr>
          </p:sp>
          <p:sp>
            <p:nvSpPr>
              <p:cNvPr id="2518" name="直线"/>
              <p:cNvSpPr>
                <a:spLocks/>
              </p:cNvSpPr>
              <p:nvPr/>
            </p:nvSpPr>
            <p:spPr>
              <a:xfrm rot="0">
                <a:off x="2478087" y="2514600"/>
                <a:ext cx="0" cy="1905000"/>
              </a:xfrm>
              <a:prstGeom prst="line"/>
              <a:noFill/>
              <a:ln w="28575" cmpd="sng" cap="flat">
                <a:solidFill>
                  <a:srgbClr val="333300"/>
                </a:solidFill>
                <a:prstDash val="solid"/>
                <a:round/>
              </a:ln>
            </p:spPr>
          </p:sp>
          <p:sp>
            <p:nvSpPr>
              <p:cNvPr id="2519" name="直线"/>
              <p:cNvSpPr>
                <a:spLocks/>
              </p:cNvSpPr>
              <p:nvPr/>
            </p:nvSpPr>
            <p:spPr>
              <a:xfrm rot="0">
                <a:off x="3001963" y="2514600"/>
                <a:ext cx="0" cy="304800"/>
              </a:xfrm>
              <a:prstGeom prst="line"/>
              <a:noFill/>
              <a:ln w="28575" cmpd="sng" cap="flat">
                <a:solidFill>
                  <a:srgbClr val="333300"/>
                </a:solidFill>
                <a:prstDash val="solid"/>
                <a:round/>
              </a:ln>
            </p:spPr>
          </p:sp>
          <p:sp>
            <p:nvSpPr>
              <p:cNvPr id="2520" name="直线"/>
              <p:cNvSpPr>
                <a:spLocks/>
              </p:cNvSpPr>
              <p:nvPr/>
            </p:nvSpPr>
            <p:spPr>
              <a:xfrm rot="0">
                <a:off x="3225799" y="2514600"/>
                <a:ext cx="0" cy="1219200"/>
              </a:xfrm>
              <a:prstGeom prst="line"/>
              <a:noFill/>
              <a:ln w="28575" cmpd="sng" cap="flat">
                <a:solidFill>
                  <a:srgbClr val="333300"/>
                </a:solidFill>
                <a:prstDash val="solid"/>
                <a:round/>
              </a:ln>
            </p:spPr>
          </p:sp>
          <p:sp>
            <p:nvSpPr>
              <p:cNvPr id="2521" name="直线"/>
              <p:cNvSpPr>
                <a:spLocks/>
              </p:cNvSpPr>
              <p:nvPr/>
            </p:nvSpPr>
            <p:spPr>
              <a:xfrm rot="0">
                <a:off x="3449637" y="2514600"/>
                <a:ext cx="0" cy="1523998"/>
              </a:xfrm>
              <a:prstGeom prst="line"/>
              <a:noFill/>
              <a:ln w="28575" cmpd="sng" cap="flat">
                <a:solidFill>
                  <a:srgbClr val="333300"/>
                </a:solidFill>
                <a:prstDash val="solid"/>
                <a:round/>
              </a:ln>
            </p:spPr>
          </p:sp>
          <p:sp>
            <p:nvSpPr>
              <p:cNvPr id="2522" name="直线"/>
              <p:cNvSpPr>
                <a:spLocks/>
              </p:cNvSpPr>
              <p:nvPr/>
            </p:nvSpPr>
            <p:spPr>
              <a:xfrm rot="0">
                <a:off x="3973511" y="2514600"/>
                <a:ext cx="0" cy="304800"/>
              </a:xfrm>
              <a:prstGeom prst="line"/>
              <a:noFill/>
              <a:ln w="28575" cmpd="sng" cap="flat">
                <a:solidFill>
                  <a:srgbClr val="333300"/>
                </a:solidFill>
                <a:prstDash val="solid"/>
                <a:round/>
              </a:ln>
            </p:spPr>
          </p:sp>
          <p:sp>
            <p:nvSpPr>
              <p:cNvPr id="2523" name="直线"/>
              <p:cNvSpPr>
                <a:spLocks/>
              </p:cNvSpPr>
              <p:nvPr/>
            </p:nvSpPr>
            <p:spPr>
              <a:xfrm rot="0">
                <a:off x="4197350" y="2514600"/>
                <a:ext cx="0" cy="1219200"/>
              </a:xfrm>
              <a:prstGeom prst="line"/>
              <a:noFill/>
              <a:ln w="28575" cmpd="sng" cap="flat">
                <a:solidFill>
                  <a:srgbClr val="333300"/>
                </a:solidFill>
                <a:prstDash val="solid"/>
                <a:round/>
              </a:ln>
            </p:spPr>
          </p:sp>
          <p:sp>
            <p:nvSpPr>
              <p:cNvPr id="2524" name="直线"/>
              <p:cNvSpPr>
                <a:spLocks/>
              </p:cNvSpPr>
              <p:nvPr/>
            </p:nvSpPr>
            <p:spPr>
              <a:xfrm rot="0">
                <a:off x="4421188" y="2514600"/>
                <a:ext cx="0" cy="1905000"/>
              </a:xfrm>
              <a:prstGeom prst="line"/>
              <a:noFill/>
              <a:ln w="28575" cmpd="sng" cap="flat">
                <a:solidFill>
                  <a:srgbClr val="333300"/>
                </a:solidFill>
                <a:prstDash val="solid"/>
                <a:round/>
              </a:ln>
            </p:spPr>
          </p:sp>
          <p:sp>
            <p:nvSpPr>
              <p:cNvPr id="2525" name="直线"/>
              <p:cNvSpPr>
                <a:spLocks/>
              </p:cNvSpPr>
              <p:nvPr/>
            </p:nvSpPr>
            <p:spPr>
              <a:xfrm rot="0">
                <a:off x="4945061" y="2514600"/>
                <a:ext cx="0" cy="609600"/>
              </a:xfrm>
              <a:prstGeom prst="line"/>
              <a:noFill/>
              <a:ln w="28575" cmpd="sng" cap="flat">
                <a:solidFill>
                  <a:srgbClr val="333300"/>
                </a:solidFill>
                <a:prstDash val="solid"/>
                <a:round/>
              </a:ln>
            </p:spPr>
          </p:sp>
          <p:sp>
            <p:nvSpPr>
              <p:cNvPr id="2526" name="直线"/>
              <p:cNvSpPr>
                <a:spLocks/>
              </p:cNvSpPr>
              <p:nvPr/>
            </p:nvSpPr>
            <p:spPr>
              <a:xfrm rot="0">
                <a:off x="5168900" y="2514600"/>
                <a:ext cx="0" cy="914400"/>
              </a:xfrm>
              <a:prstGeom prst="line"/>
              <a:noFill/>
              <a:ln w="28575" cmpd="sng" cap="flat">
                <a:solidFill>
                  <a:srgbClr val="333300"/>
                </a:solidFill>
                <a:prstDash val="solid"/>
                <a:round/>
              </a:ln>
            </p:spPr>
          </p:sp>
          <p:sp>
            <p:nvSpPr>
              <p:cNvPr id="2527" name="直线"/>
              <p:cNvSpPr>
                <a:spLocks/>
              </p:cNvSpPr>
              <p:nvPr/>
            </p:nvSpPr>
            <p:spPr>
              <a:xfrm rot="0">
                <a:off x="5392737" y="2514600"/>
                <a:ext cx="0" cy="1523998"/>
              </a:xfrm>
              <a:prstGeom prst="line"/>
              <a:noFill/>
              <a:ln w="28575" cmpd="sng" cap="flat">
                <a:solidFill>
                  <a:srgbClr val="333300"/>
                </a:solidFill>
                <a:prstDash val="solid"/>
                <a:round/>
              </a:ln>
            </p:spPr>
          </p:sp>
          <p:sp>
            <p:nvSpPr>
              <p:cNvPr id="2528" name="直线"/>
              <p:cNvSpPr>
                <a:spLocks/>
              </p:cNvSpPr>
              <p:nvPr/>
            </p:nvSpPr>
            <p:spPr>
              <a:xfrm rot="0">
                <a:off x="5916612" y="2514600"/>
                <a:ext cx="0" cy="609600"/>
              </a:xfrm>
              <a:prstGeom prst="line"/>
              <a:noFill/>
              <a:ln w="28575" cmpd="sng" cap="flat">
                <a:solidFill>
                  <a:srgbClr val="333300"/>
                </a:solidFill>
                <a:prstDash val="solid"/>
                <a:round/>
              </a:ln>
            </p:spPr>
          </p:sp>
          <p:sp>
            <p:nvSpPr>
              <p:cNvPr id="2529" name="直线"/>
              <p:cNvSpPr>
                <a:spLocks/>
              </p:cNvSpPr>
              <p:nvPr/>
            </p:nvSpPr>
            <p:spPr>
              <a:xfrm rot="0">
                <a:off x="6140450" y="2514600"/>
                <a:ext cx="0" cy="914400"/>
              </a:xfrm>
              <a:prstGeom prst="line"/>
              <a:noFill/>
              <a:ln w="28575" cmpd="sng" cap="flat">
                <a:solidFill>
                  <a:srgbClr val="333300"/>
                </a:solidFill>
                <a:prstDash val="solid"/>
                <a:round/>
              </a:ln>
            </p:spPr>
          </p:sp>
          <p:sp>
            <p:nvSpPr>
              <p:cNvPr id="2530" name="直线"/>
              <p:cNvSpPr>
                <a:spLocks/>
              </p:cNvSpPr>
              <p:nvPr/>
            </p:nvSpPr>
            <p:spPr>
              <a:xfrm rot="0">
                <a:off x="6365875" y="2514600"/>
                <a:ext cx="0" cy="1905000"/>
              </a:xfrm>
              <a:prstGeom prst="line"/>
              <a:noFill/>
              <a:ln w="28575" cmpd="sng" cap="flat">
                <a:solidFill>
                  <a:srgbClr val="333300"/>
                </a:solidFill>
                <a:prstDash val="solid"/>
                <a:round/>
              </a:ln>
            </p:spPr>
          </p:sp>
          <p:sp>
            <p:nvSpPr>
              <p:cNvPr id="2531" name="直线"/>
              <p:cNvSpPr>
                <a:spLocks/>
              </p:cNvSpPr>
              <p:nvPr/>
            </p:nvSpPr>
            <p:spPr>
              <a:xfrm rot="0">
                <a:off x="6888162" y="2514600"/>
                <a:ext cx="0" cy="609600"/>
              </a:xfrm>
              <a:prstGeom prst="line"/>
              <a:noFill/>
              <a:ln w="28575" cmpd="sng" cap="flat">
                <a:solidFill>
                  <a:srgbClr val="333300"/>
                </a:solidFill>
                <a:prstDash val="solid"/>
                <a:round/>
              </a:ln>
            </p:spPr>
          </p:sp>
          <p:sp>
            <p:nvSpPr>
              <p:cNvPr id="2532" name="直线"/>
              <p:cNvSpPr>
                <a:spLocks/>
              </p:cNvSpPr>
              <p:nvPr/>
            </p:nvSpPr>
            <p:spPr>
              <a:xfrm rot="0">
                <a:off x="7112000" y="2514600"/>
                <a:ext cx="0" cy="1219200"/>
              </a:xfrm>
              <a:prstGeom prst="line"/>
              <a:noFill/>
              <a:ln w="28575" cmpd="sng" cap="flat">
                <a:solidFill>
                  <a:srgbClr val="333300"/>
                </a:solidFill>
                <a:prstDash val="solid"/>
                <a:round/>
              </a:ln>
            </p:spPr>
          </p:sp>
          <p:sp>
            <p:nvSpPr>
              <p:cNvPr id="2533" name="直线"/>
              <p:cNvSpPr>
                <a:spLocks/>
              </p:cNvSpPr>
              <p:nvPr/>
            </p:nvSpPr>
            <p:spPr>
              <a:xfrm rot="0">
                <a:off x="7337425" y="2514600"/>
                <a:ext cx="0" cy="1523998"/>
              </a:xfrm>
              <a:prstGeom prst="line"/>
              <a:noFill/>
              <a:ln w="28575" cmpd="sng" cap="flat">
                <a:solidFill>
                  <a:srgbClr val="333300"/>
                </a:solidFill>
                <a:prstDash val="solid"/>
                <a:round/>
              </a:ln>
            </p:spPr>
          </p:sp>
          <p:sp>
            <p:nvSpPr>
              <p:cNvPr id="2534" name="直线"/>
              <p:cNvSpPr>
                <a:spLocks/>
              </p:cNvSpPr>
              <p:nvPr/>
            </p:nvSpPr>
            <p:spPr>
              <a:xfrm rot="0">
                <a:off x="7859713" y="2514600"/>
                <a:ext cx="0" cy="609600"/>
              </a:xfrm>
              <a:prstGeom prst="line"/>
              <a:noFill/>
              <a:ln w="28575" cmpd="sng" cap="flat">
                <a:solidFill>
                  <a:srgbClr val="333300"/>
                </a:solidFill>
                <a:prstDash val="solid"/>
                <a:round/>
              </a:ln>
            </p:spPr>
          </p:sp>
          <p:sp>
            <p:nvSpPr>
              <p:cNvPr id="2535" name="直线"/>
              <p:cNvSpPr>
                <a:spLocks/>
              </p:cNvSpPr>
              <p:nvPr/>
            </p:nvSpPr>
            <p:spPr>
              <a:xfrm rot="0">
                <a:off x="8085137" y="2514600"/>
                <a:ext cx="0" cy="1219200"/>
              </a:xfrm>
              <a:prstGeom prst="line"/>
              <a:noFill/>
              <a:ln w="28575" cmpd="sng" cap="flat">
                <a:solidFill>
                  <a:srgbClr val="333300"/>
                </a:solidFill>
                <a:prstDash val="solid"/>
                <a:round/>
              </a:ln>
            </p:spPr>
          </p:sp>
          <p:sp>
            <p:nvSpPr>
              <p:cNvPr id="2536" name="直线"/>
              <p:cNvSpPr>
                <a:spLocks/>
              </p:cNvSpPr>
              <p:nvPr/>
            </p:nvSpPr>
            <p:spPr>
              <a:xfrm rot="0">
                <a:off x="8308975" y="2514600"/>
                <a:ext cx="0" cy="1905000"/>
              </a:xfrm>
              <a:prstGeom prst="line"/>
              <a:noFill/>
              <a:ln w="28575" cmpd="sng" cap="flat">
                <a:solidFill>
                  <a:srgbClr val="333300"/>
                </a:solidFill>
                <a:prstDash val="solid"/>
                <a:round/>
              </a:ln>
            </p:spPr>
          </p:sp>
          <p:sp>
            <p:nvSpPr>
              <p:cNvPr id="2537" name="直线"/>
              <p:cNvSpPr>
                <a:spLocks/>
              </p:cNvSpPr>
              <p:nvPr/>
            </p:nvSpPr>
            <p:spPr>
              <a:xfrm flipV="1" rot="0">
                <a:off x="2927350" y="2819400"/>
                <a:ext cx="0" cy="1828800"/>
              </a:xfrm>
              <a:prstGeom prst="line"/>
              <a:noFill/>
              <a:ln w="28575" cmpd="sng" cap="flat">
                <a:solidFill>
                  <a:srgbClr val="C0504D"/>
                </a:solidFill>
                <a:prstDash val="solid"/>
                <a:round/>
              </a:ln>
            </p:spPr>
          </p:sp>
          <p:sp>
            <p:nvSpPr>
              <p:cNvPr id="2538" name="直线"/>
              <p:cNvSpPr>
                <a:spLocks/>
              </p:cNvSpPr>
              <p:nvPr/>
            </p:nvSpPr>
            <p:spPr>
              <a:xfrm flipV="1" rot="0">
                <a:off x="4271962" y="3429000"/>
                <a:ext cx="0" cy="1219199"/>
              </a:xfrm>
              <a:prstGeom prst="line"/>
              <a:noFill/>
              <a:ln w="28575" cmpd="sng" cap="flat">
                <a:solidFill>
                  <a:srgbClr val="C0504D"/>
                </a:solidFill>
                <a:prstDash val="solid"/>
                <a:round/>
              </a:ln>
            </p:spPr>
          </p:sp>
          <p:sp>
            <p:nvSpPr>
              <p:cNvPr id="2539" name="直线"/>
              <p:cNvSpPr>
                <a:spLocks/>
              </p:cNvSpPr>
              <p:nvPr/>
            </p:nvSpPr>
            <p:spPr>
              <a:xfrm flipV="1" rot="0">
                <a:off x="5543550" y="4038600"/>
                <a:ext cx="0" cy="609600"/>
              </a:xfrm>
              <a:prstGeom prst="line"/>
              <a:noFill/>
              <a:ln w="28575" cmpd="sng" cap="flat">
                <a:solidFill>
                  <a:srgbClr val="C0504D"/>
                </a:solidFill>
                <a:prstDash val="solid"/>
                <a:round/>
              </a:ln>
            </p:spPr>
          </p:sp>
          <p:sp>
            <p:nvSpPr>
              <p:cNvPr id="2540" name="矩形"/>
              <p:cNvSpPr>
                <a:spLocks/>
              </p:cNvSpPr>
              <p:nvPr/>
            </p:nvSpPr>
            <p:spPr>
              <a:xfrm rot="0">
                <a:off x="2627312" y="4800600"/>
                <a:ext cx="598486" cy="457200"/>
              </a:xfrm>
              <a:prstGeom prst="rect"/>
              <a:noFill/>
              <a:ln w="28575" cmpd="sng" cap="flat">
                <a:solidFill>
                  <a:srgbClr val="333300"/>
                </a:solidFill>
                <a:prstDash val="solid"/>
                <a:miter/>
              </a:ln>
            </p:spPr>
          </p:sp>
          <p:sp>
            <p:nvSpPr>
              <p:cNvPr id="2541" name="矩形"/>
              <p:cNvSpPr>
                <a:spLocks/>
              </p:cNvSpPr>
              <p:nvPr/>
            </p:nvSpPr>
            <p:spPr>
              <a:xfrm rot="0">
                <a:off x="2776537" y="4724400"/>
                <a:ext cx="374649"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2542" name="椭圆"/>
              <p:cNvSpPr>
                <a:spLocks/>
              </p:cNvSpPr>
              <p:nvPr/>
            </p:nvSpPr>
            <p:spPr>
              <a:xfrm rot="0">
                <a:off x="2852737" y="4648201"/>
                <a:ext cx="149224" cy="152400"/>
              </a:xfrm>
              <a:prstGeom prst="ellipse"/>
              <a:noFill/>
              <a:ln w="28575" cmpd="sng" cap="flat">
                <a:solidFill>
                  <a:srgbClr val="333300"/>
                </a:solidFill>
                <a:prstDash val="solid"/>
                <a:round/>
              </a:ln>
            </p:spPr>
          </p:sp>
          <p:sp>
            <p:nvSpPr>
              <p:cNvPr id="2543" name="直线"/>
              <p:cNvSpPr>
                <a:spLocks/>
              </p:cNvSpPr>
              <p:nvPr/>
            </p:nvSpPr>
            <p:spPr>
              <a:xfrm rot="0">
                <a:off x="2927350" y="5257800"/>
                <a:ext cx="0" cy="533400"/>
              </a:xfrm>
              <a:prstGeom prst="line"/>
              <a:noFill/>
              <a:ln w="28575" cmpd="sng" cap="flat">
                <a:solidFill>
                  <a:srgbClr val="333300"/>
                </a:solidFill>
                <a:prstDash val="solid"/>
                <a:round/>
              </a:ln>
            </p:spPr>
          </p:sp>
          <p:sp>
            <p:nvSpPr>
              <p:cNvPr id="2544" name="椭圆"/>
              <p:cNvSpPr>
                <a:spLocks/>
              </p:cNvSpPr>
              <p:nvPr/>
            </p:nvSpPr>
            <p:spPr>
              <a:xfrm rot="0">
                <a:off x="2889250" y="5791200"/>
                <a:ext cx="93662" cy="93662"/>
              </a:xfrm>
              <a:prstGeom prst="ellipse"/>
              <a:noFill/>
              <a:ln w="28575" cmpd="sng" cap="flat">
                <a:solidFill>
                  <a:srgbClr val="333300"/>
                </a:solidFill>
                <a:prstDash val="solid"/>
                <a:round/>
              </a:ln>
            </p:spPr>
          </p:sp>
          <p:sp>
            <p:nvSpPr>
              <p:cNvPr id="2545" name="矩形"/>
              <p:cNvSpPr>
                <a:spLocks/>
              </p:cNvSpPr>
              <p:nvPr/>
            </p:nvSpPr>
            <p:spPr>
              <a:xfrm rot="0">
                <a:off x="3973511" y="4800600"/>
                <a:ext cx="598486" cy="457200"/>
              </a:xfrm>
              <a:prstGeom prst="rect"/>
              <a:noFill/>
              <a:ln w="28575" cmpd="sng" cap="flat">
                <a:solidFill>
                  <a:srgbClr val="333300"/>
                </a:solidFill>
                <a:prstDash val="solid"/>
                <a:miter/>
              </a:ln>
            </p:spPr>
          </p:sp>
          <p:sp>
            <p:nvSpPr>
              <p:cNvPr id="2546" name="矩形"/>
              <p:cNvSpPr>
                <a:spLocks/>
              </p:cNvSpPr>
              <p:nvPr/>
            </p:nvSpPr>
            <p:spPr>
              <a:xfrm rot="0">
                <a:off x="4122737" y="4724400"/>
                <a:ext cx="373061"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2547" name="椭圆"/>
              <p:cNvSpPr>
                <a:spLocks/>
              </p:cNvSpPr>
              <p:nvPr/>
            </p:nvSpPr>
            <p:spPr>
              <a:xfrm rot="0">
                <a:off x="4197350" y="4648201"/>
                <a:ext cx="149224" cy="152400"/>
              </a:xfrm>
              <a:prstGeom prst="ellipse"/>
              <a:noFill/>
              <a:ln w="28575" cmpd="sng" cap="flat">
                <a:solidFill>
                  <a:srgbClr val="333300"/>
                </a:solidFill>
                <a:prstDash val="solid"/>
                <a:round/>
              </a:ln>
            </p:spPr>
          </p:sp>
          <p:sp>
            <p:nvSpPr>
              <p:cNvPr id="2548" name="直线"/>
              <p:cNvSpPr>
                <a:spLocks/>
              </p:cNvSpPr>
              <p:nvPr/>
            </p:nvSpPr>
            <p:spPr>
              <a:xfrm rot="0">
                <a:off x="4271962" y="5257800"/>
                <a:ext cx="0" cy="533400"/>
              </a:xfrm>
              <a:prstGeom prst="line"/>
              <a:noFill/>
              <a:ln w="28575" cmpd="sng" cap="flat">
                <a:solidFill>
                  <a:srgbClr val="333300"/>
                </a:solidFill>
                <a:prstDash val="solid"/>
                <a:round/>
              </a:ln>
            </p:spPr>
          </p:sp>
          <p:sp>
            <p:nvSpPr>
              <p:cNvPr id="2549" name="矩形"/>
              <p:cNvSpPr>
                <a:spLocks/>
              </p:cNvSpPr>
              <p:nvPr/>
            </p:nvSpPr>
            <p:spPr>
              <a:xfrm rot="0">
                <a:off x="5243513" y="4800600"/>
                <a:ext cx="598485" cy="457200"/>
              </a:xfrm>
              <a:prstGeom prst="rect"/>
              <a:noFill/>
              <a:ln w="28575" cmpd="sng" cap="flat">
                <a:solidFill>
                  <a:srgbClr val="333300"/>
                </a:solidFill>
                <a:prstDash val="solid"/>
                <a:miter/>
              </a:ln>
            </p:spPr>
          </p:sp>
          <p:sp>
            <p:nvSpPr>
              <p:cNvPr id="2550" name="矩形"/>
              <p:cNvSpPr>
                <a:spLocks/>
              </p:cNvSpPr>
              <p:nvPr/>
            </p:nvSpPr>
            <p:spPr>
              <a:xfrm rot="0">
                <a:off x="5392737" y="4724400"/>
                <a:ext cx="374649"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2551" name="椭圆"/>
              <p:cNvSpPr>
                <a:spLocks/>
              </p:cNvSpPr>
              <p:nvPr/>
            </p:nvSpPr>
            <p:spPr>
              <a:xfrm rot="0">
                <a:off x="5468937" y="4648201"/>
                <a:ext cx="149225" cy="152400"/>
              </a:xfrm>
              <a:prstGeom prst="ellipse"/>
              <a:noFill/>
              <a:ln w="28575" cmpd="sng" cap="flat">
                <a:solidFill>
                  <a:srgbClr val="333300"/>
                </a:solidFill>
                <a:prstDash val="solid"/>
                <a:round/>
              </a:ln>
            </p:spPr>
          </p:sp>
          <p:sp>
            <p:nvSpPr>
              <p:cNvPr id="2552" name="直线"/>
              <p:cNvSpPr>
                <a:spLocks/>
              </p:cNvSpPr>
              <p:nvPr/>
            </p:nvSpPr>
            <p:spPr>
              <a:xfrm rot="0">
                <a:off x="5543550" y="5257800"/>
                <a:ext cx="0" cy="533400"/>
              </a:xfrm>
              <a:prstGeom prst="line"/>
              <a:noFill/>
              <a:ln w="28575" cmpd="sng" cap="flat">
                <a:solidFill>
                  <a:srgbClr val="333300"/>
                </a:solidFill>
                <a:prstDash val="solid"/>
                <a:round/>
              </a:ln>
            </p:spPr>
          </p:sp>
          <p:sp>
            <p:nvSpPr>
              <p:cNvPr id="2553" name="直线"/>
              <p:cNvSpPr>
                <a:spLocks/>
              </p:cNvSpPr>
              <p:nvPr/>
            </p:nvSpPr>
            <p:spPr>
              <a:xfrm rot="0">
                <a:off x="609600" y="3124200"/>
                <a:ext cx="7848599" cy="0"/>
              </a:xfrm>
              <a:prstGeom prst="line"/>
              <a:noFill/>
              <a:ln w="28575" cmpd="sng" cap="flat">
                <a:solidFill>
                  <a:srgbClr val="FF3300"/>
                </a:solidFill>
                <a:prstDash val="solid"/>
                <a:round/>
              </a:ln>
            </p:spPr>
          </p:sp>
          <p:sp>
            <p:nvSpPr>
              <p:cNvPr id="2554" name="直线"/>
              <p:cNvSpPr>
                <a:spLocks/>
              </p:cNvSpPr>
              <p:nvPr/>
            </p:nvSpPr>
            <p:spPr>
              <a:xfrm rot="0">
                <a:off x="609600" y="4419600"/>
                <a:ext cx="7848599" cy="0"/>
              </a:xfrm>
              <a:prstGeom prst="line"/>
              <a:noFill/>
              <a:ln w="28575" cmpd="sng" cap="flat">
                <a:solidFill>
                  <a:srgbClr val="FF3300"/>
                </a:solidFill>
                <a:prstDash val="solid"/>
                <a:round/>
              </a:ln>
            </p:spPr>
          </p:sp>
          <p:sp>
            <p:nvSpPr>
              <p:cNvPr id="2555" name="直线"/>
              <p:cNvSpPr>
                <a:spLocks/>
              </p:cNvSpPr>
              <p:nvPr/>
            </p:nvSpPr>
            <p:spPr>
              <a:xfrm rot="0">
                <a:off x="609600" y="3733800"/>
                <a:ext cx="7848599" cy="0"/>
              </a:xfrm>
              <a:prstGeom prst="line"/>
              <a:noFill/>
              <a:ln w="28575" cmpd="sng" cap="flat">
                <a:solidFill>
                  <a:srgbClr val="FF3300"/>
                </a:solidFill>
                <a:prstDash val="solid"/>
                <a:round/>
              </a:ln>
            </p:spPr>
          </p:sp>
          <p:sp>
            <p:nvSpPr>
              <p:cNvPr id="2556" name="直线"/>
              <p:cNvSpPr>
                <a:spLocks/>
              </p:cNvSpPr>
              <p:nvPr/>
            </p:nvSpPr>
            <p:spPr>
              <a:xfrm rot="0">
                <a:off x="609600" y="2819400"/>
                <a:ext cx="7848599" cy="0"/>
              </a:xfrm>
              <a:prstGeom prst="line"/>
              <a:noFill/>
              <a:ln w="28575" cmpd="sng" cap="flat">
                <a:solidFill>
                  <a:srgbClr val="C0504D"/>
                </a:solidFill>
                <a:prstDash val="solid"/>
                <a:round/>
              </a:ln>
            </p:spPr>
          </p:sp>
          <p:sp>
            <p:nvSpPr>
              <p:cNvPr id="2557" name="直线"/>
              <p:cNvSpPr>
                <a:spLocks/>
              </p:cNvSpPr>
              <p:nvPr/>
            </p:nvSpPr>
            <p:spPr>
              <a:xfrm rot="0">
                <a:off x="609600" y="3429000"/>
                <a:ext cx="7848599" cy="0"/>
              </a:xfrm>
              <a:prstGeom prst="line"/>
              <a:noFill/>
              <a:ln w="28575" cmpd="sng" cap="flat">
                <a:solidFill>
                  <a:srgbClr val="C0504D"/>
                </a:solidFill>
                <a:prstDash val="solid"/>
                <a:round/>
              </a:ln>
            </p:spPr>
          </p:sp>
          <p:sp>
            <p:nvSpPr>
              <p:cNvPr id="2558" name="直线"/>
              <p:cNvSpPr>
                <a:spLocks/>
              </p:cNvSpPr>
              <p:nvPr/>
            </p:nvSpPr>
            <p:spPr>
              <a:xfrm rot="0">
                <a:off x="609600" y="4038600"/>
                <a:ext cx="7848599" cy="0"/>
              </a:xfrm>
              <a:prstGeom prst="line"/>
              <a:noFill/>
              <a:ln w="28575" cmpd="sng" cap="flat">
                <a:solidFill>
                  <a:srgbClr val="C0504D"/>
                </a:solidFill>
                <a:prstDash val="solid"/>
                <a:round/>
              </a:ln>
            </p:spPr>
          </p:sp>
          <p:sp>
            <p:nvSpPr>
              <p:cNvPr id="2559" name="直线"/>
              <p:cNvSpPr>
                <a:spLocks/>
              </p:cNvSpPr>
              <p:nvPr/>
            </p:nvSpPr>
            <p:spPr>
              <a:xfrm rot="0">
                <a:off x="2927350" y="5486400"/>
                <a:ext cx="447674" cy="0"/>
              </a:xfrm>
              <a:prstGeom prst="line"/>
              <a:noFill/>
              <a:ln w="28575" cmpd="sng" cap="flat">
                <a:solidFill>
                  <a:srgbClr val="FF0000"/>
                </a:solidFill>
                <a:prstDash val="solid"/>
                <a:round/>
              </a:ln>
            </p:spPr>
          </p:sp>
          <p:sp>
            <p:nvSpPr>
              <p:cNvPr id="2560" name="直线"/>
              <p:cNvSpPr>
                <a:spLocks/>
              </p:cNvSpPr>
              <p:nvPr/>
            </p:nvSpPr>
            <p:spPr>
              <a:xfrm flipV="1" rot="0">
                <a:off x="3375025" y="3124200"/>
                <a:ext cx="0" cy="2362199"/>
              </a:xfrm>
              <a:prstGeom prst="line"/>
              <a:noFill/>
              <a:ln w="28575" cmpd="sng" cap="flat">
                <a:solidFill>
                  <a:srgbClr val="FF3300"/>
                </a:solidFill>
                <a:prstDash val="solid"/>
                <a:round/>
              </a:ln>
            </p:spPr>
          </p:sp>
          <p:sp>
            <p:nvSpPr>
              <p:cNvPr id="2561" name="直线"/>
              <p:cNvSpPr>
                <a:spLocks/>
              </p:cNvSpPr>
              <p:nvPr/>
            </p:nvSpPr>
            <p:spPr>
              <a:xfrm rot="0">
                <a:off x="4271962" y="5486400"/>
                <a:ext cx="449261" cy="0"/>
              </a:xfrm>
              <a:prstGeom prst="line"/>
              <a:noFill/>
              <a:ln w="28575" cmpd="sng" cap="flat">
                <a:solidFill>
                  <a:srgbClr val="FF0000"/>
                </a:solidFill>
                <a:prstDash val="solid"/>
                <a:round/>
              </a:ln>
            </p:spPr>
          </p:sp>
          <p:sp>
            <p:nvSpPr>
              <p:cNvPr id="2562" name="直线"/>
              <p:cNvSpPr>
                <a:spLocks/>
              </p:cNvSpPr>
              <p:nvPr/>
            </p:nvSpPr>
            <p:spPr>
              <a:xfrm flipV="1" rot="0">
                <a:off x="4721225" y="3733800"/>
                <a:ext cx="0" cy="1752598"/>
              </a:xfrm>
              <a:prstGeom prst="line"/>
              <a:noFill/>
              <a:ln w="28575" cmpd="sng" cap="flat">
                <a:solidFill>
                  <a:srgbClr val="FF3300"/>
                </a:solidFill>
                <a:prstDash val="solid"/>
                <a:round/>
              </a:ln>
            </p:spPr>
          </p:sp>
          <p:sp>
            <p:nvSpPr>
              <p:cNvPr id="2563" name="直线"/>
              <p:cNvSpPr>
                <a:spLocks/>
              </p:cNvSpPr>
              <p:nvPr/>
            </p:nvSpPr>
            <p:spPr>
              <a:xfrm rot="0">
                <a:off x="5543550" y="5486400"/>
                <a:ext cx="671512" cy="0"/>
              </a:xfrm>
              <a:prstGeom prst="line"/>
              <a:noFill/>
              <a:ln w="28575" cmpd="sng" cap="flat">
                <a:solidFill>
                  <a:srgbClr val="FF0000"/>
                </a:solidFill>
                <a:prstDash val="solid"/>
                <a:round/>
              </a:ln>
            </p:spPr>
          </p:sp>
          <p:sp>
            <p:nvSpPr>
              <p:cNvPr id="2564" name="直线"/>
              <p:cNvSpPr>
                <a:spLocks/>
              </p:cNvSpPr>
              <p:nvPr/>
            </p:nvSpPr>
            <p:spPr>
              <a:xfrm flipV="1" rot="0">
                <a:off x="6215062" y="4419600"/>
                <a:ext cx="0" cy="1066799"/>
              </a:xfrm>
              <a:prstGeom prst="line"/>
              <a:noFill/>
              <a:ln w="28575" cmpd="sng" cap="flat">
                <a:solidFill>
                  <a:srgbClr val="FF3300"/>
                </a:solidFill>
                <a:prstDash val="solid"/>
                <a:round/>
              </a:ln>
            </p:spPr>
          </p:sp>
          <p:sp>
            <p:nvSpPr>
              <p:cNvPr id="2565" name="矩形"/>
              <p:cNvSpPr>
                <a:spLocks/>
              </p:cNvSpPr>
              <p:nvPr/>
            </p:nvSpPr>
            <p:spPr>
              <a:xfrm rot="0">
                <a:off x="3824287" y="1905000"/>
                <a:ext cx="747711" cy="609600"/>
              </a:xfrm>
              <a:prstGeom prst="rect"/>
              <a:noFill/>
              <a:ln w="28575" cmpd="sng" cap="flat">
                <a:solidFill>
                  <a:srgbClr val="333300"/>
                </a:solidFill>
                <a:prstDash val="solid"/>
                <a:miter/>
              </a:ln>
            </p:spPr>
          </p:sp>
          <p:sp>
            <p:nvSpPr>
              <p:cNvPr id="2566" name="矩形"/>
              <p:cNvSpPr>
                <a:spLocks/>
              </p:cNvSpPr>
              <p:nvPr/>
            </p:nvSpPr>
            <p:spPr>
              <a:xfrm rot="0">
                <a:off x="3973511" y="1828800"/>
                <a:ext cx="522286"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2567" name="直线"/>
              <p:cNvSpPr>
                <a:spLocks/>
              </p:cNvSpPr>
              <p:nvPr/>
            </p:nvSpPr>
            <p:spPr>
              <a:xfrm flipV="1" rot="0">
                <a:off x="4197350" y="1371600"/>
                <a:ext cx="0" cy="533400"/>
              </a:xfrm>
              <a:prstGeom prst="line"/>
              <a:noFill/>
              <a:ln w="28575" cmpd="sng" cap="flat">
                <a:solidFill>
                  <a:srgbClr val="333300"/>
                </a:solidFill>
                <a:prstDash val="solid"/>
                <a:round/>
              </a:ln>
            </p:spPr>
          </p:sp>
          <p:sp>
            <p:nvSpPr>
              <p:cNvPr id="2568" name="矩形"/>
              <p:cNvSpPr>
                <a:spLocks/>
              </p:cNvSpPr>
              <p:nvPr/>
            </p:nvSpPr>
            <p:spPr>
              <a:xfrm rot="0">
                <a:off x="908050" y="1905000"/>
                <a:ext cx="747712" cy="609600"/>
              </a:xfrm>
              <a:prstGeom prst="rect"/>
              <a:noFill/>
              <a:ln w="28575" cmpd="sng" cap="flat">
                <a:solidFill>
                  <a:srgbClr val="333300"/>
                </a:solidFill>
                <a:prstDash val="solid"/>
                <a:miter/>
              </a:ln>
            </p:spPr>
          </p:sp>
          <p:sp>
            <p:nvSpPr>
              <p:cNvPr id="2569" name="矩形"/>
              <p:cNvSpPr>
                <a:spLocks/>
              </p:cNvSpPr>
              <p:nvPr/>
            </p:nvSpPr>
            <p:spPr>
              <a:xfrm rot="0">
                <a:off x="1058862" y="1828800"/>
                <a:ext cx="522286"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2570" name="直线"/>
              <p:cNvSpPr>
                <a:spLocks/>
              </p:cNvSpPr>
              <p:nvPr/>
            </p:nvSpPr>
            <p:spPr>
              <a:xfrm flipV="1" rot="0">
                <a:off x="1282700" y="1371600"/>
                <a:ext cx="0" cy="533400"/>
              </a:xfrm>
              <a:prstGeom prst="line"/>
              <a:noFill/>
              <a:ln w="28575" cmpd="sng" cap="flat">
                <a:solidFill>
                  <a:srgbClr val="333300"/>
                </a:solidFill>
                <a:prstDash val="solid"/>
                <a:round/>
              </a:ln>
            </p:spPr>
          </p:sp>
          <p:sp>
            <p:nvSpPr>
              <p:cNvPr id="2571" name="矩形"/>
              <p:cNvSpPr>
                <a:spLocks/>
              </p:cNvSpPr>
              <p:nvPr/>
            </p:nvSpPr>
            <p:spPr>
              <a:xfrm rot="0">
                <a:off x="1879600" y="1905000"/>
                <a:ext cx="747711" cy="609600"/>
              </a:xfrm>
              <a:prstGeom prst="rect"/>
              <a:noFill/>
              <a:ln w="28575" cmpd="sng" cap="flat">
                <a:solidFill>
                  <a:srgbClr val="333300"/>
                </a:solidFill>
                <a:prstDash val="solid"/>
                <a:miter/>
              </a:ln>
            </p:spPr>
          </p:sp>
          <p:sp>
            <p:nvSpPr>
              <p:cNvPr id="2572" name="矩形"/>
              <p:cNvSpPr>
                <a:spLocks/>
              </p:cNvSpPr>
              <p:nvPr/>
            </p:nvSpPr>
            <p:spPr>
              <a:xfrm rot="0">
                <a:off x="2030412" y="1828800"/>
                <a:ext cx="522286"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2573" name="直线"/>
              <p:cNvSpPr>
                <a:spLocks/>
              </p:cNvSpPr>
              <p:nvPr/>
            </p:nvSpPr>
            <p:spPr>
              <a:xfrm flipV="1" rot="0">
                <a:off x="2254250" y="1371600"/>
                <a:ext cx="0" cy="533400"/>
              </a:xfrm>
              <a:prstGeom prst="line"/>
              <a:noFill/>
              <a:ln w="28575" cmpd="sng" cap="flat">
                <a:solidFill>
                  <a:srgbClr val="333300"/>
                </a:solidFill>
                <a:prstDash val="solid"/>
                <a:round/>
              </a:ln>
            </p:spPr>
          </p:sp>
          <p:sp>
            <p:nvSpPr>
              <p:cNvPr id="2574" name="矩形"/>
              <p:cNvSpPr>
                <a:spLocks/>
              </p:cNvSpPr>
              <p:nvPr/>
            </p:nvSpPr>
            <p:spPr>
              <a:xfrm rot="0">
                <a:off x="2852737" y="1905000"/>
                <a:ext cx="746125" cy="609600"/>
              </a:xfrm>
              <a:prstGeom prst="rect"/>
              <a:noFill/>
              <a:ln w="28575" cmpd="sng" cap="flat">
                <a:solidFill>
                  <a:srgbClr val="333300"/>
                </a:solidFill>
                <a:prstDash val="solid"/>
                <a:miter/>
              </a:ln>
            </p:spPr>
          </p:sp>
          <p:sp>
            <p:nvSpPr>
              <p:cNvPr id="2575" name="矩形"/>
              <p:cNvSpPr>
                <a:spLocks/>
              </p:cNvSpPr>
              <p:nvPr/>
            </p:nvSpPr>
            <p:spPr>
              <a:xfrm rot="0">
                <a:off x="3001963" y="1828800"/>
                <a:ext cx="522286"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2576" name="直线"/>
              <p:cNvSpPr>
                <a:spLocks/>
              </p:cNvSpPr>
              <p:nvPr/>
            </p:nvSpPr>
            <p:spPr>
              <a:xfrm flipV="1" rot="0">
                <a:off x="3225799" y="1371600"/>
                <a:ext cx="0" cy="533400"/>
              </a:xfrm>
              <a:prstGeom prst="line"/>
              <a:noFill/>
              <a:ln w="28575" cmpd="sng" cap="flat">
                <a:solidFill>
                  <a:srgbClr val="333300"/>
                </a:solidFill>
                <a:prstDash val="solid"/>
                <a:round/>
              </a:ln>
            </p:spPr>
          </p:sp>
          <p:sp>
            <p:nvSpPr>
              <p:cNvPr id="2577" name="矩形"/>
              <p:cNvSpPr>
                <a:spLocks/>
              </p:cNvSpPr>
              <p:nvPr/>
            </p:nvSpPr>
            <p:spPr>
              <a:xfrm rot="0">
                <a:off x="7710488" y="1905000"/>
                <a:ext cx="747712" cy="609600"/>
              </a:xfrm>
              <a:prstGeom prst="rect"/>
              <a:noFill/>
              <a:ln w="28575" cmpd="sng" cap="flat">
                <a:solidFill>
                  <a:srgbClr val="333300"/>
                </a:solidFill>
                <a:prstDash val="solid"/>
                <a:miter/>
              </a:ln>
            </p:spPr>
          </p:sp>
          <p:sp>
            <p:nvSpPr>
              <p:cNvPr id="2578" name="矩形"/>
              <p:cNvSpPr>
                <a:spLocks/>
              </p:cNvSpPr>
              <p:nvPr/>
            </p:nvSpPr>
            <p:spPr>
              <a:xfrm rot="0">
                <a:off x="7859713" y="1828800"/>
                <a:ext cx="523875"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2579" name="直线"/>
              <p:cNvSpPr>
                <a:spLocks/>
              </p:cNvSpPr>
              <p:nvPr/>
            </p:nvSpPr>
            <p:spPr>
              <a:xfrm flipV="1" rot="0">
                <a:off x="8085137" y="1371600"/>
                <a:ext cx="0" cy="533400"/>
              </a:xfrm>
              <a:prstGeom prst="line"/>
              <a:noFill/>
              <a:ln w="28575" cmpd="sng" cap="flat">
                <a:solidFill>
                  <a:srgbClr val="333300"/>
                </a:solidFill>
                <a:prstDash val="solid"/>
                <a:round/>
              </a:ln>
            </p:spPr>
          </p:sp>
          <p:sp>
            <p:nvSpPr>
              <p:cNvPr id="2580" name="矩形"/>
              <p:cNvSpPr>
                <a:spLocks/>
              </p:cNvSpPr>
              <p:nvPr/>
            </p:nvSpPr>
            <p:spPr>
              <a:xfrm rot="0">
                <a:off x="5767387" y="1905000"/>
                <a:ext cx="747712" cy="609600"/>
              </a:xfrm>
              <a:prstGeom prst="rect"/>
              <a:noFill/>
              <a:ln w="28575" cmpd="sng" cap="flat">
                <a:solidFill>
                  <a:srgbClr val="333300"/>
                </a:solidFill>
                <a:prstDash val="solid"/>
                <a:miter/>
              </a:ln>
            </p:spPr>
          </p:sp>
          <p:sp>
            <p:nvSpPr>
              <p:cNvPr id="2581" name="矩形"/>
              <p:cNvSpPr>
                <a:spLocks/>
              </p:cNvSpPr>
              <p:nvPr/>
            </p:nvSpPr>
            <p:spPr>
              <a:xfrm rot="0">
                <a:off x="5916612" y="1828800"/>
                <a:ext cx="523875"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2582" name="直线"/>
              <p:cNvSpPr>
                <a:spLocks/>
              </p:cNvSpPr>
              <p:nvPr/>
            </p:nvSpPr>
            <p:spPr>
              <a:xfrm flipV="1" rot="0">
                <a:off x="6140450" y="1371600"/>
                <a:ext cx="0" cy="533400"/>
              </a:xfrm>
              <a:prstGeom prst="line"/>
              <a:noFill/>
              <a:ln w="28575" cmpd="sng" cap="flat">
                <a:solidFill>
                  <a:srgbClr val="333300"/>
                </a:solidFill>
                <a:prstDash val="solid"/>
                <a:round/>
              </a:ln>
            </p:spPr>
          </p:sp>
          <p:sp>
            <p:nvSpPr>
              <p:cNvPr id="2583" name="矩形"/>
              <p:cNvSpPr>
                <a:spLocks/>
              </p:cNvSpPr>
              <p:nvPr/>
            </p:nvSpPr>
            <p:spPr>
              <a:xfrm rot="0">
                <a:off x="6738937" y="1905000"/>
                <a:ext cx="747712" cy="609600"/>
              </a:xfrm>
              <a:prstGeom prst="rect"/>
              <a:noFill/>
              <a:ln w="28575" cmpd="sng" cap="flat">
                <a:solidFill>
                  <a:srgbClr val="333300"/>
                </a:solidFill>
                <a:prstDash val="solid"/>
                <a:miter/>
              </a:ln>
            </p:spPr>
          </p:sp>
          <p:sp>
            <p:nvSpPr>
              <p:cNvPr id="2584" name="矩形"/>
              <p:cNvSpPr>
                <a:spLocks/>
              </p:cNvSpPr>
              <p:nvPr/>
            </p:nvSpPr>
            <p:spPr>
              <a:xfrm rot="0">
                <a:off x="6888162" y="1828800"/>
                <a:ext cx="523874"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2585" name="直线"/>
              <p:cNvSpPr>
                <a:spLocks/>
              </p:cNvSpPr>
              <p:nvPr/>
            </p:nvSpPr>
            <p:spPr>
              <a:xfrm flipV="1" rot="0">
                <a:off x="7112000" y="1371600"/>
                <a:ext cx="0" cy="533400"/>
              </a:xfrm>
              <a:prstGeom prst="line"/>
              <a:noFill/>
              <a:ln w="28575" cmpd="sng" cap="flat">
                <a:solidFill>
                  <a:srgbClr val="333300"/>
                </a:solidFill>
                <a:prstDash val="solid"/>
                <a:round/>
              </a:ln>
            </p:spPr>
          </p:sp>
          <p:sp>
            <p:nvSpPr>
              <p:cNvPr id="2586" name="矩形"/>
              <p:cNvSpPr>
                <a:spLocks/>
              </p:cNvSpPr>
              <p:nvPr/>
            </p:nvSpPr>
            <p:spPr>
              <a:xfrm rot="0">
                <a:off x="4795837" y="1905000"/>
                <a:ext cx="747711" cy="609600"/>
              </a:xfrm>
              <a:prstGeom prst="rect"/>
              <a:noFill/>
              <a:ln w="28575" cmpd="sng" cap="flat">
                <a:solidFill>
                  <a:srgbClr val="333300"/>
                </a:solidFill>
                <a:prstDash val="solid"/>
                <a:miter/>
              </a:ln>
            </p:spPr>
          </p:sp>
          <p:sp>
            <p:nvSpPr>
              <p:cNvPr id="2587" name="矩形"/>
              <p:cNvSpPr>
                <a:spLocks/>
              </p:cNvSpPr>
              <p:nvPr/>
            </p:nvSpPr>
            <p:spPr>
              <a:xfrm rot="0">
                <a:off x="4945061" y="1828800"/>
                <a:ext cx="523875"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2588" name="直线"/>
              <p:cNvSpPr>
                <a:spLocks/>
              </p:cNvSpPr>
              <p:nvPr/>
            </p:nvSpPr>
            <p:spPr>
              <a:xfrm flipV="1" rot="0">
                <a:off x="5168900" y="1371600"/>
                <a:ext cx="0" cy="533400"/>
              </a:xfrm>
              <a:prstGeom prst="line"/>
              <a:noFill/>
              <a:ln w="28575" cmpd="sng" cap="flat">
                <a:solidFill>
                  <a:srgbClr val="333300"/>
                </a:solidFill>
                <a:prstDash val="solid"/>
                <a:round/>
              </a:ln>
            </p:spPr>
          </p:sp>
          <p:sp>
            <p:nvSpPr>
              <p:cNvPr id="2589" name="矩形"/>
              <p:cNvSpPr>
                <a:spLocks/>
              </p:cNvSpPr>
              <p:nvPr/>
            </p:nvSpPr>
            <p:spPr>
              <a:xfrm rot="0">
                <a:off x="1066800" y="838200"/>
                <a:ext cx="671511"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宋体" pitchFamily="0" charset="0"/>
                  </a:rPr>
                  <a:t>0</a:t>
                </a:r>
                <a:endParaRPr lang="zh-CN" altLang="en-US" sz="2800" b="1" i="0" u="none" strike="noStrike" kern="1200" cap="none" spc="0" baseline="-25000">
                  <a:solidFill>
                    <a:srgbClr val="333300"/>
                  </a:solidFill>
                  <a:latin typeface="Times New Roman" pitchFamily="0" charset="0"/>
                  <a:ea typeface="宋体" pitchFamily="0" charset="0"/>
                  <a:cs typeface="宋体" pitchFamily="0" charset="0"/>
                </a:endParaRPr>
              </a:p>
            </p:txBody>
          </p:sp>
          <p:sp>
            <p:nvSpPr>
              <p:cNvPr id="2590" name="矩形"/>
              <p:cNvSpPr>
                <a:spLocks/>
              </p:cNvSpPr>
              <p:nvPr/>
            </p:nvSpPr>
            <p:spPr>
              <a:xfrm rot="0">
                <a:off x="1981200" y="838200"/>
                <a:ext cx="596900"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2591" name="矩形"/>
              <p:cNvSpPr>
                <a:spLocks/>
              </p:cNvSpPr>
              <p:nvPr/>
            </p:nvSpPr>
            <p:spPr>
              <a:xfrm rot="0">
                <a:off x="3048000" y="838200"/>
                <a:ext cx="522286"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2</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2592" name="矩形"/>
              <p:cNvSpPr>
                <a:spLocks/>
              </p:cNvSpPr>
              <p:nvPr/>
            </p:nvSpPr>
            <p:spPr>
              <a:xfrm rot="0">
                <a:off x="3886200" y="838200"/>
                <a:ext cx="596900"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3</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2593" name="矩形"/>
              <p:cNvSpPr>
                <a:spLocks/>
              </p:cNvSpPr>
              <p:nvPr/>
            </p:nvSpPr>
            <p:spPr>
              <a:xfrm rot="0">
                <a:off x="4876800" y="838200"/>
                <a:ext cx="522288"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4</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2594" name="矩形"/>
              <p:cNvSpPr>
                <a:spLocks/>
              </p:cNvSpPr>
              <p:nvPr/>
            </p:nvSpPr>
            <p:spPr>
              <a:xfrm rot="0">
                <a:off x="5867400" y="838200"/>
                <a:ext cx="522288"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5</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2595" name="矩形"/>
              <p:cNvSpPr>
                <a:spLocks/>
              </p:cNvSpPr>
              <p:nvPr/>
            </p:nvSpPr>
            <p:spPr>
              <a:xfrm rot="0">
                <a:off x="6781800" y="838200"/>
                <a:ext cx="522286"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6</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2596" name="矩形"/>
              <p:cNvSpPr>
                <a:spLocks/>
              </p:cNvSpPr>
              <p:nvPr/>
            </p:nvSpPr>
            <p:spPr>
              <a:xfrm rot="0">
                <a:off x="7848599" y="838200"/>
                <a:ext cx="522285"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7</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2597" name="椭圆"/>
              <p:cNvSpPr>
                <a:spLocks/>
              </p:cNvSpPr>
              <p:nvPr/>
            </p:nvSpPr>
            <p:spPr>
              <a:xfrm rot="0">
                <a:off x="4227512" y="5791200"/>
                <a:ext cx="93662" cy="93662"/>
              </a:xfrm>
              <a:prstGeom prst="ellipse"/>
              <a:noFill/>
              <a:ln w="28575" cmpd="sng" cap="flat">
                <a:solidFill>
                  <a:srgbClr val="333300"/>
                </a:solidFill>
                <a:prstDash val="solid"/>
                <a:round/>
              </a:ln>
            </p:spPr>
          </p:sp>
          <p:sp>
            <p:nvSpPr>
              <p:cNvPr id="2598" name="椭圆"/>
              <p:cNvSpPr>
                <a:spLocks/>
              </p:cNvSpPr>
              <p:nvPr/>
            </p:nvSpPr>
            <p:spPr>
              <a:xfrm rot="0">
                <a:off x="5486400" y="5791200"/>
                <a:ext cx="93662" cy="93662"/>
              </a:xfrm>
              <a:prstGeom prst="ellipse"/>
              <a:noFill/>
              <a:ln w="28575" cmpd="sng" cap="flat">
                <a:solidFill>
                  <a:srgbClr val="333300"/>
                </a:solidFill>
                <a:prstDash val="solid"/>
                <a:round/>
              </a:ln>
            </p:spPr>
          </p:sp>
          <p:sp>
            <p:nvSpPr>
              <p:cNvPr id="2599" name="椭圆"/>
              <p:cNvSpPr>
                <a:spLocks/>
              </p:cNvSpPr>
              <p:nvPr/>
            </p:nvSpPr>
            <p:spPr>
              <a:xfrm rot="0">
                <a:off x="1244600" y="1295399"/>
                <a:ext cx="93662" cy="93662"/>
              </a:xfrm>
              <a:prstGeom prst="ellipse"/>
              <a:noFill/>
              <a:ln w="28575" cmpd="sng" cap="flat">
                <a:solidFill>
                  <a:srgbClr val="333300"/>
                </a:solidFill>
                <a:prstDash val="solid"/>
                <a:round/>
              </a:ln>
            </p:spPr>
          </p:sp>
          <p:sp>
            <p:nvSpPr>
              <p:cNvPr id="2600" name="椭圆"/>
              <p:cNvSpPr>
                <a:spLocks/>
              </p:cNvSpPr>
              <p:nvPr/>
            </p:nvSpPr>
            <p:spPr>
              <a:xfrm rot="0">
                <a:off x="2209800" y="1295399"/>
                <a:ext cx="93662" cy="93662"/>
              </a:xfrm>
              <a:prstGeom prst="ellipse"/>
              <a:noFill/>
              <a:ln w="28575" cmpd="sng" cap="flat">
                <a:solidFill>
                  <a:srgbClr val="333300"/>
                </a:solidFill>
                <a:prstDash val="solid"/>
                <a:round/>
              </a:ln>
            </p:spPr>
          </p:sp>
          <p:sp>
            <p:nvSpPr>
              <p:cNvPr id="2601" name="椭圆"/>
              <p:cNvSpPr>
                <a:spLocks/>
              </p:cNvSpPr>
              <p:nvPr/>
            </p:nvSpPr>
            <p:spPr>
              <a:xfrm rot="0">
                <a:off x="3181350" y="1295399"/>
                <a:ext cx="93662" cy="93662"/>
              </a:xfrm>
              <a:prstGeom prst="ellipse"/>
              <a:noFill/>
              <a:ln w="28575" cmpd="sng" cap="flat">
                <a:solidFill>
                  <a:srgbClr val="333300"/>
                </a:solidFill>
                <a:prstDash val="solid"/>
                <a:round/>
              </a:ln>
            </p:spPr>
          </p:sp>
          <p:sp>
            <p:nvSpPr>
              <p:cNvPr id="2602" name="椭圆"/>
              <p:cNvSpPr>
                <a:spLocks/>
              </p:cNvSpPr>
              <p:nvPr/>
            </p:nvSpPr>
            <p:spPr>
              <a:xfrm rot="0">
                <a:off x="4148137" y="1295399"/>
                <a:ext cx="93662" cy="93662"/>
              </a:xfrm>
              <a:prstGeom prst="ellipse"/>
              <a:noFill/>
              <a:ln w="28575" cmpd="sng" cap="flat">
                <a:solidFill>
                  <a:srgbClr val="333300"/>
                </a:solidFill>
                <a:prstDash val="solid"/>
                <a:round/>
              </a:ln>
            </p:spPr>
          </p:sp>
          <p:sp>
            <p:nvSpPr>
              <p:cNvPr id="2603" name="椭圆"/>
              <p:cNvSpPr>
                <a:spLocks/>
              </p:cNvSpPr>
              <p:nvPr/>
            </p:nvSpPr>
            <p:spPr>
              <a:xfrm rot="0">
                <a:off x="5124450" y="1295399"/>
                <a:ext cx="93662" cy="93662"/>
              </a:xfrm>
              <a:prstGeom prst="ellipse"/>
              <a:noFill/>
              <a:ln w="28575" cmpd="sng" cap="flat">
                <a:solidFill>
                  <a:srgbClr val="333300"/>
                </a:solidFill>
                <a:prstDash val="solid"/>
                <a:round/>
              </a:ln>
            </p:spPr>
          </p:sp>
          <p:sp>
            <p:nvSpPr>
              <p:cNvPr id="2604" name="椭圆"/>
              <p:cNvSpPr>
                <a:spLocks/>
              </p:cNvSpPr>
              <p:nvPr/>
            </p:nvSpPr>
            <p:spPr>
              <a:xfrm rot="0">
                <a:off x="6096000" y="1295399"/>
                <a:ext cx="93662" cy="93662"/>
              </a:xfrm>
              <a:prstGeom prst="ellipse"/>
              <a:noFill/>
              <a:ln w="28575" cmpd="sng" cap="flat">
                <a:solidFill>
                  <a:srgbClr val="333300"/>
                </a:solidFill>
                <a:prstDash val="solid"/>
                <a:round/>
              </a:ln>
            </p:spPr>
          </p:sp>
          <p:sp>
            <p:nvSpPr>
              <p:cNvPr id="2605" name="椭圆"/>
              <p:cNvSpPr>
                <a:spLocks/>
              </p:cNvSpPr>
              <p:nvPr/>
            </p:nvSpPr>
            <p:spPr>
              <a:xfrm rot="0">
                <a:off x="8035925" y="1295399"/>
                <a:ext cx="93662" cy="93662"/>
              </a:xfrm>
              <a:prstGeom prst="ellipse"/>
              <a:noFill/>
              <a:ln w="28575" cmpd="sng" cap="flat">
                <a:solidFill>
                  <a:srgbClr val="333300"/>
                </a:solidFill>
                <a:prstDash val="solid"/>
                <a:round/>
              </a:ln>
            </p:spPr>
          </p:sp>
          <p:sp>
            <p:nvSpPr>
              <p:cNvPr id="2606" name="椭圆"/>
              <p:cNvSpPr>
                <a:spLocks/>
              </p:cNvSpPr>
              <p:nvPr/>
            </p:nvSpPr>
            <p:spPr>
              <a:xfrm rot="0">
                <a:off x="7067549" y="1295399"/>
                <a:ext cx="93662" cy="93662"/>
              </a:xfrm>
              <a:prstGeom prst="ellipse"/>
              <a:noFill/>
              <a:ln w="28575" cmpd="sng" cap="flat">
                <a:solidFill>
                  <a:srgbClr val="333300"/>
                </a:solidFill>
                <a:prstDash val="solid"/>
                <a:round/>
              </a:ln>
            </p:spPr>
          </p:sp>
          <p:sp>
            <p:nvSpPr>
              <p:cNvPr id="2607" name="矩形"/>
              <p:cNvSpPr>
                <a:spLocks/>
              </p:cNvSpPr>
              <p:nvPr/>
            </p:nvSpPr>
            <p:spPr>
              <a:xfrm rot="0">
                <a:off x="2895600" y="5562601"/>
                <a:ext cx="3028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0              1            1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2608" name="矩形"/>
              <p:cNvSpPr>
                <a:spLocks/>
              </p:cNvSpPr>
              <p:nvPr/>
            </p:nvSpPr>
            <p:spPr>
              <a:xfrm rot="0">
                <a:off x="2895600" y="4343400"/>
                <a:ext cx="31178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latin typeface="Times New Roman" pitchFamily="0" charset="0"/>
                    <a:ea typeface="宋体" pitchFamily="0" charset="0"/>
                    <a:cs typeface="Calibri" pitchFamily="0" charset="0"/>
                  </a:rPr>
                  <a:t>1              0             0</a:t>
                </a:r>
                <a:endParaRPr lang="zh-CN" altLang="en-US" sz="2800" b="1" i="0" u="none" strike="noStrike" kern="1200" cap="none" spc="0" baseline="0">
                  <a:solidFill>
                    <a:schemeClr val="accent2"/>
                  </a:solidFill>
                  <a:latin typeface="Times New Roman" pitchFamily="0" charset="0"/>
                  <a:ea typeface="宋体" pitchFamily="0" charset="0"/>
                  <a:cs typeface="Calibri" pitchFamily="0" charset="0"/>
                </a:endParaRPr>
              </a:p>
            </p:txBody>
          </p:sp>
          <p:grpSp>
            <p:nvGrpSpPr>
              <p:cNvPr id="2617" name="组合"/>
              <p:cNvGrpSpPr>
                <a:grpSpLocks/>
              </p:cNvGrpSpPr>
              <p:nvPr/>
            </p:nvGrpSpPr>
            <p:grpSpPr>
              <a:xfrm>
                <a:off x="1295399" y="1371600"/>
                <a:ext cx="7091361" cy="519112"/>
                <a:chOff x="1295399" y="1371600"/>
                <a:chExt cx="7091361" cy="519112"/>
              </a:xfrm>
            </p:grpSpPr>
            <p:sp>
              <p:nvSpPr>
                <p:cNvPr id="2609" name="矩形"/>
                <p:cNvSpPr>
                  <a:spLocks/>
                </p:cNvSpPr>
                <p:nvPr/>
              </p:nvSpPr>
              <p:spPr>
                <a:xfrm rot="0">
                  <a:off x="4179395" y="1371600"/>
                  <a:ext cx="44369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FF0000"/>
                    </a:solidFill>
                    <a:latin typeface="Times New Roman" pitchFamily="0" charset="0"/>
                    <a:ea typeface="宋体" pitchFamily="0" charset="0"/>
                    <a:cs typeface="宋体" pitchFamily="0" charset="0"/>
                  </a:endParaRPr>
                </a:p>
              </p:txBody>
            </p:sp>
            <p:sp>
              <p:nvSpPr>
                <p:cNvPr id="2610" name="矩形"/>
                <p:cNvSpPr>
                  <a:spLocks/>
                </p:cNvSpPr>
                <p:nvPr/>
              </p:nvSpPr>
              <p:spPr>
                <a:xfrm rot="0">
                  <a:off x="3218063" y="1371600"/>
                  <a:ext cx="36204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2611" name="矩形"/>
                <p:cNvSpPr>
                  <a:spLocks/>
                </p:cNvSpPr>
                <p:nvPr/>
              </p:nvSpPr>
              <p:spPr>
                <a:xfrm rot="0">
                  <a:off x="2256732" y="1371600"/>
                  <a:ext cx="362038"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2612" name="矩形"/>
                <p:cNvSpPr>
                  <a:spLocks/>
                </p:cNvSpPr>
                <p:nvPr/>
              </p:nvSpPr>
              <p:spPr>
                <a:xfrm rot="0">
                  <a:off x="1295399" y="1371600"/>
                  <a:ext cx="362038"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2613" name="矩形"/>
                <p:cNvSpPr>
                  <a:spLocks/>
                </p:cNvSpPr>
                <p:nvPr/>
              </p:nvSpPr>
              <p:spPr>
                <a:xfrm rot="0">
                  <a:off x="5140727" y="1371600"/>
                  <a:ext cx="36203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2614" name="矩形"/>
                <p:cNvSpPr>
                  <a:spLocks/>
                </p:cNvSpPr>
                <p:nvPr/>
              </p:nvSpPr>
              <p:spPr>
                <a:xfrm rot="0">
                  <a:off x="6102059" y="1371600"/>
                  <a:ext cx="36203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2615" name="矩形"/>
                <p:cNvSpPr>
                  <a:spLocks/>
                </p:cNvSpPr>
                <p:nvPr/>
              </p:nvSpPr>
              <p:spPr>
                <a:xfrm rot="0">
                  <a:off x="7063391" y="1371600"/>
                  <a:ext cx="36203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2616" name="矩形"/>
                <p:cNvSpPr>
                  <a:spLocks/>
                </p:cNvSpPr>
                <p:nvPr/>
              </p:nvSpPr>
              <p:spPr>
                <a:xfrm rot="0">
                  <a:off x="8024722" y="1371600"/>
                  <a:ext cx="36203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grpSp>
        <p:grpSp>
          <p:nvGrpSpPr>
            <p:cNvPr id="2631" name="组合"/>
            <p:cNvGrpSpPr>
              <a:grpSpLocks/>
            </p:cNvGrpSpPr>
            <p:nvPr/>
          </p:nvGrpSpPr>
          <p:grpSpPr>
            <a:xfrm>
              <a:off x="304800" y="2535236"/>
              <a:ext cx="361144" cy="2066290"/>
              <a:chOff x="304800" y="2535236"/>
              <a:chExt cx="361144" cy="2066290"/>
            </a:xfrm>
          </p:grpSpPr>
          <p:grpSp>
            <p:nvGrpSpPr>
              <p:cNvPr id="2622" name="组合"/>
              <p:cNvGrpSpPr>
                <a:grpSpLocks/>
              </p:cNvGrpSpPr>
              <p:nvPr/>
            </p:nvGrpSpPr>
            <p:grpSpPr>
              <a:xfrm>
                <a:off x="304800" y="2535236"/>
                <a:ext cx="361144" cy="731202"/>
                <a:chOff x="304800" y="2535236"/>
                <a:chExt cx="361144" cy="731202"/>
              </a:xfrm>
            </p:grpSpPr>
            <p:sp>
              <p:nvSpPr>
                <p:cNvPr id="2619" name="矩形"/>
                <p:cNvSpPr>
                  <a:spLocks/>
                </p:cNvSpPr>
                <p:nvPr/>
              </p:nvSpPr>
              <p:spPr>
                <a:xfrm rot="0">
                  <a:off x="304800" y="2879724"/>
                  <a:ext cx="361144"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333300"/>
                      </a:solidFill>
                      <a:latin typeface="Times New Roman" pitchFamily="0" charset="0"/>
                      <a:ea typeface="宋体" pitchFamily="0" charset="0"/>
                      <a:cs typeface="Calibri" pitchFamily="0" charset="0"/>
                    </a:rPr>
                    <a:t>A</a:t>
                  </a:r>
                  <a:endParaRPr lang="zh-CN" altLang="en-US" sz="2000" b="1" i="1"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620" name="矩形"/>
                <p:cNvSpPr>
                  <a:spLocks/>
                </p:cNvSpPr>
                <p:nvPr/>
              </p:nvSpPr>
              <p:spPr>
                <a:xfrm rot="0">
                  <a:off x="304800" y="2535236"/>
                  <a:ext cx="361144"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333300"/>
                      </a:solidFill>
                      <a:latin typeface="Times New Roman" pitchFamily="0" charset="0"/>
                      <a:ea typeface="宋体" pitchFamily="0" charset="0"/>
                      <a:cs typeface="Calibri" pitchFamily="0" charset="0"/>
                    </a:rPr>
                    <a:t>A</a:t>
                  </a:r>
                  <a:endParaRPr lang="zh-CN" altLang="en-US" sz="2000" b="1" i="1"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621" name="直线"/>
                <p:cNvSpPr>
                  <a:spLocks/>
                </p:cNvSpPr>
                <p:nvPr/>
              </p:nvSpPr>
              <p:spPr>
                <a:xfrm rot="0">
                  <a:off x="415925" y="2622550"/>
                  <a:ext cx="207962" cy="0"/>
                </a:xfrm>
                <a:prstGeom prst="line"/>
                <a:noFill/>
                <a:ln w="28575" cmpd="sng" cap="flat">
                  <a:solidFill>
                    <a:srgbClr val="000000"/>
                  </a:solidFill>
                  <a:prstDash val="solid"/>
                  <a:round/>
                </a:ln>
              </p:spPr>
            </p:sp>
          </p:grpSp>
          <p:grpSp>
            <p:nvGrpSpPr>
              <p:cNvPr id="2626" name="组合"/>
              <p:cNvGrpSpPr>
                <a:grpSpLocks/>
              </p:cNvGrpSpPr>
              <p:nvPr/>
            </p:nvGrpSpPr>
            <p:grpSpPr>
              <a:xfrm>
                <a:off x="304800" y="3200400"/>
                <a:ext cx="361144" cy="731201"/>
                <a:chOff x="304800" y="3200400"/>
                <a:chExt cx="361144" cy="731201"/>
              </a:xfrm>
            </p:grpSpPr>
            <p:sp>
              <p:nvSpPr>
                <p:cNvPr id="2623" name="矩形"/>
                <p:cNvSpPr>
                  <a:spLocks/>
                </p:cNvSpPr>
                <p:nvPr/>
              </p:nvSpPr>
              <p:spPr>
                <a:xfrm rot="0">
                  <a:off x="304800" y="3544887"/>
                  <a:ext cx="361144"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333300"/>
                      </a:solidFill>
                      <a:latin typeface="Times New Roman" pitchFamily="0" charset="0"/>
                      <a:ea typeface="宋体" pitchFamily="0" charset="0"/>
                      <a:cs typeface="Calibri" pitchFamily="0" charset="0"/>
                    </a:rPr>
                    <a:t>B</a:t>
                  </a:r>
                  <a:endParaRPr lang="zh-CN" altLang="en-US" sz="2000" b="1" i="1"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624" name="矩形"/>
                <p:cNvSpPr>
                  <a:spLocks/>
                </p:cNvSpPr>
                <p:nvPr/>
              </p:nvSpPr>
              <p:spPr>
                <a:xfrm rot="0">
                  <a:off x="304800" y="3200400"/>
                  <a:ext cx="361144"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333300"/>
                      </a:solidFill>
                      <a:latin typeface="Times New Roman" pitchFamily="0" charset="0"/>
                      <a:ea typeface="宋体" pitchFamily="0" charset="0"/>
                      <a:cs typeface="Calibri" pitchFamily="0" charset="0"/>
                    </a:rPr>
                    <a:t>B</a:t>
                  </a:r>
                  <a:endParaRPr lang="zh-CN" altLang="en-US" sz="2000" b="1" i="1"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625" name="直线"/>
                <p:cNvSpPr>
                  <a:spLocks/>
                </p:cNvSpPr>
                <p:nvPr/>
              </p:nvSpPr>
              <p:spPr>
                <a:xfrm rot="0">
                  <a:off x="415925" y="3287713"/>
                  <a:ext cx="207962" cy="0"/>
                </a:xfrm>
                <a:prstGeom prst="line"/>
                <a:noFill/>
                <a:ln w="28575" cmpd="sng" cap="flat">
                  <a:solidFill>
                    <a:srgbClr val="000000"/>
                  </a:solidFill>
                  <a:prstDash val="solid"/>
                  <a:round/>
                </a:ln>
              </p:spPr>
            </p:sp>
          </p:grpSp>
          <p:grpSp>
            <p:nvGrpSpPr>
              <p:cNvPr id="2630" name="组合"/>
              <p:cNvGrpSpPr>
                <a:grpSpLocks/>
              </p:cNvGrpSpPr>
              <p:nvPr/>
            </p:nvGrpSpPr>
            <p:grpSpPr>
              <a:xfrm>
                <a:off x="304800" y="3870325"/>
                <a:ext cx="361144" cy="731201"/>
                <a:chOff x="304800" y="3870325"/>
                <a:chExt cx="361144" cy="731201"/>
              </a:xfrm>
            </p:grpSpPr>
            <p:sp>
              <p:nvSpPr>
                <p:cNvPr id="2627" name="矩形"/>
                <p:cNvSpPr>
                  <a:spLocks/>
                </p:cNvSpPr>
                <p:nvPr/>
              </p:nvSpPr>
              <p:spPr>
                <a:xfrm rot="0">
                  <a:off x="304800" y="4214812"/>
                  <a:ext cx="361144"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333300"/>
                      </a:solidFill>
                      <a:latin typeface="Times New Roman" pitchFamily="0" charset="0"/>
                      <a:ea typeface="宋体" pitchFamily="0" charset="0"/>
                      <a:cs typeface="Calibri" pitchFamily="0" charset="0"/>
                    </a:rPr>
                    <a:t>C</a:t>
                  </a:r>
                  <a:endParaRPr lang="zh-CN" altLang="en-US" sz="2000" b="1" i="1"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628" name="矩形"/>
                <p:cNvSpPr>
                  <a:spLocks/>
                </p:cNvSpPr>
                <p:nvPr/>
              </p:nvSpPr>
              <p:spPr>
                <a:xfrm rot="0">
                  <a:off x="304800" y="3870325"/>
                  <a:ext cx="361144"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333300"/>
                      </a:solidFill>
                      <a:latin typeface="Times New Roman" pitchFamily="0" charset="0"/>
                      <a:ea typeface="宋体" pitchFamily="0" charset="0"/>
                      <a:cs typeface="Calibri" pitchFamily="0" charset="0"/>
                    </a:rPr>
                    <a:t>C</a:t>
                  </a:r>
                  <a:endParaRPr lang="zh-CN" altLang="en-US" sz="2000" b="1" i="1" u="none" strike="noStrike" kern="1200" cap="none" spc="0" baseline="0">
                    <a:solidFill>
                      <a:srgbClr val="333300"/>
                    </a:solidFill>
                    <a:latin typeface="Times New Roman" pitchFamily="0" charset="0"/>
                    <a:ea typeface="宋体" pitchFamily="0" charset="0"/>
                    <a:cs typeface="Calibri" pitchFamily="0" charset="0"/>
                  </a:endParaRPr>
                </a:p>
              </p:txBody>
            </p:sp>
            <p:sp>
              <p:nvSpPr>
                <p:cNvPr id="2629" name="直线"/>
                <p:cNvSpPr>
                  <a:spLocks/>
                </p:cNvSpPr>
                <p:nvPr/>
              </p:nvSpPr>
              <p:spPr>
                <a:xfrm rot="0">
                  <a:off x="415925" y="3957636"/>
                  <a:ext cx="207962" cy="0"/>
                </a:xfrm>
                <a:prstGeom prst="line"/>
                <a:noFill/>
                <a:ln w="28575" cmpd="sng" cap="flat">
                  <a:solidFill>
                    <a:srgbClr val="000000"/>
                  </a:solidFill>
                  <a:prstDash val="solid"/>
                  <a:round/>
                </a:ln>
              </p:spPr>
            </p:sp>
          </p:grpSp>
        </p:grpSp>
      </p:grpSp>
    </p:spTree>
    <p:extLst>
      <p:ext uri="{BB962C8B-B14F-4D97-AF65-F5344CB8AC3E}">
        <p14:creationId xmlns:p14="http://schemas.microsoft.com/office/powerpoint/2010/main" val="190205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32"/>
                                        </p:tgtEl>
                                        <p:attrNameLst>
                                          <p:attrName>style.visibility</p:attrName>
                                        </p:attrNameLst>
                                      </p:cBhvr>
                                      <p:to>
                                        <p:strVal val="visible"/>
                                      </p:to>
                                    </p:set>
                                    <p:animEffect transition="in" filter="box(out)">
                                      <p:cBhvr>
                                        <p:cTn id="7" dur="500"/>
                                        <p:tgtEl>
                                          <p:spTgt spid="2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 grpId="0" animBg="1"/>
    </p:bldLst>
  </p:timing>
</p:sld>
</file>

<file path=ppt/slides/slide5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40" name="矩形"/>
          <p:cNvSpPr>
            <a:spLocks/>
          </p:cNvSpPr>
          <p:nvPr/>
        </p:nvSpPr>
        <p:spPr>
          <a:xfrm rot="0">
            <a:off x="539750" y="692150"/>
            <a:ext cx="8153400" cy="4498975"/>
          </a:xfrm>
          <a:prstGeom prst="rect"/>
          <a:noFill/>
          <a:ln w="9525" cmpd="sng" cap="flat">
            <a:noFill/>
            <a:prstDash val="solid"/>
            <a:miter/>
          </a:ln>
        </p:spPr>
        <p:txBody>
          <a:bodyPr vert="horz" wrap="square" lIns="91440" tIns="45720" rIns="91440" bIns="45720" anchor="t" anchorCtr="0">
            <a:prstTxWarp prst="textNoShape"/>
          </a:bodyPr>
          <a:lstStyle/>
          <a:p>
            <a:pPr marL="342900" indent="-342900" algn="l" eaLnBrk="1" latinLnBrk="0" hangingPunct="1">
              <a:lnSpc>
                <a:spcPct val="100000"/>
              </a:lnSpc>
              <a:spcBef>
                <a:spcPct val="20000"/>
              </a:spcBef>
              <a:spcAft>
                <a:spcPts val="0"/>
              </a:spcAft>
              <a:buChar char="•"/>
            </a:pP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3</a:t>
            </a: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线</a:t>
            </a: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—8</a:t>
            </a: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线译码器</a:t>
            </a: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74LS138</a:t>
            </a:r>
            <a:endPar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pic>
        <p:nvPicPr>
          <p:cNvPr id="2641" name="图片"/>
          <p:cNvPicPr>
            <a:picLocks noChangeAspect="1"/>
          </p:cNvPicPr>
          <p:nvPr/>
        </p:nvPicPr>
        <p:blipFill>
          <a:blip r:embed="rId1" cstate="print"/>
          <a:srcRect l="5260" r="46199"/>
          <a:stretch>
            <a:fillRect/>
          </a:stretch>
        </p:blipFill>
        <p:spPr>
          <a:xfrm rot="0">
            <a:off x="395288" y="2060575"/>
            <a:ext cx="5545137" cy="2379663"/>
          </a:xfrm>
          <a:prstGeom prst="rect"/>
          <a:noFill/>
          <a:ln w="9525" cmpd="sng" cap="flat">
            <a:noFill/>
            <a:prstDash val="solid"/>
            <a:round/>
          </a:ln>
        </p:spPr>
      </p:pic>
      <p:pic>
        <p:nvPicPr>
          <p:cNvPr id="2642" name="图片" descr="7d50"/>
          <p:cNvPicPr>
            <a:picLocks noChangeAspect="1"/>
          </p:cNvPicPr>
          <p:nvPr/>
        </p:nvPicPr>
        <p:blipFill>
          <a:blip r:embed="rId2" cstate="print"/>
          <a:srcRect t="32927" b="3212" l="62489"/>
          <a:stretch>
            <a:fillRect/>
          </a:stretch>
        </p:blipFill>
        <p:spPr>
          <a:xfrm rot="0">
            <a:off x="5940425" y="1628775"/>
            <a:ext cx="3086100" cy="3744913"/>
          </a:xfrm>
          <a:prstGeom prst="rect"/>
          <a:noFill/>
          <a:ln w="9525" cmpd="sng" cap="flat">
            <a:noFill/>
            <a:prstDash val="solid"/>
            <a:round/>
          </a:ln>
        </p:spPr>
      </p:pic>
      <p:sp>
        <p:nvSpPr>
          <p:cNvPr id="5182" name="曲线"/>
          <p:cNvSpPr>
            <a:spLocks/>
          </p:cNvSpPr>
          <p:nvPr/>
        </p:nvSpPr>
        <p:spPr>
          <a:xfrm rot="0">
            <a:off x="516300" y="2990982"/>
            <a:ext cx="4931560" cy="80115"/>
          </a:xfrm>
          <a:custGeom>
            <a:gdLst>
              <a:gd name="T1" fmla="*/ 0 w 21600"/>
              <a:gd name="T2" fmla="*/ 0 h 21600"/>
              <a:gd name="T3" fmla="*/ 21600 w 21600"/>
              <a:gd name="T4" fmla="*/ 21600 h 21600"/>
            </a:gdLst>
            <a:rect l="T1" t="T2" r="T3" b="T4"/>
            <a:pathLst>
              <a:path w="21600" h="21600">
                <a:moveTo>
                  <a:pt x="38" y="0"/>
                </a:moveTo>
                <a:lnTo>
                  <a:pt x="0" y="0"/>
                </a:lnTo>
                <a:lnTo>
                  <a:pt x="0" y="2400"/>
                </a:lnTo>
                <a:lnTo>
                  <a:pt x="38" y="4800"/>
                </a:lnTo>
                <a:lnTo>
                  <a:pt x="155" y="9600"/>
                </a:lnTo>
                <a:lnTo>
                  <a:pt x="389" y="9600"/>
                </a:lnTo>
                <a:lnTo>
                  <a:pt x="623" y="12000"/>
                </a:lnTo>
                <a:lnTo>
                  <a:pt x="857" y="12000"/>
                </a:lnTo>
                <a:lnTo>
                  <a:pt x="1130" y="12000"/>
                </a:lnTo>
                <a:lnTo>
                  <a:pt x="1325" y="12000"/>
                </a:lnTo>
                <a:lnTo>
                  <a:pt x="1520" y="12000"/>
                </a:lnTo>
                <a:lnTo>
                  <a:pt x="1598" y="12000"/>
                </a:lnTo>
                <a:lnTo>
                  <a:pt x="1715" y="12000"/>
                </a:lnTo>
                <a:lnTo>
                  <a:pt x="1754" y="12000"/>
                </a:lnTo>
                <a:lnTo>
                  <a:pt x="1793" y="12000"/>
                </a:lnTo>
                <a:lnTo>
                  <a:pt x="1832" y="12000"/>
                </a:lnTo>
                <a:lnTo>
                  <a:pt x="1910" y="12000"/>
                </a:lnTo>
                <a:lnTo>
                  <a:pt x="1988" y="14400"/>
                </a:lnTo>
                <a:lnTo>
                  <a:pt x="2066" y="14400"/>
                </a:lnTo>
                <a:lnTo>
                  <a:pt x="2144" y="14400"/>
                </a:lnTo>
                <a:lnTo>
                  <a:pt x="2261" y="14400"/>
                </a:lnTo>
                <a:lnTo>
                  <a:pt x="2378" y="14400"/>
                </a:lnTo>
                <a:lnTo>
                  <a:pt x="2534" y="14400"/>
                </a:lnTo>
                <a:lnTo>
                  <a:pt x="2690" y="14400"/>
                </a:lnTo>
                <a:lnTo>
                  <a:pt x="2807" y="14400"/>
                </a:lnTo>
                <a:lnTo>
                  <a:pt x="2924" y="14400"/>
                </a:lnTo>
                <a:lnTo>
                  <a:pt x="3002" y="14400"/>
                </a:lnTo>
                <a:lnTo>
                  <a:pt x="3119" y="14400"/>
                </a:lnTo>
                <a:lnTo>
                  <a:pt x="3236" y="14400"/>
                </a:lnTo>
                <a:lnTo>
                  <a:pt x="3353" y="14400"/>
                </a:lnTo>
                <a:lnTo>
                  <a:pt x="3470" y="14400"/>
                </a:lnTo>
                <a:lnTo>
                  <a:pt x="3587" y="14400"/>
                </a:lnTo>
                <a:lnTo>
                  <a:pt x="3664" y="14400"/>
                </a:lnTo>
                <a:lnTo>
                  <a:pt x="3781" y="14400"/>
                </a:lnTo>
                <a:lnTo>
                  <a:pt x="3859" y="14400"/>
                </a:lnTo>
                <a:lnTo>
                  <a:pt x="3937" y="14400"/>
                </a:lnTo>
                <a:lnTo>
                  <a:pt x="4054" y="14400"/>
                </a:lnTo>
                <a:lnTo>
                  <a:pt x="4171" y="14400"/>
                </a:lnTo>
                <a:lnTo>
                  <a:pt x="4288" y="16800"/>
                </a:lnTo>
                <a:lnTo>
                  <a:pt x="4405" y="19200"/>
                </a:lnTo>
                <a:lnTo>
                  <a:pt x="4522" y="19200"/>
                </a:lnTo>
                <a:lnTo>
                  <a:pt x="4678" y="19200"/>
                </a:lnTo>
                <a:lnTo>
                  <a:pt x="4834" y="19200"/>
                </a:lnTo>
                <a:lnTo>
                  <a:pt x="4990" y="19200"/>
                </a:lnTo>
                <a:lnTo>
                  <a:pt x="5224" y="19200"/>
                </a:lnTo>
                <a:lnTo>
                  <a:pt x="5380" y="19200"/>
                </a:lnTo>
                <a:lnTo>
                  <a:pt x="5575" y="19200"/>
                </a:lnTo>
                <a:lnTo>
                  <a:pt x="5809" y="21600"/>
                </a:lnTo>
                <a:lnTo>
                  <a:pt x="6004" y="21600"/>
                </a:lnTo>
                <a:lnTo>
                  <a:pt x="6238" y="21600"/>
                </a:lnTo>
                <a:lnTo>
                  <a:pt x="6433" y="21600"/>
                </a:lnTo>
                <a:lnTo>
                  <a:pt x="6667" y="21600"/>
                </a:lnTo>
                <a:lnTo>
                  <a:pt x="6862" y="21600"/>
                </a:lnTo>
                <a:lnTo>
                  <a:pt x="7135" y="21600"/>
                </a:lnTo>
                <a:lnTo>
                  <a:pt x="7329" y="21600"/>
                </a:lnTo>
                <a:lnTo>
                  <a:pt x="7563" y="21600"/>
                </a:lnTo>
                <a:lnTo>
                  <a:pt x="7758" y="21600"/>
                </a:lnTo>
                <a:lnTo>
                  <a:pt x="7953" y="21600"/>
                </a:lnTo>
                <a:lnTo>
                  <a:pt x="8187" y="21600"/>
                </a:lnTo>
                <a:lnTo>
                  <a:pt x="8382" y="21600"/>
                </a:lnTo>
                <a:lnTo>
                  <a:pt x="8616" y="21600"/>
                </a:lnTo>
                <a:lnTo>
                  <a:pt x="8811" y="21600"/>
                </a:lnTo>
                <a:lnTo>
                  <a:pt x="8967" y="21600"/>
                </a:lnTo>
                <a:lnTo>
                  <a:pt x="9201" y="21600"/>
                </a:lnTo>
                <a:lnTo>
                  <a:pt x="9396" y="21600"/>
                </a:lnTo>
                <a:lnTo>
                  <a:pt x="9552" y="21600"/>
                </a:lnTo>
                <a:lnTo>
                  <a:pt x="9786" y="21600"/>
                </a:lnTo>
                <a:lnTo>
                  <a:pt x="9942" y="21600"/>
                </a:lnTo>
                <a:lnTo>
                  <a:pt x="10059" y="21600"/>
                </a:lnTo>
                <a:lnTo>
                  <a:pt x="10176" y="21600"/>
                </a:lnTo>
                <a:lnTo>
                  <a:pt x="10293" y="19200"/>
                </a:lnTo>
                <a:lnTo>
                  <a:pt x="10371" y="19200"/>
                </a:lnTo>
                <a:lnTo>
                  <a:pt x="10449" y="19200"/>
                </a:lnTo>
                <a:lnTo>
                  <a:pt x="10566" y="19200"/>
                </a:lnTo>
                <a:lnTo>
                  <a:pt x="10683" y="19200"/>
                </a:lnTo>
                <a:lnTo>
                  <a:pt x="10800" y="19200"/>
                </a:lnTo>
                <a:lnTo>
                  <a:pt x="10916" y="19200"/>
                </a:lnTo>
                <a:lnTo>
                  <a:pt x="10994" y="19200"/>
                </a:lnTo>
                <a:lnTo>
                  <a:pt x="11111" y="19200"/>
                </a:lnTo>
                <a:lnTo>
                  <a:pt x="11228" y="19200"/>
                </a:lnTo>
                <a:lnTo>
                  <a:pt x="11384" y="19200"/>
                </a:lnTo>
                <a:lnTo>
                  <a:pt x="11540" y="19200"/>
                </a:lnTo>
                <a:lnTo>
                  <a:pt x="11735" y="19200"/>
                </a:lnTo>
                <a:lnTo>
                  <a:pt x="11852" y="19200"/>
                </a:lnTo>
                <a:lnTo>
                  <a:pt x="11969" y="19200"/>
                </a:lnTo>
                <a:lnTo>
                  <a:pt x="12164" y="19200"/>
                </a:lnTo>
                <a:lnTo>
                  <a:pt x="12359" y="19200"/>
                </a:lnTo>
                <a:lnTo>
                  <a:pt x="12554" y="19200"/>
                </a:lnTo>
                <a:lnTo>
                  <a:pt x="12788" y="19200"/>
                </a:lnTo>
                <a:lnTo>
                  <a:pt x="12983" y="19200"/>
                </a:lnTo>
                <a:lnTo>
                  <a:pt x="13217" y="19200"/>
                </a:lnTo>
                <a:lnTo>
                  <a:pt x="13412" y="19200"/>
                </a:lnTo>
                <a:lnTo>
                  <a:pt x="13646" y="19200"/>
                </a:lnTo>
                <a:lnTo>
                  <a:pt x="13802" y="19200"/>
                </a:lnTo>
                <a:lnTo>
                  <a:pt x="13958" y="19200"/>
                </a:lnTo>
                <a:lnTo>
                  <a:pt x="14075" y="19200"/>
                </a:lnTo>
                <a:lnTo>
                  <a:pt x="14192" y="19200"/>
                </a:lnTo>
                <a:lnTo>
                  <a:pt x="14309" y="19200"/>
                </a:lnTo>
                <a:lnTo>
                  <a:pt x="14464" y="19200"/>
                </a:lnTo>
                <a:lnTo>
                  <a:pt x="14659" y="19200"/>
                </a:lnTo>
                <a:lnTo>
                  <a:pt x="14893" y="19200"/>
                </a:lnTo>
                <a:lnTo>
                  <a:pt x="15127" y="19200"/>
                </a:lnTo>
                <a:lnTo>
                  <a:pt x="15439" y="19200"/>
                </a:lnTo>
                <a:lnTo>
                  <a:pt x="15712" y="19200"/>
                </a:lnTo>
                <a:lnTo>
                  <a:pt x="16024" y="19200"/>
                </a:lnTo>
                <a:lnTo>
                  <a:pt x="16336" y="19200"/>
                </a:lnTo>
                <a:lnTo>
                  <a:pt x="16609" y="19200"/>
                </a:lnTo>
                <a:lnTo>
                  <a:pt x="16882" y="19200"/>
                </a:lnTo>
                <a:lnTo>
                  <a:pt x="17077" y="19200"/>
                </a:lnTo>
                <a:lnTo>
                  <a:pt x="17233" y="19200"/>
                </a:lnTo>
                <a:lnTo>
                  <a:pt x="17389" y="19200"/>
                </a:lnTo>
                <a:lnTo>
                  <a:pt x="17506" y="19200"/>
                </a:lnTo>
                <a:lnTo>
                  <a:pt x="17623" y="19200"/>
                </a:lnTo>
                <a:lnTo>
                  <a:pt x="17740" y="19200"/>
                </a:lnTo>
                <a:lnTo>
                  <a:pt x="17818" y="19200"/>
                </a:lnTo>
                <a:lnTo>
                  <a:pt x="17896" y="19200"/>
                </a:lnTo>
                <a:lnTo>
                  <a:pt x="17935" y="19200"/>
                </a:lnTo>
                <a:lnTo>
                  <a:pt x="17974" y="19200"/>
                </a:lnTo>
                <a:lnTo>
                  <a:pt x="18051" y="19200"/>
                </a:lnTo>
                <a:lnTo>
                  <a:pt x="18129" y="19200"/>
                </a:lnTo>
                <a:lnTo>
                  <a:pt x="18168" y="19200"/>
                </a:lnTo>
                <a:lnTo>
                  <a:pt x="18207" y="19200"/>
                </a:lnTo>
                <a:lnTo>
                  <a:pt x="18285" y="19200"/>
                </a:lnTo>
                <a:lnTo>
                  <a:pt x="18324" y="19200"/>
                </a:lnTo>
                <a:lnTo>
                  <a:pt x="18363" y="19200"/>
                </a:lnTo>
                <a:lnTo>
                  <a:pt x="18441" y="19200"/>
                </a:lnTo>
                <a:lnTo>
                  <a:pt x="18558" y="19200"/>
                </a:lnTo>
                <a:lnTo>
                  <a:pt x="18636" y="19200"/>
                </a:lnTo>
                <a:lnTo>
                  <a:pt x="18753" y="19200"/>
                </a:lnTo>
                <a:lnTo>
                  <a:pt x="18870" y="19200"/>
                </a:lnTo>
                <a:lnTo>
                  <a:pt x="18948" y="19200"/>
                </a:lnTo>
                <a:lnTo>
                  <a:pt x="19065" y="19200"/>
                </a:lnTo>
                <a:lnTo>
                  <a:pt x="19143" y="19200"/>
                </a:lnTo>
                <a:lnTo>
                  <a:pt x="19221" y="19200"/>
                </a:lnTo>
                <a:lnTo>
                  <a:pt x="19299" y="19200"/>
                </a:lnTo>
                <a:lnTo>
                  <a:pt x="19377" y="19200"/>
                </a:lnTo>
                <a:lnTo>
                  <a:pt x="19494" y="19200"/>
                </a:lnTo>
                <a:lnTo>
                  <a:pt x="19611" y="19200"/>
                </a:lnTo>
                <a:lnTo>
                  <a:pt x="19728" y="19200"/>
                </a:lnTo>
                <a:lnTo>
                  <a:pt x="19845" y="19200"/>
                </a:lnTo>
                <a:lnTo>
                  <a:pt x="20001" y="19200"/>
                </a:lnTo>
                <a:lnTo>
                  <a:pt x="20118" y="19200"/>
                </a:lnTo>
                <a:lnTo>
                  <a:pt x="20235" y="19200"/>
                </a:lnTo>
                <a:lnTo>
                  <a:pt x="20313" y="16800"/>
                </a:lnTo>
                <a:lnTo>
                  <a:pt x="20391" y="16800"/>
                </a:lnTo>
                <a:lnTo>
                  <a:pt x="20508" y="16800"/>
                </a:lnTo>
                <a:lnTo>
                  <a:pt x="20547" y="14400"/>
                </a:lnTo>
                <a:lnTo>
                  <a:pt x="20586" y="14400"/>
                </a:lnTo>
                <a:lnTo>
                  <a:pt x="20625" y="14400"/>
                </a:lnTo>
                <a:lnTo>
                  <a:pt x="20664" y="12000"/>
                </a:lnTo>
                <a:lnTo>
                  <a:pt x="20742" y="12000"/>
                </a:lnTo>
                <a:lnTo>
                  <a:pt x="20820" y="12000"/>
                </a:lnTo>
                <a:lnTo>
                  <a:pt x="20898" y="12000"/>
                </a:lnTo>
                <a:lnTo>
                  <a:pt x="20937" y="12000"/>
                </a:lnTo>
                <a:lnTo>
                  <a:pt x="20976" y="12000"/>
                </a:lnTo>
                <a:lnTo>
                  <a:pt x="21054" y="12000"/>
                </a:lnTo>
                <a:lnTo>
                  <a:pt x="21093" y="12000"/>
                </a:lnTo>
                <a:lnTo>
                  <a:pt x="21132" y="12000"/>
                </a:lnTo>
                <a:lnTo>
                  <a:pt x="21171" y="12000"/>
                </a:lnTo>
                <a:lnTo>
                  <a:pt x="21249" y="12000"/>
                </a:lnTo>
                <a:lnTo>
                  <a:pt x="21288" y="12000"/>
                </a:lnTo>
                <a:lnTo>
                  <a:pt x="21327" y="12000"/>
                </a:lnTo>
                <a:lnTo>
                  <a:pt x="21366" y="12000"/>
                </a:lnTo>
                <a:lnTo>
                  <a:pt x="21444" y="12000"/>
                </a:lnTo>
                <a:lnTo>
                  <a:pt x="21483" y="12000"/>
                </a:lnTo>
                <a:lnTo>
                  <a:pt x="21522" y="12000"/>
                </a:lnTo>
                <a:lnTo>
                  <a:pt x="21600" y="12000"/>
                </a:lnTo>
                <a:lnTo>
                  <a:pt x="21600" y="12000"/>
                </a:lnTo>
              </a:path>
            </a:pathLst>
          </a:custGeom>
          <a:noFill/>
          <a:ln w="25400" cmpd="sng" cap="flat">
            <a:solidFill>
              <a:srgbClr val="FF0000"/>
            </a:solidFill>
            <a:prstDash val="solid"/>
            <a:miter/>
          </a:ln>
        </p:spPr>
      </p:sp>
      <p:sp>
        <p:nvSpPr>
          <p:cNvPr id="5183" name="曲线"/>
          <p:cNvSpPr>
            <a:spLocks/>
          </p:cNvSpPr>
          <p:nvPr/>
        </p:nvSpPr>
        <p:spPr>
          <a:xfrm rot="0">
            <a:off x="480693" y="3961271"/>
            <a:ext cx="4041387" cy="26705"/>
          </a:xfrm>
          <a:custGeom>
            <a:gdLst>
              <a:gd name="T1" fmla="*/ 0 w 21600"/>
              <a:gd name="T2" fmla="*/ 0 h 21600"/>
              <a:gd name="T3" fmla="*/ 21600 w 21600"/>
              <a:gd name="T4" fmla="*/ 21600 h 21600"/>
            </a:gdLst>
            <a:rect l="T1" t="T2" r="T3" b="T4"/>
            <a:pathLst>
              <a:path w="21600" h="21600">
                <a:moveTo>
                  <a:pt x="0" y="0"/>
                </a:moveTo>
                <a:lnTo>
                  <a:pt x="47" y="0"/>
                </a:lnTo>
                <a:lnTo>
                  <a:pt x="190" y="7199"/>
                </a:lnTo>
                <a:lnTo>
                  <a:pt x="380" y="7199"/>
                </a:lnTo>
                <a:lnTo>
                  <a:pt x="713" y="7199"/>
                </a:lnTo>
                <a:lnTo>
                  <a:pt x="1046" y="7199"/>
                </a:lnTo>
                <a:lnTo>
                  <a:pt x="1474" y="7199"/>
                </a:lnTo>
                <a:lnTo>
                  <a:pt x="1903" y="7199"/>
                </a:lnTo>
                <a:lnTo>
                  <a:pt x="2426" y="7199"/>
                </a:lnTo>
                <a:lnTo>
                  <a:pt x="2949" y="7199"/>
                </a:lnTo>
                <a:lnTo>
                  <a:pt x="3425" y="7199"/>
                </a:lnTo>
                <a:lnTo>
                  <a:pt x="3901" y="7199"/>
                </a:lnTo>
                <a:lnTo>
                  <a:pt x="4329" y="7199"/>
                </a:lnTo>
                <a:lnTo>
                  <a:pt x="4710" y="7199"/>
                </a:lnTo>
                <a:lnTo>
                  <a:pt x="5090" y="7199"/>
                </a:lnTo>
                <a:lnTo>
                  <a:pt x="5423" y="7199"/>
                </a:lnTo>
                <a:lnTo>
                  <a:pt x="5661" y="7199"/>
                </a:lnTo>
                <a:lnTo>
                  <a:pt x="5851" y="7199"/>
                </a:lnTo>
                <a:lnTo>
                  <a:pt x="6042" y="7199"/>
                </a:lnTo>
                <a:lnTo>
                  <a:pt x="6185" y="14400"/>
                </a:lnTo>
                <a:lnTo>
                  <a:pt x="6327" y="14400"/>
                </a:lnTo>
                <a:lnTo>
                  <a:pt x="6518" y="14400"/>
                </a:lnTo>
                <a:lnTo>
                  <a:pt x="6660" y="14400"/>
                </a:lnTo>
                <a:lnTo>
                  <a:pt x="6851" y="14400"/>
                </a:lnTo>
                <a:lnTo>
                  <a:pt x="7088" y="14400"/>
                </a:lnTo>
                <a:lnTo>
                  <a:pt x="7279" y="14400"/>
                </a:lnTo>
                <a:lnTo>
                  <a:pt x="7517" y="14400"/>
                </a:lnTo>
                <a:lnTo>
                  <a:pt x="7850" y="14400"/>
                </a:lnTo>
                <a:lnTo>
                  <a:pt x="8183" y="14400"/>
                </a:lnTo>
                <a:lnTo>
                  <a:pt x="8563" y="14400"/>
                </a:lnTo>
                <a:lnTo>
                  <a:pt x="8992" y="14400"/>
                </a:lnTo>
                <a:lnTo>
                  <a:pt x="9515" y="14400"/>
                </a:lnTo>
                <a:lnTo>
                  <a:pt x="9991" y="14400"/>
                </a:lnTo>
                <a:lnTo>
                  <a:pt x="10419" y="14400"/>
                </a:lnTo>
                <a:lnTo>
                  <a:pt x="10942" y="14400"/>
                </a:lnTo>
                <a:lnTo>
                  <a:pt x="11466" y="14400"/>
                </a:lnTo>
                <a:lnTo>
                  <a:pt x="11894" y="14400"/>
                </a:lnTo>
                <a:lnTo>
                  <a:pt x="12417" y="14400"/>
                </a:lnTo>
                <a:lnTo>
                  <a:pt x="12845" y="14400"/>
                </a:lnTo>
                <a:lnTo>
                  <a:pt x="13274" y="14400"/>
                </a:lnTo>
                <a:lnTo>
                  <a:pt x="13654" y="14400"/>
                </a:lnTo>
                <a:lnTo>
                  <a:pt x="14035" y="14400"/>
                </a:lnTo>
                <a:lnTo>
                  <a:pt x="14368" y="14400"/>
                </a:lnTo>
                <a:lnTo>
                  <a:pt x="14653" y="14400"/>
                </a:lnTo>
                <a:lnTo>
                  <a:pt x="14891" y="14400"/>
                </a:lnTo>
                <a:lnTo>
                  <a:pt x="15081" y="14400"/>
                </a:lnTo>
                <a:lnTo>
                  <a:pt x="15272" y="14400"/>
                </a:lnTo>
                <a:lnTo>
                  <a:pt x="15557" y="14400"/>
                </a:lnTo>
                <a:lnTo>
                  <a:pt x="15748" y="14400"/>
                </a:lnTo>
                <a:lnTo>
                  <a:pt x="15890" y="14400"/>
                </a:lnTo>
                <a:lnTo>
                  <a:pt x="16081" y="14400"/>
                </a:lnTo>
                <a:lnTo>
                  <a:pt x="16271" y="14400"/>
                </a:lnTo>
                <a:lnTo>
                  <a:pt x="16461" y="14400"/>
                </a:lnTo>
                <a:lnTo>
                  <a:pt x="16699" y="14400"/>
                </a:lnTo>
                <a:lnTo>
                  <a:pt x="16985" y="14400"/>
                </a:lnTo>
                <a:lnTo>
                  <a:pt x="17222" y="14400"/>
                </a:lnTo>
                <a:lnTo>
                  <a:pt x="17555" y="14400"/>
                </a:lnTo>
                <a:lnTo>
                  <a:pt x="17888" y="14400"/>
                </a:lnTo>
                <a:lnTo>
                  <a:pt x="18126" y="14400"/>
                </a:lnTo>
                <a:lnTo>
                  <a:pt x="18459" y="14400"/>
                </a:lnTo>
                <a:lnTo>
                  <a:pt x="18697" y="14400"/>
                </a:lnTo>
                <a:lnTo>
                  <a:pt x="18983" y="14400"/>
                </a:lnTo>
                <a:lnTo>
                  <a:pt x="19221" y="14400"/>
                </a:lnTo>
                <a:lnTo>
                  <a:pt x="19506" y="14400"/>
                </a:lnTo>
                <a:lnTo>
                  <a:pt x="19696" y="14400"/>
                </a:lnTo>
                <a:lnTo>
                  <a:pt x="19887" y="14400"/>
                </a:lnTo>
                <a:lnTo>
                  <a:pt x="20029" y="14400"/>
                </a:lnTo>
                <a:lnTo>
                  <a:pt x="20172" y="14400"/>
                </a:lnTo>
                <a:lnTo>
                  <a:pt x="20220" y="14400"/>
                </a:lnTo>
                <a:lnTo>
                  <a:pt x="20267" y="14400"/>
                </a:lnTo>
                <a:lnTo>
                  <a:pt x="20362" y="14400"/>
                </a:lnTo>
                <a:lnTo>
                  <a:pt x="20458" y="14400"/>
                </a:lnTo>
                <a:lnTo>
                  <a:pt x="20553" y="14400"/>
                </a:lnTo>
                <a:lnTo>
                  <a:pt x="20648" y="21600"/>
                </a:lnTo>
                <a:lnTo>
                  <a:pt x="20743" y="21600"/>
                </a:lnTo>
                <a:lnTo>
                  <a:pt x="20886" y="21600"/>
                </a:lnTo>
                <a:lnTo>
                  <a:pt x="21029" y="21600"/>
                </a:lnTo>
                <a:lnTo>
                  <a:pt x="21171" y="21600"/>
                </a:lnTo>
                <a:lnTo>
                  <a:pt x="21314" y="21600"/>
                </a:lnTo>
                <a:lnTo>
                  <a:pt x="21409" y="21600"/>
                </a:lnTo>
                <a:lnTo>
                  <a:pt x="21552" y="21600"/>
                </a:lnTo>
                <a:lnTo>
                  <a:pt x="21600" y="21600"/>
                </a:lnTo>
                <a:lnTo>
                  <a:pt x="21600" y="21600"/>
                </a:lnTo>
              </a:path>
            </a:pathLst>
          </a:custGeom>
          <a:noFill/>
          <a:ln w="25400" cmpd="sng" cap="flat">
            <a:solidFill>
              <a:srgbClr val="FF0000"/>
            </a:solidFill>
            <a:prstDash val="solid"/>
            <a:miter/>
          </a:ln>
        </p:spPr>
      </p:sp>
    </p:spTree>
    <p:extLst>
      <p:ext uri="{BB962C8B-B14F-4D97-AF65-F5344CB8AC3E}">
        <p14:creationId xmlns:p14="http://schemas.microsoft.com/office/powerpoint/2010/main" val="1383497105"/>
      </p:ext>
    </p:extLst>
  </p:cSld>
  <p:clrMapOvr>
    <a:masterClrMapping/>
  </p:clrMapOvr>
</p:sld>
</file>

<file path=ppt/slides/slide5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45" name="矩形"/>
          <p:cNvSpPr>
            <a:spLocks/>
          </p:cNvSpPr>
          <p:nvPr/>
        </p:nvSpPr>
        <p:spPr>
          <a:xfrm rot="0">
            <a:off x="468312" y="981074"/>
            <a:ext cx="8153400" cy="4498975"/>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ct val="20000"/>
              </a:spcBef>
              <a:spcAft>
                <a:spcPts val="0"/>
              </a:spcAft>
              <a:buNone/>
            </a:pP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3</a:t>
            </a: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线</a:t>
            </a: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—8</a:t>
            </a: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线译码器</a:t>
            </a: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74LS138</a:t>
            </a: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真值表</a:t>
            </a:r>
            <a:endPar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pic>
        <p:nvPicPr>
          <p:cNvPr id="2646" name="图片" descr="C:\Users\Hou\Desktop\图片1.bmp"/>
          <p:cNvPicPr>
            <a:picLocks noChangeAspect="1"/>
          </p:cNvPicPr>
          <p:nvPr/>
        </p:nvPicPr>
        <p:blipFill>
          <a:blip r:embed="rId1" cstate="print"/>
          <a:stretch>
            <a:fillRect/>
          </a:stretch>
        </p:blipFill>
        <p:spPr>
          <a:xfrm rot="0">
            <a:off x="900113" y="2060575"/>
            <a:ext cx="7461251" cy="3557588"/>
          </a:xfrm>
          <a:prstGeom prst="rect"/>
          <a:noFill/>
          <a:ln w="9525" cmpd="sng" cap="flat">
            <a:noFill/>
            <a:prstDash val="solid"/>
            <a:round/>
          </a:ln>
        </p:spPr>
      </p:pic>
      <p:sp>
        <p:nvSpPr>
          <p:cNvPr id="5184" name="曲线"/>
          <p:cNvSpPr>
            <a:spLocks/>
          </p:cNvSpPr>
          <p:nvPr/>
        </p:nvSpPr>
        <p:spPr>
          <a:xfrm rot="0">
            <a:off x="5216416" y="2447976"/>
            <a:ext cx="231445" cy="62312"/>
          </a:xfrm>
          <a:custGeom>
            <a:gdLst>
              <a:gd name="T1" fmla="*/ 0 w 21600"/>
              <a:gd name="T2" fmla="*/ 0 h 21600"/>
              <a:gd name="T3" fmla="*/ 21600 w 21600"/>
              <a:gd name="T4" fmla="*/ 21600 h 21600"/>
            </a:gdLst>
            <a:rect l="T1" t="T2" r="T3" b="T4"/>
            <a:pathLst>
              <a:path w="21600" h="21600">
                <a:moveTo>
                  <a:pt x="0" y="21600"/>
                </a:moveTo>
                <a:lnTo>
                  <a:pt x="830" y="21600"/>
                </a:lnTo>
                <a:lnTo>
                  <a:pt x="1661" y="18514"/>
                </a:lnTo>
                <a:lnTo>
                  <a:pt x="2492" y="18514"/>
                </a:lnTo>
                <a:lnTo>
                  <a:pt x="3323" y="15428"/>
                </a:lnTo>
                <a:lnTo>
                  <a:pt x="4153" y="15428"/>
                </a:lnTo>
                <a:lnTo>
                  <a:pt x="5815" y="15428"/>
                </a:lnTo>
                <a:lnTo>
                  <a:pt x="6646" y="12342"/>
                </a:lnTo>
                <a:lnTo>
                  <a:pt x="8307" y="9257"/>
                </a:lnTo>
                <a:lnTo>
                  <a:pt x="9138" y="9257"/>
                </a:lnTo>
                <a:lnTo>
                  <a:pt x="9969" y="6171"/>
                </a:lnTo>
                <a:lnTo>
                  <a:pt x="10800" y="6171"/>
                </a:lnTo>
                <a:lnTo>
                  <a:pt x="11630" y="6171"/>
                </a:lnTo>
                <a:lnTo>
                  <a:pt x="12461" y="6171"/>
                </a:lnTo>
                <a:lnTo>
                  <a:pt x="13292" y="6171"/>
                </a:lnTo>
                <a:lnTo>
                  <a:pt x="14123" y="3085"/>
                </a:lnTo>
                <a:lnTo>
                  <a:pt x="14953" y="3085"/>
                </a:lnTo>
                <a:lnTo>
                  <a:pt x="15784" y="3085"/>
                </a:lnTo>
                <a:lnTo>
                  <a:pt x="16615" y="3085"/>
                </a:lnTo>
                <a:lnTo>
                  <a:pt x="17446" y="0"/>
                </a:lnTo>
                <a:lnTo>
                  <a:pt x="18276" y="0"/>
                </a:lnTo>
                <a:lnTo>
                  <a:pt x="19107" y="0"/>
                </a:lnTo>
                <a:lnTo>
                  <a:pt x="19938" y="0"/>
                </a:lnTo>
                <a:lnTo>
                  <a:pt x="20769" y="0"/>
                </a:lnTo>
                <a:lnTo>
                  <a:pt x="21600" y="0"/>
                </a:lnTo>
                <a:lnTo>
                  <a:pt x="21600" y="0"/>
                </a:lnTo>
              </a:path>
            </a:pathLst>
          </a:custGeom>
          <a:noFill/>
          <a:ln w="25400" cmpd="sng" cap="flat">
            <a:solidFill>
              <a:srgbClr val="FF0000"/>
            </a:solidFill>
            <a:prstDash val="solid"/>
            <a:miter/>
          </a:ln>
        </p:spPr>
      </p:sp>
    </p:spTree>
    <p:extLst>
      <p:ext uri="{BB962C8B-B14F-4D97-AF65-F5344CB8AC3E}">
        <p14:creationId xmlns:p14="http://schemas.microsoft.com/office/powerpoint/2010/main" val="1563891154"/>
      </p:ext>
    </p:extLst>
  </p:cSld>
  <p:clrMapOvr>
    <a:masterClrMapping/>
  </p:clrMapOvr>
</p:sld>
</file>

<file path=ppt/slides/slide5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49" name="矩形"/>
          <p:cNvSpPr>
            <a:spLocks/>
          </p:cNvSpPr>
          <p:nvPr/>
        </p:nvSpPr>
        <p:spPr>
          <a:xfrm rot="0">
            <a:off x="533400" y="381000"/>
            <a:ext cx="8153400" cy="519113"/>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例：</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利用译码器分时将采样数据送入计算机</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2748" name="组合"/>
          <p:cNvGrpSpPr>
            <a:grpSpLocks/>
          </p:cNvGrpSpPr>
          <p:nvPr/>
        </p:nvGrpSpPr>
        <p:grpSpPr>
          <a:xfrm>
            <a:off x="250872" y="990600"/>
            <a:ext cx="8470828" cy="5068896"/>
            <a:chOff x="250872" y="990600"/>
            <a:chExt cx="8470828" cy="5068896"/>
          </a:xfrm>
        </p:grpSpPr>
        <p:sp>
          <p:nvSpPr>
            <p:cNvPr id="2650" name="矩形"/>
            <p:cNvSpPr>
              <a:spLocks/>
            </p:cNvSpPr>
            <p:nvPr/>
          </p:nvSpPr>
          <p:spPr>
            <a:xfrm rot="0">
              <a:off x="250872" y="990600"/>
              <a:ext cx="585739" cy="1101725"/>
            </a:xfrm>
            <a:prstGeom prst="rect"/>
            <a:noFill/>
            <a:ln w="38100" cmpd="sng" cap="flat">
              <a:noFill/>
              <a:prstDash val="solid"/>
              <a:miter/>
            </a:ln>
          </p:spPr>
          <p:txBody>
            <a:bodyPr vert="eaVert"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rPr>
                <a:t>总线</a:t>
              </a:r>
              <a:endParaRPr lang="zh-CN" altLang="en-US"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2651" name="直线"/>
            <p:cNvSpPr>
              <a:spLocks/>
            </p:cNvSpPr>
            <p:nvPr/>
          </p:nvSpPr>
          <p:spPr>
            <a:xfrm rot="0">
              <a:off x="762000" y="1106487"/>
              <a:ext cx="7154862" cy="0"/>
            </a:xfrm>
            <a:prstGeom prst="line"/>
            <a:noFill/>
            <a:ln w="28575" cmpd="sng" cap="flat">
              <a:solidFill>
                <a:srgbClr val="333300"/>
              </a:solidFill>
              <a:prstDash val="solid"/>
              <a:round/>
            </a:ln>
          </p:spPr>
        </p:sp>
        <p:sp>
          <p:nvSpPr>
            <p:cNvPr id="2652" name="直线"/>
            <p:cNvSpPr>
              <a:spLocks/>
            </p:cNvSpPr>
            <p:nvPr/>
          </p:nvSpPr>
          <p:spPr>
            <a:xfrm rot="0">
              <a:off x="762000" y="1335087"/>
              <a:ext cx="6858000" cy="0"/>
            </a:xfrm>
            <a:prstGeom prst="line"/>
            <a:noFill/>
            <a:ln w="28575" cmpd="sng" cap="flat">
              <a:solidFill>
                <a:srgbClr val="333300"/>
              </a:solidFill>
              <a:prstDash val="solid"/>
              <a:round/>
            </a:ln>
          </p:spPr>
        </p:sp>
        <p:sp>
          <p:nvSpPr>
            <p:cNvPr id="2653" name="直线"/>
            <p:cNvSpPr>
              <a:spLocks/>
            </p:cNvSpPr>
            <p:nvPr/>
          </p:nvSpPr>
          <p:spPr>
            <a:xfrm rot="0">
              <a:off x="762000" y="1868487"/>
              <a:ext cx="6248400" cy="0"/>
            </a:xfrm>
            <a:prstGeom prst="line"/>
            <a:noFill/>
            <a:ln w="28575" cmpd="sng" cap="flat">
              <a:solidFill>
                <a:srgbClr val="333300"/>
              </a:solidFill>
              <a:prstDash val="solid"/>
              <a:round/>
            </a:ln>
          </p:spPr>
        </p:sp>
        <p:sp>
          <p:nvSpPr>
            <p:cNvPr id="2654" name="矩形"/>
            <p:cNvSpPr>
              <a:spLocks/>
            </p:cNvSpPr>
            <p:nvPr/>
          </p:nvSpPr>
          <p:spPr>
            <a:xfrm rot="0">
              <a:off x="2819400" y="4999038"/>
              <a:ext cx="2970211" cy="984248"/>
            </a:xfrm>
            <a:prstGeom prst="rect"/>
            <a:noFill/>
            <a:ln w="28575" cmpd="sng" cap="flat">
              <a:solidFill>
                <a:srgbClr val="000000"/>
              </a:solidFill>
              <a:prstDash val="solid"/>
              <a:miter/>
            </a:ln>
          </p:spPr>
        </p:sp>
        <p:sp>
          <p:nvSpPr>
            <p:cNvPr id="2655" name="椭圆"/>
            <p:cNvSpPr>
              <a:spLocks/>
            </p:cNvSpPr>
            <p:nvPr/>
          </p:nvSpPr>
          <p:spPr>
            <a:xfrm rot="0">
              <a:off x="5818187" y="5634036"/>
              <a:ext cx="130173" cy="131762"/>
            </a:xfrm>
            <a:prstGeom prst="ellipse"/>
            <a:noFill/>
            <a:ln w="28575" cmpd="sng" cap="flat">
              <a:solidFill>
                <a:srgbClr val="333300"/>
              </a:solidFill>
              <a:prstDash val="solid"/>
              <a:round/>
            </a:ln>
          </p:spPr>
        </p:sp>
        <p:sp>
          <p:nvSpPr>
            <p:cNvPr id="2656" name="直线"/>
            <p:cNvSpPr>
              <a:spLocks/>
            </p:cNvSpPr>
            <p:nvPr/>
          </p:nvSpPr>
          <p:spPr>
            <a:xfrm rot="0">
              <a:off x="5791200" y="5145088"/>
              <a:ext cx="663573" cy="0"/>
            </a:xfrm>
            <a:prstGeom prst="line"/>
            <a:noFill/>
            <a:ln w="28575" cmpd="sng" cap="flat">
              <a:solidFill>
                <a:srgbClr val="000000"/>
              </a:solidFill>
              <a:prstDash val="solid"/>
              <a:round/>
            </a:ln>
          </p:spPr>
        </p:sp>
        <p:sp>
          <p:nvSpPr>
            <p:cNvPr id="2657" name="直线"/>
            <p:cNvSpPr>
              <a:spLocks/>
            </p:cNvSpPr>
            <p:nvPr/>
          </p:nvSpPr>
          <p:spPr>
            <a:xfrm rot="0">
              <a:off x="5791200" y="5449888"/>
              <a:ext cx="663573" cy="0"/>
            </a:xfrm>
            <a:prstGeom prst="line"/>
            <a:noFill/>
            <a:ln w="28575" cmpd="sng" cap="flat">
              <a:solidFill>
                <a:srgbClr val="000000"/>
              </a:solidFill>
              <a:prstDash val="solid"/>
              <a:round/>
            </a:ln>
          </p:spPr>
        </p:sp>
        <p:sp>
          <p:nvSpPr>
            <p:cNvPr id="2658" name="直线"/>
            <p:cNvSpPr>
              <a:spLocks/>
            </p:cNvSpPr>
            <p:nvPr/>
          </p:nvSpPr>
          <p:spPr>
            <a:xfrm rot="0">
              <a:off x="5948362" y="5707063"/>
              <a:ext cx="303211" cy="0"/>
            </a:xfrm>
            <a:prstGeom prst="line"/>
            <a:noFill/>
            <a:ln w="28575" cmpd="sng" cap="flat">
              <a:solidFill>
                <a:srgbClr val="000000"/>
              </a:solidFill>
              <a:prstDash val="solid"/>
              <a:round/>
            </a:ln>
          </p:spPr>
        </p:sp>
        <p:sp>
          <p:nvSpPr>
            <p:cNvPr id="2659" name="直线"/>
            <p:cNvSpPr>
              <a:spLocks/>
            </p:cNvSpPr>
            <p:nvPr/>
          </p:nvSpPr>
          <p:spPr>
            <a:xfrm rot="0">
              <a:off x="6237287" y="5692775"/>
              <a:ext cx="11111" cy="366712"/>
            </a:xfrm>
            <a:prstGeom prst="line"/>
            <a:noFill/>
            <a:ln w="28575" cmpd="sng" cap="flat">
              <a:solidFill>
                <a:srgbClr val="000000"/>
              </a:solidFill>
              <a:prstDash val="solid"/>
              <a:round/>
            </a:ln>
          </p:spPr>
        </p:sp>
        <p:sp>
          <p:nvSpPr>
            <p:cNvPr id="2660" name="直线"/>
            <p:cNvSpPr>
              <a:spLocks/>
            </p:cNvSpPr>
            <p:nvPr/>
          </p:nvSpPr>
          <p:spPr>
            <a:xfrm rot="0">
              <a:off x="6019799" y="6059486"/>
              <a:ext cx="433387" cy="0"/>
            </a:xfrm>
            <a:prstGeom prst="line"/>
            <a:noFill/>
            <a:ln w="28575" cmpd="sng" cap="flat">
              <a:solidFill>
                <a:srgbClr val="000000"/>
              </a:solidFill>
              <a:prstDash val="solid"/>
              <a:round/>
            </a:ln>
          </p:spPr>
        </p:sp>
        <p:sp>
          <p:nvSpPr>
            <p:cNvPr id="2661" name="椭圆"/>
            <p:cNvSpPr>
              <a:spLocks/>
            </p:cNvSpPr>
            <p:nvPr/>
          </p:nvSpPr>
          <p:spPr>
            <a:xfrm rot="0">
              <a:off x="3886200" y="4840288"/>
              <a:ext cx="130174" cy="131762"/>
            </a:xfrm>
            <a:prstGeom prst="ellipse"/>
            <a:noFill/>
            <a:ln w="28575" cmpd="sng" cap="flat">
              <a:solidFill>
                <a:srgbClr val="333300"/>
              </a:solidFill>
              <a:prstDash val="solid"/>
              <a:round/>
            </a:ln>
          </p:spPr>
        </p:sp>
        <p:sp>
          <p:nvSpPr>
            <p:cNvPr id="2662" name="椭圆"/>
            <p:cNvSpPr>
              <a:spLocks/>
            </p:cNvSpPr>
            <p:nvPr/>
          </p:nvSpPr>
          <p:spPr>
            <a:xfrm rot="0">
              <a:off x="4594225" y="4840288"/>
              <a:ext cx="130174" cy="131762"/>
            </a:xfrm>
            <a:prstGeom prst="ellipse"/>
            <a:noFill/>
            <a:ln w="28575" cmpd="sng" cap="flat">
              <a:solidFill>
                <a:srgbClr val="333300"/>
              </a:solidFill>
              <a:prstDash val="solid"/>
              <a:round/>
            </a:ln>
          </p:spPr>
        </p:sp>
        <p:sp>
          <p:nvSpPr>
            <p:cNvPr id="2663" name="椭圆"/>
            <p:cNvSpPr>
              <a:spLocks/>
            </p:cNvSpPr>
            <p:nvPr/>
          </p:nvSpPr>
          <p:spPr>
            <a:xfrm rot="0">
              <a:off x="5181599" y="4848225"/>
              <a:ext cx="130173" cy="131762"/>
            </a:xfrm>
            <a:prstGeom prst="ellipse"/>
            <a:noFill/>
            <a:ln w="28575" cmpd="sng" cap="flat">
              <a:solidFill>
                <a:srgbClr val="333300"/>
              </a:solidFill>
              <a:prstDash val="solid"/>
              <a:round/>
            </a:ln>
          </p:spPr>
        </p:sp>
        <p:sp>
          <p:nvSpPr>
            <p:cNvPr id="2664" name="直线"/>
            <p:cNvSpPr>
              <a:spLocks/>
            </p:cNvSpPr>
            <p:nvPr/>
          </p:nvSpPr>
          <p:spPr>
            <a:xfrm rot="0">
              <a:off x="2514600" y="2859087"/>
              <a:ext cx="0" cy="1295399"/>
            </a:xfrm>
            <a:prstGeom prst="line"/>
            <a:noFill/>
            <a:ln w="28575" cmpd="sng" cap="flat">
              <a:solidFill>
                <a:srgbClr val="333300"/>
              </a:solidFill>
              <a:prstDash val="solid"/>
              <a:round/>
            </a:ln>
          </p:spPr>
        </p:sp>
        <p:sp>
          <p:nvSpPr>
            <p:cNvPr id="2665" name="直线"/>
            <p:cNvSpPr>
              <a:spLocks/>
            </p:cNvSpPr>
            <p:nvPr/>
          </p:nvSpPr>
          <p:spPr>
            <a:xfrm flipH="1" rot="0">
              <a:off x="5257800" y="4459288"/>
              <a:ext cx="0" cy="381000"/>
            </a:xfrm>
            <a:prstGeom prst="line"/>
            <a:noFill/>
            <a:ln w="28575" cmpd="sng" cap="flat">
              <a:solidFill>
                <a:srgbClr val="333300"/>
              </a:solidFill>
              <a:prstDash val="solid"/>
              <a:round/>
            </a:ln>
          </p:spPr>
        </p:sp>
        <p:sp>
          <p:nvSpPr>
            <p:cNvPr id="2666" name="直线"/>
            <p:cNvSpPr>
              <a:spLocks/>
            </p:cNvSpPr>
            <p:nvPr/>
          </p:nvSpPr>
          <p:spPr>
            <a:xfrm rot="0">
              <a:off x="8382000" y="2859087"/>
              <a:ext cx="0" cy="1600200"/>
            </a:xfrm>
            <a:prstGeom prst="line"/>
            <a:noFill/>
            <a:ln w="28575" cmpd="sng" cap="flat">
              <a:solidFill>
                <a:srgbClr val="333300"/>
              </a:solidFill>
              <a:prstDash val="solid"/>
              <a:round/>
            </a:ln>
          </p:spPr>
        </p:sp>
        <p:sp>
          <p:nvSpPr>
            <p:cNvPr id="2667" name="直线"/>
            <p:cNvSpPr>
              <a:spLocks/>
            </p:cNvSpPr>
            <p:nvPr/>
          </p:nvSpPr>
          <p:spPr>
            <a:xfrm rot="0">
              <a:off x="5257800" y="4459288"/>
              <a:ext cx="3124200" cy="0"/>
            </a:xfrm>
            <a:prstGeom prst="line"/>
            <a:noFill/>
            <a:ln w="28575" cmpd="sng" cap="flat">
              <a:solidFill>
                <a:srgbClr val="333300"/>
              </a:solidFill>
              <a:prstDash val="solid"/>
              <a:round/>
            </a:ln>
          </p:spPr>
        </p:sp>
        <p:sp>
          <p:nvSpPr>
            <p:cNvPr id="2668" name="直线"/>
            <p:cNvSpPr>
              <a:spLocks/>
            </p:cNvSpPr>
            <p:nvPr/>
          </p:nvSpPr>
          <p:spPr>
            <a:xfrm rot="0">
              <a:off x="4572000" y="2859087"/>
              <a:ext cx="0" cy="1295399"/>
            </a:xfrm>
            <a:prstGeom prst="line"/>
            <a:noFill/>
            <a:ln w="28575" cmpd="sng" cap="flat">
              <a:solidFill>
                <a:srgbClr val="333300"/>
              </a:solidFill>
              <a:prstDash val="solid"/>
              <a:round/>
            </a:ln>
          </p:spPr>
        </p:sp>
        <p:sp>
          <p:nvSpPr>
            <p:cNvPr id="2669" name="直线"/>
            <p:cNvSpPr>
              <a:spLocks/>
            </p:cNvSpPr>
            <p:nvPr/>
          </p:nvSpPr>
          <p:spPr>
            <a:xfrm flipV="1" rot="0">
              <a:off x="3956050" y="4148137"/>
              <a:ext cx="0" cy="720723"/>
            </a:xfrm>
            <a:prstGeom prst="line"/>
            <a:noFill/>
            <a:ln w="28575" cmpd="sng" cap="flat">
              <a:solidFill>
                <a:srgbClr val="333300"/>
              </a:solidFill>
              <a:prstDash val="solid"/>
              <a:round/>
            </a:ln>
          </p:spPr>
        </p:sp>
        <p:sp>
          <p:nvSpPr>
            <p:cNvPr id="2670" name="直线"/>
            <p:cNvSpPr>
              <a:spLocks/>
            </p:cNvSpPr>
            <p:nvPr/>
          </p:nvSpPr>
          <p:spPr>
            <a:xfrm rot="0">
              <a:off x="3962400" y="4154487"/>
              <a:ext cx="609600" cy="0"/>
            </a:xfrm>
            <a:prstGeom prst="line"/>
            <a:noFill/>
            <a:ln w="28575" cmpd="sng" cap="flat">
              <a:solidFill>
                <a:srgbClr val="333300"/>
              </a:solidFill>
              <a:prstDash val="solid"/>
              <a:round/>
            </a:ln>
          </p:spPr>
        </p:sp>
        <p:sp>
          <p:nvSpPr>
            <p:cNvPr id="2671" name="直线"/>
            <p:cNvSpPr>
              <a:spLocks/>
            </p:cNvSpPr>
            <p:nvPr/>
          </p:nvSpPr>
          <p:spPr>
            <a:xfrm flipV="1" rot="0">
              <a:off x="4648200" y="4306888"/>
              <a:ext cx="0" cy="533399"/>
            </a:xfrm>
            <a:prstGeom prst="line"/>
            <a:noFill/>
            <a:ln w="28575" cmpd="sng" cap="flat">
              <a:solidFill>
                <a:srgbClr val="333300"/>
              </a:solidFill>
              <a:prstDash val="solid"/>
              <a:round/>
            </a:ln>
          </p:spPr>
        </p:sp>
        <p:sp>
          <p:nvSpPr>
            <p:cNvPr id="2672" name="直线"/>
            <p:cNvSpPr>
              <a:spLocks/>
            </p:cNvSpPr>
            <p:nvPr/>
          </p:nvSpPr>
          <p:spPr>
            <a:xfrm rot="0">
              <a:off x="4648200" y="4306888"/>
              <a:ext cx="1981200" cy="0"/>
            </a:xfrm>
            <a:prstGeom prst="line"/>
            <a:noFill/>
            <a:ln w="28575" cmpd="sng" cap="flat">
              <a:solidFill>
                <a:srgbClr val="333300"/>
              </a:solidFill>
              <a:prstDash val="solid"/>
              <a:round/>
            </a:ln>
          </p:spPr>
        </p:sp>
        <p:sp>
          <p:nvSpPr>
            <p:cNvPr id="2673" name="直线"/>
            <p:cNvSpPr>
              <a:spLocks/>
            </p:cNvSpPr>
            <p:nvPr/>
          </p:nvSpPr>
          <p:spPr>
            <a:xfrm rot="0">
              <a:off x="6629400" y="2859087"/>
              <a:ext cx="0" cy="1436687"/>
            </a:xfrm>
            <a:prstGeom prst="line"/>
            <a:noFill/>
            <a:ln w="28575" cmpd="sng" cap="flat">
              <a:solidFill>
                <a:srgbClr val="333300"/>
              </a:solidFill>
              <a:prstDash val="solid"/>
              <a:round/>
            </a:ln>
          </p:spPr>
        </p:sp>
        <p:graphicFrame>
          <p:nvGraphicFramePr>
            <p:cNvPr id="2674" name="对象"/>
            <p:cNvGraphicFramePr>
              <a:graphicFrameLocks noChangeAspect="1"/>
            </p:cNvGraphicFramePr>
            <p:nvPr/>
          </p:nvGraphicFramePr>
          <p:xfrm>
            <a:off x="6545284" y="4840294"/>
            <a:ext cx="473098" cy="533375"/>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2674" name="对象"/>
                        <p:cNvPicPr>
                          <a:picLocks noChangeAspect="1"/>
                        </p:cNvPicPr>
                        <p:nvPr/>
                      </p:nvPicPr>
                      <p:blipFill>
                        <a:blip r:embed="rId2" cstate="print"/>
                        <a:stretch>
                          <a:fillRect/>
                        </a:stretch>
                      </p:blipFill>
                      <p:spPr>
                        <a:xfrm rot="0">
                          <a:off x="6545284" y="4840294"/>
                          <a:ext cx="473098" cy="533375"/>
                        </a:xfrm>
                        <a:prstGeom prst="rect"/>
                        <a:noFill/>
                        <a:ln w="9525" cmpd="sng" cap="flat">
                          <a:noFill/>
                          <a:prstDash val="solid"/>
                          <a:miter/>
                        </a:ln>
                      </p:spPr>
                    </p:pic>
                  </p:oleObj>
                </mc:Fallback>
              </mc:AlternateContent>
            </a:graphicData>
          </a:graphic>
        </p:graphicFrame>
        <p:graphicFrame>
          <p:nvGraphicFramePr>
            <p:cNvPr id="2675" name="对象"/>
            <p:cNvGraphicFramePr>
              <a:graphicFrameLocks noChangeAspect="1"/>
            </p:cNvGraphicFramePr>
            <p:nvPr/>
          </p:nvGraphicFramePr>
          <p:xfrm>
            <a:off x="6292873" y="5526063"/>
            <a:ext cx="379425" cy="533433"/>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2675" name="对象"/>
                        <p:cNvPicPr>
                          <a:picLocks noChangeAspect="1"/>
                        </p:cNvPicPr>
                        <p:nvPr/>
                      </p:nvPicPr>
                      <p:blipFill>
                        <a:blip r:embed="rId4" cstate="print"/>
                        <a:stretch>
                          <a:fillRect/>
                        </a:stretch>
                      </p:blipFill>
                      <p:spPr>
                        <a:xfrm rot="0">
                          <a:off x="6292873" y="5526063"/>
                          <a:ext cx="379425" cy="533433"/>
                        </a:xfrm>
                        <a:prstGeom prst="rect"/>
                        <a:noFill/>
                        <a:ln w="9525" cmpd="sng" cap="flat">
                          <a:noFill/>
                          <a:prstDash val="solid"/>
                          <a:miter/>
                        </a:ln>
                      </p:spPr>
                    </p:pic>
                  </p:oleObj>
                </mc:Fallback>
              </mc:AlternateContent>
            </a:graphicData>
          </a:graphic>
        </p:graphicFrame>
        <p:sp>
          <p:nvSpPr>
            <p:cNvPr id="2676" name="矩形"/>
            <p:cNvSpPr>
              <a:spLocks/>
            </p:cNvSpPr>
            <p:nvPr/>
          </p:nvSpPr>
          <p:spPr>
            <a:xfrm rot="0">
              <a:off x="3124200" y="5221287"/>
              <a:ext cx="2541587" cy="519112"/>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CC0000"/>
                  </a:solidFill>
                  <a:latin typeface="宋体" pitchFamily="0" charset="0"/>
                  <a:ea typeface="宋体" pitchFamily="0" charset="0"/>
                  <a:cs typeface="宋体" pitchFamily="0" charset="0"/>
                </a:rPr>
                <a:t>2-4</a:t>
              </a:r>
              <a:r>
                <a:rPr lang="zh-CN" altLang="en-US" sz="2800" b="1" i="0" u="none" strike="noStrike" kern="1200" cap="none" spc="0" baseline="0">
                  <a:solidFill>
                    <a:srgbClr val="CC0000"/>
                  </a:solidFill>
                  <a:latin typeface="宋体" pitchFamily="0" charset="0"/>
                  <a:ea typeface="宋体" pitchFamily="0" charset="0"/>
                  <a:cs typeface="宋体" pitchFamily="0" charset="0"/>
                </a:rPr>
                <a:t>线译码器</a:t>
              </a:r>
              <a:endParaRPr lang="zh-CN" altLang="en-US" sz="2800" b="1" i="0" u="none" strike="noStrike" kern="1200" cap="none" spc="0" baseline="0">
                <a:solidFill>
                  <a:srgbClr val="CC0000"/>
                </a:solidFill>
                <a:latin typeface="宋体" pitchFamily="0" charset="0"/>
                <a:ea typeface="宋体" pitchFamily="0" charset="0"/>
                <a:cs typeface="宋体" pitchFamily="0" charset="0"/>
              </a:endParaRPr>
            </a:p>
          </p:txBody>
        </p:sp>
        <p:sp>
          <p:nvSpPr>
            <p:cNvPr id="2677" name="矩形"/>
            <p:cNvSpPr>
              <a:spLocks/>
            </p:cNvSpPr>
            <p:nvPr/>
          </p:nvSpPr>
          <p:spPr>
            <a:xfrm rot="0">
              <a:off x="1190625" y="3879850"/>
              <a:ext cx="677861" cy="519112"/>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楷体_GB2312" pitchFamily="0" charset="0"/>
                  <a:cs typeface="楷体_GB2312" pitchFamily="0" charset="0"/>
                </a:rPr>
                <a:t>A</a:t>
              </a:r>
              <a:endParaRPr lang="zh-CN" altLang="en-US" sz="32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sp>
          <p:nvSpPr>
            <p:cNvPr id="2678" name="矩形"/>
            <p:cNvSpPr>
              <a:spLocks/>
            </p:cNvSpPr>
            <p:nvPr/>
          </p:nvSpPr>
          <p:spPr>
            <a:xfrm rot="0">
              <a:off x="3225799" y="3879850"/>
              <a:ext cx="677861" cy="519112"/>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楷体_GB2312" pitchFamily="0" charset="0"/>
                  <a:cs typeface="楷体_GB2312" pitchFamily="0" charset="0"/>
                </a:rPr>
                <a:t>B</a:t>
              </a:r>
              <a:endParaRPr lang="zh-CN" altLang="en-US" sz="32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sp>
          <p:nvSpPr>
            <p:cNvPr id="2679" name="矩形"/>
            <p:cNvSpPr>
              <a:spLocks/>
            </p:cNvSpPr>
            <p:nvPr/>
          </p:nvSpPr>
          <p:spPr>
            <a:xfrm rot="0">
              <a:off x="5289550" y="3814762"/>
              <a:ext cx="677862" cy="519111"/>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楷体_GB2312" pitchFamily="0" charset="0"/>
                  <a:cs typeface="楷体_GB2312" pitchFamily="0" charset="0"/>
                </a:rPr>
                <a:t>C</a:t>
              </a:r>
              <a:endParaRPr lang="zh-CN" altLang="en-US" sz="3200" b="1" i="0" u="none" strike="noStrike" kern="1200" cap="none" spc="0" baseline="0">
                <a:solidFill>
                  <a:srgbClr val="FFFF00"/>
                </a:solidFill>
                <a:latin typeface="Times New Roman" pitchFamily="0" charset="0"/>
                <a:ea typeface="楷体_GB2312" pitchFamily="0" charset="0"/>
                <a:cs typeface="楷体_GB2312" pitchFamily="0" charset="0"/>
              </a:endParaRPr>
            </a:p>
          </p:txBody>
        </p:sp>
        <p:sp>
          <p:nvSpPr>
            <p:cNvPr id="2680" name="矩形"/>
            <p:cNvSpPr>
              <a:spLocks/>
            </p:cNvSpPr>
            <p:nvPr/>
          </p:nvSpPr>
          <p:spPr>
            <a:xfrm rot="0">
              <a:off x="7237412" y="3790950"/>
              <a:ext cx="677861" cy="519111"/>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楷体_GB2312" pitchFamily="0" charset="0"/>
                  <a:cs typeface="楷体_GB2312" pitchFamily="0" charset="0"/>
                </a:rPr>
                <a:t>D</a:t>
              </a:r>
              <a:endParaRPr lang="zh-CN" altLang="en-US" sz="3200" b="1" i="0" u="none" strike="noStrike" kern="1200" cap="none" spc="0" baseline="0">
                <a:solidFill>
                  <a:srgbClr val="FFFF00"/>
                </a:solidFill>
                <a:latin typeface="Times New Roman" pitchFamily="0" charset="0"/>
                <a:ea typeface="楷体_GB2312" pitchFamily="0" charset="0"/>
                <a:cs typeface="楷体_GB2312" pitchFamily="0" charset="0"/>
              </a:endParaRPr>
            </a:p>
          </p:txBody>
        </p:sp>
        <p:sp>
          <p:nvSpPr>
            <p:cNvPr id="2681" name="直线"/>
            <p:cNvSpPr>
              <a:spLocks/>
            </p:cNvSpPr>
            <p:nvPr/>
          </p:nvSpPr>
          <p:spPr>
            <a:xfrm rot="0">
              <a:off x="2514600" y="4154487"/>
              <a:ext cx="762000" cy="0"/>
            </a:xfrm>
            <a:prstGeom prst="line"/>
            <a:noFill/>
            <a:ln w="28575" cmpd="sng" cap="flat">
              <a:solidFill>
                <a:srgbClr val="333300"/>
              </a:solidFill>
              <a:prstDash val="solid"/>
              <a:round/>
            </a:ln>
          </p:spPr>
        </p:sp>
        <p:sp>
          <p:nvSpPr>
            <p:cNvPr id="2682" name="直线"/>
            <p:cNvSpPr>
              <a:spLocks/>
            </p:cNvSpPr>
            <p:nvPr/>
          </p:nvSpPr>
          <p:spPr>
            <a:xfrm flipV="1" rot="0">
              <a:off x="3276600" y="4154487"/>
              <a:ext cx="0" cy="720724"/>
            </a:xfrm>
            <a:prstGeom prst="line"/>
            <a:noFill/>
            <a:ln w="28575" cmpd="sng" cap="flat">
              <a:solidFill>
                <a:srgbClr val="333300"/>
              </a:solidFill>
              <a:prstDash val="solid"/>
              <a:round/>
            </a:ln>
          </p:spPr>
        </p:sp>
        <p:sp>
          <p:nvSpPr>
            <p:cNvPr id="2683" name="椭圆"/>
            <p:cNvSpPr>
              <a:spLocks/>
            </p:cNvSpPr>
            <p:nvPr/>
          </p:nvSpPr>
          <p:spPr>
            <a:xfrm rot="0">
              <a:off x="3200400" y="4840288"/>
              <a:ext cx="130174" cy="131762"/>
            </a:xfrm>
            <a:prstGeom prst="ellipse"/>
            <a:noFill/>
            <a:ln w="28575" cmpd="sng" cap="flat">
              <a:solidFill>
                <a:srgbClr val="333300"/>
              </a:solidFill>
              <a:prstDash val="solid"/>
              <a:round/>
            </a:ln>
          </p:spPr>
        </p:sp>
        <p:sp>
          <p:nvSpPr>
            <p:cNvPr id="2684" name="矩形"/>
            <p:cNvSpPr>
              <a:spLocks/>
            </p:cNvSpPr>
            <p:nvPr/>
          </p:nvSpPr>
          <p:spPr>
            <a:xfrm rot="0">
              <a:off x="6858000" y="2462213"/>
              <a:ext cx="1219198" cy="742950"/>
            </a:xfrm>
            <a:prstGeom prst="rect"/>
            <a:noFill/>
            <a:ln w="28575" cmpd="sng" cap="flat">
              <a:solidFill>
                <a:srgbClr val="333300"/>
              </a:solidFill>
              <a:prstDash val="solid"/>
              <a:miter/>
            </a:ln>
          </p:spPr>
        </p:sp>
        <p:sp>
          <p:nvSpPr>
            <p:cNvPr id="2685" name="椭圆"/>
            <p:cNvSpPr>
              <a:spLocks/>
            </p:cNvSpPr>
            <p:nvPr/>
          </p:nvSpPr>
          <p:spPr>
            <a:xfrm rot="0">
              <a:off x="8083550" y="2782886"/>
              <a:ext cx="114300" cy="133350"/>
            </a:xfrm>
            <a:prstGeom prst="ellipse"/>
            <a:noFill/>
            <a:ln w="28575" cmpd="sng" cap="flat">
              <a:solidFill>
                <a:srgbClr val="333300"/>
              </a:solidFill>
              <a:prstDash val="solid"/>
              <a:round/>
            </a:ln>
          </p:spPr>
        </p:sp>
        <p:sp>
          <p:nvSpPr>
            <p:cNvPr id="2686" name="直线"/>
            <p:cNvSpPr>
              <a:spLocks/>
            </p:cNvSpPr>
            <p:nvPr/>
          </p:nvSpPr>
          <p:spPr>
            <a:xfrm flipV="1" rot="0">
              <a:off x="6985000" y="3221037"/>
              <a:ext cx="0" cy="457200"/>
            </a:xfrm>
            <a:prstGeom prst="line"/>
            <a:noFill/>
            <a:ln w="28575" cmpd="sng" cap="flat">
              <a:solidFill>
                <a:srgbClr val="333300"/>
              </a:solidFill>
              <a:prstDash val="solid"/>
              <a:round/>
            </a:ln>
          </p:spPr>
        </p:sp>
        <p:sp>
          <p:nvSpPr>
            <p:cNvPr id="2687" name="直线"/>
            <p:cNvSpPr>
              <a:spLocks/>
            </p:cNvSpPr>
            <p:nvPr/>
          </p:nvSpPr>
          <p:spPr>
            <a:xfrm flipV="1" rot="0">
              <a:off x="7270750" y="3221037"/>
              <a:ext cx="0" cy="457200"/>
            </a:xfrm>
            <a:prstGeom prst="line"/>
            <a:noFill/>
            <a:ln w="28575" cmpd="sng" cap="flat">
              <a:solidFill>
                <a:srgbClr val="333300"/>
              </a:solidFill>
              <a:prstDash val="solid"/>
              <a:round/>
            </a:ln>
          </p:spPr>
        </p:sp>
        <p:sp>
          <p:nvSpPr>
            <p:cNvPr id="2688" name="直线"/>
            <p:cNvSpPr>
              <a:spLocks/>
            </p:cNvSpPr>
            <p:nvPr/>
          </p:nvSpPr>
          <p:spPr>
            <a:xfrm flipV="1" rot="0">
              <a:off x="7575550" y="3221037"/>
              <a:ext cx="0" cy="457200"/>
            </a:xfrm>
            <a:prstGeom prst="line"/>
            <a:noFill/>
            <a:ln w="28575" cmpd="sng" cap="flat">
              <a:solidFill>
                <a:srgbClr val="333300"/>
              </a:solidFill>
              <a:prstDash val="solid"/>
              <a:round/>
            </a:ln>
          </p:spPr>
        </p:sp>
        <p:sp>
          <p:nvSpPr>
            <p:cNvPr id="2689" name="直线"/>
            <p:cNvSpPr>
              <a:spLocks/>
            </p:cNvSpPr>
            <p:nvPr/>
          </p:nvSpPr>
          <p:spPr>
            <a:xfrm flipV="1" rot="0">
              <a:off x="7880349" y="3221037"/>
              <a:ext cx="0" cy="457200"/>
            </a:xfrm>
            <a:prstGeom prst="line"/>
            <a:noFill/>
            <a:ln w="28575" cmpd="sng" cap="flat">
              <a:solidFill>
                <a:srgbClr val="333300"/>
              </a:solidFill>
              <a:prstDash val="solid"/>
              <a:round/>
            </a:ln>
          </p:spPr>
        </p:sp>
        <p:sp>
          <p:nvSpPr>
            <p:cNvPr id="2690" name="直线"/>
            <p:cNvSpPr>
              <a:spLocks/>
            </p:cNvSpPr>
            <p:nvPr/>
          </p:nvSpPr>
          <p:spPr>
            <a:xfrm rot="0">
              <a:off x="8188325" y="2859087"/>
              <a:ext cx="193674" cy="0"/>
            </a:xfrm>
            <a:prstGeom prst="line"/>
            <a:noFill/>
            <a:ln w="28575" cmpd="sng" cap="flat">
              <a:solidFill>
                <a:srgbClr val="333300"/>
              </a:solidFill>
              <a:prstDash val="solid"/>
              <a:round/>
            </a:ln>
          </p:spPr>
        </p:sp>
        <p:sp>
          <p:nvSpPr>
            <p:cNvPr id="2691" name="左大括号"/>
            <p:cNvSpPr>
              <a:spLocks/>
            </p:cNvSpPr>
            <p:nvPr/>
          </p:nvSpPr>
          <p:spPr>
            <a:xfrm flipV="1" rot="16200000">
              <a:off x="7281862" y="3305175"/>
              <a:ext cx="317499" cy="995361"/>
            </a:xfrm>
            <a:prstGeom prst="leftBrace">
              <a:avLst>
                <a:gd name="adj1" fmla="val 26110"/>
                <a:gd name="adj2" fmla="val 50000"/>
              </a:avLst>
            </a:prstGeom>
            <a:noFill/>
            <a:ln w="28575" cmpd="sng" cap="flat">
              <a:solidFill>
                <a:srgbClr val="333300"/>
              </a:solidFill>
              <a:prstDash val="solid"/>
              <a:round/>
            </a:ln>
          </p:spPr>
        </p:sp>
        <p:sp>
          <p:nvSpPr>
            <p:cNvPr id="2692" name="矩形"/>
            <p:cNvSpPr>
              <a:spLocks/>
            </p:cNvSpPr>
            <p:nvPr/>
          </p:nvSpPr>
          <p:spPr>
            <a:xfrm rot="0">
              <a:off x="6858000" y="2630487"/>
              <a:ext cx="1255711" cy="455550"/>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三态门</a:t>
              </a:r>
              <a:endPar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693" name="直线"/>
            <p:cNvSpPr>
              <a:spLocks/>
            </p:cNvSpPr>
            <p:nvPr/>
          </p:nvSpPr>
          <p:spPr>
            <a:xfrm flipV="1" rot="0">
              <a:off x="7010399" y="1868487"/>
              <a:ext cx="0" cy="609600"/>
            </a:xfrm>
            <a:prstGeom prst="line"/>
            <a:noFill/>
            <a:ln w="28575" cmpd="sng" cap="flat">
              <a:solidFill>
                <a:srgbClr val="000000"/>
              </a:solidFill>
              <a:prstDash val="solid"/>
              <a:round/>
            </a:ln>
          </p:spPr>
        </p:sp>
        <p:sp>
          <p:nvSpPr>
            <p:cNvPr id="2694" name="直线"/>
            <p:cNvSpPr>
              <a:spLocks/>
            </p:cNvSpPr>
            <p:nvPr/>
          </p:nvSpPr>
          <p:spPr>
            <a:xfrm flipV="1" rot="0">
              <a:off x="7315200" y="1563687"/>
              <a:ext cx="0" cy="914400"/>
            </a:xfrm>
            <a:prstGeom prst="line"/>
            <a:noFill/>
            <a:ln w="28575" cmpd="sng" cap="flat">
              <a:solidFill>
                <a:srgbClr val="000000"/>
              </a:solidFill>
              <a:prstDash val="solid"/>
              <a:round/>
            </a:ln>
          </p:spPr>
        </p:sp>
        <p:sp>
          <p:nvSpPr>
            <p:cNvPr id="2695" name="直线"/>
            <p:cNvSpPr>
              <a:spLocks/>
            </p:cNvSpPr>
            <p:nvPr/>
          </p:nvSpPr>
          <p:spPr>
            <a:xfrm flipV="1" rot="0">
              <a:off x="7620000" y="1335087"/>
              <a:ext cx="0" cy="1143000"/>
            </a:xfrm>
            <a:prstGeom prst="line"/>
            <a:noFill/>
            <a:ln w="28575" cmpd="sng" cap="flat">
              <a:solidFill>
                <a:srgbClr val="000000"/>
              </a:solidFill>
              <a:prstDash val="solid"/>
              <a:round/>
            </a:ln>
          </p:spPr>
        </p:sp>
        <p:sp>
          <p:nvSpPr>
            <p:cNvPr id="2696" name="直线"/>
            <p:cNvSpPr>
              <a:spLocks/>
            </p:cNvSpPr>
            <p:nvPr/>
          </p:nvSpPr>
          <p:spPr>
            <a:xfrm flipV="1" rot="0">
              <a:off x="7924800" y="1106487"/>
              <a:ext cx="0" cy="1371600"/>
            </a:xfrm>
            <a:prstGeom prst="line"/>
            <a:noFill/>
            <a:ln w="28575" cmpd="sng" cap="flat">
              <a:solidFill>
                <a:srgbClr val="000000"/>
              </a:solidFill>
              <a:prstDash val="solid"/>
              <a:round/>
            </a:ln>
          </p:spPr>
        </p:sp>
        <p:sp>
          <p:nvSpPr>
            <p:cNvPr id="2697" name="直线"/>
            <p:cNvSpPr>
              <a:spLocks/>
            </p:cNvSpPr>
            <p:nvPr/>
          </p:nvSpPr>
          <p:spPr>
            <a:xfrm rot="0">
              <a:off x="762000" y="1563687"/>
              <a:ext cx="6553200" cy="0"/>
            </a:xfrm>
            <a:prstGeom prst="line"/>
            <a:noFill/>
            <a:ln w="28575" cmpd="sng" cap="flat">
              <a:solidFill>
                <a:srgbClr val="000000"/>
              </a:solidFill>
              <a:prstDash val="solid"/>
              <a:round/>
            </a:ln>
          </p:spPr>
        </p:sp>
        <p:sp>
          <p:nvSpPr>
            <p:cNvPr id="2698" name="矩形"/>
            <p:cNvSpPr>
              <a:spLocks/>
            </p:cNvSpPr>
            <p:nvPr/>
          </p:nvSpPr>
          <p:spPr>
            <a:xfrm rot="0">
              <a:off x="2895600" y="2462213"/>
              <a:ext cx="1219200" cy="742950"/>
            </a:xfrm>
            <a:prstGeom prst="rect"/>
            <a:noFill/>
            <a:ln w="28575" cmpd="sng" cap="flat">
              <a:solidFill>
                <a:srgbClr val="333300"/>
              </a:solidFill>
              <a:prstDash val="solid"/>
              <a:miter/>
            </a:ln>
          </p:spPr>
        </p:sp>
        <p:sp>
          <p:nvSpPr>
            <p:cNvPr id="2699" name="椭圆"/>
            <p:cNvSpPr>
              <a:spLocks/>
            </p:cNvSpPr>
            <p:nvPr/>
          </p:nvSpPr>
          <p:spPr>
            <a:xfrm rot="0">
              <a:off x="4121150" y="2782886"/>
              <a:ext cx="114300" cy="133350"/>
            </a:xfrm>
            <a:prstGeom prst="ellipse"/>
            <a:noFill/>
            <a:ln w="28575" cmpd="sng" cap="flat">
              <a:solidFill>
                <a:srgbClr val="333300"/>
              </a:solidFill>
              <a:prstDash val="solid"/>
              <a:round/>
            </a:ln>
          </p:spPr>
        </p:sp>
        <p:sp>
          <p:nvSpPr>
            <p:cNvPr id="2700" name="直线"/>
            <p:cNvSpPr>
              <a:spLocks/>
            </p:cNvSpPr>
            <p:nvPr/>
          </p:nvSpPr>
          <p:spPr>
            <a:xfrm flipV="1" rot="0">
              <a:off x="3022600" y="3221037"/>
              <a:ext cx="0" cy="457200"/>
            </a:xfrm>
            <a:prstGeom prst="line"/>
            <a:noFill/>
            <a:ln w="28575" cmpd="sng" cap="flat">
              <a:solidFill>
                <a:srgbClr val="333300"/>
              </a:solidFill>
              <a:prstDash val="solid"/>
              <a:round/>
            </a:ln>
          </p:spPr>
        </p:sp>
        <p:sp>
          <p:nvSpPr>
            <p:cNvPr id="2701" name="直线"/>
            <p:cNvSpPr>
              <a:spLocks/>
            </p:cNvSpPr>
            <p:nvPr/>
          </p:nvSpPr>
          <p:spPr>
            <a:xfrm flipV="1" rot="0">
              <a:off x="3308350" y="3221037"/>
              <a:ext cx="0" cy="457200"/>
            </a:xfrm>
            <a:prstGeom prst="line"/>
            <a:noFill/>
            <a:ln w="28575" cmpd="sng" cap="flat">
              <a:solidFill>
                <a:srgbClr val="333300"/>
              </a:solidFill>
              <a:prstDash val="solid"/>
              <a:round/>
            </a:ln>
          </p:spPr>
        </p:sp>
        <p:sp>
          <p:nvSpPr>
            <p:cNvPr id="2702" name="直线"/>
            <p:cNvSpPr>
              <a:spLocks/>
            </p:cNvSpPr>
            <p:nvPr/>
          </p:nvSpPr>
          <p:spPr>
            <a:xfrm flipV="1" rot="0">
              <a:off x="3613149" y="3221037"/>
              <a:ext cx="0" cy="457200"/>
            </a:xfrm>
            <a:prstGeom prst="line"/>
            <a:noFill/>
            <a:ln w="28575" cmpd="sng" cap="flat">
              <a:solidFill>
                <a:srgbClr val="333300"/>
              </a:solidFill>
              <a:prstDash val="solid"/>
              <a:round/>
            </a:ln>
          </p:spPr>
        </p:sp>
        <p:sp>
          <p:nvSpPr>
            <p:cNvPr id="2703" name="直线"/>
            <p:cNvSpPr>
              <a:spLocks/>
            </p:cNvSpPr>
            <p:nvPr/>
          </p:nvSpPr>
          <p:spPr>
            <a:xfrm flipV="1" rot="0">
              <a:off x="3917950" y="3221037"/>
              <a:ext cx="0" cy="457200"/>
            </a:xfrm>
            <a:prstGeom prst="line"/>
            <a:noFill/>
            <a:ln w="28575" cmpd="sng" cap="flat">
              <a:solidFill>
                <a:srgbClr val="333300"/>
              </a:solidFill>
              <a:prstDash val="solid"/>
              <a:round/>
            </a:ln>
          </p:spPr>
        </p:sp>
        <p:sp>
          <p:nvSpPr>
            <p:cNvPr id="2704" name="直线"/>
            <p:cNvSpPr>
              <a:spLocks/>
            </p:cNvSpPr>
            <p:nvPr/>
          </p:nvSpPr>
          <p:spPr>
            <a:xfrm rot="0">
              <a:off x="4225925" y="2859087"/>
              <a:ext cx="346075" cy="0"/>
            </a:xfrm>
            <a:prstGeom prst="line"/>
            <a:noFill/>
            <a:ln w="28575" cmpd="sng" cap="flat">
              <a:solidFill>
                <a:srgbClr val="333300"/>
              </a:solidFill>
              <a:prstDash val="solid"/>
              <a:round/>
            </a:ln>
          </p:spPr>
        </p:sp>
        <p:sp>
          <p:nvSpPr>
            <p:cNvPr id="2705" name="左大括号"/>
            <p:cNvSpPr>
              <a:spLocks/>
            </p:cNvSpPr>
            <p:nvPr/>
          </p:nvSpPr>
          <p:spPr>
            <a:xfrm flipV="1" rot="16200000">
              <a:off x="3319461" y="3305174"/>
              <a:ext cx="317499" cy="995362"/>
            </a:xfrm>
            <a:prstGeom prst="leftBrace">
              <a:avLst>
                <a:gd name="adj1" fmla="val 26125"/>
                <a:gd name="adj2" fmla="val 50000"/>
              </a:avLst>
            </a:prstGeom>
            <a:noFill/>
            <a:ln w="28575" cmpd="sng" cap="flat">
              <a:solidFill>
                <a:srgbClr val="333300"/>
              </a:solidFill>
              <a:prstDash val="solid"/>
              <a:round/>
            </a:ln>
          </p:spPr>
        </p:sp>
        <p:sp>
          <p:nvSpPr>
            <p:cNvPr id="2706" name="矩形"/>
            <p:cNvSpPr>
              <a:spLocks/>
            </p:cNvSpPr>
            <p:nvPr/>
          </p:nvSpPr>
          <p:spPr>
            <a:xfrm rot="0">
              <a:off x="2895600" y="2630487"/>
              <a:ext cx="1255711" cy="455550"/>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三态门</a:t>
              </a:r>
              <a:endPar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707" name="直线"/>
            <p:cNvSpPr>
              <a:spLocks/>
            </p:cNvSpPr>
            <p:nvPr/>
          </p:nvSpPr>
          <p:spPr>
            <a:xfrm flipV="1" rot="0">
              <a:off x="3048000" y="1868487"/>
              <a:ext cx="0" cy="609600"/>
            </a:xfrm>
            <a:prstGeom prst="line"/>
            <a:noFill/>
            <a:ln w="28575" cmpd="sng" cap="flat">
              <a:solidFill>
                <a:srgbClr val="000000"/>
              </a:solidFill>
              <a:prstDash val="solid"/>
              <a:round/>
            </a:ln>
          </p:spPr>
        </p:sp>
        <p:sp>
          <p:nvSpPr>
            <p:cNvPr id="2708" name="直线"/>
            <p:cNvSpPr>
              <a:spLocks/>
            </p:cNvSpPr>
            <p:nvPr/>
          </p:nvSpPr>
          <p:spPr>
            <a:xfrm flipV="1" rot="0">
              <a:off x="3352800" y="1563687"/>
              <a:ext cx="0" cy="914400"/>
            </a:xfrm>
            <a:prstGeom prst="line"/>
            <a:noFill/>
            <a:ln w="28575" cmpd="sng" cap="flat">
              <a:solidFill>
                <a:srgbClr val="000000"/>
              </a:solidFill>
              <a:prstDash val="solid"/>
              <a:round/>
            </a:ln>
          </p:spPr>
        </p:sp>
        <p:sp>
          <p:nvSpPr>
            <p:cNvPr id="2709" name="直线"/>
            <p:cNvSpPr>
              <a:spLocks/>
            </p:cNvSpPr>
            <p:nvPr/>
          </p:nvSpPr>
          <p:spPr>
            <a:xfrm flipV="1" rot="0">
              <a:off x="3657600" y="1335087"/>
              <a:ext cx="0" cy="1143000"/>
            </a:xfrm>
            <a:prstGeom prst="line"/>
            <a:noFill/>
            <a:ln w="28575" cmpd="sng" cap="flat">
              <a:solidFill>
                <a:srgbClr val="000000"/>
              </a:solidFill>
              <a:prstDash val="solid"/>
              <a:round/>
            </a:ln>
          </p:spPr>
        </p:sp>
        <p:sp>
          <p:nvSpPr>
            <p:cNvPr id="2710" name="直线"/>
            <p:cNvSpPr>
              <a:spLocks/>
            </p:cNvSpPr>
            <p:nvPr/>
          </p:nvSpPr>
          <p:spPr>
            <a:xfrm flipV="1" rot="0">
              <a:off x="3962400" y="1106487"/>
              <a:ext cx="0" cy="1371600"/>
            </a:xfrm>
            <a:prstGeom prst="line"/>
            <a:noFill/>
            <a:ln w="28575" cmpd="sng" cap="flat">
              <a:solidFill>
                <a:srgbClr val="000000"/>
              </a:solidFill>
              <a:prstDash val="solid"/>
              <a:round/>
            </a:ln>
          </p:spPr>
        </p:sp>
        <p:sp>
          <p:nvSpPr>
            <p:cNvPr id="2711" name="矩形"/>
            <p:cNvSpPr>
              <a:spLocks/>
            </p:cNvSpPr>
            <p:nvPr/>
          </p:nvSpPr>
          <p:spPr>
            <a:xfrm rot="0">
              <a:off x="873125" y="2490787"/>
              <a:ext cx="1219199" cy="742950"/>
            </a:xfrm>
            <a:prstGeom prst="rect"/>
            <a:noFill/>
            <a:ln w="28575" cmpd="sng" cap="flat">
              <a:solidFill>
                <a:srgbClr val="333300"/>
              </a:solidFill>
              <a:prstDash val="solid"/>
              <a:miter/>
            </a:ln>
          </p:spPr>
        </p:sp>
        <p:sp>
          <p:nvSpPr>
            <p:cNvPr id="2712" name="椭圆"/>
            <p:cNvSpPr>
              <a:spLocks/>
            </p:cNvSpPr>
            <p:nvPr/>
          </p:nvSpPr>
          <p:spPr>
            <a:xfrm rot="0">
              <a:off x="2098675" y="2779712"/>
              <a:ext cx="114300" cy="133350"/>
            </a:xfrm>
            <a:prstGeom prst="ellipse"/>
            <a:noFill/>
            <a:ln w="28575" cmpd="sng" cap="flat">
              <a:solidFill>
                <a:srgbClr val="333300"/>
              </a:solidFill>
              <a:prstDash val="solid"/>
              <a:round/>
            </a:ln>
          </p:spPr>
        </p:sp>
        <p:sp>
          <p:nvSpPr>
            <p:cNvPr id="2713" name="直线"/>
            <p:cNvSpPr>
              <a:spLocks/>
            </p:cNvSpPr>
            <p:nvPr/>
          </p:nvSpPr>
          <p:spPr>
            <a:xfrm flipV="1" rot="0">
              <a:off x="1000124" y="3217862"/>
              <a:ext cx="0" cy="457200"/>
            </a:xfrm>
            <a:prstGeom prst="line"/>
            <a:noFill/>
            <a:ln w="28575" cmpd="sng" cap="flat">
              <a:solidFill>
                <a:srgbClr val="333300"/>
              </a:solidFill>
              <a:prstDash val="solid"/>
              <a:round/>
            </a:ln>
          </p:spPr>
        </p:sp>
        <p:sp>
          <p:nvSpPr>
            <p:cNvPr id="2714" name="直线"/>
            <p:cNvSpPr>
              <a:spLocks/>
            </p:cNvSpPr>
            <p:nvPr/>
          </p:nvSpPr>
          <p:spPr>
            <a:xfrm flipV="1" rot="0">
              <a:off x="1285875" y="3217862"/>
              <a:ext cx="0" cy="457200"/>
            </a:xfrm>
            <a:prstGeom prst="line"/>
            <a:noFill/>
            <a:ln w="28575" cmpd="sng" cap="flat">
              <a:solidFill>
                <a:srgbClr val="333300"/>
              </a:solidFill>
              <a:prstDash val="solid"/>
              <a:round/>
            </a:ln>
          </p:spPr>
        </p:sp>
        <p:sp>
          <p:nvSpPr>
            <p:cNvPr id="2715" name="直线"/>
            <p:cNvSpPr>
              <a:spLocks/>
            </p:cNvSpPr>
            <p:nvPr/>
          </p:nvSpPr>
          <p:spPr>
            <a:xfrm flipV="1" rot="0">
              <a:off x="1590675" y="3217862"/>
              <a:ext cx="0" cy="457200"/>
            </a:xfrm>
            <a:prstGeom prst="line"/>
            <a:noFill/>
            <a:ln w="28575" cmpd="sng" cap="flat">
              <a:solidFill>
                <a:srgbClr val="333300"/>
              </a:solidFill>
              <a:prstDash val="solid"/>
              <a:round/>
            </a:ln>
          </p:spPr>
        </p:sp>
        <p:sp>
          <p:nvSpPr>
            <p:cNvPr id="2716" name="直线"/>
            <p:cNvSpPr>
              <a:spLocks/>
            </p:cNvSpPr>
            <p:nvPr/>
          </p:nvSpPr>
          <p:spPr>
            <a:xfrm flipV="1" rot="0">
              <a:off x="1895475" y="3217862"/>
              <a:ext cx="0" cy="457200"/>
            </a:xfrm>
            <a:prstGeom prst="line"/>
            <a:noFill/>
            <a:ln w="28575" cmpd="sng" cap="flat">
              <a:solidFill>
                <a:srgbClr val="333300"/>
              </a:solidFill>
              <a:prstDash val="solid"/>
              <a:round/>
            </a:ln>
          </p:spPr>
        </p:sp>
        <p:sp>
          <p:nvSpPr>
            <p:cNvPr id="2717" name="直线"/>
            <p:cNvSpPr>
              <a:spLocks/>
            </p:cNvSpPr>
            <p:nvPr/>
          </p:nvSpPr>
          <p:spPr>
            <a:xfrm rot="0">
              <a:off x="2203450" y="2855912"/>
              <a:ext cx="304800" cy="0"/>
            </a:xfrm>
            <a:prstGeom prst="line"/>
            <a:noFill/>
            <a:ln w="28575" cmpd="sng" cap="flat">
              <a:solidFill>
                <a:srgbClr val="333300"/>
              </a:solidFill>
              <a:prstDash val="solid"/>
              <a:round/>
            </a:ln>
          </p:spPr>
        </p:sp>
        <p:sp>
          <p:nvSpPr>
            <p:cNvPr id="2718" name="左大括号"/>
            <p:cNvSpPr>
              <a:spLocks/>
            </p:cNvSpPr>
            <p:nvPr/>
          </p:nvSpPr>
          <p:spPr>
            <a:xfrm flipV="1" rot="16200000">
              <a:off x="1296986" y="3301999"/>
              <a:ext cx="317499" cy="995363"/>
            </a:xfrm>
            <a:prstGeom prst="leftBrace">
              <a:avLst>
                <a:gd name="adj1" fmla="val 26110"/>
                <a:gd name="adj2" fmla="val 50000"/>
              </a:avLst>
            </a:prstGeom>
            <a:noFill/>
            <a:ln w="28575" cmpd="sng" cap="flat">
              <a:solidFill>
                <a:srgbClr val="333300"/>
              </a:solidFill>
              <a:prstDash val="solid"/>
              <a:round/>
            </a:ln>
          </p:spPr>
        </p:sp>
        <p:sp>
          <p:nvSpPr>
            <p:cNvPr id="2719" name="矩形"/>
            <p:cNvSpPr>
              <a:spLocks/>
            </p:cNvSpPr>
            <p:nvPr/>
          </p:nvSpPr>
          <p:spPr>
            <a:xfrm rot="0">
              <a:off x="873125" y="2627312"/>
              <a:ext cx="1255712" cy="455549"/>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三态门</a:t>
              </a:r>
              <a:endPar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720" name="直线"/>
            <p:cNvSpPr>
              <a:spLocks/>
            </p:cNvSpPr>
            <p:nvPr/>
          </p:nvSpPr>
          <p:spPr>
            <a:xfrm flipV="1" rot="0">
              <a:off x="1025525" y="1865312"/>
              <a:ext cx="0" cy="609599"/>
            </a:xfrm>
            <a:prstGeom prst="line"/>
            <a:noFill/>
            <a:ln w="28575" cmpd="sng" cap="flat">
              <a:solidFill>
                <a:srgbClr val="000000"/>
              </a:solidFill>
              <a:prstDash val="solid"/>
              <a:round/>
            </a:ln>
          </p:spPr>
        </p:sp>
        <p:sp>
          <p:nvSpPr>
            <p:cNvPr id="2721" name="直线"/>
            <p:cNvSpPr>
              <a:spLocks/>
            </p:cNvSpPr>
            <p:nvPr/>
          </p:nvSpPr>
          <p:spPr>
            <a:xfrm flipV="1" rot="0">
              <a:off x="1330325" y="1560512"/>
              <a:ext cx="0" cy="914400"/>
            </a:xfrm>
            <a:prstGeom prst="line"/>
            <a:noFill/>
            <a:ln w="28575" cmpd="sng" cap="flat">
              <a:solidFill>
                <a:srgbClr val="000000"/>
              </a:solidFill>
              <a:prstDash val="solid"/>
              <a:round/>
            </a:ln>
          </p:spPr>
        </p:sp>
        <p:sp>
          <p:nvSpPr>
            <p:cNvPr id="2722" name="直线"/>
            <p:cNvSpPr>
              <a:spLocks/>
            </p:cNvSpPr>
            <p:nvPr/>
          </p:nvSpPr>
          <p:spPr>
            <a:xfrm flipV="1" rot="0">
              <a:off x="1635124" y="1331912"/>
              <a:ext cx="0" cy="1143000"/>
            </a:xfrm>
            <a:prstGeom prst="line"/>
            <a:noFill/>
            <a:ln w="28575" cmpd="sng" cap="flat">
              <a:solidFill>
                <a:srgbClr val="000000"/>
              </a:solidFill>
              <a:prstDash val="solid"/>
              <a:round/>
            </a:ln>
          </p:spPr>
        </p:sp>
        <p:sp>
          <p:nvSpPr>
            <p:cNvPr id="2723" name="直线"/>
            <p:cNvSpPr>
              <a:spLocks/>
            </p:cNvSpPr>
            <p:nvPr/>
          </p:nvSpPr>
          <p:spPr>
            <a:xfrm flipV="1" rot="0">
              <a:off x="1939925" y="1103312"/>
              <a:ext cx="0" cy="1371600"/>
            </a:xfrm>
            <a:prstGeom prst="line"/>
            <a:noFill/>
            <a:ln w="28575" cmpd="sng" cap="flat">
              <a:solidFill>
                <a:srgbClr val="000000"/>
              </a:solidFill>
              <a:prstDash val="solid"/>
              <a:round/>
            </a:ln>
          </p:spPr>
        </p:sp>
        <p:graphicFrame>
          <p:nvGraphicFramePr>
            <p:cNvPr id="2724" name="对象"/>
            <p:cNvGraphicFramePr>
              <a:graphicFrameLocks noChangeAspect="1"/>
            </p:cNvGraphicFramePr>
            <p:nvPr/>
          </p:nvGraphicFramePr>
          <p:xfrm>
            <a:off x="2832075" y="4459312"/>
            <a:ext cx="430241" cy="457179"/>
          </p:xfrm>
          <a:graphic>
            <a:graphicData uri="http://schemas.openxmlformats.org/presentationml/2006/ole">
              <mc:AlternateContent xmlns:mc="http://schemas.openxmlformats.org/markup-compatibility/2006">
                <mc:Choice xmlns:v="urn:schemas-microsoft-com:vml" Requires="v">
                  <p:oleObj spid="" name="package" r:id="rId5" imgW="0" imgH="0" progId="package">
                    <p:embed/>
                  </p:oleObj>
                </mc:Choice>
                <mc:Fallback>
                  <p:oleObj name="package" r:id="rId5" imgW="0" imgH="0" progId="package">
                    <p:embed/>
                    <p:pic>
                      <p:nvPicPr>
                        <p:cNvPr id="2724" name="对象"/>
                        <p:cNvPicPr>
                          <a:picLocks noChangeAspect="1"/>
                        </p:cNvPicPr>
                        <p:nvPr/>
                      </p:nvPicPr>
                      <p:blipFill>
                        <a:blip r:embed="rId6" cstate="print"/>
                        <a:stretch>
                          <a:fillRect/>
                        </a:stretch>
                      </p:blipFill>
                      <p:spPr>
                        <a:xfrm rot="0">
                          <a:off x="2832075" y="4459312"/>
                          <a:ext cx="430241" cy="457179"/>
                        </a:xfrm>
                        <a:prstGeom prst="rect"/>
                        <a:noFill/>
                        <a:ln w="9525" cmpd="sng" cap="flat">
                          <a:noFill/>
                          <a:prstDash val="solid"/>
                          <a:miter/>
                        </a:ln>
                      </p:spPr>
                    </p:pic>
                  </p:oleObj>
                </mc:Fallback>
              </mc:AlternateContent>
            </a:graphicData>
          </a:graphic>
        </p:graphicFrame>
        <p:graphicFrame>
          <p:nvGraphicFramePr>
            <p:cNvPr id="2725" name="对象"/>
            <p:cNvGraphicFramePr>
              <a:graphicFrameLocks noChangeAspect="1"/>
            </p:cNvGraphicFramePr>
            <p:nvPr/>
          </p:nvGraphicFramePr>
          <p:xfrm>
            <a:off x="3505211" y="4419627"/>
            <a:ext cx="430184" cy="457179"/>
          </p:xfrm>
          <a:graphic>
            <a:graphicData uri="http://schemas.openxmlformats.org/presentationml/2006/ole">
              <mc:AlternateContent xmlns:mc="http://schemas.openxmlformats.org/markup-compatibility/2006">
                <mc:Choice xmlns:v="urn:schemas-microsoft-com:vml" Requires="v">
                  <p:oleObj spid="" name="package" r:id="rId7" imgW="0" imgH="0" progId="package">
                    <p:embed/>
                  </p:oleObj>
                </mc:Choice>
                <mc:Fallback>
                  <p:oleObj name="package" r:id="rId7" imgW="0" imgH="0" progId="package">
                    <p:embed/>
                    <p:pic>
                      <p:nvPicPr>
                        <p:cNvPr id="2725" name="对象"/>
                        <p:cNvPicPr>
                          <a:picLocks noChangeAspect="1"/>
                        </p:cNvPicPr>
                        <p:nvPr/>
                      </p:nvPicPr>
                      <p:blipFill>
                        <a:blip r:embed="rId8" cstate="print"/>
                        <a:stretch>
                          <a:fillRect/>
                        </a:stretch>
                      </p:blipFill>
                      <p:spPr>
                        <a:xfrm rot="0">
                          <a:off x="3505211" y="4419627"/>
                          <a:ext cx="430184" cy="457179"/>
                        </a:xfrm>
                        <a:prstGeom prst="rect"/>
                        <a:noFill/>
                        <a:ln w="9525" cmpd="sng" cap="flat">
                          <a:noFill/>
                          <a:prstDash val="solid"/>
                          <a:miter/>
                        </a:ln>
                      </p:spPr>
                    </p:pic>
                  </p:oleObj>
                </mc:Fallback>
              </mc:AlternateContent>
            </a:graphicData>
          </a:graphic>
        </p:graphicFrame>
        <p:graphicFrame>
          <p:nvGraphicFramePr>
            <p:cNvPr id="2726" name="对象"/>
            <p:cNvGraphicFramePr>
              <a:graphicFrameLocks noChangeAspect="1"/>
            </p:cNvGraphicFramePr>
            <p:nvPr/>
          </p:nvGraphicFramePr>
          <p:xfrm>
            <a:off x="4205285" y="4459312"/>
            <a:ext cx="428626" cy="457179"/>
          </p:xfrm>
          <a:graphic>
            <a:graphicData uri="http://schemas.openxmlformats.org/presentationml/2006/ole">
              <mc:AlternateContent xmlns:mc="http://schemas.openxmlformats.org/markup-compatibility/2006">
                <mc:Choice xmlns:v="urn:schemas-microsoft-com:vml" Requires="v">
                  <p:oleObj spid="" name="package" r:id="rId9" imgW="0" imgH="0" progId="package">
                    <p:embed/>
                  </p:oleObj>
                </mc:Choice>
                <mc:Fallback>
                  <p:oleObj name="package" r:id="rId9" imgW="0" imgH="0" progId="package">
                    <p:embed/>
                    <p:pic>
                      <p:nvPicPr>
                        <p:cNvPr id="2726" name="对象"/>
                        <p:cNvPicPr>
                          <a:picLocks noChangeAspect="1"/>
                        </p:cNvPicPr>
                        <p:nvPr/>
                      </p:nvPicPr>
                      <p:blipFill>
                        <a:blip r:embed="rId10" cstate="print"/>
                        <a:stretch>
                          <a:fillRect/>
                        </a:stretch>
                      </p:blipFill>
                      <p:spPr>
                        <a:xfrm rot="0">
                          <a:off x="4205285" y="4459312"/>
                          <a:ext cx="428626" cy="457179"/>
                        </a:xfrm>
                        <a:prstGeom prst="rect"/>
                        <a:noFill/>
                        <a:ln w="9525" cmpd="sng" cap="flat">
                          <a:noFill/>
                          <a:prstDash val="solid"/>
                          <a:miter/>
                        </a:ln>
                      </p:spPr>
                    </p:pic>
                  </p:oleObj>
                </mc:Fallback>
              </mc:AlternateContent>
            </a:graphicData>
          </a:graphic>
        </p:graphicFrame>
        <p:sp>
          <p:nvSpPr>
            <p:cNvPr id="2727" name="矩形"/>
            <p:cNvSpPr>
              <a:spLocks/>
            </p:cNvSpPr>
            <p:nvPr/>
          </p:nvSpPr>
          <p:spPr>
            <a:xfrm rot="0">
              <a:off x="4953000" y="2459037"/>
              <a:ext cx="1219200" cy="742950"/>
            </a:xfrm>
            <a:prstGeom prst="rect"/>
            <a:noFill/>
            <a:ln w="28575" cmpd="sng" cap="flat">
              <a:solidFill>
                <a:srgbClr val="333300"/>
              </a:solidFill>
              <a:prstDash val="solid"/>
              <a:miter/>
            </a:ln>
          </p:spPr>
        </p:sp>
        <p:sp>
          <p:nvSpPr>
            <p:cNvPr id="2728" name="椭圆"/>
            <p:cNvSpPr>
              <a:spLocks/>
            </p:cNvSpPr>
            <p:nvPr/>
          </p:nvSpPr>
          <p:spPr>
            <a:xfrm rot="0">
              <a:off x="6178549" y="2779712"/>
              <a:ext cx="114300" cy="133350"/>
            </a:xfrm>
            <a:prstGeom prst="ellipse"/>
            <a:noFill/>
            <a:ln w="28575" cmpd="sng" cap="flat">
              <a:solidFill>
                <a:srgbClr val="333300"/>
              </a:solidFill>
              <a:prstDash val="solid"/>
              <a:round/>
            </a:ln>
          </p:spPr>
        </p:sp>
        <p:sp>
          <p:nvSpPr>
            <p:cNvPr id="2729" name="直线"/>
            <p:cNvSpPr>
              <a:spLocks/>
            </p:cNvSpPr>
            <p:nvPr/>
          </p:nvSpPr>
          <p:spPr>
            <a:xfrm flipV="1" rot="0">
              <a:off x="5079998" y="3217862"/>
              <a:ext cx="0" cy="457200"/>
            </a:xfrm>
            <a:prstGeom prst="line"/>
            <a:noFill/>
            <a:ln w="28575" cmpd="sng" cap="flat">
              <a:solidFill>
                <a:srgbClr val="333300"/>
              </a:solidFill>
              <a:prstDash val="solid"/>
              <a:round/>
            </a:ln>
          </p:spPr>
        </p:sp>
        <p:sp>
          <p:nvSpPr>
            <p:cNvPr id="2730" name="直线"/>
            <p:cNvSpPr>
              <a:spLocks/>
            </p:cNvSpPr>
            <p:nvPr/>
          </p:nvSpPr>
          <p:spPr>
            <a:xfrm flipV="1" rot="0">
              <a:off x="5365750" y="3217862"/>
              <a:ext cx="0" cy="457200"/>
            </a:xfrm>
            <a:prstGeom prst="line"/>
            <a:noFill/>
            <a:ln w="28575" cmpd="sng" cap="flat">
              <a:solidFill>
                <a:srgbClr val="333300"/>
              </a:solidFill>
              <a:prstDash val="solid"/>
              <a:round/>
            </a:ln>
          </p:spPr>
        </p:sp>
        <p:sp>
          <p:nvSpPr>
            <p:cNvPr id="2731" name="直线"/>
            <p:cNvSpPr>
              <a:spLocks/>
            </p:cNvSpPr>
            <p:nvPr/>
          </p:nvSpPr>
          <p:spPr>
            <a:xfrm flipV="1" rot="0">
              <a:off x="5670550" y="3217862"/>
              <a:ext cx="0" cy="457200"/>
            </a:xfrm>
            <a:prstGeom prst="line"/>
            <a:noFill/>
            <a:ln w="28575" cmpd="sng" cap="flat">
              <a:solidFill>
                <a:srgbClr val="333300"/>
              </a:solidFill>
              <a:prstDash val="solid"/>
              <a:round/>
            </a:ln>
          </p:spPr>
        </p:sp>
        <p:sp>
          <p:nvSpPr>
            <p:cNvPr id="2732" name="直线"/>
            <p:cNvSpPr>
              <a:spLocks/>
            </p:cNvSpPr>
            <p:nvPr/>
          </p:nvSpPr>
          <p:spPr>
            <a:xfrm flipV="1" rot="0">
              <a:off x="5975350" y="3217862"/>
              <a:ext cx="0" cy="457200"/>
            </a:xfrm>
            <a:prstGeom prst="line"/>
            <a:noFill/>
            <a:ln w="28575" cmpd="sng" cap="flat">
              <a:solidFill>
                <a:srgbClr val="333300"/>
              </a:solidFill>
              <a:prstDash val="solid"/>
              <a:round/>
            </a:ln>
          </p:spPr>
        </p:sp>
        <p:sp>
          <p:nvSpPr>
            <p:cNvPr id="2733" name="直线"/>
            <p:cNvSpPr>
              <a:spLocks/>
            </p:cNvSpPr>
            <p:nvPr/>
          </p:nvSpPr>
          <p:spPr>
            <a:xfrm rot="0">
              <a:off x="6283325" y="2855912"/>
              <a:ext cx="346074" cy="0"/>
            </a:xfrm>
            <a:prstGeom prst="line"/>
            <a:noFill/>
            <a:ln w="28575" cmpd="sng" cap="flat">
              <a:solidFill>
                <a:srgbClr val="333300"/>
              </a:solidFill>
              <a:prstDash val="solid"/>
              <a:round/>
            </a:ln>
          </p:spPr>
        </p:sp>
        <p:sp>
          <p:nvSpPr>
            <p:cNvPr id="2734" name="左大括号"/>
            <p:cNvSpPr>
              <a:spLocks/>
            </p:cNvSpPr>
            <p:nvPr/>
          </p:nvSpPr>
          <p:spPr>
            <a:xfrm flipV="1" rot="16200000">
              <a:off x="5376863" y="3301999"/>
              <a:ext cx="317499" cy="995363"/>
            </a:xfrm>
            <a:prstGeom prst="leftBrace">
              <a:avLst>
                <a:gd name="adj1" fmla="val 26110"/>
                <a:gd name="adj2" fmla="val 50000"/>
              </a:avLst>
            </a:prstGeom>
            <a:noFill/>
            <a:ln w="28575" cmpd="sng" cap="flat">
              <a:solidFill>
                <a:srgbClr val="333300"/>
              </a:solidFill>
              <a:prstDash val="solid"/>
              <a:round/>
            </a:ln>
          </p:spPr>
        </p:sp>
        <p:sp>
          <p:nvSpPr>
            <p:cNvPr id="2735" name="矩形"/>
            <p:cNvSpPr>
              <a:spLocks/>
            </p:cNvSpPr>
            <p:nvPr/>
          </p:nvSpPr>
          <p:spPr>
            <a:xfrm rot="0">
              <a:off x="4953000" y="2627312"/>
              <a:ext cx="1255711" cy="455549"/>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三态门</a:t>
              </a:r>
              <a:endPar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736" name="直线"/>
            <p:cNvSpPr>
              <a:spLocks/>
            </p:cNvSpPr>
            <p:nvPr/>
          </p:nvSpPr>
          <p:spPr>
            <a:xfrm flipV="1" rot="0">
              <a:off x="5105400" y="1865312"/>
              <a:ext cx="0" cy="609599"/>
            </a:xfrm>
            <a:prstGeom prst="line"/>
            <a:noFill/>
            <a:ln w="28575" cmpd="sng" cap="flat">
              <a:solidFill>
                <a:srgbClr val="000000"/>
              </a:solidFill>
              <a:prstDash val="solid"/>
              <a:round/>
            </a:ln>
          </p:spPr>
        </p:sp>
        <p:sp>
          <p:nvSpPr>
            <p:cNvPr id="2737" name="直线"/>
            <p:cNvSpPr>
              <a:spLocks/>
            </p:cNvSpPr>
            <p:nvPr/>
          </p:nvSpPr>
          <p:spPr>
            <a:xfrm flipV="1" rot="0">
              <a:off x="5410200" y="1560512"/>
              <a:ext cx="0" cy="914400"/>
            </a:xfrm>
            <a:prstGeom prst="line"/>
            <a:noFill/>
            <a:ln w="28575" cmpd="sng" cap="flat">
              <a:solidFill>
                <a:srgbClr val="000000"/>
              </a:solidFill>
              <a:prstDash val="solid"/>
              <a:round/>
            </a:ln>
          </p:spPr>
        </p:sp>
        <p:sp>
          <p:nvSpPr>
            <p:cNvPr id="2738" name="直线"/>
            <p:cNvSpPr>
              <a:spLocks/>
            </p:cNvSpPr>
            <p:nvPr/>
          </p:nvSpPr>
          <p:spPr>
            <a:xfrm flipV="1" rot="0">
              <a:off x="5715000" y="1331912"/>
              <a:ext cx="0" cy="1143000"/>
            </a:xfrm>
            <a:prstGeom prst="line"/>
            <a:noFill/>
            <a:ln w="28575" cmpd="sng" cap="flat">
              <a:solidFill>
                <a:srgbClr val="000000"/>
              </a:solidFill>
              <a:prstDash val="solid"/>
              <a:round/>
            </a:ln>
          </p:spPr>
        </p:sp>
        <p:sp>
          <p:nvSpPr>
            <p:cNvPr id="2739" name="直线"/>
            <p:cNvSpPr>
              <a:spLocks/>
            </p:cNvSpPr>
            <p:nvPr/>
          </p:nvSpPr>
          <p:spPr>
            <a:xfrm flipV="1" rot="0">
              <a:off x="6019799" y="1103312"/>
              <a:ext cx="0" cy="1371600"/>
            </a:xfrm>
            <a:prstGeom prst="line"/>
            <a:noFill/>
            <a:ln w="28575" cmpd="sng" cap="flat">
              <a:solidFill>
                <a:srgbClr val="000000"/>
              </a:solidFill>
              <a:prstDash val="solid"/>
              <a:round/>
            </a:ln>
          </p:spPr>
        </p:sp>
        <p:graphicFrame>
          <p:nvGraphicFramePr>
            <p:cNvPr id="2740" name="对象"/>
            <p:cNvGraphicFramePr>
              <a:graphicFrameLocks noChangeAspect="1"/>
            </p:cNvGraphicFramePr>
            <p:nvPr/>
          </p:nvGraphicFramePr>
          <p:xfrm>
            <a:off x="761993" y="4789478"/>
            <a:ext cx="1904998" cy="544507"/>
          </p:xfrm>
          <a:graphic>
            <a:graphicData uri="http://schemas.openxmlformats.org/presentationml/2006/ole">
              <mc:AlternateContent xmlns:mc="http://schemas.openxmlformats.org/markup-compatibility/2006">
                <mc:Choice xmlns:v="urn:schemas-microsoft-com:vml" Requires="v">
                  <p:oleObj spid="" name="package" r:id="rId11" imgW="0" imgH="0" progId="package">
                    <p:embed/>
                  </p:oleObj>
                </mc:Choice>
                <mc:Fallback>
                  <p:oleObj name="package" r:id="rId11" imgW="0" imgH="0" progId="package">
                    <p:embed/>
                    <p:pic>
                      <p:nvPicPr>
                        <p:cNvPr id="2740" name="对象"/>
                        <p:cNvPicPr>
                          <a:picLocks noChangeAspect="1"/>
                        </p:cNvPicPr>
                        <p:nvPr/>
                      </p:nvPicPr>
                      <p:blipFill>
                        <a:blip r:embed="rId12" cstate="print"/>
                        <a:stretch>
                          <a:fillRect/>
                        </a:stretch>
                      </p:blipFill>
                      <p:spPr>
                        <a:xfrm rot="0">
                          <a:off x="761993" y="4789478"/>
                          <a:ext cx="1904998" cy="544507"/>
                        </a:xfrm>
                        <a:prstGeom prst="rect"/>
                        <a:noFill/>
                        <a:ln w="9525" cmpd="sng" cap="flat">
                          <a:noFill/>
                          <a:prstDash val="solid"/>
                          <a:miter/>
                        </a:ln>
                      </p:spPr>
                    </p:pic>
                  </p:oleObj>
                </mc:Fallback>
              </mc:AlternateContent>
            </a:graphicData>
          </a:graphic>
        </p:graphicFrame>
        <p:sp>
          <p:nvSpPr>
            <p:cNvPr id="2741" name="矩形"/>
            <p:cNvSpPr>
              <a:spLocks/>
            </p:cNvSpPr>
            <p:nvPr/>
          </p:nvSpPr>
          <p:spPr>
            <a:xfrm rot="0">
              <a:off x="663575" y="5238749"/>
              <a:ext cx="1970086" cy="561974"/>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译码器工作</a:t>
              </a:r>
              <a:endPar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aphicFrame>
          <p:nvGraphicFramePr>
            <p:cNvPr id="2742" name="对象"/>
            <p:cNvGraphicFramePr>
              <a:graphicFrameLocks noChangeAspect="1"/>
            </p:cNvGraphicFramePr>
            <p:nvPr/>
          </p:nvGraphicFramePr>
          <p:xfrm>
            <a:off x="4800610" y="4419627"/>
            <a:ext cx="430241" cy="457179"/>
          </p:xfrm>
          <a:graphic>
            <a:graphicData uri="http://schemas.openxmlformats.org/presentationml/2006/ole">
              <mc:AlternateContent xmlns:mc="http://schemas.openxmlformats.org/markup-compatibility/2006">
                <mc:Choice xmlns:v="urn:schemas-microsoft-com:vml" Requires="v">
                  <p:oleObj spid="" name="package" r:id="rId13" imgW="0" imgH="0" progId="package">
                    <p:embed/>
                  </p:oleObj>
                </mc:Choice>
                <mc:Fallback>
                  <p:oleObj name="package" r:id="rId13" imgW="0" imgH="0" progId="package">
                    <p:embed/>
                    <p:pic>
                      <p:nvPicPr>
                        <p:cNvPr id="2742" name="对象"/>
                        <p:cNvPicPr>
                          <a:picLocks noChangeAspect="1"/>
                        </p:cNvPicPr>
                        <p:nvPr/>
                      </p:nvPicPr>
                      <p:blipFill>
                        <a:blip r:embed="rId14" cstate="print"/>
                        <a:stretch>
                          <a:fillRect/>
                        </a:stretch>
                      </p:blipFill>
                      <p:spPr>
                        <a:xfrm rot="0">
                          <a:off x="4800610" y="4419627"/>
                          <a:ext cx="430241" cy="457179"/>
                        </a:xfrm>
                        <a:prstGeom prst="rect"/>
                        <a:noFill/>
                        <a:ln w="9525" cmpd="sng" cap="flat">
                          <a:noFill/>
                          <a:prstDash val="solid"/>
                          <a:miter/>
                        </a:ln>
                      </p:spPr>
                    </p:pic>
                  </p:oleObj>
                </mc:Fallback>
              </mc:AlternateContent>
            </a:graphicData>
          </a:graphic>
        </p:graphicFrame>
        <p:graphicFrame>
          <p:nvGraphicFramePr>
            <p:cNvPr id="2743" name="对象"/>
            <p:cNvGraphicFramePr>
              <a:graphicFrameLocks noChangeAspect="1"/>
            </p:cNvGraphicFramePr>
            <p:nvPr/>
          </p:nvGraphicFramePr>
          <p:xfrm>
            <a:off x="6565934" y="5197511"/>
            <a:ext cx="447604" cy="499978"/>
          </p:xfrm>
          <a:graphic>
            <a:graphicData uri="http://schemas.openxmlformats.org/presentationml/2006/ole">
              <mc:AlternateContent xmlns:mc="http://schemas.openxmlformats.org/markup-compatibility/2006">
                <mc:Choice xmlns:v="urn:schemas-microsoft-com:vml" Requires="v">
                  <p:oleObj spid="" name="package" r:id="rId15" imgW="0" imgH="0" progId="package">
                    <p:embed/>
                  </p:oleObj>
                </mc:Choice>
                <mc:Fallback>
                  <p:oleObj name="package" r:id="rId15" imgW="0" imgH="0" progId="package">
                    <p:embed/>
                    <p:pic>
                      <p:nvPicPr>
                        <p:cNvPr id="2743" name="对象"/>
                        <p:cNvPicPr>
                          <a:picLocks noChangeAspect="1"/>
                        </p:cNvPicPr>
                        <p:nvPr/>
                      </p:nvPicPr>
                      <p:blipFill>
                        <a:blip r:embed="rId16" cstate="print"/>
                        <a:stretch>
                          <a:fillRect/>
                        </a:stretch>
                      </p:blipFill>
                      <p:spPr>
                        <a:xfrm rot="0">
                          <a:off x="6565934" y="5197511"/>
                          <a:ext cx="447604" cy="499978"/>
                        </a:xfrm>
                        <a:prstGeom prst="rect"/>
                        <a:noFill/>
                        <a:ln w="9525" cmpd="sng" cap="flat">
                          <a:noFill/>
                          <a:prstDash val="solid"/>
                          <a:miter/>
                        </a:ln>
                      </p:spPr>
                    </p:pic>
                  </p:oleObj>
                </mc:Fallback>
              </mc:AlternateContent>
            </a:graphicData>
          </a:graphic>
        </p:graphicFrame>
        <p:graphicFrame>
          <p:nvGraphicFramePr>
            <p:cNvPr id="2744" name="对象"/>
            <p:cNvGraphicFramePr>
              <a:graphicFrameLocks noChangeAspect="1"/>
            </p:cNvGraphicFramePr>
            <p:nvPr/>
          </p:nvGraphicFramePr>
          <p:xfrm>
            <a:off x="2079628" y="2359034"/>
            <a:ext cx="511167" cy="460351"/>
          </p:xfrm>
          <a:graphic>
            <a:graphicData uri="http://schemas.openxmlformats.org/presentationml/2006/ole">
              <mc:AlternateContent xmlns:mc="http://schemas.openxmlformats.org/markup-compatibility/2006">
                <mc:Choice xmlns:v="urn:schemas-microsoft-com:vml" Requires="v">
                  <p:oleObj spid="" name="package" r:id="rId17" imgW="0" imgH="0" progId="package">
                    <p:embed/>
                  </p:oleObj>
                </mc:Choice>
                <mc:Fallback>
                  <p:oleObj name="package" r:id="rId17" imgW="0" imgH="0" progId="package">
                    <p:embed/>
                    <p:pic>
                      <p:nvPicPr>
                        <p:cNvPr id="2744" name="对象"/>
                        <p:cNvPicPr>
                          <a:picLocks noChangeAspect="1"/>
                        </p:cNvPicPr>
                        <p:nvPr/>
                      </p:nvPicPr>
                      <p:blipFill>
                        <a:blip r:embed="rId18" cstate="print"/>
                        <a:stretch>
                          <a:fillRect/>
                        </a:stretch>
                      </p:blipFill>
                      <p:spPr>
                        <a:xfrm rot="0">
                          <a:off x="2079628" y="2359034"/>
                          <a:ext cx="511167" cy="460351"/>
                        </a:xfrm>
                        <a:prstGeom prst="rect"/>
                        <a:noFill/>
                        <a:ln w="9525" cmpd="sng" cap="flat">
                          <a:noFill/>
                          <a:prstDash val="solid"/>
                          <a:miter/>
                        </a:ln>
                      </p:spPr>
                    </p:pic>
                  </p:oleObj>
                </mc:Fallback>
              </mc:AlternateContent>
            </a:graphicData>
          </a:graphic>
        </p:graphicFrame>
        <p:graphicFrame>
          <p:nvGraphicFramePr>
            <p:cNvPr id="2745" name="对象"/>
            <p:cNvGraphicFramePr>
              <a:graphicFrameLocks noChangeAspect="1"/>
            </p:cNvGraphicFramePr>
            <p:nvPr/>
          </p:nvGraphicFramePr>
          <p:xfrm>
            <a:off x="4165600" y="2325695"/>
            <a:ext cx="503207" cy="454005"/>
          </p:xfrm>
          <a:graphic>
            <a:graphicData uri="http://schemas.openxmlformats.org/presentationml/2006/ole">
              <mc:AlternateContent xmlns:mc="http://schemas.openxmlformats.org/markup-compatibility/2006">
                <mc:Choice xmlns:v="urn:schemas-microsoft-com:vml" Requires="v">
                  <p:oleObj spid="" name="package" r:id="rId19" imgW="0" imgH="0" progId="package">
                    <p:embed/>
                  </p:oleObj>
                </mc:Choice>
                <mc:Fallback>
                  <p:oleObj name="package" r:id="rId19" imgW="0" imgH="0" progId="package">
                    <p:embed/>
                    <p:pic>
                      <p:nvPicPr>
                        <p:cNvPr id="2745" name="对象"/>
                        <p:cNvPicPr>
                          <a:picLocks noChangeAspect="1"/>
                        </p:cNvPicPr>
                        <p:nvPr/>
                      </p:nvPicPr>
                      <p:blipFill>
                        <a:blip r:embed="rId20" cstate="print"/>
                        <a:stretch>
                          <a:fillRect/>
                        </a:stretch>
                      </p:blipFill>
                      <p:spPr>
                        <a:xfrm rot="0">
                          <a:off x="4165600" y="2325695"/>
                          <a:ext cx="503207" cy="454005"/>
                        </a:xfrm>
                        <a:prstGeom prst="rect"/>
                        <a:noFill/>
                        <a:ln w="9525" cmpd="sng" cap="flat">
                          <a:noFill/>
                          <a:prstDash val="solid"/>
                          <a:miter/>
                        </a:ln>
                      </p:spPr>
                    </p:pic>
                  </p:oleObj>
                </mc:Fallback>
              </mc:AlternateContent>
            </a:graphicData>
          </a:graphic>
        </p:graphicFrame>
        <p:graphicFrame>
          <p:nvGraphicFramePr>
            <p:cNvPr id="2746" name="对象"/>
            <p:cNvGraphicFramePr>
              <a:graphicFrameLocks noChangeAspect="1"/>
            </p:cNvGraphicFramePr>
            <p:nvPr/>
          </p:nvGraphicFramePr>
          <p:xfrm>
            <a:off x="6221464" y="2325695"/>
            <a:ext cx="504823" cy="454005"/>
          </p:xfrm>
          <a:graphic>
            <a:graphicData uri="http://schemas.openxmlformats.org/presentationml/2006/ole">
              <mc:AlternateContent xmlns:mc="http://schemas.openxmlformats.org/markup-compatibility/2006">
                <mc:Choice xmlns:v="urn:schemas-microsoft-com:vml" Requires="v">
                  <p:oleObj spid="" name="package" r:id="rId21" imgW="0" imgH="0" progId="package">
                    <p:embed/>
                  </p:oleObj>
                </mc:Choice>
                <mc:Fallback>
                  <p:oleObj name="package" r:id="rId21" imgW="0" imgH="0" progId="package">
                    <p:embed/>
                    <p:pic>
                      <p:nvPicPr>
                        <p:cNvPr id="2746" name="对象"/>
                        <p:cNvPicPr>
                          <a:picLocks noChangeAspect="1"/>
                        </p:cNvPicPr>
                        <p:nvPr/>
                      </p:nvPicPr>
                      <p:blipFill>
                        <a:blip r:embed="rId22" cstate="print"/>
                        <a:stretch>
                          <a:fillRect/>
                        </a:stretch>
                      </p:blipFill>
                      <p:spPr>
                        <a:xfrm rot="0">
                          <a:off x="6221464" y="2325695"/>
                          <a:ext cx="504823" cy="454005"/>
                        </a:xfrm>
                        <a:prstGeom prst="rect"/>
                        <a:noFill/>
                        <a:ln w="9525" cmpd="sng" cap="flat">
                          <a:noFill/>
                          <a:prstDash val="solid"/>
                          <a:miter/>
                        </a:ln>
                      </p:spPr>
                    </p:pic>
                  </p:oleObj>
                </mc:Fallback>
              </mc:AlternateContent>
            </a:graphicData>
          </a:graphic>
        </p:graphicFrame>
        <p:graphicFrame>
          <p:nvGraphicFramePr>
            <p:cNvPr id="2747" name="对象"/>
            <p:cNvGraphicFramePr>
              <a:graphicFrameLocks noChangeAspect="1"/>
            </p:cNvGraphicFramePr>
            <p:nvPr/>
          </p:nvGraphicFramePr>
          <p:xfrm>
            <a:off x="8202572" y="2306631"/>
            <a:ext cx="519127" cy="468340"/>
          </p:xfrm>
          <a:graphic>
            <a:graphicData uri="http://schemas.openxmlformats.org/presentationml/2006/ole">
              <mc:AlternateContent xmlns:mc="http://schemas.openxmlformats.org/markup-compatibility/2006">
                <mc:Choice xmlns:v="urn:schemas-microsoft-com:vml" Requires="v">
                  <p:oleObj spid="" name="package" r:id="rId23" imgW="0" imgH="0" progId="package">
                    <p:embed/>
                  </p:oleObj>
                </mc:Choice>
                <mc:Fallback>
                  <p:oleObj name="package" r:id="rId23" imgW="0" imgH="0" progId="package">
                    <p:embed/>
                    <p:pic>
                      <p:nvPicPr>
                        <p:cNvPr id="2747" name="对象"/>
                        <p:cNvPicPr>
                          <a:picLocks noChangeAspect="1"/>
                        </p:cNvPicPr>
                        <p:nvPr/>
                      </p:nvPicPr>
                      <p:blipFill>
                        <a:blip r:embed="rId24" cstate="print"/>
                        <a:stretch>
                          <a:fillRect/>
                        </a:stretch>
                      </p:blipFill>
                      <p:spPr>
                        <a:xfrm rot="0">
                          <a:off x="8202572" y="2306631"/>
                          <a:ext cx="519127" cy="468340"/>
                        </a:xfrm>
                        <a:prstGeom prst="rect"/>
                        <a:noFill/>
                        <a:ln w="9525" cmpd="sng" cap="flat">
                          <a:noFill/>
                          <a:prstDash val="solid"/>
                          <a:miter/>
                        </a:ln>
                      </p:spPr>
                    </p:pic>
                  </p:oleObj>
                </mc:Fallback>
              </mc:AlternateContent>
            </a:graphicData>
          </a:graphic>
        </p:graphicFrame>
      </p:grpSp>
      <p:sp>
        <p:nvSpPr>
          <p:cNvPr id="5185" name="曲线"/>
          <p:cNvSpPr>
            <a:spLocks/>
          </p:cNvSpPr>
          <p:nvPr/>
        </p:nvSpPr>
        <p:spPr>
          <a:xfrm rot="0">
            <a:off x="703237" y="5243121"/>
            <a:ext cx="1896069" cy="106820"/>
          </a:xfrm>
          <a:custGeom>
            <a:gdLst>
              <a:gd name="T1" fmla="*/ 0 w 21600"/>
              <a:gd name="T2" fmla="*/ 0 h 21600"/>
              <a:gd name="T3" fmla="*/ 21600 w 21600"/>
              <a:gd name="T4" fmla="*/ 21600 h 21600"/>
            </a:gdLst>
            <a:rect l="T1" t="T2" r="T3" b="T4"/>
            <a:pathLst>
              <a:path w="21600" h="21600">
                <a:moveTo>
                  <a:pt x="0" y="0"/>
                </a:moveTo>
                <a:lnTo>
                  <a:pt x="101" y="1799"/>
                </a:lnTo>
                <a:lnTo>
                  <a:pt x="304" y="3599"/>
                </a:lnTo>
                <a:lnTo>
                  <a:pt x="608" y="5400"/>
                </a:lnTo>
                <a:lnTo>
                  <a:pt x="1014" y="7200"/>
                </a:lnTo>
                <a:lnTo>
                  <a:pt x="1521" y="9000"/>
                </a:lnTo>
                <a:lnTo>
                  <a:pt x="1926" y="10800"/>
                </a:lnTo>
                <a:lnTo>
                  <a:pt x="2332" y="12599"/>
                </a:lnTo>
                <a:lnTo>
                  <a:pt x="2839" y="14399"/>
                </a:lnTo>
                <a:lnTo>
                  <a:pt x="3143" y="14399"/>
                </a:lnTo>
                <a:lnTo>
                  <a:pt x="3447" y="16199"/>
                </a:lnTo>
                <a:lnTo>
                  <a:pt x="3650" y="18000"/>
                </a:lnTo>
                <a:lnTo>
                  <a:pt x="3752" y="18000"/>
                </a:lnTo>
                <a:lnTo>
                  <a:pt x="3954" y="18000"/>
                </a:lnTo>
                <a:lnTo>
                  <a:pt x="4056" y="19800"/>
                </a:lnTo>
                <a:lnTo>
                  <a:pt x="4157" y="19800"/>
                </a:lnTo>
                <a:lnTo>
                  <a:pt x="4259" y="19800"/>
                </a:lnTo>
                <a:lnTo>
                  <a:pt x="4360" y="19800"/>
                </a:lnTo>
                <a:lnTo>
                  <a:pt x="4461" y="19800"/>
                </a:lnTo>
                <a:lnTo>
                  <a:pt x="4563" y="19800"/>
                </a:lnTo>
                <a:lnTo>
                  <a:pt x="4664" y="19800"/>
                </a:lnTo>
                <a:lnTo>
                  <a:pt x="4867" y="19800"/>
                </a:lnTo>
                <a:lnTo>
                  <a:pt x="4969" y="21600"/>
                </a:lnTo>
                <a:lnTo>
                  <a:pt x="5171" y="21600"/>
                </a:lnTo>
                <a:lnTo>
                  <a:pt x="5273" y="21600"/>
                </a:lnTo>
                <a:lnTo>
                  <a:pt x="5577" y="21600"/>
                </a:lnTo>
                <a:lnTo>
                  <a:pt x="5881" y="21600"/>
                </a:lnTo>
                <a:lnTo>
                  <a:pt x="6185" y="21600"/>
                </a:lnTo>
                <a:lnTo>
                  <a:pt x="6490" y="21600"/>
                </a:lnTo>
                <a:lnTo>
                  <a:pt x="6794" y="21600"/>
                </a:lnTo>
                <a:lnTo>
                  <a:pt x="7098" y="21600"/>
                </a:lnTo>
                <a:lnTo>
                  <a:pt x="7402" y="21600"/>
                </a:lnTo>
                <a:lnTo>
                  <a:pt x="7909" y="21600"/>
                </a:lnTo>
                <a:lnTo>
                  <a:pt x="8214" y="21600"/>
                </a:lnTo>
                <a:lnTo>
                  <a:pt x="8518" y="21600"/>
                </a:lnTo>
                <a:lnTo>
                  <a:pt x="8822" y="21600"/>
                </a:lnTo>
                <a:lnTo>
                  <a:pt x="9228" y="21600"/>
                </a:lnTo>
                <a:lnTo>
                  <a:pt x="9532" y="21600"/>
                </a:lnTo>
                <a:lnTo>
                  <a:pt x="9735" y="21600"/>
                </a:lnTo>
                <a:lnTo>
                  <a:pt x="10039" y="21600"/>
                </a:lnTo>
                <a:lnTo>
                  <a:pt x="10242" y="21600"/>
                </a:lnTo>
                <a:lnTo>
                  <a:pt x="10445" y="21600"/>
                </a:lnTo>
                <a:lnTo>
                  <a:pt x="10546" y="21600"/>
                </a:lnTo>
                <a:lnTo>
                  <a:pt x="10749" y="21600"/>
                </a:lnTo>
                <a:lnTo>
                  <a:pt x="10850" y="21600"/>
                </a:lnTo>
                <a:lnTo>
                  <a:pt x="10952" y="21600"/>
                </a:lnTo>
                <a:lnTo>
                  <a:pt x="11154" y="21600"/>
                </a:lnTo>
                <a:lnTo>
                  <a:pt x="11357" y="21600"/>
                </a:lnTo>
                <a:lnTo>
                  <a:pt x="11459" y="21600"/>
                </a:lnTo>
                <a:lnTo>
                  <a:pt x="11560" y="21600"/>
                </a:lnTo>
                <a:lnTo>
                  <a:pt x="11661" y="21600"/>
                </a:lnTo>
                <a:lnTo>
                  <a:pt x="11864" y="21600"/>
                </a:lnTo>
                <a:lnTo>
                  <a:pt x="12169" y="21600"/>
                </a:lnTo>
                <a:lnTo>
                  <a:pt x="12473" y="21600"/>
                </a:lnTo>
                <a:lnTo>
                  <a:pt x="12777" y="21600"/>
                </a:lnTo>
                <a:lnTo>
                  <a:pt x="13081" y="21600"/>
                </a:lnTo>
                <a:lnTo>
                  <a:pt x="13385" y="21600"/>
                </a:lnTo>
                <a:lnTo>
                  <a:pt x="13690" y="21600"/>
                </a:lnTo>
                <a:lnTo>
                  <a:pt x="13994" y="21600"/>
                </a:lnTo>
                <a:lnTo>
                  <a:pt x="14197" y="21600"/>
                </a:lnTo>
                <a:lnTo>
                  <a:pt x="14501" y="21600"/>
                </a:lnTo>
                <a:lnTo>
                  <a:pt x="14805" y="21600"/>
                </a:lnTo>
                <a:lnTo>
                  <a:pt x="15211" y="21600"/>
                </a:lnTo>
                <a:lnTo>
                  <a:pt x="15616" y="21600"/>
                </a:lnTo>
                <a:lnTo>
                  <a:pt x="16123" y="21600"/>
                </a:lnTo>
                <a:lnTo>
                  <a:pt x="16732" y="21600"/>
                </a:lnTo>
                <a:lnTo>
                  <a:pt x="17138" y="21600"/>
                </a:lnTo>
                <a:lnTo>
                  <a:pt x="17543" y="21600"/>
                </a:lnTo>
                <a:lnTo>
                  <a:pt x="17949" y="21600"/>
                </a:lnTo>
                <a:lnTo>
                  <a:pt x="18354" y="21600"/>
                </a:lnTo>
                <a:lnTo>
                  <a:pt x="18760" y="21600"/>
                </a:lnTo>
                <a:lnTo>
                  <a:pt x="19064" y="21600"/>
                </a:lnTo>
                <a:lnTo>
                  <a:pt x="19369" y="21600"/>
                </a:lnTo>
                <a:lnTo>
                  <a:pt x="19673" y="21600"/>
                </a:lnTo>
                <a:lnTo>
                  <a:pt x="19876" y="21600"/>
                </a:lnTo>
                <a:lnTo>
                  <a:pt x="20180" y="21600"/>
                </a:lnTo>
                <a:lnTo>
                  <a:pt x="20383" y="21600"/>
                </a:lnTo>
                <a:lnTo>
                  <a:pt x="20585" y="21600"/>
                </a:lnTo>
                <a:lnTo>
                  <a:pt x="20687" y="21600"/>
                </a:lnTo>
                <a:lnTo>
                  <a:pt x="20788" y="21600"/>
                </a:lnTo>
                <a:lnTo>
                  <a:pt x="20991" y="21600"/>
                </a:lnTo>
                <a:lnTo>
                  <a:pt x="21092" y="21600"/>
                </a:lnTo>
                <a:lnTo>
                  <a:pt x="21194" y="21600"/>
                </a:lnTo>
                <a:lnTo>
                  <a:pt x="21295" y="21600"/>
                </a:lnTo>
                <a:lnTo>
                  <a:pt x="21397" y="21600"/>
                </a:lnTo>
                <a:lnTo>
                  <a:pt x="21498" y="21600"/>
                </a:lnTo>
                <a:lnTo>
                  <a:pt x="21600" y="21600"/>
                </a:lnTo>
                <a:lnTo>
                  <a:pt x="21600" y="21600"/>
                </a:lnTo>
              </a:path>
            </a:pathLst>
          </a:custGeom>
          <a:noFill/>
          <a:ln w="25400" cmpd="sng" cap="flat">
            <a:solidFill>
              <a:srgbClr val="FF0000"/>
            </a:solidFill>
            <a:prstDash val="solid"/>
            <a:miter/>
          </a:ln>
        </p:spPr>
      </p:sp>
      <p:sp>
        <p:nvSpPr>
          <p:cNvPr id="5186" name="曲线"/>
          <p:cNvSpPr>
            <a:spLocks/>
          </p:cNvSpPr>
          <p:nvPr/>
        </p:nvSpPr>
        <p:spPr>
          <a:xfrm rot="0">
            <a:off x="729942" y="5884046"/>
            <a:ext cx="1744739" cy="44508"/>
          </a:xfrm>
          <a:custGeom>
            <a:gdLst>
              <a:gd name="T1" fmla="*/ 0 w 21600"/>
              <a:gd name="T2" fmla="*/ 0 h 21600"/>
              <a:gd name="T3" fmla="*/ 21600 w 21600"/>
              <a:gd name="T4" fmla="*/ 21600 h 21600"/>
            </a:gdLst>
            <a:rect l="T1" t="T2" r="T3" b="T4"/>
            <a:pathLst>
              <a:path w="21600" h="21600">
                <a:moveTo>
                  <a:pt x="0" y="21600"/>
                </a:moveTo>
                <a:lnTo>
                  <a:pt x="110" y="21600"/>
                </a:lnTo>
                <a:lnTo>
                  <a:pt x="220" y="21600"/>
                </a:lnTo>
                <a:lnTo>
                  <a:pt x="440" y="21600"/>
                </a:lnTo>
                <a:lnTo>
                  <a:pt x="661" y="21600"/>
                </a:lnTo>
                <a:lnTo>
                  <a:pt x="881" y="21600"/>
                </a:lnTo>
                <a:lnTo>
                  <a:pt x="1212" y="21600"/>
                </a:lnTo>
                <a:lnTo>
                  <a:pt x="1653" y="21600"/>
                </a:lnTo>
                <a:lnTo>
                  <a:pt x="2093" y="21600"/>
                </a:lnTo>
                <a:lnTo>
                  <a:pt x="2534" y="21600"/>
                </a:lnTo>
                <a:lnTo>
                  <a:pt x="3195" y="21600"/>
                </a:lnTo>
                <a:lnTo>
                  <a:pt x="3967" y="21600"/>
                </a:lnTo>
                <a:lnTo>
                  <a:pt x="4628" y="21600"/>
                </a:lnTo>
                <a:lnTo>
                  <a:pt x="5510" y="21600"/>
                </a:lnTo>
                <a:lnTo>
                  <a:pt x="6281" y="21600"/>
                </a:lnTo>
                <a:lnTo>
                  <a:pt x="7053" y="21600"/>
                </a:lnTo>
                <a:lnTo>
                  <a:pt x="7714" y="21600"/>
                </a:lnTo>
                <a:lnTo>
                  <a:pt x="8375" y="21600"/>
                </a:lnTo>
                <a:lnTo>
                  <a:pt x="8926" y="21600"/>
                </a:lnTo>
                <a:lnTo>
                  <a:pt x="9367" y="21600"/>
                </a:lnTo>
                <a:lnTo>
                  <a:pt x="9697" y="21600"/>
                </a:lnTo>
                <a:lnTo>
                  <a:pt x="10028" y="21600"/>
                </a:lnTo>
                <a:lnTo>
                  <a:pt x="10359" y="21600"/>
                </a:lnTo>
                <a:lnTo>
                  <a:pt x="10579" y="21600"/>
                </a:lnTo>
                <a:lnTo>
                  <a:pt x="10689" y="21600"/>
                </a:lnTo>
                <a:lnTo>
                  <a:pt x="10800" y="21600"/>
                </a:lnTo>
                <a:lnTo>
                  <a:pt x="11020" y="17279"/>
                </a:lnTo>
                <a:lnTo>
                  <a:pt x="11130" y="17279"/>
                </a:lnTo>
                <a:lnTo>
                  <a:pt x="11240" y="17279"/>
                </a:lnTo>
                <a:lnTo>
                  <a:pt x="11351" y="17279"/>
                </a:lnTo>
                <a:lnTo>
                  <a:pt x="11571" y="17279"/>
                </a:lnTo>
                <a:lnTo>
                  <a:pt x="11791" y="17279"/>
                </a:lnTo>
                <a:lnTo>
                  <a:pt x="12012" y="17279"/>
                </a:lnTo>
                <a:lnTo>
                  <a:pt x="12232" y="17279"/>
                </a:lnTo>
                <a:lnTo>
                  <a:pt x="12563" y="12959"/>
                </a:lnTo>
                <a:lnTo>
                  <a:pt x="12893" y="12959"/>
                </a:lnTo>
                <a:lnTo>
                  <a:pt x="13224" y="12959"/>
                </a:lnTo>
                <a:lnTo>
                  <a:pt x="13555" y="8639"/>
                </a:lnTo>
                <a:lnTo>
                  <a:pt x="13995" y="8639"/>
                </a:lnTo>
                <a:lnTo>
                  <a:pt x="14326" y="8639"/>
                </a:lnTo>
                <a:lnTo>
                  <a:pt x="14657" y="8639"/>
                </a:lnTo>
                <a:lnTo>
                  <a:pt x="14987" y="8639"/>
                </a:lnTo>
                <a:lnTo>
                  <a:pt x="15318" y="8639"/>
                </a:lnTo>
                <a:lnTo>
                  <a:pt x="15759" y="4319"/>
                </a:lnTo>
                <a:lnTo>
                  <a:pt x="16089" y="0"/>
                </a:lnTo>
                <a:lnTo>
                  <a:pt x="16310" y="0"/>
                </a:lnTo>
                <a:lnTo>
                  <a:pt x="16530" y="0"/>
                </a:lnTo>
                <a:lnTo>
                  <a:pt x="16751" y="0"/>
                </a:lnTo>
                <a:lnTo>
                  <a:pt x="16971" y="0"/>
                </a:lnTo>
                <a:lnTo>
                  <a:pt x="17081" y="0"/>
                </a:lnTo>
                <a:lnTo>
                  <a:pt x="17302" y="0"/>
                </a:lnTo>
                <a:lnTo>
                  <a:pt x="17412" y="0"/>
                </a:lnTo>
                <a:lnTo>
                  <a:pt x="17522" y="0"/>
                </a:lnTo>
                <a:lnTo>
                  <a:pt x="17742" y="0"/>
                </a:lnTo>
                <a:lnTo>
                  <a:pt x="17853" y="0"/>
                </a:lnTo>
                <a:lnTo>
                  <a:pt x="17963" y="0"/>
                </a:lnTo>
                <a:lnTo>
                  <a:pt x="18073" y="0"/>
                </a:lnTo>
                <a:lnTo>
                  <a:pt x="18404" y="0"/>
                </a:lnTo>
                <a:lnTo>
                  <a:pt x="18624" y="0"/>
                </a:lnTo>
                <a:lnTo>
                  <a:pt x="18844" y="0"/>
                </a:lnTo>
                <a:lnTo>
                  <a:pt x="19065" y="0"/>
                </a:lnTo>
                <a:lnTo>
                  <a:pt x="19175" y="0"/>
                </a:lnTo>
                <a:lnTo>
                  <a:pt x="19395" y="0"/>
                </a:lnTo>
                <a:lnTo>
                  <a:pt x="19506" y="0"/>
                </a:lnTo>
                <a:lnTo>
                  <a:pt x="19616" y="0"/>
                </a:lnTo>
                <a:lnTo>
                  <a:pt x="19726" y="0"/>
                </a:lnTo>
                <a:lnTo>
                  <a:pt x="19946" y="0"/>
                </a:lnTo>
                <a:lnTo>
                  <a:pt x="20057" y="0"/>
                </a:lnTo>
                <a:lnTo>
                  <a:pt x="20167" y="0"/>
                </a:lnTo>
                <a:lnTo>
                  <a:pt x="20387" y="0"/>
                </a:lnTo>
                <a:lnTo>
                  <a:pt x="20497" y="0"/>
                </a:lnTo>
                <a:lnTo>
                  <a:pt x="20608" y="0"/>
                </a:lnTo>
                <a:lnTo>
                  <a:pt x="20718" y="0"/>
                </a:lnTo>
                <a:lnTo>
                  <a:pt x="20938" y="0"/>
                </a:lnTo>
                <a:lnTo>
                  <a:pt x="21048" y="0"/>
                </a:lnTo>
                <a:lnTo>
                  <a:pt x="21159" y="0"/>
                </a:lnTo>
                <a:lnTo>
                  <a:pt x="21269" y="0"/>
                </a:lnTo>
                <a:lnTo>
                  <a:pt x="21379" y="0"/>
                </a:lnTo>
                <a:lnTo>
                  <a:pt x="21489" y="0"/>
                </a:lnTo>
                <a:lnTo>
                  <a:pt x="21600" y="0"/>
                </a:lnTo>
                <a:lnTo>
                  <a:pt x="21600" y="0"/>
                </a:lnTo>
              </a:path>
            </a:pathLst>
          </a:custGeom>
          <a:noFill/>
          <a:ln w="25400" cmpd="sng" cap="flat">
            <a:solidFill>
              <a:srgbClr val="FF0000"/>
            </a:solidFill>
            <a:prstDash val="solid"/>
            <a:miter/>
          </a:ln>
        </p:spPr>
      </p:sp>
    </p:spTree>
    <p:extLst>
      <p:ext uri="{BB962C8B-B14F-4D97-AF65-F5344CB8AC3E}">
        <p14:creationId xmlns:p14="http://schemas.microsoft.com/office/powerpoint/2010/main" val="1097523206"/>
      </p:ext>
    </p:extLst>
  </p:cSld>
  <p:clrMapOvr>
    <a:masterClrMapping/>
  </p:clrMapOvr>
</p:sld>
</file>

<file path=ppt/slides/slide5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51" name="矩形"/>
          <p:cNvSpPr>
            <a:spLocks/>
          </p:cNvSpPr>
          <p:nvPr/>
        </p:nvSpPr>
        <p:spPr>
          <a:xfrm rot="0">
            <a:off x="403272" y="990600"/>
            <a:ext cx="585739" cy="1101725"/>
          </a:xfrm>
          <a:prstGeom prst="rect"/>
          <a:noFill/>
          <a:ln w="9525" cmpd="sng" cap="flat">
            <a:noFill/>
            <a:prstDash val="solid"/>
            <a:round/>
          </a:ln>
        </p:spPr>
        <p:txBody>
          <a:bodyPr vert="eaVert"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800" b="1" i="0" u="none" strike="noStrike" kern="1200" cap="none" spc="0" baseline="0">
                <a:solidFill>
                  <a:srgbClr val="FF0000"/>
                </a:solidFill>
                <a:latin typeface="Times New Roman" pitchFamily="0" charset="0"/>
                <a:ea typeface="宋体" pitchFamily="0" charset="0"/>
                <a:cs typeface="宋体" pitchFamily="0" charset="0"/>
              </a:rPr>
              <a:t>总线</a:t>
            </a:r>
            <a:endParaRPr lang="zh-CN" altLang="en-US" sz="2800" b="1" i="0" u="none" strike="noStrike" kern="1200" cap="none" spc="0" baseline="0">
              <a:solidFill>
                <a:srgbClr val="FFFF00"/>
              </a:solidFill>
              <a:latin typeface="Times New Roman" pitchFamily="0" charset="0"/>
              <a:ea typeface="宋体" pitchFamily="0" charset="0"/>
              <a:cs typeface="宋体" pitchFamily="0" charset="0"/>
            </a:endParaRPr>
          </a:p>
        </p:txBody>
      </p:sp>
      <p:grpSp>
        <p:nvGrpSpPr>
          <p:cNvPr id="2754" name="组合"/>
          <p:cNvGrpSpPr>
            <a:grpSpLocks/>
          </p:cNvGrpSpPr>
          <p:nvPr/>
        </p:nvGrpSpPr>
        <p:grpSpPr>
          <a:xfrm>
            <a:off x="663575" y="4876824"/>
            <a:ext cx="1970088" cy="1152501"/>
            <a:chOff x="663575" y="4876824"/>
            <a:chExt cx="1970088" cy="1152501"/>
          </a:xfrm>
        </p:grpSpPr>
        <p:graphicFrame>
          <p:nvGraphicFramePr>
            <p:cNvPr id="2752" name="对象"/>
            <p:cNvGraphicFramePr>
              <a:graphicFrameLocks noChangeAspect="1"/>
            </p:cNvGraphicFramePr>
            <p:nvPr/>
          </p:nvGraphicFramePr>
          <p:xfrm>
            <a:off x="685797" y="4876824"/>
            <a:ext cx="1904998" cy="544449"/>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2752" name="对象"/>
                        <p:cNvPicPr>
                          <a:picLocks noChangeAspect="1"/>
                        </p:cNvPicPr>
                        <p:nvPr/>
                      </p:nvPicPr>
                      <p:blipFill>
                        <a:blip r:embed="rId2" cstate="print"/>
                        <a:stretch>
                          <a:fillRect/>
                        </a:stretch>
                      </p:blipFill>
                      <p:spPr>
                        <a:xfrm rot="0">
                          <a:off x="685797" y="4876824"/>
                          <a:ext cx="1904998" cy="544449"/>
                        </a:xfrm>
                        <a:prstGeom prst="rect"/>
                        <a:noFill/>
                        <a:ln w="9525" cmpd="sng" cap="flat">
                          <a:noFill/>
                          <a:prstDash val="solid"/>
                          <a:miter/>
                        </a:ln>
                      </p:spPr>
                    </p:pic>
                  </p:oleObj>
                </mc:Fallback>
              </mc:AlternateContent>
            </a:graphicData>
          </a:graphic>
        </p:graphicFrame>
        <p:sp>
          <p:nvSpPr>
            <p:cNvPr id="2753" name="矩形"/>
            <p:cNvSpPr>
              <a:spLocks/>
            </p:cNvSpPr>
            <p:nvPr/>
          </p:nvSpPr>
          <p:spPr>
            <a:xfrm rot="0">
              <a:off x="663575" y="5467350"/>
              <a:ext cx="1970088" cy="56197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译码器工作</a:t>
              </a:r>
              <a:endPar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sp>
        <p:nvSpPr>
          <p:cNvPr id="2755" name="矩形"/>
          <p:cNvSpPr>
            <a:spLocks/>
          </p:cNvSpPr>
          <p:nvPr/>
        </p:nvSpPr>
        <p:spPr>
          <a:xfrm rot="0">
            <a:off x="533400" y="457200"/>
            <a:ext cx="5943599" cy="519113"/>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宋体" pitchFamily="0" charset="0"/>
                <a:ea typeface="宋体" pitchFamily="0" charset="0"/>
                <a:cs typeface="宋体" pitchFamily="0" charset="0"/>
              </a:rPr>
              <a:t>工作原理：</a:t>
            </a:r>
            <a:r>
              <a:rPr lang="en-US" altLang="zh-CN"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rPr>
              <a:t>以</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 00</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rPr>
              <a:t>为例</a:t>
            </a:r>
            <a:r>
              <a:rPr lang="en-US" altLang="zh-CN"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rPr>
              <a:t>)</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endParaRPr>
          </a:p>
        </p:txBody>
      </p:sp>
      <p:grpSp>
        <p:nvGrpSpPr>
          <p:cNvPr id="2758" name="组合"/>
          <p:cNvGrpSpPr>
            <a:grpSpLocks/>
          </p:cNvGrpSpPr>
          <p:nvPr/>
        </p:nvGrpSpPr>
        <p:grpSpPr>
          <a:xfrm>
            <a:off x="6934200" y="4800600"/>
            <a:ext cx="369492" cy="1020126"/>
            <a:chOff x="6934200" y="4800600"/>
            <a:chExt cx="369492" cy="1020126"/>
          </a:xfrm>
        </p:grpSpPr>
        <p:sp>
          <p:nvSpPr>
            <p:cNvPr id="2756" name="矩形"/>
            <p:cNvSpPr>
              <a:spLocks/>
            </p:cNvSpPr>
            <p:nvPr/>
          </p:nvSpPr>
          <p:spPr>
            <a:xfrm rot="0">
              <a:off x="6934200" y="4800600"/>
              <a:ext cx="369492" cy="56292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楷体_GB2312" pitchFamily="0" charset="0"/>
                  <a:cs typeface="楷体_GB2312" pitchFamily="0" charset="0"/>
                </a:rPr>
                <a:t>0</a:t>
              </a:r>
              <a:endParaRPr lang="zh-CN" altLang="en-US" sz="2800" b="1" i="0" u="none" strike="noStrike" kern="1200" cap="none" spc="0" baseline="0">
                <a:solidFill>
                  <a:srgbClr val="000099"/>
                </a:solidFill>
                <a:latin typeface="Times New Roman" pitchFamily="0" charset="0"/>
                <a:ea typeface="楷体_GB2312" pitchFamily="0" charset="0"/>
                <a:cs typeface="楷体_GB2312" pitchFamily="0" charset="0"/>
              </a:endParaRPr>
            </a:p>
          </p:txBody>
        </p:sp>
        <p:sp>
          <p:nvSpPr>
            <p:cNvPr id="2757" name="矩形"/>
            <p:cNvSpPr>
              <a:spLocks/>
            </p:cNvSpPr>
            <p:nvPr/>
          </p:nvSpPr>
          <p:spPr>
            <a:xfrm rot="0">
              <a:off x="6934200" y="5257800"/>
              <a:ext cx="369492" cy="56292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楷体_GB2312" pitchFamily="0" charset="0"/>
                  <a:cs typeface="楷体_GB2312" pitchFamily="0" charset="0"/>
                </a:rPr>
                <a:t>0</a:t>
              </a:r>
              <a:endParaRPr lang="zh-CN" altLang="en-US" sz="2800" b="1" i="0" u="none" strike="noStrike" kern="1200" cap="none" spc="0" baseline="0">
                <a:solidFill>
                  <a:srgbClr val="000099"/>
                </a:solidFill>
                <a:latin typeface="Times New Roman" pitchFamily="0" charset="0"/>
                <a:ea typeface="楷体_GB2312" pitchFamily="0" charset="0"/>
                <a:cs typeface="楷体_GB2312" pitchFamily="0" charset="0"/>
              </a:endParaRPr>
            </a:p>
          </p:txBody>
        </p:sp>
      </p:grpSp>
      <p:grpSp>
        <p:nvGrpSpPr>
          <p:cNvPr id="2762" name="组合"/>
          <p:cNvGrpSpPr>
            <a:grpSpLocks/>
          </p:cNvGrpSpPr>
          <p:nvPr/>
        </p:nvGrpSpPr>
        <p:grpSpPr>
          <a:xfrm>
            <a:off x="2819400" y="1905000"/>
            <a:ext cx="5257799" cy="457198"/>
            <a:chOff x="2819400" y="1905000"/>
            <a:chExt cx="5257799" cy="457198"/>
          </a:xfrm>
        </p:grpSpPr>
        <p:sp>
          <p:nvSpPr>
            <p:cNvPr id="2759" name="直线"/>
            <p:cNvSpPr>
              <a:spLocks/>
            </p:cNvSpPr>
            <p:nvPr/>
          </p:nvSpPr>
          <p:spPr>
            <a:xfrm rot="0">
              <a:off x="2819400" y="1905000"/>
              <a:ext cx="1413387" cy="389465"/>
            </a:xfrm>
            <a:prstGeom prst="line"/>
            <a:noFill/>
            <a:ln w="38100" cmpd="sng" cap="flat">
              <a:solidFill>
                <a:srgbClr val="006600"/>
              </a:solidFill>
              <a:prstDash val="solid"/>
              <a:round/>
            </a:ln>
          </p:spPr>
        </p:sp>
        <p:sp>
          <p:nvSpPr>
            <p:cNvPr id="2760" name="直线"/>
            <p:cNvSpPr>
              <a:spLocks/>
            </p:cNvSpPr>
            <p:nvPr/>
          </p:nvSpPr>
          <p:spPr>
            <a:xfrm rot="0">
              <a:off x="4854678" y="1921932"/>
              <a:ext cx="1413387" cy="389466"/>
            </a:xfrm>
            <a:prstGeom prst="line"/>
            <a:noFill/>
            <a:ln w="38100" cmpd="sng" cap="flat">
              <a:solidFill>
                <a:srgbClr val="006600"/>
              </a:solidFill>
              <a:prstDash val="solid"/>
              <a:round/>
            </a:ln>
          </p:spPr>
        </p:sp>
        <p:sp>
          <p:nvSpPr>
            <p:cNvPr id="2761" name="直线"/>
            <p:cNvSpPr>
              <a:spLocks/>
            </p:cNvSpPr>
            <p:nvPr/>
          </p:nvSpPr>
          <p:spPr>
            <a:xfrm rot="0">
              <a:off x="6663813" y="1972733"/>
              <a:ext cx="1413387" cy="389465"/>
            </a:xfrm>
            <a:prstGeom prst="line"/>
            <a:noFill/>
            <a:ln w="38100" cmpd="sng" cap="flat">
              <a:solidFill>
                <a:srgbClr val="006600"/>
              </a:solidFill>
              <a:prstDash val="solid"/>
              <a:round/>
            </a:ln>
          </p:spPr>
        </p:sp>
      </p:grpSp>
      <p:sp>
        <p:nvSpPr>
          <p:cNvPr id="2763" name="矩形"/>
          <p:cNvSpPr>
            <a:spLocks/>
          </p:cNvSpPr>
          <p:nvPr/>
        </p:nvSpPr>
        <p:spPr>
          <a:xfrm rot="0">
            <a:off x="2819400" y="4038600"/>
            <a:ext cx="381000" cy="56197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endPar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764" name="矩形"/>
          <p:cNvSpPr>
            <a:spLocks/>
          </p:cNvSpPr>
          <p:nvPr/>
        </p:nvSpPr>
        <p:spPr>
          <a:xfrm rot="0">
            <a:off x="403272" y="990600"/>
            <a:ext cx="585739" cy="1101725"/>
          </a:xfrm>
          <a:prstGeom prst="rect"/>
          <a:noFill/>
          <a:ln w="9525" cmpd="sng" cap="flat">
            <a:noFill/>
            <a:prstDash val="solid"/>
            <a:round/>
          </a:ln>
        </p:spPr>
        <p:txBody>
          <a:bodyPr vert="eaVert"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800" b="1" i="0" u="none" strike="noStrike" kern="1200" cap="none" spc="0" baseline="0">
                <a:solidFill>
                  <a:srgbClr val="FF0000"/>
                </a:solidFill>
                <a:latin typeface="Times New Roman" pitchFamily="0" charset="0"/>
                <a:ea typeface="宋体" pitchFamily="0" charset="0"/>
                <a:cs typeface="宋体" pitchFamily="0" charset="0"/>
              </a:rPr>
              <a:t>总线</a:t>
            </a:r>
            <a:endParaRPr lang="zh-CN" altLang="en-US" sz="28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2765" name="直线"/>
          <p:cNvSpPr>
            <a:spLocks/>
          </p:cNvSpPr>
          <p:nvPr/>
        </p:nvSpPr>
        <p:spPr>
          <a:xfrm rot="0">
            <a:off x="762000" y="1106488"/>
            <a:ext cx="7154863" cy="0"/>
          </a:xfrm>
          <a:prstGeom prst="line"/>
          <a:noFill/>
          <a:ln w="28575" cmpd="sng" cap="flat">
            <a:solidFill>
              <a:srgbClr val="333300"/>
            </a:solidFill>
            <a:prstDash val="solid"/>
            <a:round/>
          </a:ln>
        </p:spPr>
      </p:sp>
      <p:sp>
        <p:nvSpPr>
          <p:cNvPr id="2766" name="直线"/>
          <p:cNvSpPr>
            <a:spLocks/>
          </p:cNvSpPr>
          <p:nvPr/>
        </p:nvSpPr>
        <p:spPr>
          <a:xfrm rot="0">
            <a:off x="762000" y="1335088"/>
            <a:ext cx="6858000" cy="0"/>
          </a:xfrm>
          <a:prstGeom prst="line"/>
          <a:noFill/>
          <a:ln w="28575" cmpd="sng" cap="flat">
            <a:solidFill>
              <a:srgbClr val="333300"/>
            </a:solidFill>
            <a:prstDash val="solid"/>
            <a:round/>
          </a:ln>
        </p:spPr>
      </p:sp>
      <p:sp>
        <p:nvSpPr>
          <p:cNvPr id="2767" name="直线"/>
          <p:cNvSpPr>
            <a:spLocks/>
          </p:cNvSpPr>
          <p:nvPr/>
        </p:nvSpPr>
        <p:spPr>
          <a:xfrm rot="0">
            <a:off x="762000" y="1868488"/>
            <a:ext cx="6248400" cy="0"/>
          </a:xfrm>
          <a:prstGeom prst="line"/>
          <a:noFill/>
          <a:ln w="28575" cmpd="sng" cap="flat">
            <a:solidFill>
              <a:srgbClr val="333300"/>
            </a:solidFill>
            <a:prstDash val="solid"/>
            <a:round/>
          </a:ln>
        </p:spPr>
      </p:sp>
      <p:sp>
        <p:nvSpPr>
          <p:cNvPr id="2768" name="矩形"/>
          <p:cNvSpPr>
            <a:spLocks/>
          </p:cNvSpPr>
          <p:nvPr/>
        </p:nvSpPr>
        <p:spPr>
          <a:xfrm rot="0">
            <a:off x="2819400" y="4999038"/>
            <a:ext cx="2970213" cy="984248"/>
          </a:xfrm>
          <a:prstGeom prst="rect"/>
          <a:noFill/>
          <a:ln w="28575" cmpd="sng" cap="flat">
            <a:solidFill>
              <a:srgbClr val="000000"/>
            </a:solidFill>
            <a:prstDash val="solid"/>
            <a:miter/>
          </a:ln>
        </p:spPr>
      </p:sp>
      <p:sp>
        <p:nvSpPr>
          <p:cNvPr id="2769" name="椭圆"/>
          <p:cNvSpPr>
            <a:spLocks/>
          </p:cNvSpPr>
          <p:nvPr/>
        </p:nvSpPr>
        <p:spPr>
          <a:xfrm rot="0">
            <a:off x="5818187" y="5634036"/>
            <a:ext cx="130173" cy="131762"/>
          </a:xfrm>
          <a:prstGeom prst="ellipse"/>
          <a:noFill/>
          <a:ln w="28575" cmpd="sng" cap="flat">
            <a:solidFill>
              <a:srgbClr val="333300"/>
            </a:solidFill>
            <a:prstDash val="solid"/>
            <a:round/>
          </a:ln>
        </p:spPr>
      </p:sp>
      <p:sp>
        <p:nvSpPr>
          <p:cNvPr id="2770" name="直线"/>
          <p:cNvSpPr>
            <a:spLocks/>
          </p:cNvSpPr>
          <p:nvPr/>
        </p:nvSpPr>
        <p:spPr>
          <a:xfrm rot="0">
            <a:off x="5791200" y="5145088"/>
            <a:ext cx="663575" cy="0"/>
          </a:xfrm>
          <a:prstGeom prst="line"/>
          <a:noFill/>
          <a:ln w="28575" cmpd="sng" cap="flat">
            <a:solidFill>
              <a:srgbClr val="000000"/>
            </a:solidFill>
            <a:prstDash val="solid"/>
            <a:round/>
          </a:ln>
        </p:spPr>
      </p:sp>
      <p:sp>
        <p:nvSpPr>
          <p:cNvPr id="2771" name="直线"/>
          <p:cNvSpPr>
            <a:spLocks/>
          </p:cNvSpPr>
          <p:nvPr/>
        </p:nvSpPr>
        <p:spPr>
          <a:xfrm rot="0">
            <a:off x="5791200" y="5449888"/>
            <a:ext cx="663575" cy="0"/>
          </a:xfrm>
          <a:prstGeom prst="line"/>
          <a:noFill/>
          <a:ln w="28575" cmpd="sng" cap="flat">
            <a:solidFill>
              <a:srgbClr val="000000"/>
            </a:solidFill>
            <a:prstDash val="solid"/>
            <a:round/>
          </a:ln>
        </p:spPr>
      </p:sp>
      <p:sp>
        <p:nvSpPr>
          <p:cNvPr id="2772" name="直线"/>
          <p:cNvSpPr>
            <a:spLocks/>
          </p:cNvSpPr>
          <p:nvPr/>
        </p:nvSpPr>
        <p:spPr>
          <a:xfrm rot="0">
            <a:off x="5948363" y="5707063"/>
            <a:ext cx="303211" cy="0"/>
          </a:xfrm>
          <a:prstGeom prst="line"/>
          <a:noFill/>
          <a:ln w="28575" cmpd="sng" cap="flat">
            <a:solidFill>
              <a:srgbClr val="000000"/>
            </a:solidFill>
            <a:prstDash val="solid"/>
            <a:round/>
          </a:ln>
        </p:spPr>
      </p:sp>
      <p:sp>
        <p:nvSpPr>
          <p:cNvPr id="2773" name="直线"/>
          <p:cNvSpPr>
            <a:spLocks/>
          </p:cNvSpPr>
          <p:nvPr/>
        </p:nvSpPr>
        <p:spPr>
          <a:xfrm rot="0">
            <a:off x="6019799" y="6096000"/>
            <a:ext cx="433386" cy="0"/>
          </a:xfrm>
          <a:prstGeom prst="line"/>
          <a:noFill/>
          <a:ln w="28575" cmpd="sng" cap="flat">
            <a:solidFill>
              <a:srgbClr val="000000"/>
            </a:solidFill>
            <a:prstDash val="solid"/>
            <a:round/>
          </a:ln>
        </p:spPr>
      </p:sp>
      <p:sp>
        <p:nvSpPr>
          <p:cNvPr id="2774" name="椭圆"/>
          <p:cNvSpPr>
            <a:spLocks/>
          </p:cNvSpPr>
          <p:nvPr/>
        </p:nvSpPr>
        <p:spPr>
          <a:xfrm rot="0">
            <a:off x="3886200" y="4840288"/>
            <a:ext cx="130174" cy="131762"/>
          </a:xfrm>
          <a:prstGeom prst="ellipse"/>
          <a:noFill/>
          <a:ln w="28575" cmpd="sng" cap="flat">
            <a:solidFill>
              <a:srgbClr val="333300"/>
            </a:solidFill>
            <a:prstDash val="solid"/>
            <a:round/>
          </a:ln>
        </p:spPr>
      </p:sp>
      <p:sp>
        <p:nvSpPr>
          <p:cNvPr id="2775" name="椭圆"/>
          <p:cNvSpPr>
            <a:spLocks/>
          </p:cNvSpPr>
          <p:nvPr/>
        </p:nvSpPr>
        <p:spPr>
          <a:xfrm rot="0">
            <a:off x="4594225" y="4840288"/>
            <a:ext cx="130174" cy="131762"/>
          </a:xfrm>
          <a:prstGeom prst="ellipse"/>
          <a:noFill/>
          <a:ln w="28575" cmpd="sng" cap="flat">
            <a:solidFill>
              <a:srgbClr val="333300"/>
            </a:solidFill>
            <a:prstDash val="solid"/>
            <a:round/>
          </a:ln>
        </p:spPr>
      </p:sp>
      <p:sp>
        <p:nvSpPr>
          <p:cNvPr id="2776" name="椭圆"/>
          <p:cNvSpPr>
            <a:spLocks/>
          </p:cNvSpPr>
          <p:nvPr/>
        </p:nvSpPr>
        <p:spPr>
          <a:xfrm rot="0">
            <a:off x="5181599" y="4848225"/>
            <a:ext cx="130173" cy="131763"/>
          </a:xfrm>
          <a:prstGeom prst="ellipse"/>
          <a:noFill/>
          <a:ln w="28575" cmpd="sng" cap="flat">
            <a:solidFill>
              <a:srgbClr val="333300"/>
            </a:solidFill>
            <a:prstDash val="solid"/>
            <a:round/>
          </a:ln>
        </p:spPr>
      </p:sp>
      <p:sp>
        <p:nvSpPr>
          <p:cNvPr id="2777" name="直线"/>
          <p:cNvSpPr>
            <a:spLocks/>
          </p:cNvSpPr>
          <p:nvPr/>
        </p:nvSpPr>
        <p:spPr>
          <a:xfrm rot="0">
            <a:off x="2514600" y="2859088"/>
            <a:ext cx="0" cy="1295399"/>
          </a:xfrm>
          <a:prstGeom prst="line"/>
          <a:noFill/>
          <a:ln w="28575" cmpd="sng" cap="flat">
            <a:solidFill>
              <a:srgbClr val="333300"/>
            </a:solidFill>
            <a:prstDash val="solid"/>
            <a:round/>
          </a:ln>
        </p:spPr>
      </p:sp>
      <p:sp>
        <p:nvSpPr>
          <p:cNvPr id="2778" name="直线"/>
          <p:cNvSpPr>
            <a:spLocks/>
          </p:cNvSpPr>
          <p:nvPr/>
        </p:nvSpPr>
        <p:spPr>
          <a:xfrm flipH="1" rot="0">
            <a:off x="5257800" y="4459288"/>
            <a:ext cx="0" cy="381000"/>
          </a:xfrm>
          <a:prstGeom prst="line"/>
          <a:noFill/>
          <a:ln w="28575" cmpd="sng" cap="flat">
            <a:solidFill>
              <a:srgbClr val="333300"/>
            </a:solidFill>
            <a:prstDash val="solid"/>
            <a:round/>
          </a:ln>
        </p:spPr>
      </p:sp>
      <p:sp>
        <p:nvSpPr>
          <p:cNvPr id="2779" name="直线"/>
          <p:cNvSpPr>
            <a:spLocks/>
          </p:cNvSpPr>
          <p:nvPr/>
        </p:nvSpPr>
        <p:spPr>
          <a:xfrm rot="0">
            <a:off x="8382000" y="2859088"/>
            <a:ext cx="0" cy="1600200"/>
          </a:xfrm>
          <a:prstGeom prst="line"/>
          <a:noFill/>
          <a:ln w="28575" cmpd="sng" cap="flat">
            <a:solidFill>
              <a:srgbClr val="333300"/>
            </a:solidFill>
            <a:prstDash val="solid"/>
            <a:round/>
          </a:ln>
        </p:spPr>
      </p:sp>
      <p:sp>
        <p:nvSpPr>
          <p:cNvPr id="2780" name="直线"/>
          <p:cNvSpPr>
            <a:spLocks/>
          </p:cNvSpPr>
          <p:nvPr/>
        </p:nvSpPr>
        <p:spPr>
          <a:xfrm rot="0">
            <a:off x="5257800" y="4459288"/>
            <a:ext cx="3124200" cy="0"/>
          </a:xfrm>
          <a:prstGeom prst="line"/>
          <a:noFill/>
          <a:ln w="28575" cmpd="sng" cap="flat">
            <a:solidFill>
              <a:srgbClr val="333300"/>
            </a:solidFill>
            <a:prstDash val="solid"/>
            <a:round/>
          </a:ln>
        </p:spPr>
      </p:sp>
      <p:sp>
        <p:nvSpPr>
          <p:cNvPr id="2781" name="直线"/>
          <p:cNvSpPr>
            <a:spLocks/>
          </p:cNvSpPr>
          <p:nvPr/>
        </p:nvSpPr>
        <p:spPr>
          <a:xfrm rot="0">
            <a:off x="4572000" y="2859088"/>
            <a:ext cx="0" cy="1295399"/>
          </a:xfrm>
          <a:prstGeom prst="line"/>
          <a:noFill/>
          <a:ln w="28575" cmpd="sng" cap="flat">
            <a:solidFill>
              <a:srgbClr val="333300"/>
            </a:solidFill>
            <a:prstDash val="solid"/>
            <a:round/>
          </a:ln>
        </p:spPr>
      </p:sp>
      <p:sp>
        <p:nvSpPr>
          <p:cNvPr id="2782" name="直线"/>
          <p:cNvSpPr>
            <a:spLocks/>
          </p:cNvSpPr>
          <p:nvPr/>
        </p:nvSpPr>
        <p:spPr>
          <a:xfrm flipV="1" rot="0">
            <a:off x="3956050" y="4148138"/>
            <a:ext cx="0" cy="720723"/>
          </a:xfrm>
          <a:prstGeom prst="line"/>
          <a:noFill/>
          <a:ln w="28575" cmpd="sng" cap="flat">
            <a:solidFill>
              <a:srgbClr val="333300"/>
            </a:solidFill>
            <a:prstDash val="solid"/>
            <a:round/>
          </a:ln>
        </p:spPr>
      </p:sp>
      <p:sp>
        <p:nvSpPr>
          <p:cNvPr id="2783" name="直线"/>
          <p:cNvSpPr>
            <a:spLocks/>
          </p:cNvSpPr>
          <p:nvPr/>
        </p:nvSpPr>
        <p:spPr>
          <a:xfrm rot="0">
            <a:off x="3962400" y="4154487"/>
            <a:ext cx="609600" cy="0"/>
          </a:xfrm>
          <a:prstGeom prst="line"/>
          <a:noFill/>
          <a:ln w="28575" cmpd="sng" cap="flat">
            <a:solidFill>
              <a:srgbClr val="333300"/>
            </a:solidFill>
            <a:prstDash val="solid"/>
            <a:round/>
          </a:ln>
        </p:spPr>
      </p:sp>
      <p:sp>
        <p:nvSpPr>
          <p:cNvPr id="2784" name="直线"/>
          <p:cNvSpPr>
            <a:spLocks/>
          </p:cNvSpPr>
          <p:nvPr/>
        </p:nvSpPr>
        <p:spPr>
          <a:xfrm flipV="1" rot="0">
            <a:off x="4648200" y="4306888"/>
            <a:ext cx="0" cy="533400"/>
          </a:xfrm>
          <a:prstGeom prst="line"/>
          <a:noFill/>
          <a:ln w="28575" cmpd="sng" cap="flat">
            <a:solidFill>
              <a:srgbClr val="333300"/>
            </a:solidFill>
            <a:prstDash val="solid"/>
            <a:round/>
          </a:ln>
        </p:spPr>
      </p:sp>
      <p:sp>
        <p:nvSpPr>
          <p:cNvPr id="2785" name="直线"/>
          <p:cNvSpPr>
            <a:spLocks/>
          </p:cNvSpPr>
          <p:nvPr/>
        </p:nvSpPr>
        <p:spPr>
          <a:xfrm rot="0">
            <a:off x="4648200" y="4306888"/>
            <a:ext cx="1981200" cy="0"/>
          </a:xfrm>
          <a:prstGeom prst="line"/>
          <a:noFill/>
          <a:ln w="28575" cmpd="sng" cap="flat">
            <a:solidFill>
              <a:srgbClr val="333300"/>
            </a:solidFill>
            <a:prstDash val="solid"/>
            <a:round/>
          </a:ln>
        </p:spPr>
      </p:sp>
      <p:sp>
        <p:nvSpPr>
          <p:cNvPr id="2786" name="直线"/>
          <p:cNvSpPr>
            <a:spLocks/>
          </p:cNvSpPr>
          <p:nvPr/>
        </p:nvSpPr>
        <p:spPr>
          <a:xfrm rot="0">
            <a:off x="6629400" y="2859088"/>
            <a:ext cx="0" cy="1436687"/>
          </a:xfrm>
          <a:prstGeom prst="line"/>
          <a:noFill/>
          <a:ln w="28575" cmpd="sng" cap="flat">
            <a:solidFill>
              <a:srgbClr val="333300"/>
            </a:solidFill>
            <a:prstDash val="solid"/>
            <a:round/>
          </a:ln>
        </p:spPr>
      </p:sp>
      <p:graphicFrame>
        <p:nvGraphicFramePr>
          <p:cNvPr id="2787" name="对象"/>
          <p:cNvGraphicFramePr>
            <a:graphicFrameLocks noChangeAspect="1"/>
          </p:cNvGraphicFramePr>
          <p:nvPr/>
        </p:nvGraphicFramePr>
        <p:xfrm>
          <a:off x="6545263" y="4840288"/>
          <a:ext cx="473073" cy="533400"/>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2787" name="对象"/>
                      <p:cNvPicPr>
                        <a:picLocks noChangeAspect="1"/>
                      </p:cNvPicPr>
                      <p:nvPr/>
                    </p:nvPicPr>
                    <p:blipFill>
                      <a:blip r:embed="rId4" cstate="print"/>
                      <a:stretch>
                        <a:fillRect/>
                      </a:stretch>
                    </p:blipFill>
                    <p:spPr>
                      <a:xfrm rot="0">
                        <a:off x="6545263" y="4840288"/>
                        <a:ext cx="473073" cy="533400"/>
                      </a:xfrm>
                      <a:prstGeom prst="rect"/>
                      <a:noFill/>
                      <a:ln w="9525" cmpd="sng" cap="flat">
                        <a:noFill/>
                        <a:prstDash val="solid"/>
                        <a:miter/>
                      </a:ln>
                    </p:spPr>
                  </p:pic>
                </p:oleObj>
              </mc:Fallback>
            </mc:AlternateContent>
          </a:graphicData>
        </a:graphic>
      </p:graphicFrame>
      <p:graphicFrame>
        <p:nvGraphicFramePr>
          <p:cNvPr id="2788" name="对象"/>
          <p:cNvGraphicFramePr>
            <a:graphicFrameLocks noChangeAspect="1"/>
          </p:cNvGraphicFramePr>
          <p:nvPr/>
        </p:nvGraphicFramePr>
        <p:xfrm>
          <a:off x="6292849" y="5526088"/>
          <a:ext cx="379411" cy="533400"/>
        </p:xfrm>
        <a:graphic>
          <a:graphicData uri="http://schemas.openxmlformats.org/presentationml/2006/ole">
            <mc:AlternateContent xmlns:mc="http://schemas.openxmlformats.org/markup-compatibility/2006">
              <mc:Choice xmlns:v="urn:schemas-microsoft-com:vml" Requires="v">
                <p:oleObj spid="" name="package" r:id="rId5" imgW="0" imgH="0" progId="package">
                  <p:embed/>
                </p:oleObj>
              </mc:Choice>
              <mc:Fallback>
                <p:oleObj name="package" r:id="rId5" imgW="0" imgH="0" progId="package">
                  <p:embed/>
                  <p:pic>
                    <p:nvPicPr>
                      <p:cNvPr id="2788" name="对象"/>
                      <p:cNvPicPr>
                        <a:picLocks noChangeAspect="1"/>
                      </p:cNvPicPr>
                      <p:nvPr/>
                    </p:nvPicPr>
                    <p:blipFill>
                      <a:blip r:embed="rId6" cstate="print"/>
                      <a:stretch>
                        <a:fillRect/>
                      </a:stretch>
                    </p:blipFill>
                    <p:spPr>
                      <a:xfrm rot="0">
                        <a:off x="6292849" y="5526088"/>
                        <a:ext cx="379411" cy="533400"/>
                      </a:xfrm>
                      <a:prstGeom prst="rect"/>
                      <a:noFill/>
                      <a:ln w="9525" cmpd="sng" cap="flat">
                        <a:noFill/>
                        <a:prstDash val="solid"/>
                        <a:miter/>
                      </a:ln>
                    </p:spPr>
                  </p:pic>
                </p:oleObj>
              </mc:Fallback>
            </mc:AlternateContent>
          </a:graphicData>
        </a:graphic>
      </p:graphicFrame>
      <p:sp>
        <p:nvSpPr>
          <p:cNvPr id="2789" name="矩形"/>
          <p:cNvSpPr>
            <a:spLocks/>
          </p:cNvSpPr>
          <p:nvPr/>
        </p:nvSpPr>
        <p:spPr>
          <a:xfrm rot="0">
            <a:off x="3124200" y="5221287"/>
            <a:ext cx="2541587" cy="519112"/>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FF0000"/>
                </a:solidFill>
                <a:latin typeface="宋体" pitchFamily="0" charset="0"/>
                <a:ea typeface="宋体" pitchFamily="0" charset="0"/>
                <a:cs typeface="宋体" pitchFamily="0" charset="0"/>
              </a:rPr>
              <a:t>2-4</a:t>
            </a:r>
            <a:r>
              <a:rPr lang="zh-CN" altLang="en-US" sz="2800" b="1" i="0" u="none" strike="noStrike" kern="1200" cap="none" spc="0" baseline="0">
                <a:solidFill>
                  <a:srgbClr val="FF0000"/>
                </a:solidFill>
                <a:latin typeface="宋体" pitchFamily="0" charset="0"/>
                <a:ea typeface="宋体" pitchFamily="0" charset="0"/>
                <a:cs typeface="宋体" pitchFamily="0" charset="0"/>
              </a:rPr>
              <a:t>线译码器</a:t>
            </a:r>
            <a:endParaRPr lang="zh-CN" altLang="en-US" sz="2800" b="1" i="0" u="none" strike="noStrike" kern="1200" cap="none" spc="0" baseline="0">
              <a:solidFill>
                <a:srgbClr val="FF0000"/>
              </a:solidFill>
              <a:latin typeface="宋体" pitchFamily="0" charset="0"/>
              <a:ea typeface="宋体" pitchFamily="0" charset="0"/>
              <a:cs typeface="宋体" pitchFamily="0" charset="0"/>
            </a:endParaRPr>
          </a:p>
        </p:txBody>
      </p:sp>
      <p:sp>
        <p:nvSpPr>
          <p:cNvPr id="2790" name="矩形"/>
          <p:cNvSpPr>
            <a:spLocks/>
          </p:cNvSpPr>
          <p:nvPr/>
        </p:nvSpPr>
        <p:spPr>
          <a:xfrm rot="0">
            <a:off x="1190625" y="3879850"/>
            <a:ext cx="677863" cy="519113"/>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楷体_GB2312" pitchFamily="0" charset="0"/>
                <a:cs typeface="楷体_GB2312" pitchFamily="0" charset="0"/>
              </a:rPr>
              <a:t>A</a:t>
            </a:r>
            <a:endParaRPr lang="zh-CN" altLang="en-US" sz="32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sp>
        <p:nvSpPr>
          <p:cNvPr id="2791" name="矩形"/>
          <p:cNvSpPr>
            <a:spLocks/>
          </p:cNvSpPr>
          <p:nvPr/>
        </p:nvSpPr>
        <p:spPr>
          <a:xfrm rot="0">
            <a:off x="3225799" y="3879850"/>
            <a:ext cx="677863" cy="519113"/>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楷体_GB2312" pitchFamily="0" charset="0"/>
                <a:cs typeface="楷体_GB2312" pitchFamily="0" charset="0"/>
              </a:rPr>
              <a:t>B</a:t>
            </a:r>
            <a:endParaRPr lang="zh-CN" altLang="en-US" sz="32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sp>
        <p:nvSpPr>
          <p:cNvPr id="2792" name="矩形"/>
          <p:cNvSpPr>
            <a:spLocks/>
          </p:cNvSpPr>
          <p:nvPr/>
        </p:nvSpPr>
        <p:spPr>
          <a:xfrm rot="0">
            <a:off x="5289550" y="3814763"/>
            <a:ext cx="677862" cy="519110"/>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楷体_GB2312" pitchFamily="0" charset="0"/>
                <a:cs typeface="楷体_GB2312" pitchFamily="0" charset="0"/>
              </a:rPr>
              <a:t>C</a:t>
            </a:r>
            <a:endParaRPr lang="zh-CN" altLang="en-US" sz="3200" b="1" i="0" u="none" strike="noStrike" kern="1200" cap="none" spc="0" baseline="0">
              <a:solidFill>
                <a:srgbClr val="FFFF00"/>
              </a:solidFill>
              <a:latin typeface="Times New Roman" pitchFamily="0" charset="0"/>
              <a:ea typeface="楷体_GB2312" pitchFamily="0" charset="0"/>
              <a:cs typeface="楷体_GB2312" pitchFamily="0" charset="0"/>
            </a:endParaRPr>
          </a:p>
        </p:txBody>
      </p:sp>
      <p:sp>
        <p:nvSpPr>
          <p:cNvPr id="2793" name="矩形"/>
          <p:cNvSpPr>
            <a:spLocks/>
          </p:cNvSpPr>
          <p:nvPr/>
        </p:nvSpPr>
        <p:spPr>
          <a:xfrm rot="0">
            <a:off x="7237413" y="3790950"/>
            <a:ext cx="677862" cy="519113"/>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楷体_GB2312" pitchFamily="0" charset="0"/>
                <a:cs typeface="楷体_GB2312" pitchFamily="0" charset="0"/>
              </a:rPr>
              <a:t>D</a:t>
            </a:r>
            <a:endParaRPr lang="zh-CN" altLang="en-US" sz="3200" b="1" i="0" u="none" strike="noStrike" kern="1200" cap="none" spc="0" baseline="0">
              <a:solidFill>
                <a:srgbClr val="FFFF00"/>
              </a:solidFill>
              <a:latin typeface="Times New Roman" pitchFamily="0" charset="0"/>
              <a:ea typeface="楷体_GB2312" pitchFamily="0" charset="0"/>
              <a:cs typeface="楷体_GB2312" pitchFamily="0" charset="0"/>
            </a:endParaRPr>
          </a:p>
        </p:txBody>
      </p:sp>
      <p:graphicFrame>
        <p:nvGraphicFramePr>
          <p:cNvPr id="2794" name="对象"/>
          <p:cNvGraphicFramePr>
            <a:graphicFrameLocks noChangeAspect="1"/>
          </p:cNvGraphicFramePr>
          <p:nvPr/>
        </p:nvGraphicFramePr>
        <p:xfrm>
          <a:off x="2079625" y="2359025"/>
          <a:ext cx="511175" cy="460375"/>
        </p:xfrm>
        <a:graphic>
          <a:graphicData uri="http://schemas.openxmlformats.org/presentationml/2006/ole">
            <mc:AlternateContent xmlns:mc="http://schemas.openxmlformats.org/markup-compatibility/2006">
              <mc:Choice xmlns:v="urn:schemas-microsoft-com:vml" Requires="v">
                <p:oleObj spid="" name="package" r:id="rId7" imgW="0" imgH="0" progId="package">
                  <p:embed/>
                </p:oleObj>
              </mc:Choice>
              <mc:Fallback>
                <p:oleObj name="package" r:id="rId7" imgW="0" imgH="0" progId="package">
                  <p:embed/>
                  <p:pic>
                    <p:nvPicPr>
                      <p:cNvPr id="2794" name="对象"/>
                      <p:cNvPicPr>
                        <a:picLocks noChangeAspect="1"/>
                      </p:cNvPicPr>
                      <p:nvPr/>
                    </p:nvPicPr>
                    <p:blipFill>
                      <a:blip r:embed="rId8" cstate="print"/>
                      <a:stretch>
                        <a:fillRect/>
                      </a:stretch>
                    </p:blipFill>
                    <p:spPr>
                      <a:xfrm rot="0">
                        <a:off x="2079625" y="2359025"/>
                        <a:ext cx="511175" cy="460375"/>
                      </a:xfrm>
                      <a:prstGeom prst="rect"/>
                      <a:noFill/>
                      <a:ln w="9525" cmpd="sng" cap="flat">
                        <a:noFill/>
                        <a:prstDash val="solid"/>
                        <a:miter/>
                      </a:ln>
                    </p:spPr>
                  </p:pic>
                </p:oleObj>
              </mc:Fallback>
            </mc:AlternateContent>
          </a:graphicData>
        </a:graphic>
      </p:graphicFrame>
      <p:graphicFrame>
        <p:nvGraphicFramePr>
          <p:cNvPr id="2795" name="对象"/>
          <p:cNvGraphicFramePr>
            <a:graphicFrameLocks noChangeAspect="1"/>
          </p:cNvGraphicFramePr>
          <p:nvPr/>
        </p:nvGraphicFramePr>
        <p:xfrm>
          <a:off x="4165600" y="2325688"/>
          <a:ext cx="503238" cy="454024"/>
        </p:xfrm>
        <a:graphic>
          <a:graphicData uri="http://schemas.openxmlformats.org/presentationml/2006/ole">
            <mc:AlternateContent xmlns:mc="http://schemas.openxmlformats.org/markup-compatibility/2006">
              <mc:Choice xmlns:v="urn:schemas-microsoft-com:vml" Requires="v">
                <p:oleObj spid="" name="package" r:id="rId9" imgW="0" imgH="0" progId="package">
                  <p:embed/>
                </p:oleObj>
              </mc:Choice>
              <mc:Fallback>
                <p:oleObj name="package" r:id="rId9" imgW="0" imgH="0" progId="package">
                  <p:embed/>
                  <p:pic>
                    <p:nvPicPr>
                      <p:cNvPr id="2795" name="对象"/>
                      <p:cNvPicPr>
                        <a:picLocks noChangeAspect="1"/>
                      </p:cNvPicPr>
                      <p:nvPr/>
                    </p:nvPicPr>
                    <p:blipFill>
                      <a:blip r:embed="rId10" cstate="print"/>
                      <a:stretch>
                        <a:fillRect/>
                      </a:stretch>
                    </p:blipFill>
                    <p:spPr>
                      <a:xfrm rot="0">
                        <a:off x="4165600" y="2325688"/>
                        <a:ext cx="503238" cy="454024"/>
                      </a:xfrm>
                      <a:prstGeom prst="rect"/>
                      <a:noFill/>
                      <a:ln w="9525" cmpd="sng" cap="flat">
                        <a:noFill/>
                        <a:prstDash val="solid"/>
                        <a:miter/>
                      </a:ln>
                    </p:spPr>
                  </p:pic>
                </p:oleObj>
              </mc:Fallback>
            </mc:AlternateContent>
          </a:graphicData>
        </a:graphic>
      </p:graphicFrame>
      <p:graphicFrame>
        <p:nvGraphicFramePr>
          <p:cNvPr id="2796" name="对象"/>
          <p:cNvGraphicFramePr>
            <a:graphicFrameLocks noChangeAspect="1"/>
          </p:cNvGraphicFramePr>
          <p:nvPr/>
        </p:nvGraphicFramePr>
        <p:xfrm>
          <a:off x="6221413" y="2325688"/>
          <a:ext cx="504824" cy="454024"/>
        </p:xfrm>
        <a:graphic>
          <a:graphicData uri="http://schemas.openxmlformats.org/presentationml/2006/ole">
            <mc:AlternateContent xmlns:mc="http://schemas.openxmlformats.org/markup-compatibility/2006">
              <mc:Choice xmlns:v="urn:schemas-microsoft-com:vml" Requires="v">
                <p:oleObj spid="" name="package" r:id="rId11" imgW="0" imgH="0" progId="package">
                  <p:embed/>
                </p:oleObj>
              </mc:Choice>
              <mc:Fallback>
                <p:oleObj name="package" r:id="rId11" imgW="0" imgH="0" progId="package">
                  <p:embed/>
                  <p:pic>
                    <p:nvPicPr>
                      <p:cNvPr id="2796" name="对象"/>
                      <p:cNvPicPr>
                        <a:picLocks noChangeAspect="1"/>
                      </p:cNvPicPr>
                      <p:nvPr/>
                    </p:nvPicPr>
                    <p:blipFill>
                      <a:blip r:embed="rId12" cstate="print"/>
                      <a:stretch>
                        <a:fillRect/>
                      </a:stretch>
                    </p:blipFill>
                    <p:spPr>
                      <a:xfrm rot="0">
                        <a:off x="6221413" y="2325688"/>
                        <a:ext cx="504824" cy="454024"/>
                      </a:xfrm>
                      <a:prstGeom prst="rect"/>
                      <a:noFill/>
                      <a:ln w="9525" cmpd="sng" cap="flat">
                        <a:noFill/>
                        <a:prstDash val="solid"/>
                        <a:miter/>
                      </a:ln>
                    </p:spPr>
                  </p:pic>
                </p:oleObj>
              </mc:Fallback>
            </mc:AlternateContent>
          </a:graphicData>
        </a:graphic>
      </p:graphicFrame>
      <p:graphicFrame>
        <p:nvGraphicFramePr>
          <p:cNvPr id="2797" name="对象"/>
          <p:cNvGraphicFramePr>
            <a:graphicFrameLocks noChangeAspect="1"/>
          </p:cNvGraphicFramePr>
          <p:nvPr/>
        </p:nvGraphicFramePr>
        <p:xfrm>
          <a:off x="8202613" y="2306638"/>
          <a:ext cx="519112" cy="468311"/>
        </p:xfrm>
        <a:graphic>
          <a:graphicData uri="http://schemas.openxmlformats.org/presentationml/2006/ole">
            <mc:AlternateContent xmlns:mc="http://schemas.openxmlformats.org/markup-compatibility/2006">
              <mc:Choice xmlns:v="urn:schemas-microsoft-com:vml" Requires="v">
                <p:oleObj spid="" name="package" r:id="rId13" imgW="0" imgH="0" progId="package">
                  <p:embed/>
                </p:oleObj>
              </mc:Choice>
              <mc:Fallback>
                <p:oleObj name="package" r:id="rId13" imgW="0" imgH="0" progId="package">
                  <p:embed/>
                  <p:pic>
                    <p:nvPicPr>
                      <p:cNvPr id="2797" name="对象"/>
                      <p:cNvPicPr>
                        <a:picLocks noChangeAspect="1"/>
                      </p:cNvPicPr>
                      <p:nvPr/>
                    </p:nvPicPr>
                    <p:blipFill>
                      <a:blip r:embed="rId14" cstate="print"/>
                      <a:stretch>
                        <a:fillRect/>
                      </a:stretch>
                    </p:blipFill>
                    <p:spPr>
                      <a:xfrm rot="0">
                        <a:off x="8202613" y="2306638"/>
                        <a:ext cx="519112" cy="468311"/>
                      </a:xfrm>
                      <a:prstGeom prst="rect"/>
                      <a:noFill/>
                      <a:ln w="9525" cmpd="sng" cap="flat">
                        <a:noFill/>
                        <a:prstDash val="solid"/>
                        <a:miter/>
                      </a:ln>
                    </p:spPr>
                  </p:pic>
                </p:oleObj>
              </mc:Fallback>
            </mc:AlternateContent>
          </a:graphicData>
        </a:graphic>
      </p:graphicFrame>
      <p:sp>
        <p:nvSpPr>
          <p:cNvPr id="2798" name="直线"/>
          <p:cNvSpPr>
            <a:spLocks/>
          </p:cNvSpPr>
          <p:nvPr/>
        </p:nvSpPr>
        <p:spPr>
          <a:xfrm rot="0">
            <a:off x="2514600" y="4154487"/>
            <a:ext cx="762000" cy="0"/>
          </a:xfrm>
          <a:prstGeom prst="line"/>
          <a:noFill/>
          <a:ln w="28575" cmpd="sng" cap="flat">
            <a:solidFill>
              <a:srgbClr val="333300"/>
            </a:solidFill>
            <a:prstDash val="solid"/>
            <a:round/>
          </a:ln>
        </p:spPr>
      </p:sp>
      <p:sp>
        <p:nvSpPr>
          <p:cNvPr id="2799" name="直线"/>
          <p:cNvSpPr>
            <a:spLocks/>
          </p:cNvSpPr>
          <p:nvPr/>
        </p:nvSpPr>
        <p:spPr>
          <a:xfrm flipV="1" rot="0">
            <a:off x="3276600" y="4154487"/>
            <a:ext cx="0" cy="720724"/>
          </a:xfrm>
          <a:prstGeom prst="line"/>
          <a:noFill/>
          <a:ln w="28575" cmpd="sng" cap="flat">
            <a:solidFill>
              <a:srgbClr val="333300"/>
            </a:solidFill>
            <a:prstDash val="solid"/>
            <a:round/>
          </a:ln>
        </p:spPr>
      </p:sp>
      <p:sp>
        <p:nvSpPr>
          <p:cNvPr id="2800" name="椭圆"/>
          <p:cNvSpPr>
            <a:spLocks/>
          </p:cNvSpPr>
          <p:nvPr/>
        </p:nvSpPr>
        <p:spPr>
          <a:xfrm rot="0">
            <a:off x="3200400" y="4840288"/>
            <a:ext cx="130174" cy="131762"/>
          </a:xfrm>
          <a:prstGeom prst="ellipse"/>
          <a:noFill/>
          <a:ln w="28575" cmpd="sng" cap="flat">
            <a:solidFill>
              <a:srgbClr val="333300"/>
            </a:solidFill>
            <a:prstDash val="solid"/>
            <a:round/>
          </a:ln>
        </p:spPr>
      </p:sp>
      <p:sp>
        <p:nvSpPr>
          <p:cNvPr id="2801" name="矩形"/>
          <p:cNvSpPr>
            <a:spLocks/>
          </p:cNvSpPr>
          <p:nvPr/>
        </p:nvSpPr>
        <p:spPr>
          <a:xfrm rot="0">
            <a:off x="6858000" y="2462213"/>
            <a:ext cx="1219200" cy="742950"/>
          </a:xfrm>
          <a:prstGeom prst="rect"/>
          <a:noFill/>
          <a:ln w="28575" cmpd="sng" cap="flat">
            <a:solidFill>
              <a:srgbClr val="333300"/>
            </a:solidFill>
            <a:prstDash val="solid"/>
            <a:miter/>
          </a:ln>
        </p:spPr>
      </p:sp>
      <p:sp>
        <p:nvSpPr>
          <p:cNvPr id="2802" name="椭圆"/>
          <p:cNvSpPr>
            <a:spLocks/>
          </p:cNvSpPr>
          <p:nvPr/>
        </p:nvSpPr>
        <p:spPr>
          <a:xfrm rot="0">
            <a:off x="8083550" y="2782888"/>
            <a:ext cx="114300" cy="133350"/>
          </a:xfrm>
          <a:prstGeom prst="ellipse"/>
          <a:noFill/>
          <a:ln w="28575" cmpd="sng" cap="flat">
            <a:solidFill>
              <a:srgbClr val="333300"/>
            </a:solidFill>
            <a:prstDash val="solid"/>
            <a:round/>
          </a:ln>
        </p:spPr>
      </p:sp>
      <p:sp>
        <p:nvSpPr>
          <p:cNvPr id="2803" name="直线"/>
          <p:cNvSpPr>
            <a:spLocks/>
          </p:cNvSpPr>
          <p:nvPr/>
        </p:nvSpPr>
        <p:spPr>
          <a:xfrm flipV="1" rot="0">
            <a:off x="6985000" y="3221037"/>
            <a:ext cx="0" cy="457200"/>
          </a:xfrm>
          <a:prstGeom prst="line"/>
          <a:noFill/>
          <a:ln w="28575" cmpd="sng" cap="flat">
            <a:solidFill>
              <a:srgbClr val="333300"/>
            </a:solidFill>
            <a:prstDash val="solid"/>
            <a:round/>
          </a:ln>
        </p:spPr>
      </p:sp>
      <p:sp>
        <p:nvSpPr>
          <p:cNvPr id="2804" name="直线"/>
          <p:cNvSpPr>
            <a:spLocks/>
          </p:cNvSpPr>
          <p:nvPr/>
        </p:nvSpPr>
        <p:spPr>
          <a:xfrm flipV="1" rot="0">
            <a:off x="7270750" y="3221037"/>
            <a:ext cx="0" cy="457200"/>
          </a:xfrm>
          <a:prstGeom prst="line"/>
          <a:noFill/>
          <a:ln w="28575" cmpd="sng" cap="flat">
            <a:solidFill>
              <a:srgbClr val="333300"/>
            </a:solidFill>
            <a:prstDash val="solid"/>
            <a:round/>
          </a:ln>
        </p:spPr>
      </p:sp>
      <p:sp>
        <p:nvSpPr>
          <p:cNvPr id="2805" name="直线"/>
          <p:cNvSpPr>
            <a:spLocks/>
          </p:cNvSpPr>
          <p:nvPr/>
        </p:nvSpPr>
        <p:spPr>
          <a:xfrm flipV="1" rot="0">
            <a:off x="7575550" y="3221037"/>
            <a:ext cx="0" cy="457200"/>
          </a:xfrm>
          <a:prstGeom prst="line"/>
          <a:noFill/>
          <a:ln w="28575" cmpd="sng" cap="flat">
            <a:solidFill>
              <a:srgbClr val="333300"/>
            </a:solidFill>
            <a:prstDash val="solid"/>
            <a:round/>
          </a:ln>
        </p:spPr>
      </p:sp>
      <p:sp>
        <p:nvSpPr>
          <p:cNvPr id="2806" name="直线"/>
          <p:cNvSpPr>
            <a:spLocks/>
          </p:cNvSpPr>
          <p:nvPr/>
        </p:nvSpPr>
        <p:spPr>
          <a:xfrm flipV="1" rot="0">
            <a:off x="7880349" y="3221037"/>
            <a:ext cx="0" cy="457200"/>
          </a:xfrm>
          <a:prstGeom prst="line"/>
          <a:noFill/>
          <a:ln w="28575" cmpd="sng" cap="flat">
            <a:solidFill>
              <a:srgbClr val="333300"/>
            </a:solidFill>
            <a:prstDash val="solid"/>
            <a:round/>
          </a:ln>
        </p:spPr>
      </p:sp>
      <p:sp>
        <p:nvSpPr>
          <p:cNvPr id="2807" name="直线"/>
          <p:cNvSpPr>
            <a:spLocks/>
          </p:cNvSpPr>
          <p:nvPr/>
        </p:nvSpPr>
        <p:spPr>
          <a:xfrm rot="0">
            <a:off x="8188325" y="2859088"/>
            <a:ext cx="193674" cy="0"/>
          </a:xfrm>
          <a:prstGeom prst="line"/>
          <a:noFill/>
          <a:ln w="28575" cmpd="sng" cap="flat">
            <a:solidFill>
              <a:srgbClr val="333300"/>
            </a:solidFill>
            <a:prstDash val="solid"/>
            <a:round/>
          </a:ln>
        </p:spPr>
      </p:sp>
      <p:sp>
        <p:nvSpPr>
          <p:cNvPr id="2808" name="左大括号"/>
          <p:cNvSpPr>
            <a:spLocks/>
          </p:cNvSpPr>
          <p:nvPr/>
        </p:nvSpPr>
        <p:spPr>
          <a:xfrm flipV="1" rot="16200000">
            <a:off x="7281069" y="3305969"/>
            <a:ext cx="317500" cy="995361"/>
          </a:xfrm>
          <a:prstGeom prst="leftBrace">
            <a:avLst>
              <a:gd name="adj1" fmla="val 26110"/>
              <a:gd name="adj2" fmla="val 50000"/>
            </a:avLst>
          </a:prstGeom>
          <a:noFill/>
          <a:ln w="28575" cmpd="sng" cap="flat">
            <a:solidFill>
              <a:srgbClr val="333300"/>
            </a:solidFill>
            <a:prstDash val="solid"/>
            <a:round/>
          </a:ln>
        </p:spPr>
      </p:sp>
      <p:sp>
        <p:nvSpPr>
          <p:cNvPr id="2809" name="矩形"/>
          <p:cNvSpPr>
            <a:spLocks/>
          </p:cNvSpPr>
          <p:nvPr/>
        </p:nvSpPr>
        <p:spPr>
          <a:xfrm rot="0">
            <a:off x="6858000" y="2630488"/>
            <a:ext cx="1255711" cy="455549"/>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4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三态门</a:t>
            </a:r>
            <a:endParaRPr lang="zh-CN" altLang="en-US" sz="24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810" name="直线"/>
          <p:cNvSpPr>
            <a:spLocks/>
          </p:cNvSpPr>
          <p:nvPr/>
        </p:nvSpPr>
        <p:spPr>
          <a:xfrm flipV="1" rot="0">
            <a:off x="7010399" y="1868488"/>
            <a:ext cx="0" cy="609600"/>
          </a:xfrm>
          <a:prstGeom prst="line"/>
          <a:noFill/>
          <a:ln w="28575" cmpd="sng" cap="flat">
            <a:solidFill>
              <a:srgbClr val="000000"/>
            </a:solidFill>
            <a:prstDash val="solid"/>
            <a:round/>
          </a:ln>
        </p:spPr>
      </p:sp>
      <p:sp>
        <p:nvSpPr>
          <p:cNvPr id="2811" name="直线"/>
          <p:cNvSpPr>
            <a:spLocks/>
          </p:cNvSpPr>
          <p:nvPr/>
        </p:nvSpPr>
        <p:spPr>
          <a:xfrm flipV="1" rot="0">
            <a:off x="7315200" y="1563688"/>
            <a:ext cx="0" cy="914400"/>
          </a:xfrm>
          <a:prstGeom prst="line"/>
          <a:noFill/>
          <a:ln w="28575" cmpd="sng" cap="flat">
            <a:solidFill>
              <a:srgbClr val="000000"/>
            </a:solidFill>
            <a:prstDash val="solid"/>
            <a:round/>
          </a:ln>
        </p:spPr>
      </p:sp>
      <p:sp>
        <p:nvSpPr>
          <p:cNvPr id="2812" name="直线"/>
          <p:cNvSpPr>
            <a:spLocks/>
          </p:cNvSpPr>
          <p:nvPr/>
        </p:nvSpPr>
        <p:spPr>
          <a:xfrm flipV="1" rot="0">
            <a:off x="7620000" y="1335088"/>
            <a:ext cx="0" cy="1143000"/>
          </a:xfrm>
          <a:prstGeom prst="line"/>
          <a:noFill/>
          <a:ln w="28575" cmpd="sng" cap="flat">
            <a:solidFill>
              <a:srgbClr val="000000"/>
            </a:solidFill>
            <a:prstDash val="solid"/>
            <a:round/>
          </a:ln>
        </p:spPr>
      </p:sp>
      <p:sp>
        <p:nvSpPr>
          <p:cNvPr id="2813" name="直线"/>
          <p:cNvSpPr>
            <a:spLocks/>
          </p:cNvSpPr>
          <p:nvPr/>
        </p:nvSpPr>
        <p:spPr>
          <a:xfrm flipV="1" rot="0">
            <a:off x="7924800" y="1106488"/>
            <a:ext cx="0" cy="1371600"/>
          </a:xfrm>
          <a:prstGeom prst="line"/>
          <a:noFill/>
          <a:ln w="28575" cmpd="sng" cap="flat">
            <a:solidFill>
              <a:srgbClr val="000000"/>
            </a:solidFill>
            <a:prstDash val="solid"/>
            <a:round/>
          </a:ln>
        </p:spPr>
      </p:sp>
      <p:sp>
        <p:nvSpPr>
          <p:cNvPr id="2814" name="直线"/>
          <p:cNvSpPr>
            <a:spLocks/>
          </p:cNvSpPr>
          <p:nvPr/>
        </p:nvSpPr>
        <p:spPr>
          <a:xfrm rot="0">
            <a:off x="762000" y="1563688"/>
            <a:ext cx="6553200" cy="0"/>
          </a:xfrm>
          <a:prstGeom prst="line"/>
          <a:noFill/>
          <a:ln w="28575" cmpd="sng" cap="flat">
            <a:solidFill>
              <a:srgbClr val="000000"/>
            </a:solidFill>
            <a:prstDash val="solid"/>
            <a:round/>
          </a:ln>
        </p:spPr>
      </p:sp>
      <p:grpSp>
        <p:nvGrpSpPr>
          <p:cNvPr id="2832" name="组合"/>
          <p:cNvGrpSpPr>
            <a:grpSpLocks/>
          </p:cNvGrpSpPr>
          <p:nvPr/>
        </p:nvGrpSpPr>
        <p:grpSpPr>
          <a:xfrm>
            <a:off x="2895600" y="1069975"/>
            <a:ext cx="1676400" cy="2891631"/>
            <a:chOff x="2895600" y="1069975"/>
            <a:chExt cx="1676400" cy="2891631"/>
          </a:xfrm>
        </p:grpSpPr>
        <p:sp>
          <p:nvSpPr>
            <p:cNvPr id="2815" name="矩形"/>
            <p:cNvSpPr>
              <a:spLocks/>
            </p:cNvSpPr>
            <p:nvPr/>
          </p:nvSpPr>
          <p:spPr>
            <a:xfrm rot="0">
              <a:off x="2895600" y="2462212"/>
              <a:ext cx="1219200" cy="742950"/>
            </a:xfrm>
            <a:prstGeom prst="rect"/>
            <a:noFill/>
            <a:ln w="28575" cmpd="sng" cap="flat">
              <a:solidFill>
                <a:srgbClr val="333300"/>
              </a:solidFill>
              <a:prstDash val="solid"/>
              <a:miter/>
            </a:ln>
          </p:spPr>
        </p:sp>
        <p:sp>
          <p:nvSpPr>
            <p:cNvPr id="2816" name="椭圆"/>
            <p:cNvSpPr>
              <a:spLocks/>
            </p:cNvSpPr>
            <p:nvPr/>
          </p:nvSpPr>
          <p:spPr>
            <a:xfrm rot="0">
              <a:off x="4121150" y="2782886"/>
              <a:ext cx="114300" cy="133350"/>
            </a:xfrm>
            <a:prstGeom prst="ellipse"/>
            <a:noFill/>
            <a:ln w="28575" cmpd="sng" cap="flat">
              <a:solidFill>
                <a:srgbClr val="333300"/>
              </a:solidFill>
              <a:prstDash val="solid"/>
              <a:round/>
            </a:ln>
          </p:spPr>
        </p:sp>
        <p:sp>
          <p:nvSpPr>
            <p:cNvPr id="2817" name="直线"/>
            <p:cNvSpPr>
              <a:spLocks/>
            </p:cNvSpPr>
            <p:nvPr/>
          </p:nvSpPr>
          <p:spPr>
            <a:xfrm flipV="1" rot="0">
              <a:off x="3022600" y="3221037"/>
              <a:ext cx="0" cy="457199"/>
            </a:xfrm>
            <a:prstGeom prst="line"/>
            <a:noFill/>
            <a:ln w="28575" cmpd="sng" cap="flat">
              <a:solidFill>
                <a:srgbClr val="333300"/>
              </a:solidFill>
              <a:prstDash val="solid"/>
              <a:round/>
            </a:ln>
          </p:spPr>
        </p:sp>
        <p:sp>
          <p:nvSpPr>
            <p:cNvPr id="2818" name="直线"/>
            <p:cNvSpPr>
              <a:spLocks/>
            </p:cNvSpPr>
            <p:nvPr/>
          </p:nvSpPr>
          <p:spPr>
            <a:xfrm flipV="1" rot="0">
              <a:off x="3308350" y="3221037"/>
              <a:ext cx="0" cy="457199"/>
            </a:xfrm>
            <a:prstGeom prst="line"/>
            <a:noFill/>
            <a:ln w="28575" cmpd="sng" cap="flat">
              <a:solidFill>
                <a:srgbClr val="333300"/>
              </a:solidFill>
              <a:prstDash val="solid"/>
              <a:round/>
            </a:ln>
          </p:spPr>
        </p:sp>
        <p:sp>
          <p:nvSpPr>
            <p:cNvPr id="2819" name="直线"/>
            <p:cNvSpPr>
              <a:spLocks/>
            </p:cNvSpPr>
            <p:nvPr/>
          </p:nvSpPr>
          <p:spPr>
            <a:xfrm flipV="1" rot="0">
              <a:off x="3613149" y="3221037"/>
              <a:ext cx="0" cy="457199"/>
            </a:xfrm>
            <a:prstGeom prst="line"/>
            <a:noFill/>
            <a:ln w="28575" cmpd="sng" cap="flat">
              <a:solidFill>
                <a:srgbClr val="333300"/>
              </a:solidFill>
              <a:prstDash val="solid"/>
              <a:round/>
            </a:ln>
          </p:spPr>
        </p:sp>
        <p:sp>
          <p:nvSpPr>
            <p:cNvPr id="2820" name="直线"/>
            <p:cNvSpPr>
              <a:spLocks/>
            </p:cNvSpPr>
            <p:nvPr/>
          </p:nvSpPr>
          <p:spPr>
            <a:xfrm flipV="1" rot="0">
              <a:off x="3917950" y="3221037"/>
              <a:ext cx="0" cy="457199"/>
            </a:xfrm>
            <a:prstGeom prst="line"/>
            <a:noFill/>
            <a:ln w="28575" cmpd="sng" cap="flat">
              <a:solidFill>
                <a:srgbClr val="333300"/>
              </a:solidFill>
              <a:prstDash val="solid"/>
              <a:round/>
            </a:ln>
          </p:spPr>
        </p:sp>
        <p:sp>
          <p:nvSpPr>
            <p:cNvPr id="2821" name="直线"/>
            <p:cNvSpPr>
              <a:spLocks/>
            </p:cNvSpPr>
            <p:nvPr/>
          </p:nvSpPr>
          <p:spPr>
            <a:xfrm rot="0">
              <a:off x="4225925" y="2859087"/>
              <a:ext cx="346075" cy="0"/>
            </a:xfrm>
            <a:prstGeom prst="line"/>
            <a:noFill/>
            <a:ln w="28575" cmpd="sng" cap="flat">
              <a:solidFill>
                <a:srgbClr val="333300"/>
              </a:solidFill>
              <a:prstDash val="solid"/>
              <a:round/>
            </a:ln>
          </p:spPr>
        </p:sp>
        <p:sp>
          <p:nvSpPr>
            <p:cNvPr id="2822" name="椭圆"/>
            <p:cNvSpPr>
              <a:spLocks/>
            </p:cNvSpPr>
            <p:nvPr/>
          </p:nvSpPr>
          <p:spPr>
            <a:xfrm rot="0">
              <a:off x="3013074" y="1833562"/>
              <a:ext cx="57150" cy="57148"/>
            </a:xfrm>
            <a:prstGeom prst="ellipse"/>
            <a:solidFill>
              <a:schemeClr val="tx1"/>
            </a:solidFill>
            <a:ln w="28575" cmpd="sng" cap="flat">
              <a:solidFill>
                <a:srgbClr val="333300"/>
              </a:solidFill>
              <a:prstDash val="solid"/>
              <a:round/>
            </a:ln>
          </p:spPr>
        </p:sp>
        <p:sp>
          <p:nvSpPr>
            <p:cNvPr id="2823" name="左大括号"/>
            <p:cNvSpPr>
              <a:spLocks/>
            </p:cNvSpPr>
            <p:nvPr/>
          </p:nvSpPr>
          <p:spPr>
            <a:xfrm flipV="1" rot="16200000">
              <a:off x="3319461" y="3305175"/>
              <a:ext cx="317500" cy="995362"/>
            </a:xfrm>
            <a:prstGeom prst="leftBrace">
              <a:avLst>
                <a:gd name="adj1" fmla="val 26110"/>
                <a:gd name="adj2" fmla="val 50000"/>
              </a:avLst>
            </a:prstGeom>
            <a:noFill/>
            <a:ln w="28575" cmpd="sng" cap="flat">
              <a:solidFill>
                <a:srgbClr val="333300"/>
              </a:solidFill>
              <a:prstDash val="solid"/>
              <a:round/>
            </a:ln>
          </p:spPr>
        </p:sp>
        <p:sp>
          <p:nvSpPr>
            <p:cNvPr id="2824" name="矩形"/>
            <p:cNvSpPr>
              <a:spLocks/>
            </p:cNvSpPr>
            <p:nvPr/>
          </p:nvSpPr>
          <p:spPr>
            <a:xfrm rot="0">
              <a:off x="2895600" y="2630487"/>
              <a:ext cx="1255711" cy="455550"/>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4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三态门</a:t>
              </a:r>
              <a:endParaRPr lang="zh-CN" altLang="en-US" sz="24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825" name="直线"/>
            <p:cNvSpPr>
              <a:spLocks/>
            </p:cNvSpPr>
            <p:nvPr/>
          </p:nvSpPr>
          <p:spPr>
            <a:xfrm flipV="1" rot="0">
              <a:off x="3048000" y="1868487"/>
              <a:ext cx="0" cy="609600"/>
            </a:xfrm>
            <a:prstGeom prst="line"/>
            <a:noFill/>
            <a:ln w="28575" cmpd="sng" cap="flat">
              <a:solidFill>
                <a:srgbClr val="000000"/>
              </a:solidFill>
              <a:prstDash val="solid"/>
              <a:round/>
            </a:ln>
          </p:spPr>
        </p:sp>
        <p:sp>
          <p:nvSpPr>
            <p:cNvPr id="2826" name="直线"/>
            <p:cNvSpPr>
              <a:spLocks/>
            </p:cNvSpPr>
            <p:nvPr/>
          </p:nvSpPr>
          <p:spPr>
            <a:xfrm flipV="1" rot="0">
              <a:off x="3352800" y="1563687"/>
              <a:ext cx="0" cy="914400"/>
            </a:xfrm>
            <a:prstGeom prst="line"/>
            <a:noFill/>
            <a:ln w="28575" cmpd="sng" cap="flat">
              <a:solidFill>
                <a:srgbClr val="000000"/>
              </a:solidFill>
              <a:prstDash val="solid"/>
              <a:round/>
            </a:ln>
          </p:spPr>
        </p:sp>
        <p:sp>
          <p:nvSpPr>
            <p:cNvPr id="2827" name="直线"/>
            <p:cNvSpPr>
              <a:spLocks/>
            </p:cNvSpPr>
            <p:nvPr/>
          </p:nvSpPr>
          <p:spPr>
            <a:xfrm flipV="1" rot="0">
              <a:off x="3657600" y="1335087"/>
              <a:ext cx="0" cy="1143000"/>
            </a:xfrm>
            <a:prstGeom prst="line"/>
            <a:noFill/>
            <a:ln w="28575" cmpd="sng" cap="flat">
              <a:solidFill>
                <a:srgbClr val="000000"/>
              </a:solidFill>
              <a:prstDash val="solid"/>
              <a:round/>
            </a:ln>
          </p:spPr>
        </p:sp>
        <p:sp>
          <p:nvSpPr>
            <p:cNvPr id="2828" name="直线"/>
            <p:cNvSpPr>
              <a:spLocks/>
            </p:cNvSpPr>
            <p:nvPr/>
          </p:nvSpPr>
          <p:spPr>
            <a:xfrm flipV="1" rot="0">
              <a:off x="3962400" y="1106487"/>
              <a:ext cx="0" cy="1371600"/>
            </a:xfrm>
            <a:prstGeom prst="line"/>
            <a:noFill/>
            <a:ln w="28575" cmpd="sng" cap="flat">
              <a:solidFill>
                <a:srgbClr val="000000"/>
              </a:solidFill>
              <a:prstDash val="solid"/>
              <a:round/>
            </a:ln>
          </p:spPr>
        </p:sp>
        <p:sp>
          <p:nvSpPr>
            <p:cNvPr id="2829" name="椭圆"/>
            <p:cNvSpPr>
              <a:spLocks/>
            </p:cNvSpPr>
            <p:nvPr/>
          </p:nvSpPr>
          <p:spPr>
            <a:xfrm rot="0">
              <a:off x="3314700" y="1527173"/>
              <a:ext cx="57150" cy="57150"/>
            </a:xfrm>
            <a:prstGeom prst="ellipse"/>
            <a:solidFill>
              <a:schemeClr val="tx1"/>
            </a:solidFill>
            <a:ln w="28575" cmpd="sng" cap="flat">
              <a:solidFill>
                <a:srgbClr val="333300"/>
              </a:solidFill>
              <a:prstDash val="solid"/>
              <a:round/>
            </a:ln>
          </p:spPr>
        </p:sp>
        <p:sp>
          <p:nvSpPr>
            <p:cNvPr id="2830" name="椭圆"/>
            <p:cNvSpPr>
              <a:spLocks/>
            </p:cNvSpPr>
            <p:nvPr/>
          </p:nvSpPr>
          <p:spPr>
            <a:xfrm rot="0">
              <a:off x="3621087" y="1296986"/>
              <a:ext cx="57150" cy="57150"/>
            </a:xfrm>
            <a:prstGeom prst="ellipse"/>
            <a:solidFill>
              <a:schemeClr val="tx1"/>
            </a:solidFill>
            <a:ln w="28575" cmpd="sng" cap="flat">
              <a:solidFill>
                <a:srgbClr val="333300"/>
              </a:solidFill>
              <a:prstDash val="solid"/>
              <a:round/>
            </a:ln>
          </p:spPr>
        </p:sp>
        <p:sp>
          <p:nvSpPr>
            <p:cNvPr id="2831" name="椭圆"/>
            <p:cNvSpPr>
              <a:spLocks/>
            </p:cNvSpPr>
            <p:nvPr/>
          </p:nvSpPr>
          <p:spPr>
            <a:xfrm rot="0">
              <a:off x="3922713" y="1069975"/>
              <a:ext cx="57150" cy="57148"/>
            </a:xfrm>
            <a:prstGeom prst="ellipse"/>
            <a:solidFill>
              <a:schemeClr val="tx1"/>
            </a:solidFill>
            <a:ln w="28575" cmpd="sng" cap="flat">
              <a:solidFill>
                <a:srgbClr val="333300"/>
              </a:solidFill>
              <a:prstDash val="solid"/>
              <a:round/>
            </a:ln>
          </p:spPr>
        </p:sp>
      </p:grpSp>
      <p:sp>
        <p:nvSpPr>
          <p:cNvPr id="2833" name="矩形"/>
          <p:cNvSpPr>
            <a:spLocks/>
          </p:cNvSpPr>
          <p:nvPr/>
        </p:nvSpPr>
        <p:spPr>
          <a:xfrm rot="0">
            <a:off x="873125" y="2490788"/>
            <a:ext cx="1219200" cy="742950"/>
          </a:xfrm>
          <a:prstGeom prst="rect"/>
          <a:noFill/>
          <a:ln w="28575" cmpd="sng" cap="flat">
            <a:solidFill>
              <a:srgbClr val="333300"/>
            </a:solidFill>
            <a:prstDash val="solid"/>
            <a:miter/>
          </a:ln>
        </p:spPr>
      </p:sp>
      <p:sp>
        <p:nvSpPr>
          <p:cNvPr id="2834" name="椭圆"/>
          <p:cNvSpPr>
            <a:spLocks/>
          </p:cNvSpPr>
          <p:nvPr/>
        </p:nvSpPr>
        <p:spPr>
          <a:xfrm rot="0">
            <a:off x="2098675" y="2779713"/>
            <a:ext cx="114300" cy="133350"/>
          </a:xfrm>
          <a:prstGeom prst="ellipse"/>
          <a:noFill/>
          <a:ln w="28575" cmpd="sng" cap="flat">
            <a:solidFill>
              <a:srgbClr val="333300"/>
            </a:solidFill>
            <a:prstDash val="solid"/>
            <a:round/>
          </a:ln>
        </p:spPr>
      </p:sp>
      <p:sp>
        <p:nvSpPr>
          <p:cNvPr id="2835" name="直线"/>
          <p:cNvSpPr>
            <a:spLocks/>
          </p:cNvSpPr>
          <p:nvPr/>
        </p:nvSpPr>
        <p:spPr>
          <a:xfrm flipV="1" rot="0">
            <a:off x="1000124" y="3217863"/>
            <a:ext cx="0" cy="457200"/>
          </a:xfrm>
          <a:prstGeom prst="line"/>
          <a:noFill/>
          <a:ln w="28575" cmpd="sng" cap="flat">
            <a:solidFill>
              <a:srgbClr val="333300"/>
            </a:solidFill>
            <a:prstDash val="solid"/>
            <a:round/>
          </a:ln>
        </p:spPr>
      </p:sp>
      <p:sp>
        <p:nvSpPr>
          <p:cNvPr id="2836" name="直线"/>
          <p:cNvSpPr>
            <a:spLocks/>
          </p:cNvSpPr>
          <p:nvPr/>
        </p:nvSpPr>
        <p:spPr>
          <a:xfrm flipV="1" rot="0">
            <a:off x="1285875" y="3217863"/>
            <a:ext cx="0" cy="457200"/>
          </a:xfrm>
          <a:prstGeom prst="line"/>
          <a:noFill/>
          <a:ln w="28575" cmpd="sng" cap="flat">
            <a:solidFill>
              <a:srgbClr val="333300"/>
            </a:solidFill>
            <a:prstDash val="solid"/>
            <a:round/>
          </a:ln>
        </p:spPr>
      </p:sp>
      <p:sp>
        <p:nvSpPr>
          <p:cNvPr id="2837" name="直线"/>
          <p:cNvSpPr>
            <a:spLocks/>
          </p:cNvSpPr>
          <p:nvPr/>
        </p:nvSpPr>
        <p:spPr>
          <a:xfrm flipV="1" rot="0">
            <a:off x="1590675" y="3217863"/>
            <a:ext cx="0" cy="457200"/>
          </a:xfrm>
          <a:prstGeom prst="line"/>
          <a:noFill/>
          <a:ln w="28575" cmpd="sng" cap="flat">
            <a:solidFill>
              <a:srgbClr val="333300"/>
            </a:solidFill>
            <a:prstDash val="solid"/>
            <a:round/>
          </a:ln>
        </p:spPr>
      </p:sp>
      <p:sp>
        <p:nvSpPr>
          <p:cNvPr id="2838" name="直线"/>
          <p:cNvSpPr>
            <a:spLocks/>
          </p:cNvSpPr>
          <p:nvPr/>
        </p:nvSpPr>
        <p:spPr>
          <a:xfrm flipV="1" rot="0">
            <a:off x="1895475" y="3217863"/>
            <a:ext cx="0" cy="457200"/>
          </a:xfrm>
          <a:prstGeom prst="line"/>
          <a:noFill/>
          <a:ln w="28575" cmpd="sng" cap="flat">
            <a:solidFill>
              <a:srgbClr val="333300"/>
            </a:solidFill>
            <a:prstDash val="solid"/>
            <a:round/>
          </a:ln>
        </p:spPr>
      </p:sp>
      <p:sp>
        <p:nvSpPr>
          <p:cNvPr id="2839" name="直线"/>
          <p:cNvSpPr>
            <a:spLocks/>
          </p:cNvSpPr>
          <p:nvPr/>
        </p:nvSpPr>
        <p:spPr>
          <a:xfrm rot="0">
            <a:off x="2203450" y="2855913"/>
            <a:ext cx="304800" cy="0"/>
          </a:xfrm>
          <a:prstGeom prst="line"/>
          <a:noFill/>
          <a:ln w="28575" cmpd="sng" cap="flat">
            <a:solidFill>
              <a:srgbClr val="333300"/>
            </a:solidFill>
            <a:prstDash val="solid"/>
            <a:round/>
          </a:ln>
        </p:spPr>
      </p:sp>
      <p:sp>
        <p:nvSpPr>
          <p:cNvPr id="2840" name="椭圆"/>
          <p:cNvSpPr>
            <a:spLocks/>
          </p:cNvSpPr>
          <p:nvPr/>
        </p:nvSpPr>
        <p:spPr>
          <a:xfrm rot="0">
            <a:off x="990600" y="1830388"/>
            <a:ext cx="57150" cy="57150"/>
          </a:xfrm>
          <a:prstGeom prst="ellipse"/>
          <a:solidFill>
            <a:schemeClr val="tx1"/>
          </a:solidFill>
          <a:ln w="28575" cmpd="sng" cap="flat">
            <a:solidFill>
              <a:srgbClr val="333300"/>
            </a:solidFill>
            <a:prstDash val="solid"/>
            <a:round/>
          </a:ln>
        </p:spPr>
      </p:sp>
      <p:sp>
        <p:nvSpPr>
          <p:cNvPr id="2841" name="左大括号"/>
          <p:cNvSpPr>
            <a:spLocks/>
          </p:cNvSpPr>
          <p:nvPr/>
        </p:nvSpPr>
        <p:spPr>
          <a:xfrm flipV="1" rot="16200000">
            <a:off x="1296194" y="3302794"/>
            <a:ext cx="317500" cy="995361"/>
          </a:xfrm>
          <a:prstGeom prst="leftBrace">
            <a:avLst>
              <a:gd name="adj1" fmla="val 26110"/>
              <a:gd name="adj2" fmla="val 50000"/>
            </a:avLst>
          </a:prstGeom>
          <a:noFill/>
          <a:ln w="28575" cmpd="sng" cap="flat">
            <a:solidFill>
              <a:srgbClr val="333300"/>
            </a:solidFill>
            <a:prstDash val="solid"/>
            <a:round/>
          </a:ln>
        </p:spPr>
      </p:sp>
      <p:sp>
        <p:nvSpPr>
          <p:cNvPr id="2842" name="矩形"/>
          <p:cNvSpPr>
            <a:spLocks/>
          </p:cNvSpPr>
          <p:nvPr/>
        </p:nvSpPr>
        <p:spPr>
          <a:xfrm rot="0">
            <a:off x="873125" y="2627313"/>
            <a:ext cx="1255712" cy="455550"/>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4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三态门</a:t>
            </a:r>
            <a:endParaRPr lang="zh-CN" altLang="en-US" sz="24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843" name="直线"/>
          <p:cNvSpPr>
            <a:spLocks/>
          </p:cNvSpPr>
          <p:nvPr/>
        </p:nvSpPr>
        <p:spPr>
          <a:xfrm flipV="1" rot="0">
            <a:off x="1025525" y="1865313"/>
            <a:ext cx="0" cy="609599"/>
          </a:xfrm>
          <a:prstGeom prst="line"/>
          <a:noFill/>
          <a:ln w="28575" cmpd="sng" cap="flat">
            <a:solidFill>
              <a:srgbClr val="000000"/>
            </a:solidFill>
            <a:prstDash val="solid"/>
            <a:round/>
          </a:ln>
        </p:spPr>
      </p:sp>
      <p:sp>
        <p:nvSpPr>
          <p:cNvPr id="2844" name="直线"/>
          <p:cNvSpPr>
            <a:spLocks/>
          </p:cNvSpPr>
          <p:nvPr/>
        </p:nvSpPr>
        <p:spPr>
          <a:xfrm flipV="1" rot="0">
            <a:off x="1330325" y="1560513"/>
            <a:ext cx="0" cy="914400"/>
          </a:xfrm>
          <a:prstGeom prst="line"/>
          <a:noFill/>
          <a:ln w="28575" cmpd="sng" cap="flat">
            <a:solidFill>
              <a:srgbClr val="000000"/>
            </a:solidFill>
            <a:prstDash val="solid"/>
            <a:round/>
          </a:ln>
        </p:spPr>
      </p:sp>
      <p:sp>
        <p:nvSpPr>
          <p:cNvPr id="2845" name="直线"/>
          <p:cNvSpPr>
            <a:spLocks/>
          </p:cNvSpPr>
          <p:nvPr/>
        </p:nvSpPr>
        <p:spPr>
          <a:xfrm flipV="1" rot="0">
            <a:off x="1635124" y="1331913"/>
            <a:ext cx="0" cy="1143000"/>
          </a:xfrm>
          <a:prstGeom prst="line"/>
          <a:noFill/>
          <a:ln w="28575" cmpd="sng" cap="flat">
            <a:solidFill>
              <a:srgbClr val="000000"/>
            </a:solidFill>
            <a:prstDash val="solid"/>
            <a:round/>
          </a:ln>
        </p:spPr>
      </p:sp>
      <p:sp>
        <p:nvSpPr>
          <p:cNvPr id="2846" name="直线"/>
          <p:cNvSpPr>
            <a:spLocks/>
          </p:cNvSpPr>
          <p:nvPr/>
        </p:nvSpPr>
        <p:spPr>
          <a:xfrm flipV="1" rot="0">
            <a:off x="1939925" y="1103313"/>
            <a:ext cx="0" cy="1371600"/>
          </a:xfrm>
          <a:prstGeom prst="line"/>
          <a:noFill/>
          <a:ln w="28575" cmpd="sng" cap="flat">
            <a:solidFill>
              <a:srgbClr val="000000"/>
            </a:solidFill>
            <a:prstDash val="solid"/>
            <a:round/>
          </a:ln>
        </p:spPr>
      </p:sp>
      <p:sp>
        <p:nvSpPr>
          <p:cNvPr id="2847" name="椭圆"/>
          <p:cNvSpPr>
            <a:spLocks/>
          </p:cNvSpPr>
          <p:nvPr/>
        </p:nvSpPr>
        <p:spPr>
          <a:xfrm rot="0">
            <a:off x="1292225" y="1524000"/>
            <a:ext cx="57150" cy="57150"/>
          </a:xfrm>
          <a:prstGeom prst="ellipse"/>
          <a:solidFill>
            <a:schemeClr val="tx1"/>
          </a:solidFill>
          <a:ln w="28575" cmpd="sng" cap="flat">
            <a:solidFill>
              <a:srgbClr val="333300"/>
            </a:solidFill>
            <a:prstDash val="solid"/>
            <a:round/>
          </a:ln>
        </p:spPr>
      </p:sp>
      <p:sp>
        <p:nvSpPr>
          <p:cNvPr id="2848" name="椭圆"/>
          <p:cNvSpPr>
            <a:spLocks/>
          </p:cNvSpPr>
          <p:nvPr/>
        </p:nvSpPr>
        <p:spPr>
          <a:xfrm rot="0">
            <a:off x="1598613" y="1293813"/>
            <a:ext cx="57150" cy="57150"/>
          </a:xfrm>
          <a:prstGeom prst="ellipse"/>
          <a:solidFill>
            <a:schemeClr val="tx1"/>
          </a:solidFill>
          <a:ln w="28575" cmpd="sng" cap="flat">
            <a:solidFill>
              <a:srgbClr val="333300"/>
            </a:solidFill>
            <a:prstDash val="solid"/>
            <a:round/>
          </a:ln>
        </p:spPr>
      </p:sp>
      <p:sp>
        <p:nvSpPr>
          <p:cNvPr id="2849" name="椭圆"/>
          <p:cNvSpPr>
            <a:spLocks/>
          </p:cNvSpPr>
          <p:nvPr/>
        </p:nvSpPr>
        <p:spPr>
          <a:xfrm rot="0">
            <a:off x="1900238" y="1066800"/>
            <a:ext cx="57150" cy="57150"/>
          </a:xfrm>
          <a:prstGeom prst="ellipse"/>
          <a:solidFill>
            <a:schemeClr val="tx1"/>
          </a:solidFill>
          <a:ln w="28575" cmpd="sng" cap="flat">
            <a:solidFill>
              <a:srgbClr val="333300"/>
            </a:solidFill>
            <a:prstDash val="solid"/>
            <a:round/>
          </a:ln>
        </p:spPr>
      </p:sp>
      <p:graphicFrame>
        <p:nvGraphicFramePr>
          <p:cNvPr id="2850" name="对象"/>
          <p:cNvGraphicFramePr>
            <a:graphicFrameLocks noChangeAspect="1"/>
          </p:cNvGraphicFramePr>
          <p:nvPr/>
        </p:nvGraphicFramePr>
        <p:xfrm>
          <a:off x="2832100" y="4459288"/>
          <a:ext cx="430213" cy="457199"/>
        </p:xfrm>
        <a:graphic>
          <a:graphicData uri="http://schemas.openxmlformats.org/presentationml/2006/ole">
            <mc:AlternateContent xmlns:mc="http://schemas.openxmlformats.org/markup-compatibility/2006">
              <mc:Choice xmlns:v="urn:schemas-microsoft-com:vml" Requires="v">
                <p:oleObj spid="" name="package" r:id="rId15" imgW="0" imgH="0" progId="package">
                  <p:embed/>
                </p:oleObj>
              </mc:Choice>
              <mc:Fallback>
                <p:oleObj name="package" r:id="rId15" imgW="0" imgH="0" progId="package">
                  <p:embed/>
                  <p:pic>
                    <p:nvPicPr>
                      <p:cNvPr id="2850" name="对象"/>
                      <p:cNvPicPr>
                        <a:picLocks noChangeAspect="1"/>
                      </p:cNvPicPr>
                      <p:nvPr/>
                    </p:nvPicPr>
                    <p:blipFill>
                      <a:blip r:embed="rId16" cstate="print"/>
                      <a:stretch>
                        <a:fillRect/>
                      </a:stretch>
                    </p:blipFill>
                    <p:spPr>
                      <a:xfrm rot="0">
                        <a:off x="2832100" y="4459288"/>
                        <a:ext cx="430213" cy="457199"/>
                      </a:xfrm>
                      <a:prstGeom prst="rect"/>
                      <a:noFill/>
                      <a:ln w="9525" cmpd="sng" cap="flat">
                        <a:noFill/>
                        <a:prstDash val="solid"/>
                        <a:miter/>
                      </a:ln>
                    </p:spPr>
                  </p:pic>
                </p:oleObj>
              </mc:Fallback>
            </mc:AlternateContent>
          </a:graphicData>
        </a:graphic>
      </p:graphicFrame>
      <p:graphicFrame>
        <p:nvGraphicFramePr>
          <p:cNvPr id="2851" name="对象"/>
          <p:cNvGraphicFramePr>
            <a:graphicFrameLocks noChangeAspect="1"/>
          </p:cNvGraphicFramePr>
          <p:nvPr/>
        </p:nvGraphicFramePr>
        <p:xfrm>
          <a:off x="3505199" y="4419600"/>
          <a:ext cx="430213" cy="457200"/>
        </p:xfrm>
        <a:graphic>
          <a:graphicData uri="http://schemas.openxmlformats.org/presentationml/2006/ole">
            <mc:AlternateContent xmlns:mc="http://schemas.openxmlformats.org/markup-compatibility/2006">
              <mc:Choice xmlns:v="urn:schemas-microsoft-com:vml" Requires="v">
                <p:oleObj spid="" name="package" r:id="rId17" imgW="0" imgH="0" progId="package">
                  <p:embed/>
                </p:oleObj>
              </mc:Choice>
              <mc:Fallback>
                <p:oleObj name="package" r:id="rId17" imgW="0" imgH="0" progId="package">
                  <p:embed/>
                  <p:pic>
                    <p:nvPicPr>
                      <p:cNvPr id="2851" name="对象"/>
                      <p:cNvPicPr>
                        <a:picLocks noChangeAspect="1"/>
                      </p:cNvPicPr>
                      <p:nvPr/>
                    </p:nvPicPr>
                    <p:blipFill>
                      <a:blip r:embed="rId18" cstate="print"/>
                      <a:stretch>
                        <a:fillRect/>
                      </a:stretch>
                    </p:blipFill>
                    <p:spPr>
                      <a:xfrm rot="0">
                        <a:off x="3505199" y="4419600"/>
                        <a:ext cx="430213" cy="457200"/>
                      </a:xfrm>
                      <a:prstGeom prst="rect"/>
                      <a:noFill/>
                      <a:ln w="9525" cmpd="sng" cap="flat">
                        <a:noFill/>
                        <a:prstDash val="solid"/>
                        <a:miter/>
                      </a:ln>
                    </p:spPr>
                  </p:pic>
                </p:oleObj>
              </mc:Fallback>
            </mc:AlternateContent>
          </a:graphicData>
        </a:graphic>
      </p:graphicFrame>
      <p:graphicFrame>
        <p:nvGraphicFramePr>
          <p:cNvPr id="2852" name="对象"/>
          <p:cNvGraphicFramePr>
            <a:graphicFrameLocks noChangeAspect="1"/>
          </p:cNvGraphicFramePr>
          <p:nvPr/>
        </p:nvGraphicFramePr>
        <p:xfrm>
          <a:off x="4205288" y="4459288"/>
          <a:ext cx="428624" cy="457199"/>
        </p:xfrm>
        <a:graphic>
          <a:graphicData uri="http://schemas.openxmlformats.org/presentationml/2006/ole">
            <mc:AlternateContent xmlns:mc="http://schemas.openxmlformats.org/markup-compatibility/2006">
              <mc:Choice xmlns:v="urn:schemas-microsoft-com:vml" Requires="v">
                <p:oleObj spid="" name="package" r:id="rId19" imgW="0" imgH="0" progId="package">
                  <p:embed/>
                </p:oleObj>
              </mc:Choice>
              <mc:Fallback>
                <p:oleObj name="package" r:id="rId19" imgW="0" imgH="0" progId="package">
                  <p:embed/>
                  <p:pic>
                    <p:nvPicPr>
                      <p:cNvPr id="2852" name="对象"/>
                      <p:cNvPicPr>
                        <a:picLocks noChangeAspect="1"/>
                      </p:cNvPicPr>
                      <p:nvPr/>
                    </p:nvPicPr>
                    <p:blipFill>
                      <a:blip r:embed="rId20" cstate="print"/>
                      <a:stretch>
                        <a:fillRect/>
                      </a:stretch>
                    </p:blipFill>
                    <p:spPr>
                      <a:xfrm rot="0">
                        <a:off x="4205288" y="4459288"/>
                        <a:ext cx="428624" cy="457199"/>
                      </a:xfrm>
                      <a:prstGeom prst="rect"/>
                      <a:noFill/>
                      <a:ln w="9525" cmpd="sng" cap="flat">
                        <a:noFill/>
                        <a:prstDash val="solid"/>
                        <a:miter/>
                      </a:ln>
                    </p:spPr>
                  </p:pic>
                </p:oleObj>
              </mc:Fallback>
            </mc:AlternateContent>
          </a:graphicData>
        </a:graphic>
      </p:graphicFrame>
      <p:grpSp>
        <p:nvGrpSpPr>
          <p:cNvPr id="2870" name="组合"/>
          <p:cNvGrpSpPr>
            <a:grpSpLocks/>
          </p:cNvGrpSpPr>
          <p:nvPr/>
        </p:nvGrpSpPr>
        <p:grpSpPr>
          <a:xfrm>
            <a:off x="4953000" y="1066800"/>
            <a:ext cx="1676399" cy="2891630"/>
            <a:chOff x="4953000" y="1066800"/>
            <a:chExt cx="1676399" cy="2891630"/>
          </a:xfrm>
        </p:grpSpPr>
        <p:sp>
          <p:nvSpPr>
            <p:cNvPr id="2853" name="矩形"/>
            <p:cNvSpPr>
              <a:spLocks/>
            </p:cNvSpPr>
            <p:nvPr/>
          </p:nvSpPr>
          <p:spPr>
            <a:xfrm rot="0">
              <a:off x="4953000" y="2459037"/>
              <a:ext cx="1219200" cy="742950"/>
            </a:xfrm>
            <a:prstGeom prst="rect"/>
            <a:noFill/>
            <a:ln w="28575" cmpd="sng" cap="flat">
              <a:solidFill>
                <a:srgbClr val="333300"/>
              </a:solidFill>
              <a:prstDash val="solid"/>
              <a:miter/>
            </a:ln>
          </p:spPr>
        </p:sp>
        <p:sp>
          <p:nvSpPr>
            <p:cNvPr id="2854" name="椭圆"/>
            <p:cNvSpPr>
              <a:spLocks/>
            </p:cNvSpPr>
            <p:nvPr/>
          </p:nvSpPr>
          <p:spPr>
            <a:xfrm rot="0">
              <a:off x="6178549" y="2779712"/>
              <a:ext cx="114300" cy="133350"/>
            </a:xfrm>
            <a:prstGeom prst="ellipse"/>
            <a:noFill/>
            <a:ln w="28575" cmpd="sng" cap="flat">
              <a:solidFill>
                <a:srgbClr val="333300"/>
              </a:solidFill>
              <a:prstDash val="solid"/>
              <a:round/>
            </a:ln>
          </p:spPr>
        </p:sp>
        <p:sp>
          <p:nvSpPr>
            <p:cNvPr id="2855" name="直线"/>
            <p:cNvSpPr>
              <a:spLocks/>
            </p:cNvSpPr>
            <p:nvPr/>
          </p:nvSpPr>
          <p:spPr>
            <a:xfrm flipV="1" rot="0">
              <a:off x="5079999" y="3217862"/>
              <a:ext cx="0" cy="457198"/>
            </a:xfrm>
            <a:prstGeom prst="line"/>
            <a:noFill/>
            <a:ln w="28575" cmpd="sng" cap="flat">
              <a:solidFill>
                <a:srgbClr val="333300"/>
              </a:solidFill>
              <a:prstDash val="solid"/>
              <a:round/>
            </a:ln>
          </p:spPr>
        </p:sp>
        <p:sp>
          <p:nvSpPr>
            <p:cNvPr id="2856" name="直线"/>
            <p:cNvSpPr>
              <a:spLocks/>
            </p:cNvSpPr>
            <p:nvPr/>
          </p:nvSpPr>
          <p:spPr>
            <a:xfrm flipV="1" rot="0">
              <a:off x="5365750" y="3217862"/>
              <a:ext cx="0" cy="457198"/>
            </a:xfrm>
            <a:prstGeom prst="line"/>
            <a:noFill/>
            <a:ln w="28575" cmpd="sng" cap="flat">
              <a:solidFill>
                <a:srgbClr val="333300"/>
              </a:solidFill>
              <a:prstDash val="solid"/>
              <a:round/>
            </a:ln>
          </p:spPr>
        </p:sp>
        <p:sp>
          <p:nvSpPr>
            <p:cNvPr id="2857" name="直线"/>
            <p:cNvSpPr>
              <a:spLocks/>
            </p:cNvSpPr>
            <p:nvPr/>
          </p:nvSpPr>
          <p:spPr>
            <a:xfrm flipV="1" rot="0">
              <a:off x="5670550" y="3217862"/>
              <a:ext cx="0" cy="457198"/>
            </a:xfrm>
            <a:prstGeom prst="line"/>
            <a:noFill/>
            <a:ln w="28575" cmpd="sng" cap="flat">
              <a:solidFill>
                <a:srgbClr val="333300"/>
              </a:solidFill>
              <a:prstDash val="solid"/>
              <a:round/>
            </a:ln>
          </p:spPr>
        </p:sp>
        <p:sp>
          <p:nvSpPr>
            <p:cNvPr id="2858" name="直线"/>
            <p:cNvSpPr>
              <a:spLocks/>
            </p:cNvSpPr>
            <p:nvPr/>
          </p:nvSpPr>
          <p:spPr>
            <a:xfrm flipV="1" rot="0">
              <a:off x="5975350" y="3217862"/>
              <a:ext cx="0" cy="457198"/>
            </a:xfrm>
            <a:prstGeom prst="line"/>
            <a:noFill/>
            <a:ln w="28575" cmpd="sng" cap="flat">
              <a:solidFill>
                <a:srgbClr val="333300"/>
              </a:solidFill>
              <a:prstDash val="solid"/>
              <a:round/>
            </a:ln>
          </p:spPr>
        </p:sp>
        <p:sp>
          <p:nvSpPr>
            <p:cNvPr id="2859" name="直线"/>
            <p:cNvSpPr>
              <a:spLocks/>
            </p:cNvSpPr>
            <p:nvPr/>
          </p:nvSpPr>
          <p:spPr>
            <a:xfrm rot="0">
              <a:off x="6283325" y="2855912"/>
              <a:ext cx="346074" cy="0"/>
            </a:xfrm>
            <a:prstGeom prst="line"/>
            <a:noFill/>
            <a:ln w="28575" cmpd="sng" cap="flat">
              <a:solidFill>
                <a:srgbClr val="333300"/>
              </a:solidFill>
              <a:prstDash val="solid"/>
              <a:round/>
            </a:ln>
          </p:spPr>
        </p:sp>
        <p:sp>
          <p:nvSpPr>
            <p:cNvPr id="2860" name="椭圆"/>
            <p:cNvSpPr>
              <a:spLocks/>
            </p:cNvSpPr>
            <p:nvPr/>
          </p:nvSpPr>
          <p:spPr>
            <a:xfrm rot="0">
              <a:off x="5070475" y="1830387"/>
              <a:ext cx="57150" cy="57150"/>
            </a:xfrm>
            <a:prstGeom prst="ellipse"/>
            <a:solidFill>
              <a:schemeClr val="tx1"/>
            </a:solidFill>
            <a:ln w="28575" cmpd="sng" cap="flat">
              <a:solidFill>
                <a:srgbClr val="333300"/>
              </a:solidFill>
              <a:prstDash val="solid"/>
              <a:round/>
            </a:ln>
          </p:spPr>
        </p:sp>
        <p:sp>
          <p:nvSpPr>
            <p:cNvPr id="2861" name="左大括号"/>
            <p:cNvSpPr>
              <a:spLocks/>
            </p:cNvSpPr>
            <p:nvPr/>
          </p:nvSpPr>
          <p:spPr>
            <a:xfrm flipV="1" rot="16200000">
              <a:off x="5376862" y="3301999"/>
              <a:ext cx="317499" cy="995361"/>
            </a:xfrm>
            <a:prstGeom prst="leftBrace">
              <a:avLst>
                <a:gd name="adj1" fmla="val 26110"/>
                <a:gd name="adj2" fmla="val 50000"/>
              </a:avLst>
            </a:prstGeom>
            <a:noFill/>
            <a:ln w="28575" cmpd="sng" cap="flat">
              <a:solidFill>
                <a:srgbClr val="333300"/>
              </a:solidFill>
              <a:prstDash val="solid"/>
              <a:round/>
            </a:ln>
          </p:spPr>
        </p:sp>
        <p:sp>
          <p:nvSpPr>
            <p:cNvPr id="2862" name="矩形"/>
            <p:cNvSpPr>
              <a:spLocks/>
            </p:cNvSpPr>
            <p:nvPr/>
          </p:nvSpPr>
          <p:spPr>
            <a:xfrm rot="0">
              <a:off x="4953000" y="2627312"/>
              <a:ext cx="1255711" cy="455549"/>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4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三态门</a:t>
              </a:r>
              <a:endParaRPr lang="zh-CN" altLang="en-US" sz="24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863" name="直线"/>
            <p:cNvSpPr>
              <a:spLocks/>
            </p:cNvSpPr>
            <p:nvPr/>
          </p:nvSpPr>
          <p:spPr>
            <a:xfrm flipV="1" rot="0">
              <a:off x="5105400" y="1865312"/>
              <a:ext cx="0" cy="609599"/>
            </a:xfrm>
            <a:prstGeom prst="line"/>
            <a:noFill/>
            <a:ln w="28575" cmpd="sng" cap="flat">
              <a:solidFill>
                <a:srgbClr val="000000"/>
              </a:solidFill>
              <a:prstDash val="solid"/>
              <a:round/>
            </a:ln>
          </p:spPr>
        </p:sp>
        <p:sp>
          <p:nvSpPr>
            <p:cNvPr id="2864" name="直线"/>
            <p:cNvSpPr>
              <a:spLocks/>
            </p:cNvSpPr>
            <p:nvPr/>
          </p:nvSpPr>
          <p:spPr>
            <a:xfrm flipV="1" rot="0">
              <a:off x="5410200" y="1560512"/>
              <a:ext cx="0" cy="914400"/>
            </a:xfrm>
            <a:prstGeom prst="line"/>
            <a:noFill/>
            <a:ln w="28575" cmpd="sng" cap="flat">
              <a:solidFill>
                <a:srgbClr val="000000"/>
              </a:solidFill>
              <a:prstDash val="solid"/>
              <a:round/>
            </a:ln>
          </p:spPr>
        </p:sp>
        <p:sp>
          <p:nvSpPr>
            <p:cNvPr id="2865" name="直线"/>
            <p:cNvSpPr>
              <a:spLocks/>
            </p:cNvSpPr>
            <p:nvPr/>
          </p:nvSpPr>
          <p:spPr>
            <a:xfrm flipV="1" rot="0">
              <a:off x="5715000" y="1331912"/>
              <a:ext cx="0" cy="1143000"/>
            </a:xfrm>
            <a:prstGeom prst="line"/>
            <a:noFill/>
            <a:ln w="28575" cmpd="sng" cap="flat">
              <a:solidFill>
                <a:srgbClr val="000000"/>
              </a:solidFill>
              <a:prstDash val="solid"/>
              <a:round/>
            </a:ln>
          </p:spPr>
        </p:sp>
        <p:sp>
          <p:nvSpPr>
            <p:cNvPr id="2866" name="直线"/>
            <p:cNvSpPr>
              <a:spLocks/>
            </p:cNvSpPr>
            <p:nvPr/>
          </p:nvSpPr>
          <p:spPr>
            <a:xfrm flipV="1" rot="0">
              <a:off x="6019799" y="1103312"/>
              <a:ext cx="0" cy="1371600"/>
            </a:xfrm>
            <a:prstGeom prst="line"/>
            <a:noFill/>
            <a:ln w="28575" cmpd="sng" cap="flat">
              <a:solidFill>
                <a:srgbClr val="000000"/>
              </a:solidFill>
              <a:prstDash val="solid"/>
              <a:round/>
            </a:ln>
          </p:spPr>
        </p:sp>
        <p:sp>
          <p:nvSpPr>
            <p:cNvPr id="2867" name="椭圆"/>
            <p:cNvSpPr>
              <a:spLocks/>
            </p:cNvSpPr>
            <p:nvPr/>
          </p:nvSpPr>
          <p:spPr>
            <a:xfrm rot="0">
              <a:off x="5372100" y="1524000"/>
              <a:ext cx="57149" cy="57148"/>
            </a:xfrm>
            <a:prstGeom prst="ellipse"/>
            <a:solidFill>
              <a:schemeClr val="tx1"/>
            </a:solidFill>
            <a:ln w="28575" cmpd="sng" cap="flat">
              <a:solidFill>
                <a:srgbClr val="333300"/>
              </a:solidFill>
              <a:prstDash val="solid"/>
              <a:round/>
            </a:ln>
          </p:spPr>
        </p:sp>
        <p:sp>
          <p:nvSpPr>
            <p:cNvPr id="2868" name="椭圆"/>
            <p:cNvSpPr>
              <a:spLocks/>
            </p:cNvSpPr>
            <p:nvPr/>
          </p:nvSpPr>
          <p:spPr>
            <a:xfrm rot="0">
              <a:off x="5678488" y="1293812"/>
              <a:ext cx="57149" cy="57150"/>
            </a:xfrm>
            <a:prstGeom prst="ellipse"/>
            <a:solidFill>
              <a:schemeClr val="tx1"/>
            </a:solidFill>
            <a:ln w="28575" cmpd="sng" cap="flat">
              <a:solidFill>
                <a:srgbClr val="333300"/>
              </a:solidFill>
              <a:prstDash val="solid"/>
              <a:round/>
            </a:ln>
          </p:spPr>
        </p:sp>
        <p:sp>
          <p:nvSpPr>
            <p:cNvPr id="2869" name="椭圆"/>
            <p:cNvSpPr>
              <a:spLocks/>
            </p:cNvSpPr>
            <p:nvPr/>
          </p:nvSpPr>
          <p:spPr>
            <a:xfrm rot="0">
              <a:off x="5980112" y="1066800"/>
              <a:ext cx="57149" cy="57148"/>
            </a:xfrm>
            <a:prstGeom prst="ellipse"/>
            <a:solidFill>
              <a:schemeClr val="tx1"/>
            </a:solidFill>
            <a:ln w="28575" cmpd="sng" cap="flat">
              <a:solidFill>
                <a:srgbClr val="333300"/>
              </a:solidFill>
              <a:prstDash val="solid"/>
              <a:round/>
            </a:ln>
          </p:spPr>
        </p:sp>
      </p:grpSp>
      <p:graphicFrame>
        <p:nvGraphicFramePr>
          <p:cNvPr id="2871" name="对象"/>
          <p:cNvGraphicFramePr>
            <a:graphicFrameLocks noChangeAspect="1"/>
          </p:cNvGraphicFramePr>
          <p:nvPr/>
        </p:nvGraphicFramePr>
        <p:xfrm>
          <a:off x="4800600" y="4419600"/>
          <a:ext cx="430213" cy="457200"/>
        </p:xfrm>
        <a:graphic>
          <a:graphicData uri="http://schemas.openxmlformats.org/presentationml/2006/ole">
            <mc:AlternateContent xmlns:mc="http://schemas.openxmlformats.org/markup-compatibility/2006">
              <mc:Choice xmlns:v="urn:schemas-microsoft-com:vml" Requires="v">
                <p:oleObj spid="" name="package" r:id="rId21" imgW="0" imgH="0" progId="package">
                  <p:embed/>
                </p:oleObj>
              </mc:Choice>
              <mc:Fallback>
                <p:oleObj name="package" r:id="rId21" imgW="0" imgH="0" progId="package">
                  <p:embed/>
                  <p:pic>
                    <p:nvPicPr>
                      <p:cNvPr id="2871" name="对象"/>
                      <p:cNvPicPr>
                        <a:picLocks noChangeAspect="1"/>
                      </p:cNvPicPr>
                      <p:nvPr/>
                    </p:nvPicPr>
                    <p:blipFill>
                      <a:blip r:embed="rId22" cstate="print"/>
                      <a:stretch>
                        <a:fillRect/>
                      </a:stretch>
                    </p:blipFill>
                    <p:spPr>
                      <a:xfrm rot="0">
                        <a:off x="4800600" y="4419600"/>
                        <a:ext cx="430213" cy="457200"/>
                      </a:xfrm>
                      <a:prstGeom prst="rect"/>
                      <a:noFill/>
                      <a:ln w="9525" cmpd="sng" cap="flat">
                        <a:noFill/>
                        <a:prstDash val="solid"/>
                        <a:miter/>
                      </a:ln>
                    </p:spPr>
                  </p:pic>
                </p:oleObj>
              </mc:Fallback>
            </mc:AlternateContent>
          </a:graphicData>
        </a:graphic>
      </p:graphicFrame>
      <p:graphicFrame>
        <p:nvGraphicFramePr>
          <p:cNvPr id="2872" name="对象"/>
          <p:cNvGraphicFramePr>
            <a:graphicFrameLocks noChangeAspect="1"/>
          </p:cNvGraphicFramePr>
          <p:nvPr/>
        </p:nvGraphicFramePr>
        <p:xfrm>
          <a:off x="6565900" y="5197475"/>
          <a:ext cx="447675" cy="500063"/>
        </p:xfrm>
        <a:graphic>
          <a:graphicData uri="http://schemas.openxmlformats.org/presentationml/2006/ole">
            <mc:AlternateContent xmlns:mc="http://schemas.openxmlformats.org/markup-compatibility/2006">
              <mc:Choice xmlns:v="urn:schemas-microsoft-com:vml" Requires="v">
                <p:oleObj spid="" name="package" r:id="rId23" imgW="0" imgH="0" progId="package">
                  <p:embed/>
                </p:oleObj>
              </mc:Choice>
              <mc:Fallback>
                <p:oleObj name="package" r:id="rId23" imgW="0" imgH="0" progId="package">
                  <p:embed/>
                  <p:pic>
                    <p:nvPicPr>
                      <p:cNvPr id="2872" name="对象"/>
                      <p:cNvPicPr>
                        <a:picLocks noChangeAspect="1"/>
                      </p:cNvPicPr>
                      <p:nvPr/>
                    </p:nvPicPr>
                    <p:blipFill>
                      <a:blip r:embed="rId24" cstate="print"/>
                      <a:stretch>
                        <a:fillRect/>
                      </a:stretch>
                    </p:blipFill>
                    <p:spPr>
                      <a:xfrm rot="0">
                        <a:off x="6565900" y="5197475"/>
                        <a:ext cx="447675" cy="500063"/>
                      </a:xfrm>
                      <a:prstGeom prst="rect"/>
                      <a:noFill/>
                      <a:ln w="9525" cmpd="sng" cap="flat">
                        <a:noFill/>
                        <a:prstDash val="solid"/>
                        <a:miter/>
                      </a:ln>
                    </p:spPr>
                  </p:pic>
                </p:oleObj>
              </mc:Fallback>
            </mc:AlternateContent>
          </a:graphicData>
        </a:graphic>
      </p:graphicFrame>
      <p:sp>
        <p:nvSpPr>
          <p:cNvPr id="2873" name="圆角矩形标注" descr="40%"/>
          <p:cNvSpPr>
            <a:spLocks/>
          </p:cNvSpPr>
          <p:nvPr/>
        </p:nvSpPr>
        <p:spPr>
          <a:xfrm rot="0">
            <a:off x="6553200" y="609600"/>
            <a:ext cx="1981200" cy="592137"/>
          </a:xfrm>
          <a:prstGeom prst="wedgeRoundRectCallout">
            <a:avLst>
              <a:gd name="adj1" fmla="val -49847"/>
              <a:gd name="adj2" fmla="val 156560"/>
              <a:gd name="adj3" fmla="val 16667"/>
            </a:avLst>
          </a:prstGeom>
          <a:pattFill prst="pct40">
            <a:fgClr>
              <a:srgbClr val="FFCCCC"/>
            </a:fgClr>
            <a:bgClr>
              <a:srgbClr val="FFFFFF"/>
            </a:bgClr>
          </a:pattFill>
          <a:ln w="38100" cmpd="sng" cap="sq">
            <a:solidFill>
              <a:srgbClr val="006600"/>
            </a:solidFill>
            <a:prstDash val="solid"/>
            <a:miter/>
          </a:ln>
        </p:spPr>
        <p:txBody>
          <a:bodyPr vert="horz" wrap="squar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FF3300"/>
                </a:solidFill>
                <a:latin typeface="Times New Roman" pitchFamily="0" charset="0"/>
                <a:ea typeface="楷体_GB2312" pitchFamily="0" charset="0"/>
                <a:cs typeface="楷体_GB2312" pitchFamily="0" charset="0"/>
              </a:rPr>
              <a:t>脱离总线</a:t>
            </a:r>
            <a:endParaRPr lang="zh-CN" altLang="en-US" sz="3200" b="1" i="0" u="none" strike="noStrike" kern="1200" cap="none" spc="0" baseline="0">
              <a:solidFill>
                <a:srgbClr val="FF3300"/>
              </a:solidFill>
              <a:latin typeface="Times New Roman" pitchFamily="0" charset="0"/>
              <a:ea typeface="楷体_GB2312" pitchFamily="0" charset="0"/>
              <a:cs typeface="楷体_GB2312" pitchFamily="0" charset="0"/>
            </a:endParaRPr>
          </a:p>
        </p:txBody>
      </p:sp>
      <p:grpSp>
        <p:nvGrpSpPr>
          <p:cNvPr id="2876" name="组合"/>
          <p:cNvGrpSpPr>
            <a:grpSpLocks/>
          </p:cNvGrpSpPr>
          <p:nvPr/>
        </p:nvGrpSpPr>
        <p:grpSpPr>
          <a:xfrm>
            <a:off x="1066800" y="1295399"/>
            <a:ext cx="800100" cy="1390650"/>
            <a:chOff x="1066800" y="1295399"/>
            <a:chExt cx="800100" cy="1390650"/>
          </a:xfrm>
        </p:grpSpPr>
        <p:sp>
          <p:nvSpPr>
            <p:cNvPr id="2874" name="上箭头"/>
            <p:cNvSpPr>
              <a:spLocks/>
            </p:cNvSpPr>
            <p:nvPr/>
          </p:nvSpPr>
          <p:spPr>
            <a:xfrm rot="0">
              <a:off x="1066800" y="1295399"/>
              <a:ext cx="800100" cy="1047749"/>
            </a:xfrm>
            <a:prstGeom prst="upArrow">
              <a:avLst>
                <a:gd name="adj1" fmla="val 50000"/>
                <a:gd name="adj2" fmla="val 32738"/>
              </a:avLst>
            </a:prstGeom>
            <a:solidFill>
              <a:srgbClr val="CC0000"/>
            </a:solidFill>
            <a:ln w="38100" cmpd="sng" cap="flat">
              <a:solidFill>
                <a:srgbClr val="CC0000"/>
              </a:solidFill>
              <a:prstDash val="solid"/>
              <a:miter/>
            </a:ln>
          </p:spPr>
        </p:sp>
        <p:sp>
          <p:nvSpPr>
            <p:cNvPr id="2875" name="矩形"/>
            <p:cNvSpPr>
              <a:spLocks/>
            </p:cNvSpPr>
            <p:nvPr/>
          </p:nvSpPr>
          <p:spPr>
            <a:xfrm rot="0">
              <a:off x="1166047" y="1447800"/>
              <a:ext cx="643701" cy="1238250"/>
            </a:xfrm>
            <a:prstGeom prst="rect"/>
            <a:noFill/>
            <a:ln w="9525" cmpd="sng" cap="flat">
              <a:noFill/>
              <a:prstDash val="solid"/>
              <a:round/>
            </a:ln>
          </p:spPr>
          <p:txBody>
            <a:bodyPr vert="eaVert"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3200" b="1" i="0" u="none" strike="noStrike" kern="1200" cap="none" spc="0" baseline="0">
                  <a:solidFill>
                    <a:schemeClr val="bg1"/>
                  </a:solidFill>
                  <a:latin typeface="Times New Roman" pitchFamily="0" charset="0"/>
                  <a:ea typeface="楷体_GB2312" pitchFamily="0" charset="0"/>
                  <a:cs typeface="楷体_GB2312" pitchFamily="0" charset="0"/>
                </a:rPr>
                <a:t>数据</a:t>
              </a:r>
              <a:endParaRPr lang="zh-CN" altLang="en-US" sz="3200" b="1" i="0" u="none" strike="noStrike" kern="1200" cap="none" spc="0" baseline="0">
                <a:solidFill>
                  <a:schemeClr val="tx1"/>
                </a:solidFill>
                <a:latin typeface="Times New Roman" pitchFamily="0" charset="0"/>
                <a:ea typeface="楷体_GB2312" pitchFamily="0" charset="0"/>
                <a:cs typeface="楷体_GB2312" pitchFamily="0" charset="0"/>
              </a:endParaRPr>
            </a:p>
          </p:txBody>
        </p:sp>
      </p:grpSp>
      <p:sp>
        <p:nvSpPr>
          <p:cNvPr id="2877" name="圆角矩形标注" descr="40%"/>
          <p:cNvSpPr>
            <a:spLocks/>
          </p:cNvSpPr>
          <p:nvPr/>
        </p:nvSpPr>
        <p:spPr>
          <a:xfrm rot="0">
            <a:off x="5791200" y="4343400"/>
            <a:ext cx="1981200" cy="582612"/>
          </a:xfrm>
          <a:prstGeom prst="wedgeRoundRectCallout">
            <a:avLst>
              <a:gd name="adj1" fmla="val -116824"/>
              <a:gd name="adj2" fmla="val -56671"/>
              <a:gd name="adj3" fmla="val 16667"/>
            </a:avLst>
          </a:prstGeom>
          <a:pattFill prst="pct40">
            <a:fgClr>
              <a:srgbClr val="00FF00"/>
            </a:fgClr>
            <a:bgClr>
              <a:srgbClr val="FFFFFF"/>
            </a:bgClr>
          </a:pattFill>
          <a:ln w="28575" cmpd="sng" cap="sq">
            <a:solidFill>
              <a:srgbClr val="00CC99"/>
            </a:solidFill>
            <a:prstDash val="solid"/>
            <a:miter/>
          </a:ln>
        </p:spPr>
        <p:txBody>
          <a:bodyPr vert="horz" wrap="squar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全为“</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3200" b="1" i="0" u="none" strike="noStrike" kern="1200" cap="none" spc="0" baseline="0">
              <a:solidFill>
                <a:schemeClr val="hlink"/>
              </a:solidFill>
              <a:latin typeface="Times New Roman" pitchFamily="0" charset="0"/>
              <a:ea typeface="宋体" pitchFamily="0" charset="0"/>
              <a:cs typeface="Calibri" pitchFamily="0" charset="0"/>
            </a:endParaRPr>
          </a:p>
        </p:txBody>
      </p:sp>
      <p:sp>
        <p:nvSpPr>
          <p:cNvPr id="2878" name="椭圆"/>
          <p:cNvSpPr>
            <a:spLocks/>
          </p:cNvSpPr>
          <p:nvPr/>
        </p:nvSpPr>
        <p:spPr>
          <a:xfrm rot="0">
            <a:off x="3505199" y="4343400"/>
            <a:ext cx="1904999" cy="533399"/>
          </a:xfrm>
          <a:prstGeom prst="ellipse"/>
          <a:noFill/>
          <a:ln w="38100" cmpd="sng" cap="sq">
            <a:solidFill>
              <a:srgbClr val="FF0000"/>
            </a:solidFill>
            <a:prstDash val="solid"/>
            <a:round/>
          </a:ln>
        </p:spPr>
      </p:sp>
      <p:sp>
        <p:nvSpPr>
          <p:cNvPr id="2879" name="直线"/>
          <p:cNvSpPr>
            <a:spLocks/>
          </p:cNvSpPr>
          <p:nvPr/>
        </p:nvSpPr>
        <p:spPr>
          <a:xfrm rot="0">
            <a:off x="6248400" y="5715000"/>
            <a:ext cx="0" cy="381000"/>
          </a:xfrm>
          <a:prstGeom prst="line"/>
          <a:noFill/>
          <a:ln w="28575" cmpd="sng" cap="flat">
            <a:solidFill>
              <a:srgbClr val="000000"/>
            </a:solidFill>
            <a:prstDash val="solid"/>
            <a:round/>
          </a:ln>
        </p:spPr>
      </p:sp>
      <p:sp>
        <p:nvSpPr>
          <p:cNvPr id="5187" name="曲线"/>
          <p:cNvSpPr>
            <a:spLocks/>
          </p:cNvSpPr>
          <p:nvPr/>
        </p:nvSpPr>
        <p:spPr>
          <a:xfrm rot="0">
            <a:off x="2029595" y="2341156"/>
            <a:ext cx="551907" cy="596416"/>
          </a:xfrm>
          <a:custGeom>
            <a:gdLst>
              <a:gd name="T1" fmla="*/ 0 w 21600"/>
              <a:gd name="T2" fmla="*/ 0 h 21600"/>
              <a:gd name="T3" fmla="*/ 21600 w 21600"/>
              <a:gd name="T4" fmla="*/ 21600 h 21600"/>
            </a:gdLst>
            <a:rect l="T1" t="T2" r="T3" b="T4"/>
            <a:pathLst>
              <a:path w="21600" h="21600">
                <a:moveTo>
                  <a:pt x="7316" y="0"/>
                </a:moveTo>
                <a:lnTo>
                  <a:pt x="7316" y="644"/>
                </a:lnTo>
                <a:lnTo>
                  <a:pt x="6967" y="967"/>
                </a:lnTo>
                <a:lnTo>
                  <a:pt x="5922" y="1611"/>
                </a:lnTo>
                <a:lnTo>
                  <a:pt x="5574" y="1934"/>
                </a:lnTo>
                <a:lnTo>
                  <a:pt x="4877" y="2579"/>
                </a:lnTo>
                <a:lnTo>
                  <a:pt x="4180" y="2901"/>
                </a:lnTo>
                <a:lnTo>
                  <a:pt x="3832" y="3223"/>
                </a:lnTo>
                <a:lnTo>
                  <a:pt x="3483" y="3546"/>
                </a:lnTo>
                <a:lnTo>
                  <a:pt x="3135" y="3868"/>
                </a:lnTo>
                <a:lnTo>
                  <a:pt x="2787" y="3868"/>
                </a:lnTo>
                <a:lnTo>
                  <a:pt x="2438" y="4191"/>
                </a:lnTo>
                <a:lnTo>
                  <a:pt x="2090" y="4835"/>
                </a:lnTo>
                <a:lnTo>
                  <a:pt x="1741" y="5158"/>
                </a:lnTo>
                <a:lnTo>
                  <a:pt x="1393" y="5480"/>
                </a:lnTo>
                <a:lnTo>
                  <a:pt x="696" y="6447"/>
                </a:lnTo>
                <a:lnTo>
                  <a:pt x="696" y="6770"/>
                </a:lnTo>
                <a:lnTo>
                  <a:pt x="348" y="7092"/>
                </a:lnTo>
                <a:lnTo>
                  <a:pt x="348" y="7414"/>
                </a:lnTo>
                <a:lnTo>
                  <a:pt x="0" y="7414"/>
                </a:lnTo>
                <a:lnTo>
                  <a:pt x="0" y="7737"/>
                </a:lnTo>
                <a:lnTo>
                  <a:pt x="0" y="8382"/>
                </a:lnTo>
                <a:lnTo>
                  <a:pt x="0" y="9026"/>
                </a:lnTo>
                <a:lnTo>
                  <a:pt x="0" y="9671"/>
                </a:lnTo>
                <a:lnTo>
                  <a:pt x="0" y="9994"/>
                </a:lnTo>
                <a:lnTo>
                  <a:pt x="0" y="10638"/>
                </a:lnTo>
                <a:lnTo>
                  <a:pt x="0" y="10961"/>
                </a:lnTo>
                <a:lnTo>
                  <a:pt x="0" y="11283"/>
                </a:lnTo>
                <a:lnTo>
                  <a:pt x="0" y="11928"/>
                </a:lnTo>
                <a:lnTo>
                  <a:pt x="0" y="12573"/>
                </a:lnTo>
                <a:lnTo>
                  <a:pt x="0" y="13217"/>
                </a:lnTo>
                <a:lnTo>
                  <a:pt x="0" y="13540"/>
                </a:lnTo>
                <a:lnTo>
                  <a:pt x="0" y="14185"/>
                </a:lnTo>
                <a:lnTo>
                  <a:pt x="0" y="14829"/>
                </a:lnTo>
                <a:lnTo>
                  <a:pt x="0" y="15152"/>
                </a:lnTo>
                <a:lnTo>
                  <a:pt x="0" y="15474"/>
                </a:lnTo>
                <a:lnTo>
                  <a:pt x="0" y="16119"/>
                </a:lnTo>
                <a:lnTo>
                  <a:pt x="348" y="16764"/>
                </a:lnTo>
                <a:lnTo>
                  <a:pt x="696" y="17086"/>
                </a:lnTo>
                <a:lnTo>
                  <a:pt x="696" y="17731"/>
                </a:lnTo>
                <a:lnTo>
                  <a:pt x="1045" y="18376"/>
                </a:lnTo>
                <a:lnTo>
                  <a:pt x="1393" y="18698"/>
                </a:lnTo>
                <a:lnTo>
                  <a:pt x="1393" y="19020"/>
                </a:lnTo>
                <a:lnTo>
                  <a:pt x="1741" y="19343"/>
                </a:lnTo>
                <a:lnTo>
                  <a:pt x="2090" y="19665"/>
                </a:lnTo>
                <a:lnTo>
                  <a:pt x="2438" y="19665"/>
                </a:lnTo>
                <a:lnTo>
                  <a:pt x="2787" y="19988"/>
                </a:lnTo>
                <a:lnTo>
                  <a:pt x="3483" y="19988"/>
                </a:lnTo>
                <a:lnTo>
                  <a:pt x="3832" y="20632"/>
                </a:lnTo>
                <a:lnTo>
                  <a:pt x="4180" y="20955"/>
                </a:lnTo>
                <a:lnTo>
                  <a:pt x="5225" y="20955"/>
                </a:lnTo>
                <a:lnTo>
                  <a:pt x="5574" y="20955"/>
                </a:lnTo>
                <a:lnTo>
                  <a:pt x="6270" y="21277"/>
                </a:lnTo>
                <a:lnTo>
                  <a:pt x="6619" y="21277"/>
                </a:lnTo>
                <a:lnTo>
                  <a:pt x="6967" y="21600"/>
                </a:lnTo>
                <a:lnTo>
                  <a:pt x="7664" y="21600"/>
                </a:lnTo>
                <a:lnTo>
                  <a:pt x="8012" y="21600"/>
                </a:lnTo>
                <a:lnTo>
                  <a:pt x="8361" y="21600"/>
                </a:lnTo>
                <a:lnTo>
                  <a:pt x="9058" y="21600"/>
                </a:lnTo>
                <a:lnTo>
                  <a:pt x="9754" y="21600"/>
                </a:lnTo>
                <a:lnTo>
                  <a:pt x="10451" y="21600"/>
                </a:lnTo>
                <a:lnTo>
                  <a:pt x="11148" y="21600"/>
                </a:lnTo>
                <a:lnTo>
                  <a:pt x="11845" y="21600"/>
                </a:lnTo>
                <a:lnTo>
                  <a:pt x="12541" y="21600"/>
                </a:lnTo>
                <a:lnTo>
                  <a:pt x="13238" y="21600"/>
                </a:lnTo>
                <a:lnTo>
                  <a:pt x="13935" y="21600"/>
                </a:lnTo>
                <a:lnTo>
                  <a:pt x="14632" y="21600"/>
                </a:lnTo>
                <a:lnTo>
                  <a:pt x="14980" y="21600"/>
                </a:lnTo>
                <a:lnTo>
                  <a:pt x="15329" y="21600"/>
                </a:lnTo>
                <a:lnTo>
                  <a:pt x="15677" y="21600"/>
                </a:lnTo>
                <a:lnTo>
                  <a:pt x="16374" y="21600"/>
                </a:lnTo>
                <a:lnTo>
                  <a:pt x="16374" y="21277"/>
                </a:lnTo>
                <a:lnTo>
                  <a:pt x="16722" y="20955"/>
                </a:lnTo>
                <a:lnTo>
                  <a:pt x="16722" y="20632"/>
                </a:lnTo>
                <a:lnTo>
                  <a:pt x="17070" y="20310"/>
                </a:lnTo>
                <a:lnTo>
                  <a:pt x="17419" y="19665"/>
                </a:lnTo>
                <a:lnTo>
                  <a:pt x="17419" y="19343"/>
                </a:lnTo>
                <a:lnTo>
                  <a:pt x="18116" y="18698"/>
                </a:lnTo>
                <a:lnTo>
                  <a:pt x="18464" y="18053"/>
                </a:lnTo>
                <a:lnTo>
                  <a:pt x="18812" y="17086"/>
                </a:lnTo>
                <a:lnTo>
                  <a:pt x="19161" y="16441"/>
                </a:lnTo>
                <a:lnTo>
                  <a:pt x="19509" y="15474"/>
                </a:lnTo>
                <a:lnTo>
                  <a:pt x="19858" y="14829"/>
                </a:lnTo>
                <a:lnTo>
                  <a:pt x="20554" y="13862"/>
                </a:lnTo>
                <a:lnTo>
                  <a:pt x="20903" y="12895"/>
                </a:lnTo>
                <a:lnTo>
                  <a:pt x="21251" y="12250"/>
                </a:lnTo>
                <a:lnTo>
                  <a:pt x="21600" y="11928"/>
                </a:lnTo>
                <a:lnTo>
                  <a:pt x="21600" y="11605"/>
                </a:lnTo>
                <a:lnTo>
                  <a:pt x="21600" y="10961"/>
                </a:lnTo>
                <a:lnTo>
                  <a:pt x="21600" y="10638"/>
                </a:lnTo>
                <a:lnTo>
                  <a:pt x="21600" y="9994"/>
                </a:lnTo>
                <a:lnTo>
                  <a:pt x="21600" y="9349"/>
                </a:lnTo>
                <a:lnTo>
                  <a:pt x="21600" y="9026"/>
                </a:lnTo>
                <a:lnTo>
                  <a:pt x="21600" y="8704"/>
                </a:lnTo>
                <a:lnTo>
                  <a:pt x="21600" y="8382"/>
                </a:lnTo>
                <a:lnTo>
                  <a:pt x="21251" y="7737"/>
                </a:lnTo>
                <a:lnTo>
                  <a:pt x="20903" y="7414"/>
                </a:lnTo>
                <a:lnTo>
                  <a:pt x="20903" y="7092"/>
                </a:lnTo>
                <a:lnTo>
                  <a:pt x="20554" y="6770"/>
                </a:lnTo>
                <a:lnTo>
                  <a:pt x="19858" y="6447"/>
                </a:lnTo>
                <a:lnTo>
                  <a:pt x="19509" y="6447"/>
                </a:lnTo>
                <a:lnTo>
                  <a:pt x="18812" y="5802"/>
                </a:lnTo>
                <a:lnTo>
                  <a:pt x="18464" y="5480"/>
                </a:lnTo>
                <a:lnTo>
                  <a:pt x="18116" y="5480"/>
                </a:lnTo>
                <a:lnTo>
                  <a:pt x="17419" y="5158"/>
                </a:lnTo>
                <a:lnTo>
                  <a:pt x="17070" y="4835"/>
                </a:lnTo>
                <a:lnTo>
                  <a:pt x="16374" y="4835"/>
                </a:lnTo>
                <a:lnTo>
                  <a:pt x="15677" y="4513"/>
                </a:lnTo>
                <a:lnTo>
                  <a:pt x="14632" y="4191"/>
                </a:lnTo>
                <a:lnTo>
                  <a:pt x="13587" y="3868"/>
                </a:lnTo>
                <a:lnTo>
                  <a:pt x="12541" y="3868"/>
                </a:lnTo>
                <a:lnTo>
                  <a:pt x="11148" y="3546"/>
                </a:lnTo>
                <a:lnTo>
                  <a:pt x="10103" y="3223"/>
                </a:lnTo>
                <a:lnTo>
                  <a:pt x="9058" y="3223"/>
                </a:lnTo>
                <a:lnTo>
                  <a:pt x="8361" y="2901"/>
                </a:lnTo>
                <a:lnTo>
                  <a:pt x="7664" y="2901"/>
                </a:lnTo>
                <a:lnTo>
                  <a:pt x="7316" y="2901"/>
                </a:lnTo>
                <a:lnTo>
                  <a:pt x="6967" y="2901"/>
                </a:lnTo>
                <a:lnTo>
                  <a:pt x="6270" y="2901"/>
                </a:lnTo>
                <a:lnTo>
                  <a:pt x="6270" y="2901"/>
                </a:lnTo>
              </a:path>
            </a:pathLst>
          </a:custGeom>
          <a:noFill/>
          <a:ln w="25400" cmpd="sng" cap="flat">
            <a:solidFill>
              <a:srgbClr val="FF0000"/>
            </a:solidFill>
            <a:prstDash val="solid"/>
            <a:miter/>
          </a:ln>
        </p:spPr>
      </p:sp>
      <p:sp>
        <p:nvSpPr>
          <p:cNvPr id="5188" name="曲线"/>
          <p:cNvSpPr>
            <a:spLocks/>
          </p:cNvSpPr>
          <p:nvPr/>
        </p:nvSpPr>
        <p:spPr>
          <a:xfrm rot="0">
            <a:off x="2723930" y="4424161"/>
            <a:ext cx="534103" cy="560809"/>
          </a:xfrm>
          <a:custGeom>
            <a:gdLst>
              <a:gd name="T1" fmla="*/ 0 w 21600"/>
              <a:gd name="T2" fmla="*/ 0 h 21600"/>
              <a:gd name="T3" fmla="*/ 21600 w 21600"/>
              <a:gd name="T4" fmla="*/ 21600 h 21600"/>
            </a:gdLst>
            <a:rect l="T1" t="T2" r="T3" b="T4"/>
            <a:pathLst>
              <a:path w="21600" h="21600">
                <a:moveTo>
                  <a:pt x="11519" y="3085"/>
                </a:moveTo>
                <a:lnTo>
                  <a:pt x="11160" y="2742"/>
                </a:lnTo>
                <a:lnTo>
                  <a:pt x="10799" y="2742"/>
                </a:lnTo>
                <a:lnTo>
                  <a:pt x="10439" y="2742"/>
                </a:lnTo>
                <a:lnTo>
                  <a:pt x="9720" y="2742"/>
                </a:lnTo>
                <a:lnTo>
                  <a:pt x="9359" y="2742"/>
                </a:lnTo>
                <a:lnTo>
                  <a:pt x="8999" y="2742"/>
                </a:lnTo>
                <a:lnTo>
                  <a:pt x="8279" y="2742"/>
                </a:lnTo>
                <a:lnTo>
                  <a:pt x="7560" y="2742"/>
                </a:lnTo>
                <a:lnTo>
                  <a:pt x="7199" y="2742"/>
                </a:lnTo>
                <a:lnTo>
                  <a:pt x="6839" y="2742"/>
                </a:lnTo>
                <a:lnTo>
                  <a:pt x="6479" y="2742"/>
                </a:lnTo>
                <a:lnTo>
                  <a:pt x="5759" y="2742"/>
                </a:lnTo>
                <a:lnTo>
                  <a:pt x="5399" y="2742"/>
                </a:lnTo>
                <a:lnTo>
                  <a:pt x="4679" y="2742"/>
                </a:lnTo>
                <a:lnTo>
                  <a:pt x="4319" y="2742"/>
                </a:lnTo>
                <a:lnTo>
                  <a:pt x="3239" y="2742"/>
                </a:lnTo>
                <a:lnTo>
                  <a:pt x="2879" y="2742"/>
                </a:lnTo>
                <a:lnTo>
                  <a:pt x="2879" y="3085"/>
                </a:lnTo>
                <a:lnTo>
                  <a:pt x="2520" y="4114"/>
                </a:lnTo>
                <a:lnTo>
                  <a:pt x="2520" y="4799"/>
                </a:lnTo>
                <a:lnTo>
                  <a:pt x="2159" y="5828"/>
                </a:lnTo>
                <a:lnTo>
                  <a:pt x="1799" y="7199"/>
                </a:lnTo>
                <a:lnTo>
                  <a:pt x="1439" y="8228"/>
                </a:lnTo>
                <a:lnTo>
                  <a:pt x="1079" y="9257"/>
                </a:lnTo>
                <a:lnTo>
                  <a:pt x="1079" y="10971"/>
                </a:lnTo>
                <a:lnTo>
                  <a:pt x="1079" y="11999"/>
                </a:lnTo>
                <a:lnTo>
                  <a:pt x="1079" y="12685"/>
                </a:lnTo>
                <a:lnTo>
                  <a:pt x="719" y="13371"/>
                </a:lnTo>
                <a:lnTo>
                  <a:pt x="719" y="14057"/>
                </a:lnTo>
                <a:lnTo>
                  <a:pt x="719" y="15085"/>
                </a:lnTo>
                <a:lnTo>
                  <a:pt x="719" y="15771"/>
                </a:lnTo>
                <a:lnTo>
                  <a:pt x="719" y="16457"/>
                </a:lnTo>
                <a:lnTo>
                  <a:pt x="719" y="17485"/>
                </a:lnTo>
                <a:lnTo>
                  <a:pt x="719" y="18171"/>
                </a:lnTo>
                <a:lnTo>
                  <a:pt x="719" y="18857"/>
                </a:lnTo>
                <a:lnTo>
                  <a:pt x="1079" y="19200"/>
                </a:lnTo>
                <a:lnTo>
                  <a:pt x="1799" y="20228"/>
                </a:lnTo>
                <a:lnTo>
                  <a:pt x="1799" y="20571"/>
                </a:lnTo>
                <a:lnTo>
                  <a:pt x="2159" y="20914"/>
                </a:lnTo>
                <a:lnTo>
                  <a:pt x="2159" y="21257"/>
                </a:lnTo>
                <a:lnTo>
                  <a:pt x="2520" y="21257"/>
                </a:lnTo>
                <a:lnTo>
                  <a:pt x="2879" y="21600"/>
                </a:lnTo>
                <a:lnTo>
                  <a:pt x="3239" y="21600"/>
                </a:lnTo>
                <a:lnTo>
                  <a:pt x="3959" y="21600"/>
                </a:lnTo>
                <a:lnTo>
                  <a:pt x="4319" y="21600"/>
                </a:lnTo>
                <a:lnTo>
                  <a:pt x="5399" y="21600"/>
                </a:lnTo>
                <a:lnTo>
                  <a:pt x="6120" y="21600"/>
                </a:lnTo>
                <a:lnTo>
                  <a:pt x="6839" y="21600"/>
                </a:lnTo>
                <a:lnTo>
                  <a:pt x="7919" y="21600"/>
                </a:lnTo>
                <a:lnTo>
                  <a:pt x="8640" y="21257"/>
                </a:lnTo>
                <a:lnTo>
                  <a:pt x="9359" y="20914"/>
                </a:lnTo>
                <a:lnTo>
                  <a:pt x="10439" y="20914"/>
                </a:lnTo>
                <a:lnTo>
                  <a:pt x="11160" y="20571"/>
                </a:lnTo>
                <a:lnTo>
                  <a:pt x="11519" y="20571"/>
                </a:lnTo>
                <a:lnTo>
                  <a:pt x="12240" y="20228"/>
                </a:lnTo>
                <a:lnTo>
                  <a:pt x="12959" y="19885"/>
                </a:lnTo>
                <a:lnTo>
                  <a:pt x="13320" y="19885"/>
                </a:lnTo>
                <a:lnTo>
                  <a:pt x="13680" y="19885"/>
                </a:lnTo>
                <a:lnTo>
                  <a:pt x="14760" y="19542"/>
                </a:lnTo>
                <a:lnTo>
                  <a:pt x="15120" y="19200"/>
                </a:lnTo>
                <a:lnTo>
                  <a:pt x="15479" y="18857"/>
                </a:lnTo>
                <a:lnTo>
                  <a:pt x="16200" y="18857"/>
                </a:lnTo>
                <a:lnTo>
                  <a:pt x="17280" y="18514"/>
                </a:lnTo>
                <a:lnTo>
                  <a:pt x="17640" y="18171"/>
                </a:lnTo>
                <a:lnTo>
                  <a:pt x="18360" y="18171"/>
                </a:lnTo>
                <a:lnTo>
                  <a:pt x="19080" y="17828"/>
                </a:lnTo>
                <a:lnTo>
                  <a:pt x="19440" y="17485"/>
                </a:lnTo>
                <a:lnTo>
                  <a:pt x="19800" y="17485"/>
                </a:lnTo>
                <a:lnTo>
                  <a:pt x="20520" y="17142"/>
                </a:lnTo>
                <a:lnTo>
                  <a:pt x="20520" y="16799"/>
                </a:lnTo>
                <a:lnTo>
                  <a:pt x="20880" y="16799"/>
                </a:lnTo>
                <a:lnTo>
                  <a:pt x="20880" y="16457"/>
                </a:lnTo>
                <a:lnTo>
                  <a:pt x="21240" y="16457"/>
                </a:lnTo>
                <a:lnTo>
                  <a:pt x="21600" y="16114"/>
                </a:lnTo>
                <a:lnTo>
                  <a:pt x="21600" y="15771"/>
                </a:lnTo>
                <a:lnTo>
                  <a:pt x="21600" y="15085"/>
                </a:lnTo>
                <a:lnTo>
                  <a:pt x="21600" y="14742"/>
                </a:lnTo>
                <a:lnTo>
                  <a:pt x="21600" y="14399"/>
                </a:lnTo>
                <a:lnTo>
                  <a:pt x="21600" y="14057"/>
                </a:lnTo>
                <a:lnTo>
                  <a:pt x="21600" y="13028"/>
                </a:lnTo>
                <a:lnTo>
                  <a:pt x="21600" y="12342"/>
                </a:lnTo>
                <a:lnTo>
                  <a:pt x="21600" y="11657"/>
                </a:lnTo>
                <a:lnTo>
                  <a:pt x="21600" y="10971"/>
                </a:lnTo>
                <a:lnTo>
                  <a:pt x="21600" y="10285"/>
                </a:lnTo>
                <a:lnTo>
                  <a:pt x="21600" y="9599"/>
                </a:lnTo>
                <a:lnTo>
                  <a:pt x="21600" y="8914"/>
                </a:lnTo>
                <a:lnTo>
                  <a:pt x="21600" y="8228"/>
                </a:lnTo>
                <a:lnTo>
                  <a:pt x="21600" y="7885"/>
                </a:lnTo>
                <a:lnTo>
                  <a:pt x="21600" y="7542"/>
                </a:lnTo>
                <a:lnTo>
                  <a:pt x="21600" y="6857"/>
                </a:lnTo>
                <a:lnTo>
                  <a:pt x="21600" y="6514"/>
                </a:lnTo>
                <a:lnTo>
                  <a:pt x="21600" y="6171"/>
                </a:lnTo>
                <a:lnTo>
                  <a:pt x="21240" y="5828"/>
                </a:lnTo>
                <a:lnTo>
                  <a:pt x="21240" y="5485"/>
                </a:lnTo>
                <a:lnTo>
                  <a:pt x="20880" y="4799"/>
                </a:lnTo>
                <a:lnTo>
                  <a:pt x="20520" y="4457"/>
                </a:lnTo>
                <a:lnTo>
                  <a:pt x="20520" y="4114"/>
                </a:lnTo>
                <a:lnTo>
                  <a:pt x="20160" y="3771"/>
                </a:lnTo>
                <a:lnTo>
                  <a:pt x="19800" y="3428"/>
                </a:lnTo>
                <a:lnTo>
                  <a:pt x="19440" y="3428"/>
                </a:lnTo>
                <a:lnTo>
                  <a:pt x="19440" y="3085"/>
                </a:lnTo>
                <a:lnTo>
                  <a:pt x="19080" y="2742"/>
                </a:lnTo>
                <a:lnTo>
                  <a:pt x="18720" y="2742"/>
                </a:lnTo>
                <a:lnTo>
                  <a:pt x="18360" y="2399"/>
                </a:lnTo>
                <a:lnTo>
                  <a:pt x="17640" y="2399"/>
                </a:lnTo>
                <a:lnTo>
                  <a:pt x="17280" y="2057"/>
                </a:lnTo>
                <a:lnTo>
                  <a:pt x="16920" y="1714"/>
                </a:lnTo>
                <a:lnTo>
                  <a:pt x="15840" y="1371"/>
                </a:lnTo>
                <a:lnTo>
                  <a:pt x="15479" y="1371"/>
                </a:lnTo>
                <a:lnTo>
                  <a:pt x="14760" y="1028"/>
                </a:lnTo>
                <a:lnTo>
                  <a:pt x="14040" y="685"/>
                </a:lnTo>
                <a:lnTo>
                  <a:pt x="13320" y="685"/>
                </a:lnTo>
                <a:lnTo>
                  <a:pt x="12959" y="685"/>
                </a:lnTo>
                <a:lnTo>
                  <a:pt x="12600" y="685"/>
                </a:lnTo>
                <a:lnTo>
                  <a:pt x="12240" y="685"/>
                </a:lnTo>
                <a:lnTo>
                  <a:pt x="11519" y="685"/>
                </a:lnTo>
                <a:lnTo>
                  <a:pt x="11519" y="342"/>
                </a:lnTo>
                <a:lnTo>
                  <a:pt x="10799" y="342"/>
                </a:lnTo>
                <a:lnTo>
                  <a:pt x="10439" y="0"/>
                </a:lnTo>
                <a:lnTo>
                  <a:pt x="10080" y="0"/>
                </a:lnTo>
                <a:lnTo>
                  <a:pt x="9720" y="0"/>
                </a:lnTo>
                <a:lnTo>
                  <a:pt x="9359" y="0"/>
                </a:lnTo>
                <a:lnTo>
                  <a:pt x="8640" y="0"/>
                </a:lnTo>
                <a:lnTo>
                  <a:pt x="7919" y="342"/>
                </a:lnTo>
                <a:lnTo>
                  <a:pt x="6839" y="685"/>
                </a:lnTo>
                <a:lnTo>
                  <a:pt x="5399" y="685"/>
                </a:lnTo>
                <a:lnTo>
                  <a:pt x="3600" y="1028"/>
                </a:lnTo>
                <a:lnTo>
                  <a:pt x="2159" y="1371"/>
                </a:lnTo>
                <a:lnTo>
                  <a:pt x="1079" y="1714"/>
                </a:lnTo>
                <a:lnTo>
                  <a:pt x="359" y="2057"/>
                </a:lnTo>
                <a:lnTo>
                  <a:pt x="0" y="2057"/>
                </a:lnTo>
                <a:lnTo>
                  <a:pt x="0" y="2057"/>
                </a:lnTo>
              </a:path>
            </a:pathLst>
          </a:custGeom>
          <a:noFill/>
          <a:ln w="25400" cmpd="sng" cap="flat">
            <a:solidFill>
              <a:srgbClr val="FF0000"/>
            </a:solidFill>
            <a:prstDash val="solid"/>
            <a:miter/>
          </a:ln>
        </p:spPr>
      </p:sp>
    </p:spTree>
    <p:extLst>
      <p:ext uri="{BB962C8B-B14F-4D97-AF65-F5344CB8AC3E}">
        <p14:creationId xmlns:p14="http://schemas.microsoft.com/office/powerpoint/2010/main" val="30757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758"/>
                                        </p:tgtEl>
                                        <p:attrNameLst>
                                          <p:attrName>style.visibility</p:attrName>
                                        </p:attrNameLst>
                                      </p:cBhvr>
                                      <p:to>
                                        <p:strVal val="visible"/>
                                      </p:to>
                                    </p:set>
                                    <p:animEffect transition="in" filter="wipe(right)">
                                      <p:cBhvr>
                                        <p:cTn id="7" dur="500"/>
                                        <p:tgtEl>
                                          <p:spTgt spid="27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3"/>
                                        </p:tgtEl>
                                        <p:attrNameLst>
                                          <p:attrName>style.visibility</p:attrName>
                                        </p:attrNameLst>
                                      </p:cBhvr>
                                      <p:to>
                                        <p:strVal val="visible"/>
                                      </p:to>
                                    </p:set>
                                    <p:animEffect transition="in" filter="wipe(left)">
                                      <p:cBhvr>
                                        <p:cTn id="12" dur="500"/>
                                        <p:tgtEl>
                                          <p:spTgt spid="27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78"/>
                                        </p:tgtEl>
                                        <p:attrNameLst>
                                          <p:attrName>style.visibility</p:attrName>
                                        </p:attrNameLst>
                                      </p:cBhvr>
                                      <p:to>
                                        <p:strVal val="visible"/>
                                      </p:to>
                                    </p:set>
                                    <p:animEffect transition="in" filter="wipe(left)">
                                      <p:cBhvr>
                                        <p:cTn id="17" dur="500"/>
                                        <p:tgtEl>
                                          <p:spTgt spid="2878"/>
                                        </p:tgtEl>
                                      </p:cBhvr>
                                    </p:animEffect>
                                  </p:childTnLst>
                                  <p:subTnLst>
                                    <p:audio>
                                      <p:cMediaNode>
                                        <p:cTn display="0" masterRel="sameClick">
                                          <p:stCondLst>
                                            <p:cond evt="begin" delay="0">
                                              <p:tn val="15"/>
                                            </p:cond>
                                          </p:stCondLst>
                                          <p:endCondLst>
                                            <p:cond evt="onStopAudio" delay="0">
                                              <p:tgtEl>
                                                <p:sldTgt/>
                                              </p:tgtEl>
                                            </p:cond>
                                          </p:endCondLst>
                                        </p:cTn>
                                        <p:tgtEl>
                                          <p:sndTgt r:embed="rId26" name="335.wav"/>
                                        </p:tgtEl>
                                      </p:cMediaNode>
                                    </p:audio>
                                  </p:sub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2877"/>
                                        </p:tgtEl>
                                        <p:attrNameLst>
                                          <p:attrName>style.visibility</p:attrName>
                                        </p:attrNameLst>
                                      </p:cBhvr>
                                      <p:to>
                                        <p:strVal val="visible"/>
                                      </p:to>
                                    </p:set>
                                    <p:animEffect transition="in" filter="wipe(right)">
                                      <p:cBhvr>
                                        <p:cTn id="21" dur="500"/>
                                        <p:tgtEl>
                                          <p:spTgt spid="2877"/>
                                        </p:tgtEl>
                                      </p:cBhvr>
                                    </p:animEffect>
                                  </p:childTnLst>
                                  <p:subTnLst>
                                    <p:audio>
                                      <p:cMediaNode>
                                        <p:cTn display="0" masterRel="sameClick">
                                          <p:stCondLst>
                                            <p:cond evt="begin" delay="0">
                                              <p:tn val="19"/>
                                            </p:cond>
                                          </p:stCondLst>
                                          <p:endCondLst>
                                            <p:cond evt="onStopAudio" delay="0">
                                              <p:tgtEl>
                                                <p:sldTgt/>
                                              </p:tgtEl>
                                            </p:cond>
                                          </p:endCondLst>
                                        </p:cTn>
                                        <p:tgtEl>
                                          <p:sndTgt r:embed="rId27" name="336.wav"/>
                                        </p:tgtEl>
                                      </p:cMediaNode>
                                    </p:audio>
                                  </p:sub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762"/>
                                        </p:tgtEl>
                                        <p:attrNameLst>
                                          <p:attrName>style.visibility</p:attrName>
                                        </p:attrNameLst>
                                      </p:cBhvr>
                                      <p:to>
                                        <p:strVal val="visible"/>
                                      </p:to>
                                    </p:set>
                                    <p:animEffect transition="in" filter="strips(downRight)">
                                      <p:cBhvr>
                                        <p:cTn id="26" dur="500"/>
                                        <p:tgtEl>
                                          <p:spTgt spid="2762"/>
                                        </p:tgtEl>
                                      </p:cBhvr>
                                    </p:animEffect>
                                  </p:childTnLst>
                                  <p:subTnLst>
                                    <p:audio>
                                      <p:cMediaNode>
                                        <p:cTn display="0" masterRel="sameClick">
                                          <p:stCondLst>
                                            <p:cond evt="begin" delay="0">
                                              <p:tn val="24"/>
                                            </p:cond>
                                          </p:stCondLst>
                                          <p:endCondLst>
                                            <p:cond evt="onStopAudio" delay="0">
                                              <p:tgtEl>
                                                <p:sldTgt/>
                                              </p:tgtEl>
                                            </p:cond>
                                          </p:endCondLst>
                                        </p:cTn>
                                        <p:tgtEl>
                                          <p:sndTgt r:embed="rId28" name="337.wav"/>
                                        </p:tgtEl>
                                      </p:cMediaNode>
                                    </p:audio>
                                  </p:sub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2873"/>
                                        </p:tgtEl>
                                        <p:attrNameLst>
                                          <p:attrName>style.visibility</p:attrName>
                                        </p:attrNameLst>
                                      </p:cBhvr>
                                      <p:to>
                                        <p:strVal val="visible"/>
                                      </p:to>
                                    </p:set>
                                    <p:animEffect transition="in" filter="wipe(right)">
                                      <p:cBhvr>
                                        <p:cTn id="30" dur="500"/>
                                        <p:tgtEl>
                                          <p:spTgt spid="2873"/>
                                        </p:tgtEl>
                                      </p:cBhvr>
                                    </p:animEffect>
                                  </p:childTnLst>
                                  <p:subTnLst>
                                    <p:audio>
                                      <p:cMediaNode>
                                        <p:cTn display="0" masterRel="sameClick">
                                          <p:stCondLst>
                                            <p:cond evt="begin" delay="0">
                                              <p:tn val="28"/>
                                            </p:cond>
                                          </p:stCondLst>
                                          <p:endCondLst>
                                            <p:cond evt="onStopAudio" delay="0">
                                              <p:tgtEl>
                                                <p:sldTgt/>
                                              </p:tgtEl>
                                            </p:cond>
                                          </p:endCondLst>
                                        </p:cTn>
                                        <p:tgtEl>
                                          <p:sndTgt r:embed="rId29" name="338.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876"/>
                                        </p:tgtEl>
                                        <p:attrNameLst>
                                          <p:attrName>style.visibility</p:attrName>
                                        </p:attrNameLst>
                                      </p:cBhvr>
                                      <p:to>
                                        <p:strVal val="visible"/>
                                      </p:to>
                                    </p:set>
                                    <p:animEffect transition="in" filter="wipe(down)">
                                      <p:cBhvr>
                                        <p:cTn id="35" dur="500"/>
                                        <p:tgtEl>
                                          <p:spTgt spid="2876"/>
                                        </p:tgtEl>
                                      </p:cBhvr>
                                    </p:animEffect>
                                  </p:childTnLst>
                                  <p:subTnLst>
                                    <p:audio>
                                      <p:cMediaNode>
                                        <p:cTn display="0" masterRel="sameClick">
                                          <p:stCondLst>
                                            <p:cond evt="begin" delay="0">
                                              <p:tn val="33"/>
                                            </p:cond>
                                          </p:stCondLst>
                                          <p:endCondLst>
                                            <p:cond evt="onStopAudio" delay="0">
                                              <p:tgtEl>
                                                <p:sldTgt/>
                                              </p:tgtEl>
                                            </p:cond>
                                          </p:endCondLst>
                                        </p:cTn>
                                        <p:tgtEl>
                                          <p:sndTgt r:embed="rId30" name="339.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8" grpId="0" animBg="1"/>
      <p:bldP spid="2763" grpId="0"/>
      <p:bldP spid="2878" grpId="0" animBg="1"/>
      <p:bldP spid="2877" grpId="0" animBg="1"/>
      <p:bldP spid="2762" grpId="0" animBg="1"/>
      <p:bldP spid="2873" grpId="0" animBg="1"/>
      <p:bldP spid="2876" grpId="0" animBg="1"/>
    </p:bldLst>
  </p:timing>
</p:sld>
</file>

<file path=ppt/slides/slide5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980" name="组合"/>
          <p:cNvGrpSpPr>
            <a:grpSpLocks/>
          </p:cNvGrpSpPr>
          <p:nvPr/>
        </p:nvGrpSpPr>
        <p:grpSpPr>
          <a:xfrm>
            <a:off x="250872" y="990600"/>
            <a:ext cx="8470828" cy="5068896"/>
            <a:chOff x="250872" y="990600"/>
            <a:chExt cx="8470828" cy="5068896"/>
          </a:xfrm>
        </p:grpSpPr>
        <p:sp>
          <p:nvSpPr>
            <p:cNvPr id="2882" name="矩形"/>
            <p:cNvSpPr>
              <a:spLocks/>
            </p:cNvSpPr>
            <p:nvPr/>
          </p:nvSpPr>
          <p:spPr>
            <a:xfrm rot="0">
              <a:off x="250872" y="990600"/>
              <a:ext cx="585739" cy="1101725"/>
            </a:xfrm>
            <a:prstGeom prst="rect"/>
            <a:noFill/>
            <a:ln w="38100" cmpd="sng" cap="flat">
              <a:noFill/>
              <a:prstDash val="solid"/>
              <a:miter/>
            </a:ln>
          </p:spPr>
          <p:txBody>
            <a:bodyPr vert="eaVert"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rPr>
                <a:t>总线</a:t>
              </a:r>
              <a:endParaRPr lang="zh-CN" altLang="en-US" sz="2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2883" name="直线"/>
            <p:cNvSpPr>
              <a:spLocks/>
            </p:cNvSpPr>
            <p:nvPr/>
          </p:nvSpPr>
          <p:spPr>
            <a:xfrm rot="0">
              <a:off x="762000" y="1106487"/>
              <a:ext cx="7154862" cy="0"/>
            </a:xfrm>
            <a:prstGeom prst="line"/>
            <a:noFill/>
            <a:ln w="28575" cmpd="sng" cap="flat">
              <a:solidFill>
                <a:srgbClr val="333300"/>
              </a:solidFill>
              <a:prstDash val="solid"/>
              <a:round/>
            </a:ln>
          </p:spPr>
        </p:sp>
        <p:sp>
          <p:nvSpPr>
            <p:cNvPr id="2884" name="直线"/>
            <p:cNvSpPr>
              <a:spLocks/>
            </p:cNvSpPr>
            <p:nvPr/>
          </p:nvSpPr>
          <p:spPr>
            <a:xfrm rot="0">
              <a:off x="762000" y="1335087"/>
              <a:ext cx="6858000" cy="0"/>
            </a:xfrm>
            <a:prstGeom prst="line"/>
            <a:noFill/>
            <a:ln w="28575" cmpd="sng" cap="flat">
              <a:solidFill>
                <a:srgbClr val="333300"/>
              </a:solidFill>
              <a:prstDash val="solid"/>
              <a:round/>
            </a:ln>
          </p:spPr>
        </p:sp>
        <p:sp>
          <p:nvSpPr>
            <p:cNvPr id="2885" name="直线"/>
            <p:cNvSpPr>
              <a:spLocks/>
            </p:cNvSpPr>
            <p:nvPr/>
          </p:nvSpPr>
          <p:spPr>
            <a:xfrm rot="0">
              <a:off x="762000" y="1868487"/>
              <a:ext cx="6248400" cy="0"/>
            </a:xfrm>
            <a:prstGeom prst="line"/>
            <a:noFill/>
            <a:ln w="28575" cmpd="sng" cap="flat">
              <a:solidFill>
                <a:srgbClr val="333300"/>
              </a:solidFill>
              <a:prstDash val="solid"/>
              <a:round/>
            </a:ln>
          </p:spPr>
        </p:sp>
        <p:sp>
          <p:nvSpPr>
            <p:cNvPr id="2886" name="矩形"/>
            <p:cNvSpPr>
              <a:spLocks/>
            </p:cNvSpPr>
            <p:nvPr/>
          </p:nvSpPr>
          <p:spPr>
            <a:xfrm rot="0">
              <a:off x="2819400" y="4999038"/>
              <a:ext cx="2970211" cy="984248"/>
            </a:xfrm>
            <a:prstGeom prst="rect"/>
            <a:noFill/>
            <a:ln w="28575" cmpd="sng" cap="flat">
              <a:solidFill>
                <a:srgbClr val="000000"/>
              </a:solidFill>
              <a:prstDash val="solid"/>
              <a:miter/>
            </a:ln>
          </p:spPr>
        </p:sp>
        <p:sp>
          <p:nvSpPr>
            <p:cNvPr id="2887" name="椭圆"/>
            <p:cNvSpPr>
              <a:spLocks/>
            </p:cNvSpPr>
            <p:nvPr/>
          </p:nvSpPr>
          <p:spPr>
            <a:xfrm rot="0">
              <a:off x="5818187" y="5634036"/>
              <a:ext cx="130173" cy="131762"/>
            </a:xfrm>
            <a:prstGeom prst="ellipse"/>
            <a:noFill/>
            <a:ln w="28575" cmpd="sng" cap="flat">
              <a:solidFill>
                <a:srgbClr val="333300"/>
              </a:solidFill>
              <a:prstDash val="solid"/>
              <a:round/>
            </a:ln>
          </p:spPr>
        </p:sp>
        <p:sp>
          <p:nvSpPr>
            <p:cNvPr id="2888" name="直线"/>
            <p:cNvSpPr>
              <a:spLocks/>
            </p:cNvSpPr>
            <p:nvPr/>
          </p:nvSpPr>
          <p:spPr>
            <a:xfrm rot="0">
              <a:off x="5791200" y="5145088"/>
              <a:ext cx="663573" cy="0"/>
            </a:xfrm>
            <a:prstGeom prst="line"/>
            <a:noFill/>
            <a:ln w="28575" cmpd="sng" cap="flat">
              <a:solidFill>
                <a:srgbClr val="000000"/>
              </a:solidFill>
              <a:prstDash val="solid"/>
              <a:round/>
            </a:ln>
          </p:spPr>
        </p:sp>
        <p:sp>
          <p:nvSpPr>
            <p:cNvPr id="2889" name="直线"/>
            <p:cNvSpPr>
              <a:spLocks/>
            </p:cNvSpPr>
            <p:nvPr/>
          </p:nvSpPr>
          <p:spPr>
            <a:xfrm rot="0">
              <a:off x="5791200" y="5449888"/>
              <a:ext cx="663573" cy="0"/>
            </a:xfrm>
            <a:prstGeom prst="line"/>
            <a:noFill/>
            <a:ln w="28575" cmpd="sng" cap="flat">
              <a:solidFill>
                <a:srgbClr val="000000"/>
              </a:solidFill>
              <a:prstDash val="solid"/>
              <a:round/>
            </a:ln>
          </p:spPr>
        </p:sp>
        <p:sp>
          <p:nvSpPr>
            <p:cNvPr id="2890" name="直线"/>
            <p:cNvSpPr>
              <a:spLocks/>
            </p:cNvSpPr>
            <p:nvPr/>
          </p:nvSpPr>
          <p:spPr>
            <a:xfrm rot="0">
              <a:off x="5948362" y="5707063"/>
              <a:ext cx="303211" cy="0"/>
            </a:xfrm>
            <a:prstGeom prst="line"/>
            <a:noFill/>
            <a:ln w="28575" cmpd="sng" cap="flat">
              <a:solidFill>
                <a:srgbClr val="000000"/>
              </a:solidFill>
              <a:prstDash val="solid"/>
              <a:round/>
            </a:ln>
          </p:spPr>
        </p:sp>
        <p:sp>
          <p:nvSpPr>
            <p:cNvPr id="2891" name="直线"/>
            <p:cNvSpPr>
              <a:spLocks/>
            </p:cNvSpPr>
            <p:nvPr/>
          </p:nvSpPr>
          <p:spPr>
            <a:xfrm rot="0">
              <a:off x="6237287" y="5692775"/>
              <a:ext cx="11111" cy="366712"/>
            </a:xfrm>
            <a:prstGeom prst="line"/>
            <a:noFill/>
            <a:ln w="28575" cmpd="sng" cap="flat">
              <a:solidFill>
                <a:srgbClr val="000000"/>
              </a:solidFill>
              <a:prstDash val="solid"/>
              <a:round/>
            </a:ln>
          </p:spPr>
        </p:sp>
        <p:sp>
          <p:nvSpPr>
            <p:cNvPr id="2892" name="直线"/>
            <p:cNvSpPr>
              <a:spLocks/>
            </p:cNvSpPr>
            <p:nvPr/>
          </p:nvSpPr>
          <p:spPr>
            <a:xfrm rot="0">
              <a:off x="6019799" y="6059486"/>
              <a:ext cx="433387" cy="0"/>
            </a:xfrm>
            <a:prstGeom prst="line"/>
            <a:noFill/>
            <a:ln w="28575" cmpd="sng" cap="flat">
              <a:solidFill>
                <a:srgbClr val="000000"/>
              </a:solidFill>
              <a:prstDash val="solid"/>
              <a:round/>
            </a:ln>
          </p:spPr>
        </p:sp>
        <p:sp>
          <p:nvSpPr>
            <p:cNvPr id="2893" name="椭圆"/>
            <p:cNvSpPr>
              <a:spLocks/>
            </p:cNvSpPr>
            <p:nvPr/>
          </p:nvSpPr>
          <p:spPr>
            <a:xfrm rot="0">
              <a:off x="3886200" y="4840288"/>
              <a:ext cx="130174" cy="131762"/>
            </a:xfrm>
            <a:prstGeom prst="ellipse"/>
            <a:noFill/>
            <a:ln w="28575" cmpd="sng" cap="flat">
              <a:solidFill>
                <a:srgbClr val="333300"/>
              </a:solidFill>
              <a:prstDash val="solid"/>
              <a:round/>
            </a:ln>
          </p:spPr>
        </p:sp>
        <p:sp>
          <p:nvSpPr>
            <p:cNvPr id="2894" name="椭圆"/>
            <p:cNvSpPr>
              <a:spLocks/>
            </p:cNvSpPr>
            <p:nvPr/>
          </p:nvSpPr>
          <p:spPr>
            <a:xfrm rot="0">
              <a:off x="4594225" y="4840288"/>
              <a:ext cx="130174" cy="131762"/>
            </a:xfrm>
            <a:prstGeom prst="ellipse"/>
            <a:noFill/>
            <a:ln w="28575" cmpd="sng" cap="flat">
              <a:solidFill>
                <a:srgbClr val="333300"/>
              </a:solidFill>
              <a:prstDash val="solid"/>
              <a:round/>
            </a:ln>
          </p:spPr>
        </p:sp>
        <p:sp>
          <p:nvSpPr>
            <p:cNvPr id="2895" name="椭圆"/>
            <p:cNvSpPr>
              <a:spLocks/>
            </p:cNvSpPr>
            <p:nvPr/>
          </p:nvSpPr>
          <p:spPr>
            <a:xfrm rot="0">
              <a:off x="5181599" y="4848225"/>
              <a:ext cx="130173" cy="131762"/>
            </a:xfrm>
            <a:prstGeom prst="ellipse"/>
            <a:noFill/>
            <a:ln w="28575" cmpd="sng" cap="flat">
              <a:solidFill>
                <a:srgbClr val="333300"/>
              </a:solidFill>
              <a:prstDash val="solid"/>
              <a:round/>
            </a:ln>
          </p:spPr>
        </p:sp>
        <p:sp>
          <p:nvSpPr>
            <p:cNvPr id="2896" name="直线"/>
            <p:cNvSpPr>
              <a:spLocks/>
            </p:cNvSpPr>
            <p:nvPr/>
          </p:nvSpPr>
          <p:spPr>
            <a:xfrm rot="0">
              <a:off x="2514600" y="2859087"/>
              <a:ext cx="0" cy="1295399"/>
            </a:xfrm>
            <a:prstGeom prst="line"/>
            <a:noFill/>
            <a:ln w="28575" cmpd="sng" cap="flat">
              <a:solidFill>
                <a:srgbClr val="333300"/>
              </a:solidFill>
              <a:prstDash val="solid"/>
              <a:round/>
            </a:ln>
          </p:spPr>
        </p:sp>
        <p:sp>
          <p:nvSpPr>
            <p:cNvPr id="2897" name="直线"/>
            <p:cNvSpPr>
              <a:spLocks/>
            </p:cNvSpPr>
            <p:nvPr/>
          </p:nvSpPr>
          <p:spPr>
            <a:xfrm flipH="1" rot="0">
              <a:off x="5257800" y="4459288"/>
              <a:ext cx="0" cy="381000"/>
            </a:xfrm>
            <a:prstGeom prst="line"/>
            <a:noFill/>
            <a:ln w="28575" cmpd="sng" cap="flat">
              <a:solidFill>
                <a:srgbClr val="333300"/>
              </a:solidFill>
              <a:prstDash val="solid"/>
              <a:round/>
            </a:ln>
          </p:spPr>
        </p:sp>
        <p:sp>
          <p:nvSpPr>
            <p:cNvPr id="2898" name="直线"/>
            <p:cNvSpPr>
              <a:spLocks/>
            </p:cNvSpPr>
            <p:nvPr/>
          </p:nvSpPr>
          <p:spPr>
            <a:xfrm rot="0">
              <a:off x="8382000" y="2859087"/>
              <a:ext cx="0" cy="1600200"/>
            </a:xfrm>
            <a:prstGeom prst="line"/>
            <a:noFill/>
            <a:ln w="28575" cmpd="sng" cap="flat">
              <a:solidFill>
                <a:srgbClr val="333300"/>
              </a:solidFill>
              <a:prstDash val="solid"/>
              <a:round/>
            </a:ln>
          </p:spPr>
        </p:sp>
        <p:sp>
          <p:nvSpPr>
            <p:cNvPr id="2899" name="直线"/>
            <p:cNvSpPr>
              <a:spLocks/>
            </p:cNvSpPr>
            <p:nvPr/>
          </p:nvSpPr>
          <p:spPr>
            <a:xfrm rot="0">
              <a:off x="5257800" y="4459288"/>
              <a:ext cx="3124200" cy="0"/>
            </a:xfrm>
            <a:prstGeom prst="line"/>
            <a:noFill/>
            <a:ln w="28575" cmpd="sng" cap="flat">
              <a:solidFill>
                <a:srgbClr val="333300"/>
              </a:solidFill>
              <a:prstDash val="solid"/>
              <a:round/>
            </a:ln>
          </p:spPr>
        </p:sp>
        <p:sp>
          <p:nvSpPr>
            <p:cNvPr id="2900" name="直线"/>
            <p:cNvSpPr>
              <a:spLocks/>
            </p:cNvSpPr>
            <p:nvPr/>
          </p:nvSpPr>
          <p:spPr>
            <a:xfrm rot="0">
              <a:off x="4572000" y="2859087"/>
              <a:ext cx="0" cy="1295399"/>
            </a:xfrm>
            <a:prstGeom prst="line"/>
            <a:noFill/>
            <a:ln w="28575" cmpd="sng" cap="flat">
              <a:solidFill>
                <a:srgbClr val="333300"/>
              </a:solidFill>
              <a:prstDash val="solid"/>
              <a:round/>
            </a:ln>
          </p:spPr>
        </p:sp>
        <p:sp>
          <p:nvSpPr>
            <p:cNvPr id="2901" name="直线"/>
            <p:cNvSpPr>
              <a:spLocks/>
            </p:cNvSpPr>
            <p:nvPr/>
          </p:nvSpPr>
          <p:spPr>
            <a:xfrm flipV="1" rot="0">
              <a:off x="3956050" y="4148137"/>
              <a:ext cx="0" cy="720723"/>
            </a:xfrm>
            <a:prstGeom prst="line"/>
            <a:noFill/>
            <a:ln w="28575" cmpd="sng" cap="flat">
              <a:solidFill>
                <a:srgbClr val="333300"/>
              </a:solidFill>
              <a:prstDash val="solid"/>
              <a:round/>
            </a:ln>
          </p:spPr>
        </p:sp>
        <p:sp>
          <p:nvSpPr>
            <p:cNvPr id="2902" name="直线"/>
            <p:cNvSpPr>
              <a:spLocks/>
            </p:cNvSpPr>
            <p:nvPr/>
          </p:nvSpPr>
          <p:spPr>
            <a:xfrm rot="0">
              <a:off x="3962400" y="4154487"/>
              <a:ext cx="609600" cy="0"/>
            </a:xfrm>
            <a:prstGeom prst="line"/>
            <a:noFill/>
            <a:ln w="28575" cmpd="sng" cap="flat">
              <a:solidFill>
                <a:srgbClr val="333300"/>
              </a:solidFill>
              <a:prstDash val="solid"/>
              <a:round/>
            </a:ln>
          </p:spPr>
        </p:sp>
        <p:sp>
          <p:nvSpPr>
            <p:cNvPr id="2903" name="直线"/>
            <p:cNvSpPr>
              <a:spLocks/>
            </p:cNvSpPr>
            <p:nvPr/>
          </p:nvSpPr>
          <p:spPr>
            <a:xfrm flipV="1" rot="0">
              <a:off x="4648200" y="4306888"/>
              <a:ext cx="0" cy="533399"/>
            </a:xfrm>
            <a:prstGeom prst="line"/>
            <a:noFill/>
            <a:ln w="28575" cmpd="sng" cap="flat">
              <a:solidFill>
                <a:srgbClr val="333300"/>
              </a:solidFill>
              <a:prstDash val="solid"/>
              <a:round/>
            </a:ln>
          </p:spPr>
        </p:sp>
        <p:sp>
          <p:nvSpPr>
            <p:cNvPr id="2904" name="直线"/>
            <p:cNvSpPr>
              <a:spLocks/>
            </p:cNvSpPr>
            <p:nvPr/>
          </p:nvSpPr>
          <p:spPr>
            <a:xfrm rot="0">
              <a:off x="4648200" y="4306888"/>
              <a:ext cx="1981200" cy="0"/>
            </a:xfrm>
            <a:prstGeom prst="line"/>
            <a:noFill/>
            <a:ln w="28575" cmpd="sng" cap="flat">
              <a:solidFill>
                <a:srgbClr val="333300"/>
              </a:solidFill>
              <a:prstDash val="solid"/>
              <a:round/>
            </a:ln>
          </p:spPr>
        </p:sp>
        <p:sp>
          <p:nvSpPr>
            <p:cNvPr id="2905" name="直线"/>
            <p:cNvSpPr>
              <a:spLocks/>
            </p:cNvSpPr>
            <p:nvPr/>
          </p:nvSpPr>
          <p:spPr>
            <a:xfrm rot="0">
              <a:off x="6629400" y="2859087"/>
              <a:ext cx="0" cy="1436687"/>
            </a:xfrm>
            <a:prstGeom prst="line"/>
            <a:noFill/>
            <a:ln w="28575" cmpd="sng" cap="flat">
              <a:solidFill>
                <a:srgbClr val="333300"/>
              </a:solidFill>
              <a:prstDash val="solid"/>
              <a:round/>
            </a:ln>
          </p:spPr>
        </p:sp>
        <p:graphicFrame>
          <p:nvGraphicFramePr>
            <p:cNvPr id="2906" name="对象"/>
            <p:cNvGraphicFramePr>
              <a:graphicFrameLocks noChangeAspect="1"/>
            </p:cNvGraphicFramePr>
            <p:nvPr/>
          </p:nvGraphicFramePr>
          <p:xfrm>
            <a:off x="6545284" y="4840294"/>
            <a:ext cx="473098" cy="533375"/>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2906" name="对象"/>
                        <p:cNvPicPr>
                          <a:picLocks noChangeAspect="1"/>
                        </p:cNvPicPr>
                        <p:nvPr/>
                      </p:nvPicPr>
                      <p:blipFill>
                        <a:blip r:embed="rId2" cstate="print"/>
                        <a:stretch>
                          <a:fillRect/>
                        </a:stretch>
                      </p:blipFill>
                      <p:spPr>
                        <a:xfrm rot="0">
                          <a:off x="6545284" y="4840294"/>
                          <a:ext cx="473098" cy="533375"/>
                        </a:xfrm>
                        <a:prstGeom prst="rect"/>
                        <a:noFill/>
                        <a:ln w="9525" cmpd="sng" cap="flat">
                          <a:noFill/>
                          <a:prstDash val="solid"/>
                          <a:miter/>
                        </a:ln>
                      </p:spPr>
                    </p:pic>
                  </p:oleObj>
                </mc:Fallback>
              </mc:AlternateContent>
            </a:graphicData>
          </a:graphic>
        </p:graphicFrame>
        <p:graphicFrame>
          <p:nvGraphicFramePr>
            <p:cNvPr id="2907" name="对象"/>
            <p:cNvGraphicFramePr>
              <a:graphicFrameLocks noChangeAspect="1"/>
            </p:cNvGraphicFramePr>
            <p:nvPr/>
          </p:nvGraphicFramePr>
          <p:xfrm>
            <a:off x="6292873" y="5526063"/>
            <a:ext cx="379425" cy="533433"/>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2907" name="对象"/>
                        <p:cNvPicPr>
                          <a:picLocks noChangeAspect="1"/>
                        </p:cNvPicPr>
                        <p:nvPr/>
                      </p:nvPicPr>
                      <p:blipFill>
                        <a:blip r:embed="rId4" cstate="print"/>
                        <a:stretch>
                          <a:fillRect/>
                        </a:stretch>
                      </p:blipFill>
                      <p:spPr>
                        <a:xfrm rot="0">
                          <a:off x="6292873" y="5526063"/>
                          <a:ext cx="379425" cy="533433"/>
                        </a:xfrm>
                        <a:prstGeom prst="rect"/>
                        <a:noFill/>
                        <a:ln w="9525" cmpd="sng" cap="flat">
                          <a:noFill/>
                          <a:prstDash val="solid"/>
                          <a:miter/>
                        </a:ln>
                      </p:spPr>
                    </p:pic>
                  </p:oleObj>
                </mc:Fallback>
              </mc:AlternateContent>
            </a:graphicData>
          </a:graphic>
        </p:graphicFrame>
        <p:sp>
          <p:nvSpPr>
            <p:cNvPr id="2908" name="矩形"/>
            <p:cNvSpPr>
              <a:spLocks/>
            </p:cNvSpPr>
            <p:nvPr/>
          </p:nvSpPr>
          <p:spPr>
            <a:xfrm rot="0">
              <a:off x="3124200" y="5221287"/>
              <a:ext cx="2541587" cy="519112"/>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宋体" pitchFamily="0" charset="0"/>
                </a:rPr>
                <a:t>  2-4</a:t>
              </a:r>
              <a:r>
                <a:rPr lang="zh-CN" altLang="en-US" sz="2800" b="1" i="0" u="none" strike="noStrike" kern="1200" cap="none" spc="0" baseline="0">
                  <a:solidFill>
                    <a:srgbClr val="CC0000"/>
                  </a:solidFill>
                  <a:latin typeface="宋体" pitchFamily="0" charset="0"/>
                  <a:ea typeface="宋体" pitchFamily="0" charset="0"/>
                  <a:cs typeface="宋体" pitchFamily="0" charset="0"/>
                </a:rPr>
                <a:t>线译码器</a:t>
              </a:r>
              <a:endParaRPr lang="zh-CN" altLang="en-US" sz="2800" b="1" i="0" u="none" strike="noStrike" kern="1200" cap="none" spc="0" baseline="0">
                <a:solidFill>
                  <a:srgbClr val="CC0000"/>
                </a:solidFill>
                <a:latin typeface="宋体" pitchFamily="0" charset="0"/>
                <a:ea typeface="宋体" pitchFamily="0" charset="0"/>
                <a:cs typeface="宋体" pitchFamily="0" charset="0"/>
              </a:endParaRPr>
            </a:p>
          </p:txBody>
        </p:sp>
        <p:sp>
          <p:nvSpPr>
            <p:cNvPr id="2909" name="矩形"/>
            <p:cNvSpPr>
              <a:spLocks/>
            </p:cNvSpPr>
            <p:nvPr/>
          </p:nvSpPr>
          <p:spPr>
            <a:xfrm rot="0">
              <a:off x="1190625" y="3879850"/>
              <a:ext cx="677861" cy="519112"/>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楷体_GB2312" pitchFamily="0" charset="0"/>
                  <a:cs typeface="楷体_GB2312" pitchFamily="0" charset="0"/>
                </a:rPr>
                <a:t>A</a:t>
              </a:r>
              <a:endParaRPr lang="zh-CN" altLang="en-US" sz="32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sp>
          <p:nvSpPr>
            <p:cNvPr id="2910" name="矩形"/>
            <p:cNvSpPr>
              <a:spLocks/>
            </p:cNvSpPr>
            <p:nvPr/>
          </p:nvSpPr>
          <p:spPr>
            <a:xfrm rot="0">
              <a:off x="3225799" y="3879850"/>
              <a:ext cx="677861" cy="519112"/>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楷体_GB2312" pitchFamily="0" charset="0"/>
                  <a:cs typeface="楷体_GB2312" pitchFamily="0" charset="0"/>
                </a:rPr>
                <a:t>B</a:t>
              </a:r>
              <a:endParaRPr lang="zh-CN" altLang="en-US" sz="32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sp>
          <p:nvSpPr>
            <p:cNvPr id="2911" name="矩形"/>
            <p:cNvSpPr>
              <a:spLocks/>
            </p:cNvSpPr>
            <p:nvPr/>
          </p:nvSpPr>
          <p:spPr>
            <a:xfrm rot="0">
              <a:off x="5289550" y="3814762"/>
              <a:ext cx="677862" cy="519111"/>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楷体_GB2312" pitchFamily="0" charset="0"/>
                  <a:cs typeface="楷体_GB2312" pitchFamily="0" charset="0"/>
                </a:rPr>
                <a:t>C</a:t>
              </a:r>
              <a:endParaRPr lang="zh-CN" altLang="en-US" sz="3200" b="1" i="0" u="none" strike="noStrike" kern="1200" cap="none" spc="0" baseline="0">
                <a:solidFill>
                  <a:srgbClr val="FFFF00"/>
                </a:solidFill>
                <a:latin typeface="Times New Roman" pitchFamily="0" charset="0"/>
                <a:ea typeface="楷体_GB2312" pitchFamily="0" charset="0"/>
                <a:cs typeface="楷体_GB2312" pitchFamily="0" charset="0"/>
              </a:endParaRPr>
            </a:p>
          </p:txBody>
        </p:sp>
        <p:sp>
          <p:nvSpPr>
            <p:cNvPr id="2912" name="矩形"/>
            <p:cNvSpPr>
              <a:spLocks/>
            </p:cNvSpPr>
            <p:nvPr/>
          </p:nvSpPr>
          <p:spPr>
            <a:xfrm rot="0">
              <a:off x="7237412" y="3790950"/>
              <a:ext cx="677861" cy="519111"/>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楷体_GB2312" pitchFamily="0" charset="0"/>
                  <a:cs typeface="楷体_GB2312" pitchFamily="0" charset="0"/>
                </a:rPr>
                <a:t>D</a:t>
              </a:r>
              <a:endParaRPr lang="zh-CN" altLang="en-US" sz="3200" b="1" i="0" u="none" strike="noStrike" kern="1200" cap="none" spc="0" baseline="0">
                <a:solidFill>
                  <a:srgbClr val="FFFF00"/>
                </a:solidFill>
                <a:latin typeface="Times New Roman" pitchFamily="0" charset="0"/>
                <a:ea typeface="楷体_GB2312" pitchFamily="0" charset="0"/>
                <a:cs typeface="楷体_GB2312" pitchFamily="0" charset="0"/>
              </a:endParaRPr>
            </a:p>
          </p:txBody>
        </p:sp>
        <p:sp>
          <p:nvSpPr>
            <p:cNvPr id="2913" name="直线"/>
            <p:cNvSpPr>
              <a:spLocks/>
            </p:cNvSpPr>
            <p:nvPr/>
          </p:nvSpPr>
          <p:spPr>
            <a:xfrm rot="0">
              <a:off x="2514600" y="4154487"/>
              <a:ext cx="762000" cy="0"/>
            </a:xfrm>
            <a:prstGeom prst="line"/>
            <a:noFill/>
            <a:ln w="28575" cmpd="sng" cap="flat">
              <a:solidFill>
                <a:srgbClr val="333300"/>
              </a:solidFill>
              <a:prstDash val="solid"/>
              <a:round/>
            </a:ln>
          </p:spPr>
        </p:sp>
        <p:sp>
          <p:nvSpPr>
            <p:cNvPr id="2914" name="直线"/>
            <p:cNvSpPr>
              <a:spLocks/>
            </p:cNvSpPr>
            <p:nvPr/>
          </p:nvSpPr>
          <p:spPr>
            <a:xfrm flipV="1" rot="0">
              <a:off x="3276600" y="4154487"/>
              <a:ext cx="0" cy="720724"/>
            </a:xfrm>
            <a:prstGeom prst="line"/>
            <a:noFill/>
            <a:ln w="28575" cmpd="sng" cap="flat">
              <a:solidFill>
                <a:srgbClr val="333300"/>
              </a:solidFill>
              <a:prstDash val="solid"/>
              <a:round/>
            </a:ln>
          </p:spPr>
        </p:sp>
        <p:sp>
          <p:nvSpPr>
            <p:cNvPr id="2915" name="椭圆"/>
            <p:cNvSpPr>
              <a:spLocks/>
            </p:cNvSpPr>
            <p:nvPr/>
          </p:nvSpPr>
          <p:spPr>
            <a:xfrm rot="0">
              <a:off x="3200400" y="4840288"/>
              <a:ext cx="130174" cy="131762"/>
            </a:xfrm>
            <a:prstGeom prst="ellipse"/>
            <a:noFill/>
            <a:ln w="28575" cmpd="sng" cap="flat">
              <a:solidFill>
                <a:srgbClr val="333300"/>
              </a:solidFill>
              <a:prstDash val="solid"/>
              <a:round/>
            </a:ln>
          </p:spPr>
        </p:sp>
        <p:sp>
          <p:nvSpPr>
            <p:cNvPr id="2916" name="矩形"/>
            <p:cNvSpPr>
              <a:spLocks/>
            </p:cNvSpPr>
            <p:nvPr/>
          </p:nvSpPr>
          <p:spPr>
            <a:xfrm rot="0">
              <a:off x="6858000" y="2462213"/>
              <a:ext cx="1219198" cy="742950"/>
            </a:xfrm>
            <a:prstGeom prst="rect"/>
            <a:noFill/>
            <a:ln w="28575" cmpd="sng" cap="flat">
              <a:solidFill>
                <a:srgbClr val="333300"/>
              </a:solidFill>
              <a:prstDash val="solid"/>
              <a:miter/>
            </a:ln>
          </p:spPr>
        </p:sp>
        <p:sp>
          <p:nvSpPr>
            <p:cNvPr id="2917" name="椭圆"/>
            <p:cNvSpPr>
              <a:spLocks/>
            </p:cNvSpPr>
            <p:nvPr/>
          </p:nvSpPr>
          <p:spPr>
            <a:xfrm rot="0">
              <a:off x="8083550" y="2782886"/>
              <a:ext cx="114300" cy="133350"/>
            </a:xfrm>
            <a:prstGeom prst="ellipse"/>
            <a:noFill/>
            <a:ln w="28575" cmpd="sng" cap="flat">
              <a:solidFill>
                <a:srgbClr val="333300"/>
              </a:solidFill>
              <a:prstDash val="solid"/>
              <a:round/>
            </a:ln>
          </p:spPr>
        </p:sp>
        <p:sp>
          <p:nvSpPr>
            <p:cNvPr id="2918" name="直线"/>
            <p:cNvSpPr>
              <a:spLocks/>
            </p:cNvSpPr>
            <p:nvPr/>
          </p:nvSpPr>
          <p:spPr>
            <a:xfrm flipV="1" rot="0">
              <a:off x="6985000" y="3221037"/>
              <a:ext cx="0" cy="457200"/>
            </a:xfrm>
            <a:prstGeom prst="line"/>
            <a:noFill/>
            <a:ln w="28575" cmpd="sng" cap="flat">
              <a:solidFill>
                <a:srgbClr val="333300"/>
              </a:solidFill>
              <a:prstDash val="solid"/>
              <a:round/>
            </a:ln>
          </p:spPr>
        </p:sp>
        <p:sp>
          <p:nvSpPr>
            <p:cNvPr id="2919" name="直线"/>
            <p:cNvSpPr>
              <a:spLocks/>
            </p:cNvSpPr>
            <p:nvPr/>
          </p:nvSpPr>
          <p:spPr>
            <a:xfrm flipV="1" rot="0">
              <a:off x="7270750" y="3221037"/>
              <a:ext cx="0" cy="457200"/>
            </a:xfrm>
            <a:prstGeom prst="line"/>
            <a:noFill/>
            <a:ln w="28575" cmpd="sng" cap="flat">
              <a:solidFill>
                <a:srgbClr val="333300"/>
              </a:solidFill>
              <a:prstDash val="solid"/>
              <a:round/>
            </a:ln>
          </p:spPr>
        </p:sp>
        <p:sp>
          <p:nvSpPr>
            <p:cNvPr id="2920" name="直线"/>
            <p:cNvSpPr>
              <a:spLocks/>
            </p:cNvSpPr>
            <p:nvPr/>
          </p:nvSpPr>
          <p:spPr>
            <a:xfrm flipV="1" rot="0">
              <a:off x="7575550" y="3221037"/>
              <a:ext cx="0" cy="457200"/>
            </a:xfrm>
            <a:prstGeom prst="line"/>
            <a:noFill/>
            <a:ln w="28575" cmpd="sng" cap="flat">
              <a:solidFill>
                <a:srgbClr val="333300"/>
              </a:solidFill>
              <a:prstDash val="solid"/>
              <a:round/>
            </a:ln>
          </p:spPr>
        </p:sp>
        <p:sp>
          <p:nvSpPr>
            <p:cNvPr id="2921" name="直线"/>
            <p:cNvSpPr>
              <a:spLocks/>
            </p:cNvSpPr>
            <p:nvPr/>
          </p:nvSpPr>
          <p:spPr>
            <a:xfrm flipV="1" rot="0">
              <a:off x="7880349" y="3221037"/>
              <a:ext cx="0" cy="457200"/>
            </a:xfrm>
            <a:prstGeom prst="line"/>
            <a:noFill/>
            <a:ln w="28575" cmpd="sng" cap="flat">
              <a:solidFill>
                <a:srgbClr val="333300"/>
              </a:solidFill>
              <a:prstDash val="solid"/>
              <a:round/>
            </a:ln>
          </p:spPr>
        </p:sp>
        <p:sp>
          <p:nvSpPr>
            <p:cNvPr id="2922" name="直线"/>
            <p:cNvSpPr>
              <a:spLocks/>
            </p:cNvSpPr>
            <p:nvPr/>
          </p:nvSpPr>
          <p:spPr>
            <a:xfrm rot="0">
              <a:off x="8188325" y="2859087"/>
              <a:ext cx="193674" cy="0"/>
            </a:xfrm>
            <a:prstGeom prst="line"/>
            <a:noFill/>
            <a:ln w="28575" cmpd="sng" cap="flat">
              <a:solidFill>
                <a:srgbClr val="333300"/>
              </a:solidFill>
              <a:prstDash val="solid"/>
              <a:round/>
            </a:ln>
          </p:spPr>
        </p:sp>
        <p:sp>
          <p:nvSpPr>
            <p:cNvPr id="2923" name="左大括号"/>
            <p:cNvSpPr>
              <a:spLocks/>
            </p:cNvSpPr>
            <p:nvPr/>
          </p:nvSpPr>
          <p:spPr>
            <a:xfrm flipV="1" rot="16200000">
              <a:off x="7281862" y="3305175"/>
              <a:ext cx="317499" cy="995361"/>
            </a:xfrm>
            <a:prstGeom prst="leftBrace">
              <a:avLst>
                <a:gd name="adj1" fmla="val 26110"/>
                <a:gd name="adj2" fmla="val 50000"/>
              </a:avLst>
            </a:prstGeom>
            <a:noFill/>
            <a:ln w="28575" cmpd="sng" cap="flat">
              <a:solidFill>
                <a:srgbClr val="333300"/>
              </a:solidFill>
              <a:prstDash val="solid"/>
              <a:round/>
            </a:ln>
          </p:spPr>
        </p:sp>
        <p:sp>
          <p:nvSpPr>
            <p:cNvPr id="2924" name="矩形"/>
            <p:cNvSpPr>
              <a:spLocks/>
            </p:cNvSpPr>
            <p:nvPr/>
          </p:nvSpPr>
          <p:spPr>
            <a:xfrm rot="0">
              <a:off x="6858000" y="2630487"/>
              <a:ext cx="1255711" cy="455550"/>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三态门</a:t>
              </a:r>
              <a:endPar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925" name="直线"/>
            <p:cNvSpPr>
              <a:spLocks/>
            </p:cNvSpPr>
            <p:nvPr/>
          </p:nvSpPr>
          <p:spPr>
            <a:xfrm flipV="1" rot="0">
              <a:off x="7010399" y="1868487"/>
              <a:ext cx="0" cy="609600"/>
            </a:xfrm>
            <a:prstGeom prst="line"/>
            <a:noFill/>
            <a:ln w="28575" cmpd="sng" cap="flat">
              <a:solidFill>
                <a:srgbClr val="000000"/>
              </a:solidFill>
              <a:prstDash val="solid"/>
              <a:round/>
            </a:ln>
          </p:spPr>
        </p:sp>
        <p:sp>
          <p:nvSpPr>
            <p:cNvPr id="2926" name="直线"/>
            <p:cNvSpPr>
              <a:spLocks/>
            </p:cNvSpPr>
            <p:nvPr/>
          </p:nvSpPr>
          <p:spPr>
            <a:xfrm flipV="1" rot="0">
              <a:off x="7315200" y="1563687"/>
              <a:ext cx="0" cy="914400"/>
            </a:xfrm>
            <a:prstGeom prst="line"/>
            <a:noFill/>
            <a:ln w="28575" cmpd="sng" cap="flat">
              <a:solidFill>
                <a:srgbClr val="000000"/>
              </a:solidFill>
              <a:prstDash val="solid"/>
              <a:round/>
            </a:ln>
          </p:spPr>
        </p:sp>
        <p:sp>
          <p:nvSpPr>
            <p:cNvPr id="2927" name="直线"/>
            <p:cNvSpPr>
              <a:spLocks/>
            </p:cNvSpPr>
            <p:nvPr/>
          </p:nvSpPr>
          <p:spPr>
            <a:xfrm flipV="1" rot="0">
              <a:off x="7620000" y="1335087"/>
              <a:ext cx="0" cy="1143000"/>
            </a:xfrm>
            <a:prstGeom prst="line"/>
            <a:noFill/>
            <a:ln w="28575" cmpd="sng" cap="flat">
              <a:solidFill>
                <a:srgbClr val="000000"/>
              </a:solidFill>
              <a:prstDash val="solid"/>
              <a:round/>
            </a:ln>
          </p:spPr>
        </p:sp>
        <p:sp>
          <p:nvSpPr>
            <p:cNvPr id="2928" name="直线"/>
            <p:cNvSpPr>
              <a:spLocks/>
            </p:cNvSpPr>
            <p:nvPr/>
          </p:nvSpPr>
          <p:spPr>
            <a:xfrm flipV="1" rot="0">
              <a:off x="7924800" y="1106487"/>
              <a:ext cx="0" cy="1371600"/>
            </a:xfrm>
            <a:prstGeom prst="line"/>
            <a:noFill/>
            <a:ln w="28575" cmpd="sng" cap="flat">
              <a:solidFill>
                <a:srgbClr val="000000"/>
              </a:solidFill>
              <a:prstDash val="solid"/>
              <a:round/>
            </a:ln>
          </p:spPr>
        </p:sp>
        <p:sp>
          <p:nvSpPr>
            <p:cNvPr id="2929" name="直线"/>
            <p:cNvSpPr>
              <a:spLocks/>
            </p:cNvSpPr>
            <p:nvPr/>
          </p:nvSpPr>
          <p:spPr>
            <a:xfrm rot="0">
              <a:off x="762000" y="1563687"/>
              <a:ext cx="6553200" cy="0"/>
            </a:xfrm>
            <a:prstGeom prst="line"/>
            <a:noFill/>
            <a:ln w="28575" cmpd="sng" cap="flat">
              <a:solidFill>
                <a:srgbClr val="000000"/>
              </a:solidFill>
              <a:prstDash val="solid"/>
              <a:round/>
            </a:ln>
          </p:spPr>
        </p:sp>
        <p:sp>
          <p:nvSpPr>
            <p:cNvPr id="2930" name="矩形"/>
            <p:cNvSpPr>
              <a:spLocks/>
            </p:cNvSpPr>
            <p:nvPr/>
          </p:nvSpPr>
          <p:spPr>
            <a:xfrm rot="0">
              <a:off x="2895600" y="2462213"/>
              <a:ext cx="1219200" cy="742950"/>
            </a:xfrm>
            <a:prstGeom prst="rect"/>
            <a:noFill/>
            <a:ln w="28575" cmpd="sng" cap="flat">
              <a:solidFill>
                <a:srgbClr val="333300"/>
              </a:solidFill>
              <a:prstDash val="solid"/>
              <a:miter/>
            </a:ln>
          </p:spPr>
        </p:sp>
        <p:sp>
          <p:nvSpPr>
            <p:cNvPr id="2931" name="椭圆"/>
            <p:cNvSpPr>
              <a:spLocks/>
            </p:cNvSpPr>
            <p:nvPr/>
          </p:nvSpPr>
          <p:spPr>
            <a:xfrm rot="0">
              <a:off x="4121150" y="2782886"/>
              <a:ext cx="114300" cy="133350"/>
            </a:xfrm>
            <a:prstGeom prst="ellipse"/>
            <a:noFill/>
            <a:ln w="28575" cmpd="sng" cap="flat">
              <a:solidFill>
                <a:srgbClr val="333300"/>
              </a:solidFill>
              <a:prstDash val="solid"/>
              <a:round/>
            </a:ln>
          </p:spPr>
        </p:sp>
        <p:sp>
          <p:nvSpPr>
            <p:cNvPr id="2932" name="直线"/>
            <p:cNvSpPr>
              <a:spLocks/>
            </p:cNvSpPr>
            <p:nvPr/>
          </p:nvSpPr>
          <p:spPr>
            <a:xfrm flipV="1" rot="0">
              <a:off x="3022600" y="3221037"/>
              <a:ext cx="0" cy="457200"/>
            </a:xfrm>
            <a:prstGeom prst="line"/>
            <a:noFill/>
            <a:ln w="28575" cmpd="sng" cap="flat">
              <a:solidFill>
                <a:srgbClr val="333300"/>
              </a:solidFill>
              <a:prstDash val="solid"/>
              <a:round/>
            </a:ln>
          </p:spPr>
        </p:sp>
        <p:sp>
          <p:nvSpPr>
            <p:cNvPr id="2933" name="直线"/>
            <p:cNvSpPr>
              <a:spLocks/>
            </p:cNvSpPr>
            <p:nvPr/>
          </p:nvSpPr>
          <p:spPr>
            <a:xfrm flipV="1" rot="0">
              <a:off x="3308350" y="3221037"/>
              <a:ext cx="0" cy="457200"/>
            </a:xfrm>
            <a:prstGeom prst="line"/>
            <a:noFill/>
            <a:ln w="28575" cmpd="sng" cap="flat">
              <a:solidFill>
                <a:srgbClr val="333300"/>
              </a:solidFill>
              <a:prstDash val="solid"/>
              <a:round/>
            </a:ln>
          </p:spPr>
        </p:sp>
        <p:sp>
          <p:nvSpPr>
            <p:cNvPr id="2934" name="直线"/>
            <p:cNvSpPr>
              <a:spLocks/>
            </p:cNvSpPr>
            <p:nvPr/>
          </p:nvSpPr>
          <p:spPr>
            <a:xfrm flipV="1" rot="0">
              <a:off x="3613149" y="3221037"/>
              <a:ext cx="0" cy="457200"/>
            </a:xfrm>
            <a:prstGeom prst="line"/>
            <a:noFill/>
            <a:ln w="28575" cmpd="sng" cap="flat">
              <a:solidFill>
                <a:srgbClr val="333300"/>
              </a:solidFill>
              <a:prstDash val="solid"/>
              <a:round/>
            </a:ln>
          </p:spPr>
        </p:sp>
        <p:sp>
          <p:nvSpPr>
            <p:cNvPr id="2935" name="直线"/>
            <p:cNvSpPr>
              <a:spLocks/>
            </p:cNvSpPr>
            <p:nvPr/>
          </p:nvSpPr>
          <p:spPr>
            <a:xfrm flipV="1" rot="0">
              <a:off x="3917950" y="3221037"/>
              <a:ext cx="0" cy="457200"/>
            </a:xfrm>
            <a:prstGeom prst="line"/>
            <a:noFill/>
            <a:ln w="28575" cmpd="sng" cap="flat">
              <a:solidFill>
                <a:srgbClr val="333300"/>
              </a:solidFill>
              <a:prstDash val="solid"/>
              <a:round/>
            </a:ln>
          </p:spPr>
        </p:sp>
        <p:sp>
          <p:nvSpPr>
            <p:cNvPr id="2936" name="直线"/>
            <p:cNvSpPr>
              <a:spLocks/>
            </p:cNvSpPr>
            <p:nvPr/>
          </p:nvSpPr>
          <p:spPr>
            <a:xfrm rot="0">
              <a:off x="4225925" y="2859087"/>
              <a:ext cx="346075" cy="0"/>
            </a:xfrm>
            <a:prstGeom prst="line"/>
            <a:noFill/>
            <a:ln w="28575" cmpd="sng" cap="flat">
              <a:solidFill>
                <a:srgbClr val="333300"/>
              </a:solidFill>
              <a:prstDash val="solid"/>
              <a:round/>
            </a:ln>
          </p:spPr>
        </p:sp>
        <p:sp>
          <p:nvSpPr>
            <p:cNvPr id="2937" name="左大括号"/>
            <p:cNvSpPr>
              <a:spLocks/>
            </p:cNvSpPr>
            <p:nvPr/>
          </p:nvSpPr>
          <p:spPr>
            <a:xfrm flipV="1" rot="16200000">
              <a:off x="3319461" y="3305174"/>
              <a:ext cx="317499" cy="995362"/>
            </a:xfrm>
            <a:prstGeom prst="leftBrace">
              <a:avLst>
                <a:gd name="adj1" fmla="val 26125"/>
                <a:gd name="adj2" fmla="val 50000"/>
              </a:avLst>
            </a:prstGeom>
            <a:noFill/>
            <a:ln w="28575" cmpd="sng" cap="flat">
              <a:solidFill>
                <a:srgbClr val="333300"/>
              </a:solidFill>
              <a:prstDash val="solid"/>
              <a:round/>
            </a:ln>
          </p:spPr>
        </p:sp>
        <p:sp>
          <p:nvSpPr>
            <p:cNvPr id="2938" name="矩形"/>
            <p:cNvSpPr>
              <a:spLocks/>
            </p:cNvSpPr>
            <p:nvPr/>
          </p:nvSpPr>
          <p:spPr>
            <a:xfrm rot="0">
              <a:off x="2895600" y="2630487"/>
              <a:ext cx="1255711" cy="455550"/>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三态门</a:t>
              </a:r>
              <a:endPar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939" name="直线"/>
            <p:cNvSpPr>
              <a:spLocks/>
            </p:cNvSpPr>
            <p:nvPr/>
          </p:nvSpPr>
          <p:spPr>
            <a:xfrm flipV="1" rot="0">
              <a:off x="3048000" y="1868487"/>
              <a:ext cx="0" cy="609600"/>
            </a:xfrm>
            <a:prstGeom prst="line"/>
            <a:noFill/>
            <a:ln w="28575" cmpd="sng" cap="flat">
              <a:solidFill>
                <a:srgbClr val="000000"/>
              </a:solidFill>
              <a:prstDash val="solid"/>
              <a:round/>
            </a:ln>
          </p:spPr>
        </p:sp>
        <p:sp>
          <p:nvSpPr>
            <p:cNvPr id="2940" name="直线"/>
            <p:cNvSpPr>
              <a:spLocks/>
            </p:cNvSpPr>
            <p:nvPr/>
          </p:nvSpPr>
          <p:spPr>
            <a:xfrm flipV="1" rot="0">
              <a:off x="3352800" y="1563687"/>
              <a:ext cx="0" cy="914400"/>
            </a:xfrm>
            <a:prstGeom prst="line"/>
            <a:noFill/>
            <a:ln w="28575" cmpd="sng" cap="flat">
              <a:solidFill>
                <a:srgbClr val="000000"/>
              </a:solidFill>
              <a:prstDash val="solid"/>
              <a:round/>
            </a:ln>
          </p:spPr>
        </p:sp>
        <p:sp>
          <p:nvSpPr>
            <p:cNvPr id="2941" name="直线"/>
            <p:cNvSpPr>
              <a:spLocks/>
            </p:cNvSpPr>
            <p:nvPr/>
          </p:nvSpPr>
          <p:spPr>
            <a:xfrm flipV="1" rot="0">
              <a:off x="3657600" y="1335087"/>
              <a:ext cx="0" cy="1143000"/>
            </a:xfrm>
            <a:prstGeom prst="line"/>
            <a:noFill/>
            <a:ln w="28575" cmpd="sng" cap="flat">
              <a:solidFill>
                <a:srgbClr val="000000"/>
              </a:solidFill>
              <a:prstDash val="solid"/>
              <a:round/>
            </a:ln>
          </p:spPr>
        </p:sp>
        <p:sp>
          <p:nvSpPr>
            <p:cNvPr id="2942" name="直线"/>
            <p:cNvSpPr>
              <a:spLocks/>
            </p:cNvSpPr>
            <p:nvPr/>
          </p:nvSpPr>
          <p:spPr>
            <a:xfrm flipV="1" rot="0">
              <a:off x="3962400" y="1106487"/>
              <a:ext cx="0" cy="1371600"/>
            </a:xfrm>
            <a:prstGeom prst="line"/>
            <a:noFill/>
            <a:ln w="28575" cmpd="sng" cap="flat">
              <a:solidFill>
                <a:srgbClr val="000000"/>
              </a:solidFill>
              <a:prstDash val="solid"/>
              <a:round/>
            </a:ln>
          </p:spPr>
        </p:sp>
        <p:sp>
          <p:nvSpPr>
            <p:cNvPr id="2943" name="矩形"/>
            <p:cNvSpPr>
              <a:spLocks/>
            </p:cNvSpPr>
            <p:nvPr/>
          </p:nvSpPr>
          <p:spPr>
            <a:xfrm rot="0">
              <a:off x="873125" y="2490787"/>
              <a:ext cx="1219199" cy="742950"/>
            </a:xfrm>
            <a:prstGeom prst="rect"/>
            <a:noFill/>
            <a:ln w="28575" cmpd="sng" cap="flat">
              <a:solidFill>
                <a:srgbClr val="333300"/>
              </a:solidFill>
              <a:prstDash val="solid"/>
              <a:miter/>
            </a:ln>
          </p:spPr>
        </p:sp>
        <p:sp>
          <p:nvSpPr>
            <p:cNvPr id="2944" name="椭圆"/>
            <p:cNvSpPr>
              <a:spLocks/>
            </p:cNvSpPr>
            <p:nvPr/>
          </p:nvSpPr>
          <p:spPr>
            <a:xfrm rot="0">
              <a:off x="2098675" y="2779712"/>
              <a:ext cx="114300" cy="133350"/>
            </a:xfrm>
            <a:prstGeom prst="ellipse"/>
            <a:noFill/>
            <a:ln w="28575" cmpd="sng" cap="flat">
              <a:solidFill>
                <a:srgbClr val="333300"/>
              </a:solidFill>
              <a:prstDash val="solid"/>
              <a:round/>
            </a:ln>
          </p:spPr>
        </p:sp>
        <p:sp>
          <p:nvSpPr>
            <p:cNvPr id="2945" name="直线"/>
            <p:cNvSpPr>
              <a:spLocks/>
            </p:cNvSpPr>
            <p:nvPr/>
          </p:nvSpPr>
          <p:spPr>
            <a:xfrm flipV="1" rot="0">
              <a:off x="1000124" y="3217862"/>
              <a:ext cx="0" cy="457200"/>
            </a:xfrm>
            <a:prstGeom prst="line"/>
            <a:noFill/>
            <a:ln w="28575" cmpd="sng" cap="flat">
              <a:solidFill>
                <a:srgbClr val="333300"/>
              </a:solidFill>
              <a:prstDash val="solid"/>
              <a:round/>
            </a:ln>
          </p:spPr>
        </p:sp>
        <p:sp>
          <p:nvSpPr>
            <p:cNvPr id="2946" name="直线"/>
            <p:cNvSpPr>
              <a:spLocks/>
            </p:cNvSpPr>
            <p:nvPr/>
          </p:nvSpPr>
          <p:spPr>
            <a:xfrm flipV="1" rot="0">
              <a:off x="1285875" y="3217862"/>
              <a:ext cx="0" cy="457200"/>
            </a:xfrm>
            <a:prstGeom prst="line"/>
            <a:noFill/>
            <a:ln w="28575" cmpd="sng" cap="flat">
              <a:solidFill>
                <a:srgbClr val="333300"/>
              </a:solidFill>
              <a:prstDash val="solid"/>
              <a:round/>
            </a:ln>
          </p:spPr>
        </p:sp>
        <p:sp>
          <p:nvSpPr>
            <p:cNvPr id="2947" name="直线"/>
            <p:cNvSpPr>
              <a:spLocks/>
            </p:cNvSpPr>
            <p:nvPr/>
          </p:nvSpPr>
          <p:spPr>
            <a:xfrm flipV="1" rot="0">
              <a:off x="1590675" y="3217862"/>
              <a:ext cx="0" cy="457200"/>
            </a:xfrm>
            <a:prstGeom prst="line"/>
            <a:noFill/>
            <a:ln w="28575" cmpd="sng" cap="flat">
              <a:solidFill>
                <a:srgbClr val="333300"/>
              </a:solidFill>
              <a:prstDash val="solid"/>
              <a:round/>
            </a:ln>
          </p:spPr>
        </p:sp>
        <p:sp>
          <p:nvSpPr>
            <p:cNvPr id="2948" name="直线"/>
            <p:cNvSpPr>
              <a:spLocks/>
            </p:cNvSpPr>
            <p:nvPr/>
          </p:nvSpPr>
          <p:spPr>
            <a:xfrm flipV="1" rot="0">
              <a:off x="1895475" y="3217862"/>
              <a:ext cx="0" cy="457200"/>
            </a:xfrm>
            <a:prstGeom prst="line"/>
            <a:noFill/>
            <a:ln w="28575" cmpd="sng" cap="flat">
              <a:solidFill>
                <a:srgbClr val="333300"/>
              </a:solidFill>
              <a:prstDash val="solid"/>
              <a:round/>
            </a:ln>
          </p:spPr>
        </p:sp>
        <p:sp>
          <p:nvSpPr>
            <p:cNvPr id="2949" name="直线"/>
            <p:cNvSpPr>
              <a:spLocks/>
            </p:cNvSpPr>
            <p:nvPr/>
          </p:nvSpPr>
          <p:spPr>
            <a:xfrm rot="0">
              <a:off x="2203450" y="2855912"/>
              <a:ext cx="304800" cy="0"/>
            </a:xfrm>
            <a:prstGeom prst="line"/>
            <a:noFill/>
            <a:ln w="28575" cmpd="sng" cap="flat">
              <a:solidFill>
                <a:srgbClr val="333300"/>
              </a:solidFill>
              <a:prstDash val="solid"/>
              <a:round/>
            </a:ln>
          </p:spPr>
        </p:sp>
        <p:sp>
          <p:nvSpPr>
            <p:cNvPr id="2950" name="左大括号"/>
            <p:cNvSpPr>
              <a:spLocks/>
            </p:cNvSpPr>
            <p:nvPr/>
          </p:nvSpPr>
          <p:spPr>
            <a:xfrm flipV="1" rot="16200000">
              <a:off x="1296986" y="3301999"/>
              <a:ext cx="317499" cy="995363"/>
            </a:xfrm>
            <a:prstGeom prst="leftBrace">
              <a:avLst>
                <a:gd name="adj1" fmla="val 26110"/>
                <a:gd name="adj2" fmla="val 50000"/>
              </a:avLst>
            </a:prstGeom>
            <a:noFill/>
            <a:ln w="28575" cmpd="sng" cap="flat">
              <a:solidFill>
                <a:srgbClr val="333300"/>
              </a:solidFill>
              <a:prstDash val="solid"/>
              <a:round/>
            </a:ln>
          </p:spPr>
        </p:sp>
        <p:sp>
          <p:nvSpPr>
            <p:cNvPr id="2951" name="矩形"/>
            <p:cNvSpPr>
              <a:spLocks/>
            </p:cNvSpPr>
            <p:nvPr/>
          </p:nvSpPr>
          <p:spPr>
            <a:xfrm rot="0">
              <a:off x="873125" y="2627312"/>
              <a:ext cx="1255712" cy="455549"/>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三态门</a:t>
              </a:r>
              <a:endPar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952" name="直线"/>
            <p:cNvSpPr>
              <a:spLocks/>
            </p:cNvSpPr>
            <p:nvPr/>
          </p:nvSpPr>
          <p:spPr>
            <a:xfrm flipV="1" rot="0">
              <a:off x="1025525" y="1865312"/>
              <a:ext cx="0" cy="609599"/>
            </a:xfrm>
            <a:prstGeom prst="line"/>
            <a:noFill/>
            <a:ln w="28575" cmpd="sng" cap="flat">
              <a:solidFill>
                <a:srgbClr val="000000"/>
              </a:solidFill>
              <a:prstDash val="solid"/>
              <a:round/>
            </a:ln>
          </p:spPr>
        </p:sp>
        <p:sp>
          <p:nvSpPr>
            <p:cNvPr id="2953" name="直线"/>
            <p:cNvSpPr>
              <a:spLocks/>
            </p:cNvSpPr>
            <p:nvPr/>
          </p:nvSpPr>
          <p:spPr>
            <a:xfrm flipV="1" rot="0">
              <a:off x="1330325" y="1560512"/>
              <a:ext cx="0" cy="914400"/>
            </a:xfrm>
            <a:prstGeom prst="line"/>
            <a:noFill/>
            <a:ln w="28575" cmpd="sng" cap="flat">
              <a:solidFill>
                <a:srgbClr val="000000"/>
              </a:solidFill>
              <a:prstDash val="solid"/>
              <a:round/>
            </a:ln>
          </p:spPr>
        </p:sp>
        <p:sp>
          <p:nvSpPr>
            <p:cNvPr id="2954" name="直线"/>
            <p:cNvSpPr>
              <a:spLocks/>
            </p:cNvSpPr>
            <p:nvPr/>
          </p:nvSpPr>
          <p:spPr>
            <a:xfrm flipV="1" rot="0">
              <a:off x="1635124" y="1331912"/>
              <a:ext cx="0" cy="1143000"/>
            </a:xfrm>
            <a:prstGeom prst="line"/>
            <a:noFill/>
            <a:ln w="28575" cmpd="sng" cap="flat">
              <a:solidFill>
                <a:srgbClr val="000000"/>
              </a:solidFill>
              <a:prstDash val="solid"/>
              <a:round/>
            </a:ln>
          </p:spPr>
        </p:sp>
        <p:sp>
          <p:nvSpPr>
            <p:cNvPr id="2955" name="直线"/>
            <p:cNvSpPr>
              <a:spLocks/>
            </p:cNvSpPr>
            <p:nvPr/>
          </p:nvSpPr>
          <p:spPr>
            <a:xfrm flipV="1" rot="0">
              <a:off x="1939925" y="1103312"/>
              <a:ext cx="0" cy="1371600"/>
            </a:xfrm>
            <a:prstGeom prst="line"/>
            <a:noFill/>
            <a:ln w="28575" cmpd="sng" cap="flat">
              <a:solidFill>
                <a:srgbClr val="000000"/>
              </a:solidFill>
              <a:prstDash val="solid"/>
              <a:round/>
            </a:ln>
          </p:spPr>
        </p:sp>
        <p:graphicFrame>
          <p:nvGraphicFramePr>
            <p:cNvPr id="2956" name="对象"/>
            <p:cNvGraphicFramePr>
              <a:graphicFrameLocks noChangeAspect="1"/>
            </p:cNvGraphicFramePr>
            <p:nvPr/>
          </p:nvGraphicFramePr>
          <p:xfrm>
            <a:off x="2832075" y="4459312"/>
            <a:ext cx="430241" cy="457179"/>
          </p:xfrm>
          <a:graphic>
            <a:graphicData uri="http://schemas.openxmlformats.org/presentationml/2006/ole">
              <mc:AlternateContent xmlns:mc="http://schemas.openxmlformats.org/markup-compatibility/2006">
                <mc:Choice xmlns:v="urn:schemas-microsoft-com:vml" Requires="v">
                  <p:oleObj spid="" name="package" r:id="rId5" imgW="0" imgH="0" progId="package">
                    <p:embed/>
                  </p:oleObj>
                </mc:Choice>
                <mc:Fallback>
                  <p:oleObj name="package" r:id="rId5" imgW="0" imgH="0" progId="package">
                    <p:embed/>
                    <p:pic>
                      <p:nvPicPr>
                        <p:cNvPr id="2956" name="对象"/>
                        <p:cNvPicPr>
                          <a:picLocks noChangeAspect="1"/>
                        </p:cNvPicPr>
                        <p:nvPr/>
                      </p:nvPicPr>
                      <p:blipFill>
                        <a:blip r:embed="rId6" cstate="print"/>
                        <a:stretch>
                          <a:fillRect/>
                        </a:stretch>
                      </p:blipFill>
                      <p:spPr>
                        <a:xfrm rot="0">
                          <a:off x="2832075" y="4459312"/>
                          <a:ext cx="430241" cy="457179"/>
                        </a:xfrm>
                        <a:prstGeom prst="rect"/>
                        <a:noFill/>
                        <a:ln w="9525" cmpd="sng" cap="flat">
                          <a:noFill/>
                          <a:prstDash val="solid"/>
                          <a:miter/>
                        </a:ln>
                      </p:spPr>
                    </p:pic>
                  </p:oleObj>
                </mc:Fallback>
              </mc:AlternateContent>
            </a:graphicData>
          </a:graphic>
        </p:graphicFrame>
        <p:graphicFrame>
          <p:nvGraphicFramePr>
            <p:cNvPr id="2957" name="对象"/>
            <p:cNvGraphicFramePr>
              <a:graphicFrameLocks noChangeAspect="1"/>
            </p:cNvGraphicFramePr>
            <p:nvPr/>
          </p:nvGraphicFramePr>
          <p:xfrm>
            <a:off x="3505211" y="4419627"/>
            <a:ext cx="430184" cy="457179"/>
          </p:xfrm>
          <a:graphic>
            <a:graphicData uri="http://schemas.openxmlformats.org/presentationml/2006/ole">
              <mc:AlternateContent xmlns:mc="http://schemas.openxmlformats.org/markup-compatibility/2006">
                <mc:Choice xmlns:v="urn:schemas-microsoft-com:vml" Requires="v">
                  <p:oleObj spid="" name="package" r:id="rId7" imgW="0" imgH="0" progId="package">
                    <p:embed/>
                  </p:oleObj>
                </mc:Choice>
                <mc:Fallback>
                  <p:oleObj name="package" r:id="rId7" imgW="0" imgH="0" progId="package">
                    <p:embed/>
                    <p:pic>
                      <p:nvPicPr>
                        <p:cNvPr id="2957" name="对象"/>
                        <p:cNvPicPr>
                          <a:picLocks noChangeAspect="1"/>
                        </p:cNvPicPr>
                        <p:nvPr/>
                      </p:nvPicPr>
                      <p:blipFill>
                        <a:blip r:embed="rId8" cstate="print"/>
                        <a:stretch>
                          <a:fillRect/>
                        </a:stretch>
                      </p:blipFill>
                      <p:spPr>
                        <a:xfrm rot="0">
                          <a:off x="3505211" y="4419627"/>
                          <a:ext cx="430184" cy="457179"/>
                        </a:xfrm>
                        <a:prstGeom prst="rect"/>
                        <a:noFill/>
                        <a:ln w="9525" cmpd="sng" cap="flat">
                          <a:noFill/>
                          <a:prstDash val="solid"/>
                          <a:miter/>
                        </a:ln>
                      </p:spPr>
                    </p:pic>
                  </p:oleObj>
                </mc:Fallback>
              </mc:AlternateContent>
            </a:graphicData>
          </a:graphic>
        </p:graphicFrame>
        <p:graphicFrame>
          <p:nvGraphicFramePr>
            <p:cNvPr id="2958" name="对象"/>
            <p:cNvGraphicFramePr>
              <a:graphicFrameLocks noChangeAspect="1"/>
            </p:cNvGraphicFramePr>
            <p:nvPr/>
          </p:nvGraphicFramePr>
          <p:xfrm>
            <a:off x="4205285" y="4459312"/>
            <a:ext cx="428626" cy="457179"/>
          </p:xfrm>
          <a:graphic>
            <a:graphicData uri="http://schemas.openxmlformats.org/presentationml/2006/ole">
              <mc:AlternateContent xmlns:mc="http://schemas.openxmlformats.org/markup-compatibility/2006">
                <mc:Choice xmlns:v="urn:schemas-microsoft-com:vml" Requires="v">
                  <p:oleObj spid="" name="package" r:id="rId9" imgW="0" imgH="0" progId="package">
                    <p:embed/>
                  </p:oleObj>
                </mc:Choice>
                <mc:Fallback>
                  <p:oleObj name="package" r:id="rId9" imgW="0" imgH="0" progId="package">
                    <p:embed/>
                    <p:pic>
                      <p:nvPicPr>
                        <p:cNvPr id="2958" name="对象"/>
                        <p:cNvPicPr>
                          <a:picLocks noChangeAspect="1"/>
                        </p:cNvPicPr>
                        <p:nvPr/>
                      </p:nvPicPr>
                      <p:blipFill>
                        <a:blip r:embed="rId10" cstate="print"/>
                        <a:stretch>
                          <a:fillRect/>
                        </a:stretch>
                      </p:blipFill>
                      <p:spPr>
                        <a:xfrm rot="0">
                          <a:off x="4205285" y="4459312"/>
                          <a:ext cx="428626" cy="457179"/>
                        </a:xfrm>
                        <a:prstGeom prst="rect"/>
                        <a:noFill/>
                        <a:ln w="9525" cmpd="sng" cap="flat">
                          <a:noFill/>
                          <a:prstDash val="solid"/>
                          <a:miter/>
                        </a:ln>
                      </p:spPr>
                    </p:pic>
                  </p:oleObj>
                </mc:Fallback>
              </mc:AlternateContent>
            </a:graphicData>
          </a:graphic>
        </p:graphicFrame>
        <p:sp>
          <p:nvSpPr>
            <p:cNvPr id="2959" name="矩形"/>
            <p:cNvSpPr>
              <a:spLocks/>
            </p:cNvSpPr>
            <p:nvPr/>
          </p:nvSpPr>
          <p:spPr>
            <a:xfrm rot="0">
              <a:off x="4953000" y="2459037"/>
              <a:ext cx="1219200" cy="742950"/>
            </a:xfrm>
            <a:prstGeom prst="rect"/>
            <a:noFill/>
            <a:ln w="28575" cmpd="sng" cap="flat">
              <a:solidFill>
                <a:srgbClr val="333300"/>
              </a:solidFill>
              <a:prstDash val="solid"/>
              <a:miter/>
            </a:ln>
          </p:spPr>
        </p:sp>
        <p:sp>
          <p:nvSpPr>
            <p:cNvPr id="2960" name="椭圆"/>
            <p:cNvSpPr>
              <a:spLocks/>
            </p:cNvSpPr>
            <p:nvPr/>
          </p:nvSpPr>
          <p:spPr>
            <a:xfrm rot="0">
              <a:off x="6178549" y="2779712"/>
              <a:ext cx="114300" cy="133350"/>
            </a:xfrm>
            <a:prstGeom prst="ellipse"/>
            <a:noFill/>
            <a:ln w="28575" cmpd="sng" cap="flat">
              <a:solidFill>
                <a:srgbClr val="333300"/>
              </a:solidFill>
              <a:prstDash val="solid"/>
              <a:round/>
            </a:ln>
          </p:spPr>
        </p:sp>
        <p:sp>
          <p:nvSpPr>
            <p:cNvPr id="2961" name="直线"/>
            <p:cNvSpPr>
              <a:spLocks/>
            </p:cNvSpPr>
            <p:nvPr/>
          </p:nvSpPr>
          <p:spPr>
            <a:xfrm flipV="1" rot="0">
              <a:off x="5079998" y="3217862"/>
              <a:ext cx="0" cy="457200"/>
            </a:xfrm>
            <a:prstGeom prst="line"/>
            <a:noFill/>
            <a:ln w="28575" cmpd="sng" cap="flat">
              <a:solidFill>
                <a:srgbClr val="333300"/>
              </a:solidFill>
              <a:prstDash val="solid"/>
              <a:round/>
            </a:ln>
          </p:spPr>
        </p:sp>
        <p:sp>
          <p:nvSpPr>
            <p:cNvPr id="2962" name="直线"/>
            <p:cNvSpPr>
              <a:spLocks/>
            </p:cNvSpPr>
            <p:nvPr/>
          </p:nvSpPr>
          <p:spPr>
            <a:xfrm flipV="1" rot="0">
              <a:off x="5365750" y="3217862"/>
              <a:ext cx="0" cy="457200"/>
            </a:xfrm>
            <a:prstGeom prst="line"/>
            <a:noFill/>
            <a:ln w="28575" cmpd="sng" cap="flat">
              <a:solidFill>
                <a:srgbClr val="333300"/>
              </a:solidFill>
              <a:prstDash val="solid"/>
              <a:round/>
            </a:ln>
          </p:spPr>
        </p:sp>
        <p:sp>
          <p:nvSpPr>
            <p:cNvPr id="2963" name="直线"/>
            <p:cNvSpPr>
              <a:spLocks/>
            </p:cNvSpPr>
            <p:nvPr/>
          </p:nvSpPr>
          <p:spPr>
            <a:xfrm flipV="1" rot="0">
              <a:off x="5670550" y="3217862"/>
              <a:ext cx="0" cy="457200"/>
            </a:xfrm>
            <a:prstGeom prst="line"/>
            <a:noFill/>
            <a:ln w="28575" cmpd="sng" cap="flat">
              <a:solidFill>
                <a:srgbClr val="333300"/>
              </a:solidFill>
              <a:prstDash val="solid"/>
              <a:round/>
            </a:ln>
          </p:spPr>
        </p:sp>
        <p:sp>
          <p:nvSpPr>
            <p:cNvPr id="2964" name="直线"/>
            <p:cNvSpPr>
              <a:spLocks/>
            </p:cNvSpPr>
            <p:nvPr/>
          </p:nvSpPr>
          <p:spPr>
            <a:xfrm flipV="1" rot="0">
              <a:off x="5975350" y="3217862"/>
              <a:ext cx="0" cy="457200"/>
            </a:xfrm>
            <a:prstGeom prst="line"/>
            <a:noFill/>
            <a:ln w="28575" cmpd="sng" cap="flat">
              <a:solidFill>
                <a:srgbClr val="333300"/>
              </a:solidFill>
              <a:prstDash val="solid"/>
              <a:round/>
            </a:ln>
          </p:spPr>
        </p:sp>
        <p:sp>
          <p:nvSpPr>
            <p:cNvPr id="2965" name="直线"/>
            <p:cNvSpPr>
              <a:spLocks/>
            </p:cNvSpPr>
            <p:nvPr/>
          </p:nvSpPr>
          <p:spPr>
            <a:xfrm rot="0">
              <a:off x="6283325" y="2855912"/>
              <a:ext cx="346074" cy="0"/>
            </a:xfrm>
            <a:prstGeom prst="line"/>
            <a:noFill/>
            <a:ln w="28575" cmpd="sng" cap="flat">
              <a:solidFill>
                <a:srgbClr val="333300"/>
              </a:solidFill>
              <a:prstDash val="solid"/>
              <a:round/>
            </a:ln>
          </p:spPr>
        </p:sp>
        <p:sp>
          <p:nvSpPr>
            <p:cNvPr id="2966" name="左大括号"/>
            <p:cNvSpPr>
              <a:spLocks/>
            </p:cNvSpPr>
            <p:nvPr/>
          </p:nvSpPr>
          <p:spPr>
            <a:xfrm flipV="1" rot="16200000">
              <a:off x="5376863" y="3301999"/>
              <a:ext cx="317499" cy="995363"/>
            </a:xfrm>
            <a:prstGeom prst="leftBrace">
              <a:avLst>
                <a:gd name="adj1" fmla="val 26110"/>
                <a:gd name="adj2" fmla="val 50000"/>
              </a:avLst>
            </a:prstGeom>
            <a:noFill/>
            <a:ln w="28575" cmpd="sng" cap="flat">
              <a:solidFill>
                <a:srgbClr val="333300"/>
              </a:solidFill>
              <a:prstDash val="solid"/>
              <a:round/>
            </a:ln>
          </p:spPr>
        </p:sp>
        <p:sp>
          <p:nvSpPr>
            <p:cNvPr id="2967" name="矩形"/>
            <p:cNvSpPr>
              <a:spLocks/>
            </p:cNvSpPr>
            <p:nvPr/>
          </p:nvSpPr>
          <p:spPr>
            <a:xfrm rot="0">
              <a:off x="4953000" y="2627312"/>
              <a:ext cx="1255711" cy="455549"/>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三态门</a:t>
              </a:r>
              <a:endParaRPr lang="zh-CN" altLang="en-US" sz="24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968" name="直线"/>
            <p:cNvSpPr>
              <a:spLocks/>
            </p:cNvSpPr>
            <p:nvPr/>
          </p:nvSpPr>
          <p:spPr>
            <a:xfrm flipV="1" rot="0">
              <a:off x="5105400" y="1865312"/>
              <a:ext cx="0" cy="609599"/>
            </a:xfrm>
            <a:prstGeom prst="line"/>
            <a:noFill/>
            <a:ln w="28575" cmpd="sng" cap="flat">
              <a:solidFill>
                <a:srgbClr val="000000"/>
              </a:solidFill>
              <a:prstDash val="solid"/>
              <a:round/>
            </a:ln>
          </p:spPr>
        </p:sp>
        <p:sp>
          <p:nvSpPr>
            <p:cNvPr id="2969" name="直线"/>
            <p:cNvSpPr>
              <a:spLocks/>
            </p:cNvSpPr>
            <p:nvPr/>
          </p:nvSpPr>
          <p:spPr>
            <a:xfrm flipV="1" rot="0">
              <a:off x="5410200" y="1560512"/>
              <a:ext cx="0" cy="914400"/>
            </a:xfrm>
            <a:prstGeom prst="line"/>
            <a:noFill/>
            <a:ln w="28575" cmpd="sng" cap="flat">
              <a:solidFill>
                <a:srgbClr val="000000"/>
              </a:solidFill>
              <a:prstDash val="solid"/>
              <a:round/>
            </a:ln>
          </p:spPr>
        </p:sp>
        <p:sp>
          <p:nvSpPr>
            <p:cNvPr id="2970" name="直线"/>
            <p:cNvSpPr>
              <a:spLocks/>
            </p:cNvSpPr>
            <p:nvPr/>
          </p:nvSpPr>
          <p:spPr>
            <a:xfrm flipV="1" rot="0">
              <a:off x="5715000" y="1331912"/>
              <a:ext cx="0" cy="1143000"/>
            </a:xfrm>
            <a:prstGeom prst="line"/>
            <a:noFill/>
            <a:ln w="28575" cmpd="sng" cap="flat">
              <a:solidFill>
                <a:srgbClr val="000000"/>
              </a:solidFill>
              <a:prstDash val="solid"/>
              <a:round/>
            </a:ln>
          </p:spPr>
        </p:sp>
        <p:sp>
          <p:nvSpPr>
            <p:cNvPr id="2971" name="直线"/>
            <p:cNvSpPr>
              <a:spLocks/>
            </p:cNvSpPr>
            <p:nvPr/>
          </p:nvSpPr>
          <p:spPr>
            <a:xfrm flipV="1" rot="0">
              <a:off x="6019799" y="1103312"/>
              <a:ext cx="0" cy="1371600"/>
            </a:xfrm>
            <a:prstGeom prst="line"/>
            <a:noFill/>
            <a:ln w="28575" cmpd="sng" cap="flat">
              <a:solidFill>
                <a:srgbClr val="000000"/>
              </a:solidFill>
              <a:prstDash val="solid"/>
              <a:round/>
            </a:ln>
          </p:spPr>
        </p:sp>
        <p:graphicFrame>
          <p:nvGraphicFramePr>
            <p:cNvPr id="2972" name="对象"/>
            <p:cNvGraphicFramePr>
              <a:graphicFrameLocks noChangeAspect="1"/>
            </p:cNvGraphicFramePr>
            <p:nvPr/>
          </p:nvGraphicFramePr>
          <p:xfrm>
            <a:off x="761993" y="4789478"/>
            <a:ext cx="1904998" cy="544507"/>
          </p:xfrm>
          <a:graphic>
            <a:graphicData uri="http://schemas.openxmlformats.org/presentationml/2006/ole">
              <mc:AlternateContent xmlns:mc="http://schemas.openxmlformats.org/markup-compatibility/2006">
                <mc:Choice xmlns:v="urn:schemas-microsoft-com:vml" Requires="v">
                  <p:oleObj spid="" name="package" r:id="rId11" imgW="0" imgH="0" progId="package">
                    <p:embed/>
                  </p:oleObj>
                </mc:Choice>
                <mc:Fallback>
                  <p:oleObj name="package" r:id="rId11" imgW="0" imgH="0" progId="package">
                    <p:embed/>
                    <p:pic>
                      <p:nvPicPr>
                        <p:cNvPr id="2972" name="对象"/>
                        <p:cNvPicPr>
                          <a:picLocks noChangeAspect="1"/>
                        </p:cNvPicPr>
                        <p:nvPr/>
                      </p:nvPicPr>
                      <p:blipFill>
                        <a:blip r:embed="rId12" cstate="print"/>
                        <a:stretch>
                          <a:fillRect/>
                        </a:stretch>
                      </p:blipFill>
                      <p:spPr>
                        <a:xfrm rot="0">
                          <a:off x="761993" y="4789478"/>
                          <a:ext cx="1904998" cy="544507"/>
                        </a:xfrm>
                        <a:prstGeom prst="rect"/>
                        <a:noFill/>
                        <a:ln w="9525" cmpd="sng" cap="flat">
                          <a:noFill/>
                          <a:prstDash val="solid"/>
                          <a:miter/>
                        </a:ln>
                      </p:spPr>
                    </p:pic>
                  </p:oleObj>
                </mc:Fallback>
              </mc:AlternateContent>
            </a:graphicData>
          </a:graphic>
        </p:graphicFrame>
        <p:sp>
          <p:nvSpPr>
            <p:cNvPr id="2973" name="矩形"/>
            <p:cNvSpPr>
              <a:spLocks/>
            </p:cNvSpPr>
            <p:nvPr/>
          </p:nvSpPr>
          <p:spPr>
            <a:xfrm rot="0">
              <a:off x="663575" y="5238749"/>
              <a:ext cx="1970086" cy="561974"/>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译码器工作</a:t>
              </a:r>
              <a:endPar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aphicFrame>
          <p:nvGraphicFramePr>
            <p:cNvPr id="2974" name="对象"/>
            <p:cNvGraphicFramePr>
              <a:graphicFrameLocks noChangeAspect="1"/>
            </p:cNvGraphicFramePr>
            <p:nvPr/>
          </p:nvGraphicFramePr>
          <p:xfrm>
            <a:off x="4800610" y="4419627"/>
            <a:ext cx="430241" cy="457179"/>
          </p:xfrm>
          <a:graphic>
            <a:graphicData uri="http://schemas.openxmlformats.org/presentationml/2006/ole">
              <mc:AlternateContent xmlns:mc="http://schemas.openxmlformats.org/markup-compatibility/2006">
                <mc:Choice xmlns:v="urn:schemas-microsoft-com:vml" Requires="v">
                  <p:oleObj spid="" name="package" r:id="rId13" imgW="0" imgH="0" progId="package">
                    <p:embed/>
                  </p:oleObj>
                </mc:Choice>
                <mc:Fallback>
                  <p:oleObj name="package" r:id="rId13" imgW="0" imgH="0" progId="package">
                    <p:embed/>
                    <p:pic>
                      <p:nvPicPr>
                        <p:cNvPr id="2974" name="对象"/>
                        <p:cNvPicPr>
                          <a:picLocks noChangeAspect="1"/>
                        </p:cNvPicPr>
                        <p:nvPr/>
                      </p:nvPicPr>
                      <p:blipFill>
                        <a:blip r:embed="rId14" cstate="print"/>
                        <a:stretch>
                          <a:fillRect/>
                        </a:stretch>
                      </p:blipFill>
                      <p:spPr>
                        <a:xfrm rot="0">
                          <a:off x="4800610" y="4419627"/>
                          <a:ext cx="430241" cy="457179"/>
                        </a:xfrm>
                        <a:prstGeom prst="rect"/>
                        <a:noFill/>
                        <a:ln w="9525" cmpd="sng" cap="flat">
                          <a:noFill/>
                          <a:prstDash val="solid"/>
                          <a:miter/>
                        </a:ln>
                      </p:spPr>
                    </p:pic>
                  </p:oleObj>
                </mc:Fallback>
              </mc:AlternateContent>
            </a:graphicData>
          </a:graphic>
        </p:graphicFrame>
        <p:graphicFrame>
          <p:nvGraphicFramePr>
            <p:cNvPr id="2975" name="对象"/>
            <p:cNvGraphicFramePr>
              <a:graphicFrameLocks noChangeAspect="1"/>
            </p:cNvGraphicFramePr>
            <p:nvPr/>
          </p:nvGraphicFramePr>
          <p:xfrm>
            <a:off x="6565934" y="5197511"/>
            <a:ext cx="447604" cy="499978"/>
          </p:xfrm>
          <a:graphic>
            <a:graphicData uri="http://schemas.openxmlformats.org/presentationml/2006/ole">
              <mc:AlternateContent xmlns:mc="http://schemas.openxmlformats.org/markup-compatibility/2006">
                <mc:Choice xmlns:v="urn:schemas-microsoft-com:vml" Requires="v">
                  <p:oleObj spid="" name="package" r:id="rId15" imgW="0" imgH="0" progId="package">
                    <p:embed/>
                  </p:oleObj>
                </mc:Choice>
                <mc:Fallback>
                  <p:oleObj name="package" r:id="rId15" imgW="0" imgH="0" progId="package">
                    <p:embed/>
                    <p:pic>
                      <p:nvPicPr>
                        <p:cNvPr id="2975" name="对象"/>
                        <p:cNvPicPr>
                          <a:picLocks noChangeAspect="1"/>
                        </p:cNvPicPr>
                        <p:nvPr/>
                      </p:nvPicPr>
                      <p:blipFill>
                        <a:blip r:embed="rId16" cstate="print"/>
                        <a:stretch>
                          <a:fillRect/>
                        </a:stretch>
                      </p:blipFill>
                      <p:spPr>
                        <a:xfrm rot="0">
                          <a:off x="6565934" y="5197511"/>
                          <a:ext cx="447604" cy="499978"/>
                        </a:xfrm>
                        <a:prstGeom prst="rect"/>
                        <a:noFill/>
                        <a:ln w="9525" cmpd="sng" cap="flat">
                          <a:noFill/>
                          <a:prstDash val="solid"/>
                          <a:miter/>
                        </a:ln>
                      </p:spPr>
                    </p:pic>
                  </p:oleObj>
                </mc:Fallback>
              </mc:AlternateContent>
            </a:graphicData>
          </a:graphic>
        </p:graphicFrame>
        <p:graphicFrame>
          <p:nvGraphicFramePr>
            <p:cNvPr id="2976" name="对象"/>
            <p:cNvGraphicFramePr>
              <a:graphicFrameLocks noChangeAspect="1"/>
            </p:cNvGraphicFramePr>
            <p:nvPr/>
          </p:nvGraphicFramePr>
          <p:xfrm>
            <a:off x="2079628" y="2359034"/>
            <a:ext cx="511167" cy="460351"/>
          </p:xfrm>
          <a:graphic>
            <a:graphicData uri="http://schemas.openxmlformats.org/presentationml/2006/ole">
              <mc:AlternateContent xmlns:mc="http://schemas.openxmlformats.org/markup-compatibility/2006">
                <mc:Choice xmlns:v="urn:schemas-microsoft-com:vml" Requires="v">
                  <p:oleObj spid="" name="package" r:id="rId17" imgW="0" imgH="0" progId="package">
                    <p:embed/>
                  </p:oleObj>
                </mc:Choice>
                <mc:Fallback>
                  <p:oleObj name="package" r:id="rId17" imgW="0" imgH="0" progId="package">
                    <p:embed/>
                    <p:pic>
                      <p:nvPicPr>
                        <p:cNvPr id="2976" name="对象"/>
                        <p:cNvPicPr>
                          <a:picLocks noChangeAspect="1"/>
                        </p:cNvPicPr>
                        <p:nvPr/>
                      </p:nvPicPr>
                      <p:blipFill>
                        <a:blip r:embed="rId18" cstate="print"/>
                        <a:stretch>
                          <a:fillRect/>
                        </a:stretch>
                      </p:blipFill>
                      <p:spPr>
                        <a:xfrm rot="0">
                          <a:off x="2079628" y="2359034"/>
                          <a:ext cx="511167" cy="460351"/>
                        </a:xfrm>
                        <a:prstGeom prst="rect"/>
                        <a:noFill/>
                        <a:ln w="9525" cmpd="sng" cap="flat">
                          <a:noFill/>
                          <a:prstDash val="solid"/>
                          <a:miter/>
                        </a:ln>
                      </p:spPr>
                    </p:pic>
                  </p:oleObj>
                </mc:Fallback>
              </mc:AlternateContent>
            </a:graphicData>
          </a:graphic>
        </p:graphicFrame>
        <p:graphicFrame>
          <p:nvGraphicFramePr>
            <p:cNvPr id="2977" name="对象"/>
            <p:cNvGraphicFramePr>
              <a:graphicFrameLocks noChangeAspect="1"/>
            </p:cNvGraphicFramePr>
            <p:nvPr/>
          </p:nvGraphicFramePr>
          <p:xfrm>
            <a:off x="4165600" y="2325695"/>
            <a:ext cx="503207" cy="454005"/>
          </p:xfrm>
          <a:graphic>
            <a:graphicData uri="http://schemas.openxmlformats.org/presentationml/2006/ole">
              <mc:AlternateContent xmlns:mc="http://schemas.openxmlformats.org/markup-compatibility/2006">
                <mc:Choice xmlns:v="urn:schemas-microsoft-com:vml" Requires="v">
                  <p:oleObj spid="" name="package" r:id="rId19" imgW="0" imgH="0" progId="package">
                    <p:embed/>
                  </p:oleObj>
                </mc:Choice>
                <mc:Fallback>
                  <p:oleObj name="package" r:id="rId19" imgW="0" imgH="0" progId="package">
                    <p:embed/>
                    <p:pic>
                      <p:nvPicPr>
                        <p:cNvPr id="2977" name="对象"/>
                        <p:cNvPicPr>
                          <a:picLocks noChangeAspect="1"/>
                        </p:cNvPicPr>
                        <p:nvPr/>
                      </p:nvPicPr>
                      <p:blipFill>
                        <a:blip r:embed="rId20" cstate="print"/>
                        <a:stretch>
                          <a:fillRect/>
                        </a:stretch>
                      </p:blipFill>
                      <p:spPr>
                        <a:xfrm rot="0">
                          <a:off x="4165600" y="2325695"/>
                          <a:ext cx="503207" cy="454005"/>
                        </a:xfrm>
                        <a:prstGeom prst="rect"/>
                        <a:noFill/>
                        <a:ln w="9525" cmpd="sng" cap="flat">
                          <a:noFill/>
                          <a:prstDash val="solid"/>
                          <a:miter/>
                        </a:ln>
                      </p:spPr>
                    </p:pic>
                  </p:oleObj>
                </mc:Fallback>
              </mc:AlternateContent>
            </a:graphicData>
          </a:graphic>
        </p:graphicFrame>
        <p:graphicFrame>
          <p:nvGraphicFramePr>
            <p:cNvPr id="2978" name="对象"/>
            <p:cNvGraphicFramePr>
              <a:graphicFrameLocks noChangeAspect="1"/>
            </p:cNvGraphicFramePr>
            <p:nvPr/>
          </p:nvGraphicFramePr>
          <p:xfrm>
            <a:off x="6221464" y="2325695"/>
            <a:ext cx="504823" cy="454005"/>
          </p:xfrm>
          <a:graphic>
            <a:graphicData uri="http://schemas.openxmlformats.org/presentationml/2006/ole">
              <mc:AlternateContent xmlns:mc="http://schemas.openxmlformats.org/markup-compatibility/2006">
                <mc:Choice xmlns:v="urn:schemas-microsoft-com:vml" Requires="v">
                  <p:oleObj spid="" name="package" r:id="rId21" imgW="0" imgH="0" progId="package">
                    <p:embed/>
                  </p:oleObj>
                </mc:Choice>
                <mc:Fallback>
                  <p:oleObj name="package" r:id="rId21" imgW="0" imgH="0" progId="package">
                    <p:embed/>
                    <p:pic>
                      <p:nvPicPr>
                        <p:cNvPr id="2978" name="对象"/>
                        <p:cNvPicPr>
                          <a:picLocks noChangeAspect="1"/>
                        </p:cNvPicPr>
                        <p:nvPr/>
                      </p:nvPicPr>
                      <p:blipFill>
                        <a:blip r:embed="rId22" cstate="print"/>
                        <a:stretch>
                          <a:fillRect/>
                        </a:stretch>
                      </p:blipFill>
                      <p:spPr>
                        <a:xfrm rot="0">
                          <a:off x="6221464" y="2325695"/>
                          <a:ext cx="504823" cy="454005"/>
                        </a:xfrm>
                        <a:prstGeom prst="rect"/>
                        <a:noFill/>
                        <a:ln w="9525" cmpd="sng" cap="flat">
                          <a:noFill/>
                          <a:prstDash val="solid"/>
                          <a:miter/>
                        </a:ln>
                      </p:spPr>
                    </p:pic>
                  </p:oleObj>
                </mc:Fallback>
              </mc:AlternateContent>
            </a:graphicData>
          </a:graphic>
        </p:graphicFrame>
        <p:graphicFrame>
          <p:nvGraphicFramePr>
            <p:cNvPr id="2979" name="对象"/>
            <p:cNvGraphicFramePr>
              <a:graphicFrameLocks noChangeAspect="1"/>
            </p:cNvGraphicFramePr>
            <p:nvPr/>
          </p:nvGraphicFramePr>
          <p:xfrm>
            <a:off x="8202572" y="2306631"/>
            <a:ext cx="519127" cy="468340"/>
          </p:xfrm>
          <a:graphic>
            <a:graphicData uri="http://schemas.openxmlformats.org/presentationml/2006/ole">
              <mc:AlternateContent xmlns:mc="http://schemas.openxmlformats.org/markup-compatibility/2006">
                <mc:Choice xmlns:v="urn:schemas-microsoft-com:vml" Requires="v">
                  <p:oleObj spid="" name="package" r:id="rId23" imgW="0" imgH="0" progId="package">
                    <p:embed/>
                  </p:oleObj>
                </mc:Choice>
                <mc:Fallback>
                  <p:oleObj name="package" r:id="rId23" imgW="0" imgH="0" progId="package">
                    <p:embed/>
                    <p:pic>
                      <p:nvPicPr>
                        <p:cNvPr id="2979" name="对象"/>
                        <p:cNvPicPr>
                          <a:picLocks noChangeAspect="1"/>
                        </p:cNvPicPr>
                        <p:nvPr/>
                      </p:nvPicPr>
                      <p:blipFill>
                        <a:blip r:embed="rId24" cstate="print"/>
                        <a:stretch>
                          <a:fillRect/>
                        </a:stretch>
                      </p:blipFill>
                      <p:spPr>
                        <a:xfrm rot="0">
                          <a:off x="8202572" y="2306631"/>
                          <a:ext cx="519127" cy="468340"/>
                        </a:xfrm>
                        <a:prstGeom prst="rect"/>
                        <a:noFill/>
                        <a:ln w="9525" cmpd="sng" cap="flat">
                          <a:noFill/>
                          <a:prstDash val="solid"/>
                          <a:miter/>
                        </a:ln>
                      </p:spPr>
                    </p:pic>
                  </p:oleObj>
                </mc:Fallback>
              </mc:AlternateContent>
            </a:graphicData>
          </a:graphic>
        </p:graphicFrame>
      </p:grpSp>
      <p:sp>
        <p:nvSpPr>
          <p:cNvPr id="2981" name="矩形"/>
          <p:cNvSpPr>
            <a:spLocks/>
          </p:cNvSpPr>
          <p:nvPr/>
        </p:nvSpPr>
        <p:spPr>
          <a:xfrm rot="0">
            <a:off x="533400" y="457200"/>
            <a:ext cx="5943599" cy="519113"/>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宋体" pitchFamily="0" charset="0"/>
                <a:ea typeface="宋体" pitchFamily="0" charset="0"/>
                <a:cs typeface="宋体" pitchFamily="0" charset="0"/>
              </a:rPr>
              <a:t>工作原理：</a:t>
            </a:r>
            <a:r>
              <a:rPr lang="en-US" altLang="zh-CN"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rPr>
              <a:t>以</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a:t>
            </a:r>
            <a:r>
              <a:rPr lang="en-US" altLang="zh-CN" sz="2800" b="1" i="0" u="none" strike="noStrike" kern="1200" cap="none" spc="0" baseline="-2500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 00</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rPr>
              <a:t>为例</a:t>
            </a:r>
            <a:r>
              <a:rPr lang="en-US" altLang="zh-CN"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rPr>
              <a:t>)</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endParaRPr>
          </a:p>
        </p:txBody>
      </p:sp>
      <p:grpSp>
        <p:nvGrpSpPr>
          <p:cNvPr id="2984" name="组合"/>
          <p:cNvGrpSpPr>
            <a:grpSpLocks/>
          </p:cNvGrpSpPr>
          <p:nvPr/>
        </p:nvGrpSpPr>
        <p:grpSpPr>
          <a:xfrm>
            <a:off x="6934200" y="4800600"/>
            <a:ext cx="369492" cy="1020126"/>
            <a:chOff x="6934200" y="4800600"/>
            <a:chExt cx="369492" cy="1020126"/>
          </a:xfrm>
        </p:grpSpPr>
        <p:sp>
          <p:nvSpPr>
            <p:cNvPr id="2982" name="矩形"/>
            <p:cNvSpPr>
              <a:spLocks/>
            </p:cNvSpPr>
            <p:nvPr/>
          </p:nvSpPr>
          <p:spPr>
            <a:xfrm rot="0">
              <a:off x="6934200" y="4800600"/>
              <a:ext cx="369492" cy="56292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楷体_GB2312" pitchFamily="0" charset="0"/>
                  <a:cs typeface="楷体_GB2312" pitchFamily="0" charset="0"/>
                </a:rPr>
                <a:t>0</a:t>
              </a:r>
              <a:endParaRPr lang="zh-CN" altLang="en-US" sz="2800" b="1" i="0" u="none" strike="noStrike" kern="1200" cap="none" spc="0" baseline="0">
                <a:solidFill>
                  <a:srgbClr val="000099"/>
                </a:solidFill>
                <a:latin typeface="Times New Roman" pitchFamily="0" charset="0"/>
                <a:ea typeface="楷体_GB2312" pitchFamily="0" charset="0"/>
                <a:cs typeface="楷体_GB2312" pitchFamily="0" charset="0"/>
              </a:endParaRPr>
            </a:p>
          </p:txBody>
        </p:sp>
        <p:sp>
          <p:nvSpPr>
            <p:cNvPr id="2983" name="矩形"/>
            <p:cNvSpPr>
              <a:spLocks/>
            </p:cNvSpPr>
            <p:nvPr/>
          </p:nvSpPr>
          <p:spPr>
            <a:xfrm rot="0">
              <a:off x="6934200" y="5257800"/>
              <a:ext cx="369492" cy="56292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楷体_GB2312" pitchFamily="0" charset="0"/>
                  <a:cs typeface="楷体_GB2312" pitchFamily="0" charset="0"/>
                </a:rPr>
                <a:t>0</a:t>
              </a:r>
              <a:endParaRPr lang="zh-CN" altLang="en-US" sz="2800" b="1" i="0" u="none" strike="noStrike" kern="1200" cap="none" spc="0" baseline="0">
                <a:solidFill>
                  <a:srgbClr val="000099"/>
                </a:solidFill>
                <a:latin typeface="Times New Roman" pitchFamily="0" charset="0"/>
                <a:ea typeface="楷体_GB2312" pitchFamily="0" charset="0"/>
                <a:cs typeface="楷体_GB2312" pitchFamily="0" charset="0"/>
              </a:endParaRPr>
            </a:p>
          </p:txBody>
        </p:sp>
      </p:grpSp>
      <p:grpSp>
        <p:nvGrpSpPr>
          <p:cNvPr id="2988" name="组合"/>
          <p:cNvGrpSpPr>
            <a:grpSpLocks/>
          </p:cNvGrpSpPr>
          <p:nvPr/>
        </p:nvGrpSpPr>
        <p:grpSpPr>
          <a:xfrm>
            <a:off x="2819400" y="1905000"/>
            <a:ext cx="5257799" cy="457198"/>
            <a:chOff x="2819400" y="1905000"/>
            <a:chExt cx="5257799" cy="457198"/>
          </a:xfrm>
        </p:grpSpPr>
        <p:sp>
          <p:nvSpPr>
            <p:cNvPr id="2985" name="直线"/>
            <p:cNvSpPr>
              <a:spLocks/>
            </p:cNvSpPr>
            <p:nvPr/>
          </p:nvSpPr>
          <p:spPr>
            <a:xfrm rot="0">
              <a:off x="2819400" y="1905000"/>
              <a:ext cx="1413387" cy="389465"/>
            </a:xfrm>
            <a:prstGeom prst="line"/>
            <a:noFill/>
            <a:ln w="38100" cmpd="sng" cap="flat">
              <a:solidFill>
                <a:srgbClr val="006600"/>
              </a:solidFill>
              <a:prstDash val="solid"/>
              <a:round/>
            </a:ln>
          </p:spPr>
        </p:sp>
        <p:sp>
          <p:nvSpPr>
            <p:cNvPr id="2986" name="直线"/>
            <p:cNvSpPr>
              <a:spLocks/>
            </p:cNvSpPr>
            <p:nvPr/>
          </p:nvSpPr>
          <p:spPr>
            <a:xfrm rot="0">
              <a:off x="4854678" y="1921932"/>
              <a:ext cx="1413387" cy="389466"/>
            </a:xfrm>
            <a:prstGeom prst="line"/>
            <a:noFill/>
            <a:ln w="38100" cmpd="sng" cap="flat">
              <a:solidFill>
                <a:srgbClr val="006600"/>
              </a:solidFill>
              <a:prstDash val="solid"/>
              <a:round/>
            </a:ln>
          </p:spPr>
        </p:sp>
        <p:sp>
          <p:nvSpPr>
            <p:cNvPr id="2987" name="直线"/>
            <p:cNvSpPr>
              <a:spLocks/>
            </p:cNvSpPr>
            <p:nvPr/>
          </p:nvSpPr>
          <p:spPr>
            <a:xfrm rot="0">
              <a:off x="6663813" y="1972733"/>
              <a:ext cx="1413387" cy="389465"/>
            </a:xfrm>
            <a:prstGeom prst="line"/>
            <a:noFill/>
            <a:ln w="38100" cmpd="sng" cap="flat">
              <a:solidFill>
                <a:srgbClr val="006600"/>
              </a:solidFill>
              <a:prstDash val="solid"/>
              <a:round/>
            </a:ln>
          </p:spPr>
        </p:sp>
      </p:grpSp>
      <p:sp>
        <p:nvSpPr>
          <p:cNvPr id="2989" name="矩形"/>
          <p:cNvSpPr>
            <a:spLocks/>
          </p:cNvSpPr>
          <p:nvPr/>
        </p:nvSpPr>
        <p:spPr>
          <a:xfrm rot="0">
            <a:off x="2819400" y="4038600"/>
            <a:ext cx="381000" cy="56197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endPar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990" name="圆角矩形标注" descr="40%"/>
          <p:cNvSpPr>
            <a:spLocks/>
          </p:cNvSpPr>
          <p:nvPr/>
        </p:nvSpPr>
        <p:spPr>
          <a:xfrm rot="0">
            <a:off x="6553200" y="609600"/>
            <a:ext cx="1981200" cy="592137"/>
          </a:xfrm>
          <a:prstGeom prst="wedgeRoundRectCallout">
            <a:avLst>
              <a:gd name="adj1" fmla="val -49847"/>
              <a:gd name="adj2" fmla="val 156560"/>
              <a:gd name="adj3" fmla="val 16667"/>
            </a:avLst>
          </a:prstGeom>
          <a:pattFill prst="pct40">
            <a:fgClr>
              <a:srgbClr val="FFCCCC"/>
            </a:fgClr>
            <a:bgClr>
              <a:srgbClr val="FFFFFF"/>
            </a:bgClr>
          </a:pattFill>
          <a:ln w="38100" cmpd="sng" cap="sq">
            <a:solidFill>
              <a:srgbClr val="006600"/>
            </a:solidFill>
            <a:prstDash val="solid"/>
            <a:miter/>
          </a:ln>
        </p:spPr>
        <p:txBody>
          <a:bodyPr vert="horz" wrap="squar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FF3300"/>
                </a:solidFill>
                <a:latin typeface="Times New Roman" pitchFamily="0" charset="0"/>
                <a:ea typeface="楷体_GB2312" pitchFamily="0" charset="0"/>
                <a:cs typeface="楷体_GB2312" pitchFamily="0" charset="0"/>
              </a:rPr>
              <a:t>脱离总线</a:t>
            </a:r>
            <a:endParaRPr lang="zh-CN" altLang="en-US" sz="3200" b="1" i="0" u="none" strike="noStrike" kern="1200" cap="none" spc="0" baseline="0">
              <a:solidFill>
                <a:srgbClr val="FF3300"/>
              </a:solidFill>
              <a:latin typeface="Times New Roman" pitchFamily="0" charset="0"/>
              <a:ea typeface="楷体_GB2312" pitchFamily="0" charset="0"/>
              <a:cs typeface="楷体_GB2312" pitchFamily="0" charset="0"/>
            </a:endParaRPr>
          </a:p>
        </p:txBody>
      </p:sp>
      <p:grpSp>
        <p:nvGrpSpPr>
          <p:cNvPr id="2993" name="组合"/>
          <p:cNvGrpSpPr>
            <a:grpSpLocks/>
          </p:cNvGrpSpPr>
          <p:nvPr/>
        </p:nvGrpSpPr>
        <p:grpSpPr>
          <a:xfrm>
            <a:off x="1066800" y="1295399"/>
            <a:ext cx="800100" cy="1390650"/>
            <a:chOff x="1066800" y="1295399"/>
            <a:chExt cx="800100" cy="1390650"/>
          </a:xfrm>
        </p:grpSpPr>
        <p:sp>
          <p:nvSpPr>
            <p:cNvPr id="2991" name="上箭头"/>
            <p:cNvSpPr>
              <a:spLocks/>
            </p:cNvSpPr>
            <p:nvPr/>
          </p:nvSpPr>
          <p:spPr>
            <a:xfrm rot="0">
              <a:off x="1066800" y="1295399"/>
              <a:ext cx="800100" cy="1047749"/>
            </a:xfrm>
            <a:prstGeom prst="upArrow">
              <a:avLst>
                <a:gd name="adj1" fmla="val 50000"/>
                <a:gd name="adj2" fmla="val 32738"/>
              </a:avLst>
            </a:prstGeom>
            <a:solidFill>
              <a:srgbClr val="CC0000"/>
            </a:solidFill>
            <a:ln w="38100" cmpd="sng" cap="flat">
              <a:solidFill>
                <a:srgbClr val="CC0000"/>
              </a:solidFill>
              <a:prstDash val="solid"/>
              <a:miter/>
            </a:ln>
          </p:spPr>
        </p:sp>
        <p:sp>
          <p:nvSpPr>
            <p:cNvPr id="2992" name="矩形"/>
            <p:cNvSpPr>
              <a:spLocks/>
            </p:cNvSpPr>
            <p:nvPr/>
          </p:nvSpPr>
          <p:spPr>
            <a:xfrm rot="0">
              <a:off x="1166047" y="1447800"/>
              <a:ext cx="643701" cy="1238250"/>
            </a:xfrm>
            <a:prstGeom prst="rect"/>
            <a:noFill/>
            <a:ln w="9525" cmpd="sng" cap="flat">
              <a:noFill/>
              <a:prstDash val="solid"/>
              <a:round/>
            </a:ln>
          </p:spPr>
          <p:txBody>
            <a:bodyPr vert="eaVert"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3200" b="1" i="0" u="none" strike="noStrike" kern="1200" cap="none" spc="0" baseline="0">
                  <a:solidFill>
                    <a:schemeClr val="bg1"/>
                  </a:solidFill>
                  <a:latin typeface="Times New Roman" pitchFamily="0" charset="0"/>
                  <a:ea typeface="楷体_GB2312" pitchFamily="0" charset="0"/>
                  <a:cs typeface="楷体_GB2312" pitchFamily="0" charset="0"/>
                </a:rPr>
                <a:t>数据</a:t>
              </a:r>
              <a:endParaRPr lang="zh-CN" altLang="en-US" sz="3200" b="1" i="0" u="none" strike="noStrike" kern="1200" cap="none" spc="0" baseline="0">
                <a:solidFill>
                  <a:schemeClr val="tx1"/>
                </a:solidFill>
                <a:latin typeface="Times New Roman" pitchFamily="0" charset="0"/>
                <a:ea typeface="楷体_GB2312" pitchFamily="0" charset="0"/>
                <a:cs typeface="楷体_GB2312" pitchFamily="0" charset="0"/>
              </a:endParaRPr>
            </a:p>
          </p:txBody>
        </p:sp>
      </p:grpSp>
      <p:sp>
        <p:nvSpPr>
          <p:cNvPr id="2994" name="圆角矩形标注" descr="40%"/>
          <p:cNvSpPr>
            <a:spLocks/>
          </p:cNvSpPr>
          <p:nvPr/>
        </p:nvSpPr>
        <p:spPr>
          <a:xfrm rot="0">
            <a:off x="5791200" y="4343400"/>
            <a:ext cx="1981200" cy="582612"/>
          </a:xfrm>
          <a:prstGeom prst="wedgeRoundRectCallout">
            <a:avLst>
              <a:gd name="adj1" fmla="val -116824"/>
              <a:gd name="adj2" fmla="val -56671"/>
              <a:gd name="adj3" fmla="val 16667"/>
            </a:avLst>
          </a:prstGeom>
          <a:pattFill prst="pct40">
            <a:fgClr>
              <a:srgbClr val="00FF00"/>
            </a:fgClr>
            <a:bgClr>
              <a:srgbClr val="FFFFFF"/>
            </a:bgClr>
          </a:pattFill>
          <a:ln w="28575" cmpd="sng" cap="sq">
            <a:solidFill>
              <a:srgbClr val="00CC99"/>
            </a:solidFill>
            <a:prstDash val="solid"/>
            <a:miter/>
          </a:ln>
        </p:spPr>
        <p:txBody>
          <a:bodyPr vert="horz" wrap="squar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全为“</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3200" b="1" i="0" u="none" strike="noStrike" kern="1200" cap="none" spc="0" baseline="0">
              <a:solidFill>
                <a:schemeClr val="hlink"/>
              </a:solidFill>
              <a:latin typeface="Times New Roman" pitchFamily="0" charset="0"/>
              <a:ea typeface="宋体" pitchFamily="0" charset="0"/>
              <a:cs typeface="Calibri" pitchFamily="0" charset="0"/>
            </a:endParaRPr>
          </a:p>
        </p:txBody>
      </p:sp>
      <p:sp>
        <p:nvSpPr>
          <p:cNvPr id="2995" name="椭圆"/>
          <p:cNvSpPr>
            <a:spLocks/>
          </p:cNvSpPr>
          <p:nvPr/>
        </p:nvSpPr>
        <p:spPr>
          <a:xfrm rot="0">
            <a:off x="3505199" y="4343400"/>
            <a:ext cx="1904999" cy="533399"/>
          </a:xfrm>
          <a:prstGeom prst="ellipse"/>
          <a:noFill/>
          <a:ln w="38100" cmpd="sng" cap="sq">
            <a:solidFill>
              <a:srgbClr val="FF0000"/>
            </a:solidFill>
            <a:prstDash val="solid"/>
            <a:round/>
          </a:ln>
        </p:spPr>
      </p:sp>
    </p:spTree>
    <p:extLst>
      <p:ext uri="{BB962C8B-B14F-4D97-AF65-F5344CB8AC3E}">
        <p14:creationId xmlns:p14="http://schemas.microsoft.com/office/powerpoint/2010/main" val="20775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984"/>
                                        </p:tgtEl>
                                        <p:attrNameLst>
                                          <p:attrName>style.visibility</p:attrName>
                                        </p:attrNameLst>
                                      </p:cBhvr>
                                      <p:to>
                                        <p:strVal val="visible"/>
                                      </p:to>
                                    </p:set>
                                    <p:animEffect transition="in" filter="wipe(right)">
                                      <p:cBhvr>
                                        <p:cTn id="7" dur="500"/>
                                        <p:tgtEl>
                                          <p:spTgt spid="29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89"/>
                                        </p:tgtEl>
                                        <p:attrNameLst>
                                          <p:attrName>style.visibility</p:attrName>
                                        </p:attrNameLst>
                                      </p:cBhvr>
                                      <p:to>
                                        <p:strVal val="visible"/>
                                      </p:to>
                                    </p:set>
                                    <p:animEffect transition="in" filter="wipe(left)">
                                      <p:cBhvr>
                                        <p:cTn id="12" dur="500"/>
                                        <p:tgtEl>
                                          <p:spTgt spid="29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95"/>
                                        </p:tgtEl>
                                        <p:attrNameLst>
                                          <p:attrName>style.visibility</p:attrName>
                                        </p:attrNameLst>
                                      </p:cBhvr>
                                      <p:to>
                                        <p:strVal val="visible"/>
                                      </p:to>
                                    </p:set>
                                    <p:animEffect transition="in" filter="wipe(left)">
                                      <p:cBhvr>
                                        <p:cTn id="17" dur="500"/>
                                        <p:tgtEl>
                                          <p:spTgt spid="2995"/>
                                        </p:tgtEl>
                                      </p:cBhvr>
                                    </p:animEffect>
                                  </p:childTnLst>
                                  <p:subTnLst>
                                    <p:audio>
                                      <p:cMediaNode>
                                        <p:cTn display="0" masterRel="sameClick">
                                          <p:stCondLst>
                                            <p:cond evt="begin" delay="0">
                                              <p:tn val="15"/>
                                            </p:cond>
                                          </p:stCondLst>
                                          <p:endCondLst>
                                            <p:cond evt="onStopAudio" delay="0">
                                              <p:tgtEl>
                                                <p:sldTgt/>
                                              </p:tgtEl>
                                            </p:cond>
                                          </p:endCondLst>
                                        </p:cTn>
                                        <p:tgtEl>
                                          <p:sndTgt r:embed="rId26" name="352.wav"/>
                                        </p:tgtEl>
                                      </p:cMediaNode>
                                    </p:audio>
                                  </p:sub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2994"/>
                                        </p:tgtEl>
                                        <p:attrNameLst>
                                          <p:attrName>style.visibility</p:attrName>
                                        </p:attrNameLst>
                                      </p:cBhvr>
                                      <p:to>
                                        <p:strVal val="visible"/>
                                      </p:to>
                                    </p:set>
                                    <p:animEffect transition="in" filter="wipe(right)">
                                      <p:cBhvr>
                                        <p:cTn id="21" dur="500"/>
                                        <p:tgtEl>
                                          <p:spTgt spid="2994"/>
                                        </p:tgtEl>
                                      </p:cBhvr>
                                    </p:animEffect>
                                  </p:childTnLst>
                                  <p:subTnLst>
                                    <p:audio>
                                      <p:cMediaNode>
                                        <p:cTn display="0" masterRel="sameClick">
                                          <p:stCondLst>
                                            <p:cond evt="begin" delay="0">
                                              <p:tn val="19"/>
                                            </p:cond>
                                          </p:stCondLst>
                                          <p:endCondLst>
                                            <p:cond evt="onStopAudio" delay="0">
                                              <p:tgtEl>
                                                <p:sldTgt/>
                                              </p:tgtEl>
                                            </p:cond>
                                          </p:endCondLst>
                                        </p:cTn>
                                        <p:tgtEl>
                                          <p:sndTgt r:embed="rId27" name="353.wav"/>
                                        </p:tgtEl>
                                      </p:cMediaNode>
                                    </p:audio>
                                  </p:sub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988"/>
                                        </p:tgtEl>
                                        <p:attrNameLst>
                                          <p:attrName>style.visibility</p:attrName>
                                        </p:attrNameLst>
                                      </p:cBhvr>
                                      <p:to>
                                        <p:strVal val="visible"/>
                                      </p:to>
                                    </p:set>
                                    <p:animEffect transition="in" filter="strips(downRight)">
                                      <p:cBhvr>
                                        <p:cTn id="26" dur="500"/>
                                        <p:tgtEl>
                                          <p:spTgt spid="2988"/>
                                        </p:tgtEl>
                                      </p:cBhvr>
                                    </p:animEffect>
                                  </p:childTnLst>
                                  <p:subTnLst>
                                    <p:audio>
                                      <p:cMediaNode>
                                        <p:cTn display="0" masterRel="sameClick">
                                          <p:stCondLst>
                                            <p:cond evt="begin" delay="0">
                                              <p:tn val="24"/>
                                            </p:cond>
                                          </p:stCondLst>
                                          <p:endCondLst>
                                            <p:cond evt="onStopAudio" delay="0">
                                              <p:tgtEl>
                                                <p:sldTgt/>
                                              </p:tgtEl>
                                            </p:cond>
                                          </p:endCondLst>
                                        </p:cTn>
                                        <p:tgtEl>
                                          <p:sndTgt r:embed="rId28" name="354.wav"/>
                                        </p:tgtEl>
                                      </p:cMediaNode>
                                    </p:audio>
                                  </p:sub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2990"/>
                                        </p:tgtEl>
                                        <p:attrNameLst>
                                          <p:attrName>style.visibility</p:attrName>
                                        </p:attrNameLst>
                                      </p:cBhvr>
                                      <p:to>
                                        <p:strVal val="visible"/>
                                      </p:to>
                                    </p:set>
                                    <p:animEffect transition="in" filter="wipe(right)">
                                      <p:cBhvr>
                                        <p:cTn id="30" dur="500"/>
                                        <p:tgtEl>
                                          <p:spTgt spid="2990"/>
                                        </p:tgtEl>
                                      </p:cBhvr>
                                    </p:animEffect>
                                  </p:childTnLst>
                                  <p:subTnLst>
                                    <p:audio>
                                      <p:cMediaNode>
                                        <p:cTn display="0" masterRel="sameClick">
                                          <p:stCondLst>
                                            <p:cond evt="begin" delay="0">
                                              <p:tn val="28"/>
                                            </p:cond>
                                          </p:stCondLst>
                                          <p:endCondLst>
                                            <p:cond evt="onStopAudio" delay="0">
                                              <p:tgtEl>
                                                <p:sldTgt/>
                                              </p:tgtEl>
                                            </p:cond>
                                          </p:endCondLst>
                                        </p:cTn>
                                        <p:tgtEl>
                                          <p:sndTgt r:embed="rId29" name="355.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993"/>
                                        </p:tgtEl>
                                        <p:attrNameLst>
                                          <p:attrName>style.visibility</p:attrName>
                                        </p:attrNameLst>
                                      </p:cBhvr>
                                      <p:to>
                                        <p:strVal val="visible"/>
                                      </p:to>
                                    </p:set>
                                    <p:animEffect transition="in" filter="wipe(down)">
                                      <p:cBhvr>
                                        <p:cTn id="35" dur="500"/>
                                        <p:tgtEl>
                                          <p:spTgt spid="2993"/>
                                        </p:tgtEl>
                                      </p:cBhvr>
                                    </p:animEffect>
                                  </p:childTnLst>
                                  <p:subTnLst>
                                    <p:audio>
                                      <p:cMediaNode>
                                        <p:cTn display="0" masterRel="sameClick">
                                          <p:stCondLst>
                                            <p:cond evt="begin" delay="0">
                                              <p:tn val="33"/>
                                            </p:cond>
                                          </p:stCondLst>
                                          <p:endCondLst>
                                            <p:cond evt="onStopAudio" delay="0">
                                              <p:tgtEl>
                                                <p:sldTgt/>
                                              </p:tgtEl>
                                            </p:cond>
                                          </p:endCondLst>
                                        </p:cTn>
                                        <p:tgtEl>
                                          <p:sndTgt r:embed="rId30" name="356.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4" grpId="0" animBg="1"/>
      <p:bldP spid="2989" grpId="0"/>
      <p:bldP spid="2995" grpId="0" animBg="1"/>
      <p:bldP spid="2994" grpId="0" animBg="1"/>
      <p:bldP spid="2988" grpId="0" animBg="1"/>
      <p:bldP spid="2990" grpId="0" animBg="1"/>
      <p:bldP spid="2993" grpId="0" animBg="1"/>
    </p:bldLst>
  </p:timing>
</p:sld>
</file>

<file path=ppt/slides/slide5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174" name="组合"/>
          <p:cNvGrpSpPr>
            <a:grpSpLocks/>
          </p:cNvGrpSpPr>
          <p:nvPr/>
        </p:nvGrpSpPr>
        <p:grpSpPr>
          <a:xfrm>
            <a:off x="609600" y="777875"/>
            <a:ext cx="8000999" cy="4305299"/>
            <a:chOff x="609600" y="777875"/>
            <a:chExt cx="8000999" cy="4305299"/>
          </a:xfrm>
        </p:grpSpPr>
        <p:sp>
          <p:nvSpPr>
            <p:cNvPr id="2998" name="矩形"/>
            <p:cNvSpPr>
              <a:spLocks/>
            </p:cNvSpPr>
            <p:nvPr/>
          </p:nvSpPr>
          <p:spPr>
            <a:xfrm rot="0">
              <a:off x="3124200" y="4375150"/>
              <a:ext cx="2093768"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CT74LS139</a:t>
              </a:r>
              <a:r>
                <a:rPr lang="zh-CN" altLang="en-US" sz="1800" b="1" i="0" u="none" strike="noStrike" kern="1200" cap="none" spc="0" baseline="0">
                  <a:solidFill>
                    <a:srgbClr val="FF0000"/>
                  </a:solidFill>
                  <a:latin typeface="Times New Roman" pitchFamily="0" charset="0"/>
                  <a:ea typeface="宋体" pitchFamily="0" charset="0"/>
                  <a:cs typeface="Calibri" pitchFamily="0" charset="0"/>
                </a:rPr>
                <a:t>型译码器</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2999" name="矩形"/>
            <p:cNvSpPr>
              <a:spLocks/>
            </p:cNvSpPr>
            <p:nvPr/>
          </p:nvSpPr>
          <p:spPr>
            <a:xfrm rot="0">
              <a:off x="2514600" y="4816474"/>
              <a:ext cx="2969776"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(a) </a:t>
              </a:r>
              <a:r>
                <a:rPr lang="zh-CN" altLang="en-US" sz="1800" b="1" i="0" u="none" strike="noStrike" kern="1200" cap="none" spc="0" baseline="0">
                  <a:solidFill>
                    <a:schemeClr val="tx1"/>
                  </a:solidFill>
                  <a:latin typeface="Times New Roman" pitchFamily="0" charset="0"/>
                  <a:ea typeface="宋体" pitchFamily="0" charset="0"/>
                  <a:cs typeface="Calibri" pitchFamily="0" charset="0"/>
                </a:rPr>
                <a:t>外引线排列图；</a:t>
              </a: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(b) </a:t>
              </a:r>
              <a:r>
                <a:rPr lang="zh-CN" altLang="en-US" sz="1800" b="1" i="0" u="none" strike="noStrike" kern="1200" cap="none" spc="0" baseline="0">
                  <a:solidFill>
                    <a:schemeClr val="tx1"/>
                  </a:solidFill>
                  <a:latin typeface="Times New Roman" pitchFamily="0" charset="0"/>
                  <a:ea typeface="宋体" pitchFamily="0" charset="0"/>
                  <a:cs typeface="Calibri" pitchFamily="0" charset="0"/>
                </a:rPr>
                <a:t>逻辑图</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00" name="矩形"/>
            <p:cNvSpPr>
              <a:spLocks/>
            </p:cNvSpPr>
            <p:nvPr/>
          </p:nvSpPr>
          <p:spPr>
            <a:xfrm rot="0">
              <a:off x="1838325" y="4130675"/>
              <a:ext cx="304503"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(a)</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3053" name="组合"/>
            <p:cNvGrpSpPr>
              <a:grpSpLocks/>
            </p:cNvGrpSpPr>
            <p:nvPr/>
          </p:nvGrpSpPr>
          <p:grpSpPr>
            <a:xfrm>
              <a:off x="609600" y="777875"/>
              <a:ext cx="2760456" cy="3327400"/>
              <a:chOff x="609600" y="777875"/>
              <a:chExt cx="2760456" cy="3327400"/>
            </a:xfrm>
          </p:grpSpPr>
          <p:grpSp>
            <p:nvGrpSpPr>
              <p:cNvPr id="3009" name="组合"/>
              <p:cNvGrpSpPr>
                <a:grpSpLocks/>
              </p:cNvGrpSpPr>
              <p:nvPr/>
            </p:nvGrpSpPr>
            <p:grpSpPr>
              <a:xfrm>
                <a:off x="609600" y="862264"/>
                <a:ext cx="515441" cy="3142008"/>
                <a:chOff x="609600" y="862264"/>
                <a:chExt cx="515441" cy="3142008"/>
              </a:xfrm>
            </p:grpSpPr>
            <p:sp>
              <p:nvSpPr>
                <p:cNvPr id="3001" name="矩形"/>
                <p:cNvSpPr>
                  <a:spLocks/>
                </p:cNvSpPr>
                <p:nvPr/>
              </p:nvSpPr>
              <p:spPr>
                <a:xfrm rot="0">
                  <a:off x="609600" y="3737573"/>
                  <a:ext cx="515441"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GND</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02" name="矩形"/>
                <p:cNvSpPr>
                  <a:spLocks/>
                </p:cNvSpPr>
                <p:nvPr/>
              </p:nvSpPr>
              <p:spPr>
                <a:xfrm rot="0">
                  <a:off x="659345" y="3353294"/>
                  <a:ext cx="336253"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Y</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3</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3003" name="矩形"/>
                <p:cNvSpPr>
                  <a:spLocks/>
                </p:cNvSpPr>
                <p:nvPr/>
              </p:nvSpPr>
              <p:spPr>
                <a:xfrm rot="0">
                  <a:off x="659345" y="2932847"/>
                  <a:ext cx="336253"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Y</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2</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3004" name="矩形"/>
                <p:cNvSpPr>
                  <a:spLocks/>
                </p:cNvSpPr>
                <p:nvPr/>
              </p:nvSpPr>
              <p:spPr>
                <a:xfrm rot="0">
                  <a:off x="659345" y="2525965"/>
                  <a:ext cx="336253"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Y</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3005" name="矩形"/>
                <p:cNvSpPr>
                  <a:spLocks/>
                </p:cNvSpPr>
                <p:nvPr/>
              </p:nvSpPr>
              <p:spPr>
                <a:xfrm rot="0">
                  <a:off x="659345" y="2111547"/>
                  <a:ext cx="336253"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Y</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3006" name="矩形"/>
                <p:cNvSpPr>
                  <a:spLocks/>
                </p:cNvSpPr>
                <p:nvPr/>
              </p:nvSpPr>
              <p:spPr>
                <a:xfrm rot="0">
                  <a:off x="659345" y="1692608"/>
                  <a:ext cx="349231"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A</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3007" name="矩形"/>
                <p:cNvSpPr>
                  <a:spLocks/>
                </p:cNvSpPr>
                <p:nvPr/>
              </p:nvSpPr>
              <p:spPr>
                <a:xfrm rot="0">
                  <a:off x="659345" y="1278190"/>
                  <a:ext cx="349231"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A</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3008" name="矩形"/>
                <p:cNvSpPr>
                  <a:spLocks/>
                </p:cNvSpPr>
                <p:nvPr/>
              </p:nvSpPr>
              <p:spPr>
                <a:xfrm rot="0">
                  <a:off x="659345" y="862264"/>
                  <a:ext cx="249960"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S</a:t>
                  </a:r>
                  <a:endParaRPr lang="zh-CN" altLang="en-US" sz="1800" b="1" i="1"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3018" name="组合"/>
              <p:cNvGrpSpPr>
                <a:grpSpLocks/>
              </p:cNvGrpSpPr>
              <p:nvPr/>
            </p:nvGrpSpPr>
            <p:grpSpPr>
              <a:xfrm>
                <a:off x="1563803" y="826098"/>
                <a:ext cx="146568" cy="3194694"/>
                <a:chOff x="1563803" y="826098"/>
                <a:chExt cx="146568" cy="3194694"/>
              </a:xfrm>
            </p:grpSpPr>
            <p:sp>
              <p:nvSpPr>
                <p:cNvPr id="3010" name="矩形"/>
                <p:cNvSpPr>
                  <a:spLocks/>
                </p:cNvSpPr>
                <p:nvPr/>
              </p:nvSpPr>
              <p:spPr>
                <a:xfrm rot="0">
                  <a:off x="1574355" y="3725517"/>
                  <a:ext cx="136015"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8</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11" name="矩形"/>
                <p:cNvSpPr>
                  <a:spLocks/>
                </p:cNvSpPr>
                <p:nvPr/>
              </p:nvSpPr>
              <p:spPr>
                <a:xfrm rot="0">
                  <a:off x="1571340" y="3314113"/>
                  <a:ext cx="136015"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7</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12" name="矩形"/>
                <p:cNvSpPr>
                  <a:spLocks/>
                </p:cNvSpPr>
                <p:nvPr/>
              </p:nvSpPr>
              <p:spPr>
                <a:xfrm rot="0">
                  <a:off x="1574355" y="2893667"/>
                  <a:ext cx="136015"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6</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13" name="矩形"/>
                <p:cNvSpPr>
                  <a:spLocks/>
                </p:cNvSpPr>
                <p:nvPr/>
              </p:nvSpPr>
              <p:spPr>
                <a:xfrm rot="0">
                  <a:off x="1571340" y="2486783"/>
                  <a:ext cx="136015"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5</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14" name="矩形"/>
                <p:cNvSpPr>
                  <a:spLocks/>
                </p:cNvSpPr>
                <p:nvPr/>
              </p:nvSpPr>
              <p:spPr>
                <a:xfrm rot="0">
                  <a:off x="1574355" y="2075380"/>
                  <a:ext cx="136015"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4</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15" name="矩形"/>
                <p:cNvSpPr>
                  <a:spLocks/>
                </p:cNvSpPr>
                <p:nvPr/>
              </p:nvSpPr>
              <p:spPr>
                <a:xfrm rot="0">
                  <a:off x="1571340" y="1653427"/>
                  <a:ext cx="136015"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3</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16" name="矩形"/>
                <p:cNvSpPr>
                  <a:spLocks/>
                </p:cNvSpPr>
                <p:nvPr/>
              </p:nvSpPr>
              <p:spPr>
                <a:xfrm rot="0">
                  <a:off x="1571340" y="1239009"/>
                  <a:ext cx="136015"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2</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17" name="矩形"/>
                <p:cNvSpPr>
                  <a:spLocks/>
                </p:cNvSpPr>
                <p:nvPr/>
              </p:nvSpPr>
              <p:spPr>
                <a:xfrm rot="0">
                  <a:off x="1563803" y="826098"/>
                  <a:ext cx="136015"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sp>
            <p:nvSpPr>
              <p:cNvPr id="3019" name="矩形"/>
              <p:cNvSpPr>
                <a:spLocks/>
              </p:cNvSpPr>
              <p:nvPr/>
            </p:nvSpPr>
            <p:spPr>
              <a:xfrm rot="0">
                <a:off x="2857178" y="3317127"/>
                <a:ext cx="361754"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2Y</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2</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3020" name="矩形"/>
              <p:cNvSpPr>
                <a:spLocks/>
              </p:cNvSpPr>
              <p:nvPr/>
            </p:nvSpPr>
            <p:spPr>
              <a:xfrm rot="0">
                <a:off x="2921998" y="3699898"/>
                <a:ext cx="361754"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2Y</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3</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3021" name="矩形"/>
              <p:cNvSpPr>
                <a:spLocks/>
              </p:cNvSpPr>
              <p:nvPr/>
            </p:nvSpPr>
            <p:spPr>
              <a:xfrm rot="0">
                <a:off x="2863208" y="2895174"/>
                <a:ext cx="361754"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2Y</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3022" name="矩形"/>
              <p:cNvSpPr>
                <a:spLocks/>
              </p:cNvSpPr>
              <p:nvPr/>
            </p:nvSpPr>
            <p:spPr>
              <a:xfrm rot="0">
                <a:off x="2855671" y="2489797"/>
                <a:ext cx="361754"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1Y</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3023" name="矩形"/>
              <p:cNvSpPr>
                <a:spLocks/>
              </p:cNvSpPr>
              <p:nvPr/>
            </p:nvSpPr>
            <p:spPr>
              <a:xfrm rot="0">
                <a:off x="2863208" y="2075380"/>
                <a:ext cx="361754"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2A</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3024" name="矩形"/>
              <p:cNvSpPr>
                <a:spLocks/>
              </p:cNvSpPr>
              <p:nvPr/>
            </p:nvSpPr>
            <p:spPr>
              <a:xfrm rot="0">
                <a:off x="2855671" y="1656441"/>
                <a:ext cx="361754"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2A</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3025" name="矩形"/>
              <p:cNvSpPr>
                <a:spLocks/>
              </p:cNvSpPr>
              <p:nvPr/>
            </p:nvSpPr>
            <p:spPr>
              <a:xfrm rot="0">
                <a:off x="2940087" y="1242023"/>
                <a:ext cx="249960"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2S</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26" name="矩形"/>
              <p:cNvSpPr>
                <a:spLocks/>
              </p:cNvSpPr>
              <p:nvPr/>
            </p:nvSpPr>
            <p:spPr>
              <a:xfrm rot="0">
                <a:off x="2852656" y="826098"/>
                <a:ext cx="517400"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U</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CC</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3027" name="矩形"/>
              <p:cNvSpPr>
                <a:spLocks/>
              </p:cNvSpPr>
              <p:nvPr/>
            </p:nvSpPr>
            <p:spPr>
              <a:xfrm rot="0">
                <a:off x="2242147" y="3335210"/>
                <a:ext cx="262508"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10</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28" name="矩形"/>
              <p:cNvSpPr>
                <a:spLocks/>
              </p:cNvSpPr>
              <p:nvPr/>
            </p:nvSpPr>
            <p:spPr>
              <a:xfrm rot="0">
                <a:off x="2326563" y="3745108"/>
                <a:ext cx="136016"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9</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29" name="矩形"/>
              <p:cNvSpPr>
                <a:spLocks/>
              </p:cNvSpPr>
              <p:nvPr/>
            </p:nvSpPr>
            <p:spPr>
              <a:xfrm rot="0">
                <a:off x="2249684" y="859251"/>
                <a:ext cx="262507"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16</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30" name="矩形"/>
              <p:cNvSpPr>
                <a:spLocks/>
              </p:cNvSpPr>
              <p:nvPr/>
            </p:nvSpPr>
            <p:spPr>
              <a:xfrm rot="0">
                <a:off x="2245162" y="1260106"/>
                <a:ext cx="262508"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15</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31" name="矩形"/>
              <p:cNvSpPr>
                <a:spLocks/>
              </p:cNvSpPr>
              <p:nvPr/>
            </p:nvSpPr>
            <p:spPr>
              <a:xfrm rot="0">
                <a:off x="2239132" y="1674524"/>
                <a:ext cx="262508"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14</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32" name="矩形"/>
              <p:cNvSpPr>
                <a:spLocks/>
              </p:cNvSpPr>
              <p:nvPr/>
            </p:nvSpPr>
            <p:spPr>
              <a:xfrm rot="0">
                <a:off x="2245162" y="2096477"/>
                <a:ext cx="262508"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13</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33" name="矩形"/>
              <p:cNvSpPr>
                <a:spLocks/>
              </p:cNvSpPr>
              <p:nvPr/>
            </p:nvSpPr>
            <p:spPr>
              <a:xfrm rot="0">
                <a:off x="2245162" y="2507882"/>
                <a:ext cx="262508"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12</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34" name="矩形"/>
              <p:cNvSpPr>
                <a:spLocks/>
              </p:cNvSpPr>
              <p:nvPr/>
            </p:nvSpPr>
            <p:spPr>
              <a:xfrm rot="0">
                <a:off x="2249684" y="2913258"/>
                <a:ext cx="262507"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11</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35" name="矩形"/>
              <p:cNvSpPr>
                <a:spLocks/>
              </p:cNvSpPr>
              <p:nvPr/>
            </p:nvSpPr>
            <p:spPr>
              <a:xfrm rot="5400000">
                <a:off x="1221852" y="2363157"/>
                <a:ext cx="1173453" cy="266698"/>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CT74LS139</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36" name="矩形"/>
              <p:cNvSpPr>
                <a:spLocks/>
              </p:cNvSpPr>
              <p:nvPr/>
            </p:nvSpPr>
            <p:spPr>
              <a:xfrm rot="0">
                <a:off x="1492954" y="777875"/>
                <a:ext cx="1074796" cy="3327400"/>
              </a:xfrm>
              <a:prstGeom prst="rect"/>
              <a:noFill/>
              <a:ln w="28575" cmpd="sng" cap="flat">
                <a:solidFill>
                  <a:srgbClr val="000000"/>
                </a:solidFill>
                <a:prstDash val="solid"/>
                <a:miter/>
              </a:ln>
            </p:spPr>
          </p:sp>
          <p:sp>
            <p:nvSpPr>
              <p:cNvPr id="3037" name="矩形"/>
              <p:cNvSpPr>
                <a:spLocks/>
              </p:cNvSpPr>
              <p:nvPr/>
            </p:nvSpPr>
            <p:spPr>
              <a:xfrm rot="0">
                <a:off x="1275884" y="3802372"/>
                <a:ext cx="217069" cy="204948"/>
              </a:xfrm>
              <a:prstGeom prst="rect"/>
              <a:noFill/>
              <a:ln w="28575" cmpd="sng" cap="flat">
                <a:solidFill>
                  <a:srgbClr val="000000"/>
                </a:solidFill>
                <a:prstDash val="solid"/>
                <a:miter/>
              </a:ln>
            </p:spPr>
          </p:sp>
          <p:sp>
            <p:nvSpPr>
              <p:cNvPr id="3038" name="矩形"/>
              <p:cNvSpPr>
                <a:spLocks/>
              </p:cNvSpPr>
              <p:nvPr/>
            </p:nvSpPr>
            <p:spPr>
              <a:xfrm rot="0">
                <a:off x="1275884" y="3393981"/>
                <a:ext cx="217069" cy="204948"/>
              </a:xfrm>
              <a:prstGeom prst="rect"/>
              <a:noFill/>
              <a:ln w="28575" cmpd="sng" cap="flat">
                <a:solidFill>
                  <a:srgbClr val="000000"/>
                </a:solidFill>
                <a:prstDash val="solid"/>
                <a:miter/>
              </a:ln>
            </p:spPr>
          </p:sp>
          <p:sp>
            <p:nvSpPr>
              <p:cNvPr id="3039" name="矩形"/>
              <p:cNvSpPr>
                <a:spLocks/>
              </p:cNvSpPr>
              <p:nvPr/>
            </p:nvSpPr>
            <p:spPr>
              <a:xfrm rot="0">
                <a:off x="1275884" y="2972030"/>
                <a:ext cx="217069" cy="207962"/>
              </a:xfrm>
              <a:prstGeom prst="rect"/>
              <a:noFill/>
              <a:ln w="28575" cmpd="sng" cap="flat">
                <a:solidFill>
                  <a:srgbClr val="000000"/>
                </a:solidFill>
                <a:prstDash val="solid"/>
                <a:miter/>
              </a:ln>
            </p:spPr>
          </p:sp>
          <p:sp>
            <p:nvSpPr>
              <p:cNvPr id="3040" name="矩形"/>
              <p:cNvSpPr>
                <a:spLocks/>
              </p:cNvSpPr>
              <p:nvPr/>
            </p:nvSpPr>
            <p:spPr>
              <a:xfrm rot="0">
                <a:off x="1275884" y="2568160"/>
                <a:ext cx="217069" cy="204948"/>
              </a:xfrm>
              <a:prstGeom prst="rect"/>
              <a:noFill/>
              <a:ln w="28575" cmpd="sng" cap="flat">
                <a:solidFill>
                  <a:srgbClr val="000000"/>
                </a:solidFill>
                <a:prstDash val="solid"/>
                <a:miter/>
              </a:ln>
            </p:spPr>
          </p:sp>
          <p:sp>
            <p:nvSpPr>
              <p:cNvPr id="3041" name="矩形"/>
              <p:cNvSpPr>
                <a:spLocks/>
              </p:cNvSpPr>
              <p:nvPr/>
            </p:nvSpPr>
            <p:spPr>
              <a:xfrm rot="0">
                <a:off x="1275884" y="2155249"/>
                <a:ext cx="217069" cy="203441"/>
              </a:xfrm>
              <a:prstGeom prst="rect"/>
              <a:noFill/>
              <a:ln w="28575" cmpd="sng" cap="flat">
                <a:solidFill>
                  <a:srgbClr val="000000"/>
                </a:solidFill>
                <a:prstDash val="solid"/>
                <a:miter/>
              </a:ln>
            </p:spPr>
          </p:sp>
          <p:sp>
            <p:nvSpPr>
              <p:cNvPr id="3042" name="矩形"/>
              <p:cNvSpPr>
                <a:spLocks/>
              </p:cNvSpPr>
              <p:nvPr/>
            </p:nvSpPr>
            <p:spPr>
              <a:xfrm rot="0">
                <a:off x="1275884" y="1733296"/>
                <a:ext cx="217069" cy="203441"/>
              </a:xfrm>
              <a:prstGeom prst="rect"/>
              <a:noFill/>
              <a:ln w="28575" cmpd="sng" cap="flat">
                <a:solidFill>
                  <a:srgbClr val="000000"/>
                </a:solidFill>
                <a:prstDash val="solid"/>
                <a:miter/>
              </a:ln>
            </p:spPr>
          </p:sp>
          <p:sp>
            <p:nvSpPr>
              <p:cNvPr id="3043" name="矩形"/>
              <p:cNvSpPr>
                <a:spLocks/>
              </p:cNvSpPr>
              <p:nvPr/>
            </p:nvSpPr>
            <p:spPr>
              <a:xfrm rot="0">
                <a:off x="1275884" y="1318878"/>
                <a:ext cx="217069" cy="204948"/>
              </a:xfrm>
              <a:prstGeom prst="rect"/>
              <a:noFill/>
              <a:ln w="28575" cmpd="sng" cap="flat">
                <a:solidFill>
                  <a:srgbClr val="000000"/>
                </a:solidFill>
                <a:prstDash val="solid"/>
                <a:miter/>
              </a:ln>
            </p:spPr>
          </p:sp>
          <p:sp>
            <p:nvSpPr>
              <p:cNvPr id="3044" name="矩形"/>
              <p:cNvSpPr>
                <a:spLocks/>
              </p:cNvSpPr>
              <p:nvPr/>
            </p:nvSpPr>
            <p:spPr>
              <a:xfrm rot="0">
                <a:off x="1275884" y="904460"/>
                <a:ext cx="217069" cy="204948"/>
              </a:xfrm>
              <a:prstGeom prst="rect"/>
              <a:noFill/>
              <a:ln w="28575" cmpd="sng" cap="flat">
                <a:solidFill>
                  <a:srgbClr val="000000"/>
                </a:solidFill>
                <a:prstDash val="solid"/>
                <a:miter/>
              </a:ln>
            </p:spPr>
          </p:sp>
          <p:sp>
            <p:nvSpPr>
              <p:cNvPr id="3045" name="矩形"/>
              <p:cNvSpPr>
                <a:spLocks/>
              </p:cNvSpPr>
              <p:nvPr/>
            </p:nvSpPr>
            <p:spPr>
              <a:xfrm rot="0">
                <a:off x="2567752" y="3393981"/>
                <a:ext cx="218576" cy="204948"/>
              </a:xfrm>
              <a:prstGeom prst="rect"/>
              <a:noFill/>
              <a:ln w="28575" cmpd="sng" cap="flat">
                <a:solidFill>
                  <a:srgbClr val="000000"/>
                </a:solidFill>
                <a:prstDash val="solid"/>
                <a:miter/>
              </a:ln>
            </p:spPr>
          </p:sp>
          <p:sp>
            <p:nvSpPr>
              <p:cNvPr id="3046" name="矩形"/>
              <p:cNvSpPr>
                <a:spLocks/>
              </p:cNvSpPr>
              <p:nvPr/>
            </p:nvSpPr>
            <p:spPr>
              <a:xfrm rot="0">
                <a:off x="2567752" y="3802372"/>
                <a:ext cx="218576" cy="204948"/>
              </a:xfrm>
              <a:prstGeom prst="rect"/>
              <a:noFill/>
              <a:ln w="28575" cmpd="sng" cap="flat">
                <a:solidFill>
                  <a:srgbClr val="000000"/>
                </a:solidFill>
                <a:prstDash val="solid"/>
                <a:miter/>
              </a:ln>
            </p:spPr>
          </p:sp>
          <p:sp>
            <p:nvSpPr>
              <p:cNvPr id="3047" name="矩形"/>
              <p:cNvSpPr>
                <a:spLocks/>
              </p:cNvSpPr>
              <p:nvPr/>
            </p:nvSpPr>
            <p:spPr>
              <a:xfrm rot="0">
                <a:off x="2567752" y="2568160"/>
                <a:ext cx="218576" cy="204948"/>
              </a:xfrm>
              <a:prstGeom prst="rect"/>
              <a:noFill/>
              <a:ln w="28575" cmpd="sng" cap="flat">
                <a:solidFill>
                  <a:srgbClr val="000000"/>
                </a:solidFill>
                <a:prstDash val="solid"/>
                <a:miter/>
              </a:ln>
            </p:spPr>
          </p:sp>
          <p:sp>
            <p:nvSpPr>
              <p:cNvPr id="3048" name="矩形"/>
              <p:cNvSpPr>
                <a:spLocks/>
              </p:cNvSpPr>
              <p:nvPr/>
            </p:nvSpPr>
            <p:spPr>
              <a:xfrm rot="0">
                <a:off x="2567752" y="2972030"/>
                <a:ext cx="218576" cy="207962"/>
              </a:xfrm>
              <a:prstGeom prst="rect"/>
              <a:noFill/>
              <a:ln w="28575" cmpd="sng" cap="flat">
                <a:solidFill>
                  <a:srgbClr val="000000"/>
                </a:solidFill>
                <a:prstDash val="solid"/>
                <a:miter/>
              </a:ln>
            </p:spPr>
          </p:sp>
          <p:sp>
            <p:nvSpPr>
              <p:cNvPr id="3049" name="矩形"/>
              <p:cNvSpPr>
                <a:spLocks/>
              </p:cNvSpPr>
              <p:nvPr/>
            </p:nvSpPr>
            <p:spPr>
              <a:xfrm rot="0">
                <a:off x="2567752" y="2155249"/>
                <a:ext cx="218576" cy="203441"/>
              </a:xfrm>
              <a:prstGeom prst="rect"/>
              <a:noFill/>
              <a:ln w="28575" cmpd="sng" cap="flat">
                <a:solidFill>
                  <a:srgbClr val="000000"/>
                </a:solidFill>
                <a:prstDash val="solid"/>
                <a:miter/>
              </a:ln>
            </p:spPr>
          </p:sp>
          <p:sp>
            <p:nvSpPr>
              <p:cNvPr id="3050" name="矩形"/>
              <p:cNvSpPr>
                <a:spLocks/>
              </p:cNvSpPr>
              <p:nvPr/>
            </p:nvSpPr>
            <p:spPr>
              <a:xfrm rot="0">
                <a:off x="2567752" y="1733296"/>
                <a:ext cx="218576" cy="203441"/>
              </a:xfrm>
              <a:prstGeom prst="rect"/>
              <a:noFill/>
              <a:ln w="28575" cmpd="sng" cap="flat">
                <a:solidFill>
                  <a:srgbClr val="000000"/>
                </a:solidFill>
                <a:prstDash val="solid"/>
                <a:miter/>
              </a:ln>
            </p:spPr>
          </p:sp>
          <p:sp>
            <p:nvSpPr>
              <p:cNvPr id="3051" name="矩形"/>
              <p:cNvSpPr>
                <a:spLocks/>
              </p:cNvSpPr>
              <p:nvPr/>
            </p:nvSpPr>
            <p:spPr>
              <a:xfrm rot="0">
                <a:off x="2567752" y="1318878"/>
                <a:ext cx="218576" cy="204948"/>
              </a:xfrm>
              <a:prstGeom prst="rect"/>
              <a:noFill/>
              <a:ln w="28575" cmpd="sng" cap="flat">
                <a:solidFill>
                  <a:srgbClr val="000000"/>
                </a:solidFill>
                <a:prstDash val="solid"/>
                <a:miter/>
              </a:ln>
            </p:spPr>
          </p:sp>
          <p:sp>
            <p:nvSpPr>
              <p:cNvPr id="3052" name="矩形"/>
              <p:cNvSpPr>
                <a:spLocks/>
              </p:cNvSpPr>
              <p:nvPr/>
            </p:nvSpPr>
            <p:spPr>
              <a:xfrm rot="0">
                <a:off x="2567752" y="904460"/>
                <a:ext cx="218576" cy="204948"/>
              </a:xfrm>
              <a:prstGeom prst="rect"/>
              <a:noFill/>
              <a:ln w="28575" cmpd="sng" cap="flat">
                <a:solidFill>
                  <a:srgbClr val="000000"/>
                </a:solidFill>
                <a:prstDash val="solid"/>
                <a:miter/>
              </a:ln>
            </p:spPr>
          </p:sp>
        </p:grpSp>
        <p:grpSp>
          <p:nvGrpSpPr>
            <p:cNvPr id="3056" name="组合"/>
            <p:cNvGrpSpPr>
              <a:grpSpLocks/>
            </p:cNvGrpSpPr>
            <p:nvPr/>
          </p:nvGrpSpPr>
          <p:grpSpPr>
            <a:xfrm>
              <a:off x="833437" y="2149475"/>
              <a:ext cx="233362" cy="381000"/>
              <a:chOff x="833437" y="2149475"/>
              <a:chExt cx="233362" cy="381000"/>
            </a:xfrm>
          </p:grpSpPr>
          <p:sp>
            <p:nvSpPr>
              <p:cNvPr id="3054" name="直线"/>
              <p:cNvSpPr>
                <a:spLocks/>
              </p:cNvSpPr>
              <p:nvPr/>
            </p:nvSpPr>
            <p:spPr>
              <a:xfrm rot="0">
                <a:off x="838200" y="2149475"/>
                <a:ext cx="228600" cy="0"/>
              </a:xfrm>
              <a:prstGeom prst="line"/>
              <a:noFill/>
              <a:ln w="28575" cmpd="sng" cap="flat">
                <a:solidFill>
                  <a:srgbClr val="000000"/>
                </a:solidFill>
                <a:prstDash val="solid"/>
                <a:round/>
              </a:ln>
            </p:spPr>
          </p:sp>
          <p:sp>
            <p:nvSpPr>
              <p:cNvPr id="3055" name="直线"/>
              <p:cNvSpPr>
                <a:spLocks/>
              </p:cNvSpPr>
              <p:nvPr/>
            </p:nvSpPr>
            <p:spPr>
              <a:xfrm rot="0">
                <a:off x="833437" y="2530475"/>
                <a:ext cx="228600" cy="0"/>
              </a:xfrm>
              <a:prstGeom prst="line"/>
              <a:noFill/>
              <a:ln w="28575" cmpd="sng" cap="flat">
                <a:solidFill>
                  <a:srgbClr val="000000"/>
                </a:solidFill>
                <a:prstDash val="solid"/>
                <a:round/>
              </a:ln>
            </p:spPr>
          </p:sp>
        </p:grpSp>
        <p:sp>
          <p:nvSpPr>
            <p:cNvPr id="3057" name="直线"/>
            <p:cNvSpPr>
              <a:spLocks/>
            </p:cNvSpPr>
            <p:nvPr/>
          </p:nvSpPr>
          <p:spPr>
            <a:xfrm rot="0">
              <a:off x="3048000" y="3743323"/>
              <a:ext cx="228600" cy="0"/>
            </a:xfrm>
            <a:prstGeom prst="line"/>
            <a:noFill/>
            <a:ln w="28575" cmpd="sng" cap="flat">
              <a:solidFill>
                <a:srgbClr val="000000"/>
              </a:solidFill>
              <a:prstDash val="solid"/>
              <a:round/>
            </a:ln>
          </p:spPr>
        </p:sp>
        <p:sp>
          <p:nvSpPr>
            <p:cNvPr id="3058" name="直线"/>
            <p:cNvSpPr>
              <a:spLocks/>
            </p:cNvSpPr>
            <p:nvPr/>
          </p:nvSpPr>
          <p:spPr>
            <a:xfrm rot="0">
              <a:off x="3011487" y="2493961"/>
              <a:ext cx="228600" cy="0"/>
            </a:xfrm>
            <a:prstGeom prst="line"/>
            <a:noFill/>
            <a:ln w="28575" cmpd="sng" cap="flat">
              <a:solidFill>
                <a:srgbClr val="000000"/>
              </a:solidFill>
              <a:prstDash val="solid"/>
              <a:round/>
            </a:ln>
          </p:spPr>
        </p:sp>
        <p:grpSp>
          <p:nvGrpSpPr>
            <p:cNvPr id="3061" name="组合"/>
            <p:cNvGrpSpPr>
              <a:grpSpLocks/>
            </p:cNvGrpSpPr>
            <p:nvPr/>
          </p:nvGrpSpPr>
          <p:grpSpPr>
            <a:xfrm>
              <a:off x="838200" y="2944812"/>
              <a:ext cx="233362" cy="423861"/>
              <a:chOff x="838200" y="2944812"/>
              <a:chExt cx="233362" cy="423861"/>
            </a:xfrm>
          </p:grpSpPr>
          <p:sp>
            <p:nvSpPr>
              <p:cNvPr id="3059" name="直线"/>
              <p:cNvSpPr>
                <a:spLocks/>
              </p:cNvSpPr>
              <p:nvPr/>
            </p:nvSpPr>
            <p:spPr>
              <a:xfrm rot="0">
                <a:off x="842962" y="2944812"/>
                <a:ext cx="228600" cy="0"/>
              </a:xfrm>
              <a:prstGeom prst="line"/>
              <a:noFill/>
              <a:ln w="28575" cmpd="sng" cap="flat">
                <a:solidFill>
                  <a:srgbClr val="000000"/>
                </a:solidFill>
                <a:prstDash val="solid"/>
                <a:round/>
              </a:ln>
            </p:spPr>
          </p:sp>
          <p:sp>
            <p:nvSpPr>
              <p:cNvPr id="3060" name="直线"/>
              <p:cNvSpPr>
                <a:spLocks/>
              </p:cNvSpPr>
              <p:nvPr/>
            </p:nvSpPr>
            <p:spPr>
              <a:xfrm rot="0">
                <a:off x="838200" y="3368673"/>
                <a:ext cx="228600" cy="0"/>
              </a:xfrm>
              <a:prstGeom prst="line"/>
              <a:noFill/>
              <a:ln w="28575" cmpd="sng" cap="flat">
                <a:solidFill>
                  <a:srgbClr val="000000"/>
                </a:solidFill>
                <a:prstDash val="solid"/>
                <a:round/>
              </a:ln>
            </p:spPr>
          </p:sp>
        </p:grpSp>
        <p:grpSp>
          <p:nvGrpSpPr>
            <p:cNvPr id="3064" name="组合"/>
            <p:cNvGrpSpPr>
              <a:grpSpLocks/>
            </p:cNvGrpSpPr>
            <p:nvPr/>
          </p:nvGrpSpPr>
          <p:grpSpPr>
            <a:xfrm>
              <a:off x="3006725" y="2911475"/>
              <a:ext cx="233362" cy="423861"/>
              <a:chOff x="3006725" y="2911475"/>
              <a:chExt cx="233362" cy="423861"/>
            </a:xfrm>
          </p:grpSpPr>
          <p:sp>
            <p:nvSpPr>
              <p:cNvPr id="3062" name="直线"/>
              <p:cNvSpPr>
                <a:spLocks/>
              </p:cNvSpPr>
              <p:nvPr/>
            </p:nvSpPr>
            <p:spPr>
              <a:xfrm rot="0">
                <a:off x="3011487" y="2911475"/>
                <a:ext cx="228600" cy="0"/>
              </a:xfrm>
              <a:prstGeom prst="line"/>
              <a:noFill/>
              <a:ln w="28575" cmpd="sng" cap="flat">
                <a:solidFill>
                  <a:srgbClr val="000000"/>
                </a:solidFill>
                <a:prstDash val="solid"/>
                <a:round/>
              </a:ln>
            </p:spPr>
          </p:sp>
          <p:sp>
            <p:nvSpPr>
              <p:cNvPr id="3063" name="直线"/>
              <p:cNvSpPr>
                <a:spLocks/>
              </p:cNvSpPr>
              <p:nvPr/>
            </p:nvSpPr>
            <p:spPr>
              <a:xfrm rot="0">
                <a:off x="3006725" y="3335336"/>
                <a:ext cx="228599" cy="0"/>
              </a:xfrm>
              <a:prstGeom prst="line"/>
              <a:noFill/>
              <a:ln w="28575" cmpd="sng" cap="flat">
                <a:solidFill>
                  <a:srgbClr val="000000"/>
                </a:solidFill>
                <a:prstDash val="solid"/>
                <a:round/>
              </a:ln>
            </p:spPr>
          </p:sp>
        </p:grpSp>
        <p:sp>
          <p:nvSpPr>
            <p:cNvPr id="3065" name="直线"/>
            <p:cNvSpPr>
              <a:spLocks/>
            </p:cNvSpPr>
            <p:nvPr/>
          </p:nvSpPr>
          <p:spPr>
            <a:xfrm rot="0">
              <a:off x="3048000" y="1271587"/>
              <a:ext cx="228600" cy="0"/>
            </a:xfrm>
            <a:prstGeom prst="line"/>
            <a:noFill/>
            <a:ln w="28575" cmpd="sng" cap="flat">
              <a:solidFill>
                <a:srgbClr val="000000"/>
              </a:solidFill>
              <a:prstDash val="solid"/>
              <a:round/>
            </a:ln>
          </p:spPr>
        </p:sp>
        <p:sp>
          <p:nvSpPr>
            <p:cNvPr id="3066" name="直线"/>
            <p:cNvSpPr>
              <a:spLocks/>
            </p:cNvSpPr>
            <p:nvPr/>
          </p:nvSpPr>
          <p:spPr>
            <a:xfrm rot="0">
              <a:off x="801687" y="890586"/>
              <a:ext cx="228600" cy="0"/>
            </a:xfrm>
            <a:prstGeom prst="line"/>
            <a:noFill/>
            <a:ln w="28575" cmpd="sng" cap="flat">
              <a:solidFill>
                <a:srgbClr val="000000"/>
              </a:solidFill>
              <a:prstDash val="solid"/>
              <a:round/>
            </a:ln>
          </p:spPr>
        </p:sp>
        <p:sp>
          <p:nvSpPr>
            <p:cNvPr id="3067" name="矩形"/>
            <p:cNvSpPr>
              <a:spLocks/>
            </p:cNvSpPr>
            <p:nvPr/>
          </p:nvSpPr>
          <p:spPr>
            <a:xfrm rot="0">
              <a:off x="6096000" y="4130675"/>
              <a:ext cx="318671"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(b)</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68" name="矩形"/>
            <p:cNvSpPr>
              <a:spLocks/>
            </p:cNvSpPr>
            <p:nvPr/>
          </p:nvSpPr>
          <p:spPr>
            <a:xfrm rot="0">
              <a:off x="4849812" y="1031875"/>
              <a:ext cx="110717" cy="2381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6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69" name="矩形"/>
            <p:cNvSpPr>
              <a:spLocks/>
            </p:cNvSpPr>
            <p:nvPr/>
          </p:nvSpPr>
          <p:spPr>
            <a:xfrm rot="0">
              <a:off x="4849812" y="2266950"/>
              <a:ext cx="110717" cy="23812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6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70" name="矩形"/>
            <p:cNvSpPr>
              <a:spLocks/>
            </p:cNvSpPr>
            <p:nvPr/>
          </p:nvSpPr>
          <p:spPr>
            <a:xfrm rot="0">
              <a:off x="4849812" y="3490911"/>
              <a:ext cx="110717" cy="23812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6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71" name="矩形"/>
            <p:cNvSpPr>
              <a:spLocks/>
            </p:cNvSpPr>
            <p:nvPr/>
          </p:nvSpPr>
          <p:spPr>
            <a:xfrm rot="0">
              <a:off x="6059486" y="2266950"/>
              <a:ext cx="110717" cy="23812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6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72" name="矩形"/>
            <p:cNvSpPr>
              <a:spLocks/>
            </p:cNvSpPr>
            <p:nvPr/>
          </p:nvSpPr>
          <p:spPr>
            <a:xfrm rot="0">
              <a:off x="6059486" y="3490911"/>
              <a:ext cx="110717" cy="23812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6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73" name="矩形"/>
            <p:cNvSpPr>
              <a:spLocks/>
            </p:cNvSpPr>
            <p:nvPr/>
          </p:nvSpPr>
          <p:spPr>
            <a:xfrm rot="0">
              <a:off x="7354886" y="1017587"/>
              <a:ext cx="178113" cy="2381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0" charset="0"/>
                  <a:ea typeface="宋体" pitchFamily="0" charset="0"/>
                  <a:cs typeface="Calibri" pitchFamily="0" charset="0"/>
                </a:rPr>
                <a:t>&amp;</a:t>
              </a:r>
              <a:endParaRPr lang="zh-CN" altLang="en-US" sz="16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74" name="矩形"/>
            <p:cNvSpPr>
              <a:spLocks/>
            </p:cNvSpPr>
            <p:nvPr/>
          </p:nvSpPr>
          <p:spPr>
            <a:xfrm rot="0">
              <a:off x="8364537" y="1085850"/>
              <a:ext cx="222409" cy="266699"/>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FF0000"/>
                  </a:solidFill>
                  <a:latin typeface="Times New Roman" pitchFamily="0" charset="0"/>
                  <a:ea typeface="宋体" pitchFamily="0" charset="0"/>
                  <a:cs typeface="Calibri" pitchFamily="0" charset="0"/>
                </a:rPr>
                <a:t>Y</a:t>
              </a:r>
              <a:r>
                <a:rPr lang="en-US" altLang="zh-CN" sz="1800" b="1" i="0" u="none" strike="noStrike" kern="1200" cap="none" spc="0" baseline="-2500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3075" name="矩形"/>
            <p:cNvSpPr>
              <a:spLocks/>
            </p:cNvSpPr>
            <p:nvPr/>
          </p:nvSpPr>
          <p:spPr>
            <a:xfrm rot="0">
              <a:off x="7354886" y="1889123"/>
              <a:ext cx="178113" cy="23812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0" charset="0"/>
                  <a:ea typeface="宋体" pitchFamily="0" charset="0"/>
                  <a:cs typeface="Calibri" pitchFamily="0" charset="0"/>
                </a:rPr>
                <a:t>&amp;</a:t>
              </a:r>
              <a:endParaRPr lang="zh-CN" altLang="en-US" sz="16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76" name="矩形"/>
            <p:cNvSpPr>
              <a:spLocks/>
            </p:cNvSpPr>
            <p:nvPr/>
          </p:nvSpPr>
          <p:spPr>
            <a:xfrm rot="0">
              <a:off x="8364537" y="1958973"/>
              <a:ext cx="222409"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FF0000"/>
                  </a:solidFill>
                  <a:latin typeface="Times New Roman" pitchFamily="0" charset="0"/>
                  <a:ea typeface="宋体" pitchFamily="0" charset="0"/>
                  <a:cs typeface="Calibri" pitchFamily="0" charset="0"/>
                </a:rPr>
                <a:t>Y</a:t>
              </a:r>
              <a:r>
                <a:rPr lang="en-US" altLang="zh-CN" sz="1800" b="1" i="0" u="none" strike="noStrike" kern="1200" cap="none" spc="0" baseline="-25000">
                  <a:solidFill>
                    <a:srgbClr val="FF0000"/>
                  </a:solidFill>
                  <a:latin typeface="Times New Roman" pitchFamily="0" charset="0"/>
                  <a:ea typeface="宋体" pitchFamily="0" charset="0"/>
                  <a:cs typeface="Calibri" pitchFamily="0" charset="0"/>
                </a:rPr>
                <a:t>1</a:t>
              </a:r>
              <a:endParaRPr lang="zh-CN" altLang="en-US" sz="1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3077" name="矩形"/>
            <p:cNvSpPr>
              <a:spLocks/>
            </p:cNvSpPr>
            <p:nvPr/>
          </p:nvSpPr>
          <p:spPr>
            <a:xfrm rot="0">
              <a:off x="7354886" y="2746375"/>
              <a:ext cx="178113" cy="2381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0" charset="0"/>
                  <a:ea typeface="宋体" pitchFamily="0" charset="0"/>
                  <a:cs typeface="Calibri" pitchFamily="0" charset="0"/>
                </a:rPr>
                <a:t>&amp;</a:t>
              </a:r>
              <a:endParaRPr lang="zh-CN" altLang="en-US" sz="16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78" name="矩形"/>
            <p:cNvSpPr>
              <a:spLocks/>
            </p:cNvSpPr>
            <p:nvPr/>
          </p:nvSpPr>
          <p:spPr>
            <a:xfrm rot="0">
              <a:off x="8364537" y="2814637"/>
              <a:ext cx="222409"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FF0000"/>
                  </a:solidFill>
                  <a:latin typeface="Times New Roman" pitchFamily="0" charset="0"/>
                  <a:ea typeface="宋体" pitchFamily="0" charset="0"/>
                  <a:cs typeface="Calibri" pitchFamily="0" charset="0"/>
                </a:rPr>
                <a:t>Y</a:t>
              </a:r>
              <a:r>
                <a:rPr lang="en-US" altLang="zh-CN" sz="1800" b="1" i="0" u="none" strike="noStrike" kern="1200" cap="none" spc="0" baseline="-25000">
                  <a:solidFill>
                    <a:srgbClr val="FF0000"/>
                  </a:solidFill>
                  <a:latin typeface="Times New Roman" pitchFamily="0" charset="0"/>
                  <a:ea typeface="宋体" pitchFamily="0" charset="0"/>
                  <a:cs typeface="Calibri" pitchFamily="0" charset="0"/>
                </a:rPr>
                <a:t>2</a:t>
              </a:r>
              <a:endParaRPr lang="zh-CN" altLang="en-US" sz="1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3079" name="矩形"/>
            <p:cNvSpPr>
              <a:spLocks/>
            </p:cNvSpPr>
            <p:nvPr/>
          </p:nvSpPr>
          <p:spPr>
            <a:xfrm rot="0">
              <a:off x="7354886" y="3600450"/>
              <a:ext cx="178113" cy="2381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0" charset="0"/>
                  <a:ea typeface="宋体" pitchFamily="0" charset="0"/>
                  <a:cs typeface="Calibri" pitchFamily="0" charset="0"/>
                </a:rPr>
                <a:t>&amp;</a:t>
              </a:r>
              <a:endParaRPr lang="zh-CN" altLang="en-US" sz="16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080" name="矩形"/>
            <p:cNvSpPr>
              <a:spLocks/>
            </p:cNvSpPr>
            <p:nvPr/>
          </p:nvSpPr>
          <p:spPr>
            <a:xfrm rot="0">
              <a:off x="8364537" y="3665537"/>
              <a:ext cx="222409"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FF0000"/>
                  </a:solidFill>
                  <a:latin typeface="Times New Roman" pitchFamily="0" charset="0"/>
                  <a:ea typeface="宋体" pitchFamily="0" charset="0"/>
                  <a:cs typeface="Calibri" pitchFamily="0" charset="0"/>
                </a:rPr>
                <a:t>Y</a:t>
              </a:r>
              <a:r>
                <a:rPr lang="en-US" altLang="zh-CN" sz="1800" b="1" i="0" u="none" strike="noStrike" kern="1200" cap="none" spc="0" baseline="-25000">
                  <a:solidFill>
                    <a:srgbClr val="FF0000"/>
                  </a:solidFill>
                  <a:latin typeface="Times New Roman" pitchFamily="0" charset="0"/>
                  <a:ea typeface="宋体" pitchFamily="0" charset="0"/>
                  <a:cs typeface="Calibri" pitchFamily="0" charset="0"/>
                </a:rPr>
                <a:t>3</a:t>
              </a:r>
              <a:endParaRPr lang="zh-CN" altLang="en-US" sz="1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3081" name="矩形"/>
            <p:cNvSpPr>
              <a:spLocks/>
            </p:cNvSpPr>
            <p:nvPr/>
          </p:nvSpPr>
          <p:spPr>
            <a:xfrm rot="0">
              <a:off x="3881437" y="935037"/>
              <a:ext cx="136118"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S</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3082" name="矩形"/>
            <p:cNvSpPr>
              <a:spLocks/>
            </p:cNvSpPr>
            <p:nvPr/>
          </p:nvSpPr>
          <p:spPr>
            <a:xfrm rot="0">
              <a:off x="3806825" y="2112962"/>
              <a:ext cx="247911"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A</a:t>
              </a:r>
              <a:r>
                <a:rPr lang="en-US" altLang="zh-CN" sz="1800" b="1" i="0" u="none" strike="noStrike" kern="1200" cap="none" spc="0" baseline="-2500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3083" name="矩形"/>
            <p:cNvSpPr>
              <a:spLocks/>
            </p:cNvSpPr>
            <p:nvPr/>
          </p:nvSpPr>
          <p:spPr>
            <a:xfrm rot="0">
              <a:off x="3806825" y="3336924"/>
              <a:ext cx="527049" cy="266700"/>
            </a:xfrm>
            <a:prstGeom prst="rect"/>
            <a:noFill/>
            <a:ln w="9525"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A</a:t>
              </a:r>
              <a:r>
                <a:rPr lang="en-US" altLang="zh-CN" sz="1800" b="1" i="0" u="none" strike="noStrike" kern="1200" cap="none" spc="0" baseline="-25000">
                  <a:solidFill>
                    <a:srgbClr val="FF0000"/>
                  </a:solidFill>
                  <a:latin typeface="Times New Roman" pitchFamily="0" charset="0"/>
                  <a:ea typeface="宋体" pitchFamily="0" charset="0"/>
                  <a:cs typeface="Calibri" pitchFamily="0" charset="0"/>
                </a:rPr>
                <a:t>1</a:t>
              </a:r>
              <a:endParaRPr lang="zh-CN" altLang="en-US" sz="1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3084" name="矩形"/>
            <p:cNvSpPr>
              <a:spLocks/>
            </p:cNvSpPr>
            <p:nvPr/>
          </p:nvSpPr>
          <p:spPr>
            <a:xfrm rot="0">
              <a:off x="4703762" y="981074"/>
              <a:ext cx="327024" cy="328612"/>
            </a:xfrm>
            <a:prstGeom prst="rect"/>
            <a:noFill/>
            <a:ln w="28575" cmpd="sng" cap="flat">
              <a:solidFill>
                <a:srgbClr val="000000"/>
              </a:solidFill>
              <a:prstDash val="solid"/>
              <a:miter/>
            </a:ln>
          </p:spPr>
        </p:sp>
        <p:sp>
          <p:nvSpPr>
            <p:cNvPr id="3085" name="矩形"/>
            <p:cNvSpPr>
              <a:spLocks/>
            </p:cNvSpPr>
            <p:nvPr/>
          </p:nvSpPr>
          <p:spPr>
            <a:xfrm rot="0">
              <a:off x="4703762" y="2219325"/>
              <a:ext cx="327024" cy="327023"/>
            </a:xfrm>
            <a:prstGeom prst="rect"/>
            <a:noFill/>
            <a:ln w="28575" cmpd="sng" cap="flat">
              <a:solidFill>
                <a:srgbClr val="000000"/>
              </a:solidFill>
              <a:prstDash val="solid"/>
              <a:miter/>
            </a:ln>
          </p:spPr>
        </p:sp>
        <p:sp>
          <p:nvSpPr>
            <p:cNvPr id="3086" name="矩形"/>
            <p:cNvSpPr>
              <a:spLocks/>
            </p:cNvSpPr>
            <p:nvPr/>
          </p:nvSpPr>
          <p:spPr>
            <a:xfrm rot="0">
              <a:off x="4703762" y="3443287"/>
              <a:ext cx="327024" cy="328611"/>
            </a:xfrm>
            <a:prstGeom prst="rect"/>
            <a:noFill/>
            <a:ln w="28575" cmpd="sng" cap="flat">
              <a:solidFill>
                <a:srgbClr val="000000"/>
              </a:solidFill>
              <a:prstDash val="solid"/>
              <a:miter/>
            </a:ln>
          </p:spPr>
        </p:sp>
        <p:sp>
          <p:nvSpPr>
            <p:cNvPr id="3087" name="矩形"/>
            <p:cNvSpPr>
              <a:spLocks/>
            </p:cNvSpPr>
            <p:nvPr/>
          </p:nvSpPr>
          <p:spPr>
            <a:xfrm rot="0">
              <a:off x="5913437" y="2219325"/>
              <a:ext cx="330199" cy="327023"/>
            </a:xfrm>
            <a:prstGeom prst="rect"/>
            <a:noFill/>
            <a:ln w="28575" cmpd="sng" cap="flat">
              <a:solidFill>
                <a:srgbClr val="000000"/>
              </a:solidFill>
              <a:prstDash val="solid"/>
              <a:miter/>
            </a:ln>
          </p:spPr>
        </p:sp>
        <p:sp>
          <p:nvSpPr>
            <p:cNvPr id="3088" name="矩形"/>
            <p:cNvSpPr>
              <a:spLocks/>
            </p:cNvSpPr>
            <p:nvPr/>
          </p:nvSpPr>
          <p:spPr>
            <a:xfrm rot="0">
              <a:off x="5913437" y="3443287"/>
              <a:ext cx="330199" cy="328611"/>
            </a:xfrm>
            <a:prstGeom prst="rect"/>
            <a:noFill/>
            <a:ln w="28575" cmpd="sng" cap="flat">
              <a:solidFill>
                <a:srgbClr val="000000"/>
              </a:solidFill>
              <a:prstDash val="solid"/>
              <a:miter/>
            </a:ln>
          </p:spPr>
        </p:sp>
        <p:sp>
          <p:nvSpPr>
            <p:cNvPr id="3089" name="矩形"/>
            <p:cNvSpPr>
              <a:spLocks/>
            </p:cNvSpPr>
            <p:nvPr/>
          </p:nvSpPr>
          <p:spPr>
            <a:xfrm rot="0">
              <a:off x="7194549" y="987425"/>
              <a:ext cx="449262" cy="650874"/>
            </a:xfrm>
            <a:prstGeom prst="rect"/>
            <a:noFill/>
            <a:ln w="28575" cmpd="sng" cap="flat">
              <a:solidFill>
                <a:srgbClr val="000000"/>
              </a:solidFill>
              <a:prstDash val="solid"/>
              <a:miter/>
            </a:ln>
          </p:spPr>
        </p:sp>
        <p:sp>
          <p:nvSpPr>
            <p:cNvPr id="3090" name="曲线"/>
            <p:cNvSpPr>
              <a:spLocks/>
            </p:cNvSpPr>
            <p:nvPr/>
          </p:nvSpPr>
          <p:spPr>
            <a:xfrm rot="0">
              <a:off x="7643812" y="1276349"/>
              <a:ext cx="69848" cy="71436"/>
            </a:xfrm>
            <a:custGeom>
              <a:gdLst>
                <a:gd name="T1" fmla="*/ 0 w 21600"/>
                <a:gd name="T2" fmla="*/ 0 h 21600"/>
                <a:gd name="T3" fmla="*/ 21600 w 21600"/>
                <a:gd name="T4" fmla="*/ 21600 h 21600"/>
              </a:gdLst>
              <a:rect l="T1" t="T2" r="T3" b="T4"/>
              <a:pathLst>
                <a:path w="21600" h="21600">
                  <a:moveTo>
                    <a:pt x="21600" y="10800"/>
                  </a:moveTo>
                  <a:lnTo>
                    <a:pt x="18653" y="3285"/>
                  </a:lnTo>
                  <a:lnTo>
                    <a:pt x="11289" y="0"/>
                  </a:lnTo>
                  <a:lnTo>
                    <a:pt x="3435" y="3285"/>
                  </a:lnTo>
                  <a:lnTo>
                    <a:pt x="0" y="10800"/>
                  </a:lnTo>
                  <a:lnTo>
                    <a:pt x="3435" y="18313"/>
                  </a:lnTo>
                  <a:lnTo>
                    <a:pt x="11289" y="21600"/>
                  </a:lnTo>
                  <a:lnTo>
                    <a:pt x="18653" y="18313"/>
                  </a:lnTo>
                  <a:lnTo>
                    <a:pt x="21600" y="10800"/>
                  </a:lnTo>
                </a:path>
              </a:pathLst>
            </a:custGeom>
            <a:noFill/>
            <a:ln w="28575" cmpd="sng" cap="flat">
              <a:solidFill>
                <a:srgbClr val="000000"/>
              </a:solidFill>
              <a:prstDash val="solid"/>
              <a:round/>
            </a:ln>
          </p:spPr>
        </p:sp>
        <p:sp>
          <p:nvSpPr>
            <p:cNvPr id="3091" name="直线"/>
            <p:cNvSpPr>
              <a:spLocks/>
            </p:cNvSpPr>
            <p:nvPr/>
          </p:nvSpPr>
          <p:spPr>
            <a:xfrm rot="0">
              <a:off x="7713662" y="1311273"/>
              <a:ext cx="541337" cy="1586"/>
            </a:xfrm>
            <a:prstGeom prst="line"/>
            <a:noFill/>
            <a:ln w="28575" cmpd="sng" cap="flat">
              <a:solidFill>
                <a:srgbClr val="000000"/>
              </a:solidFill>
              <a:prstDash val="solid"/>
              <a:round/>
            </a:ln>
          </p:spPr>
        </p:sp>
        <p:sp>
          <p:nvSpPr>
            <p:cNvPr id="3092" name="曲线"/>
            <p:cNvSpPr>
              <a:spLocks/>
            </p:cNvSpPr>
            <p:nvPr/>
          </p:nvSpPr>
          <p:spPr>
            <a:xfrm rot="0">
              <a:off x="8255000" y="1276349"/>
              <a:ext cx="69848" cy="71436"/>
            </a:xfrm>
            <a:custGeom>
              <a:gdLst>
                <a:gd name="T1" fmla="*/ 0 w 21600"/>
                <a:gd name="T2" fmla="*/ 0 h 21600"/>
                <a:gd name="T3" fmla="*/ 21600 w 21600"/>
                <a:gd name="T4" fmla="*/ 21600 h 21600"/>
              </a:gdLst>
              <a:rect l="T1" t="T2" r="T3" b="T4"/>
              <a:pathLst>
                <a:path w="21600" h="21600">
                  <a:moveTo>
                    <a:pt x="21600" y="10800"/>
                  </a:moveTo>
                  <a:lnTo>
                    <a:pt x="18163" y="3285"/>
                  </a:lnTo>
                  <a:lnTo>
                    <a:pt x="10308" y="0"/>
                  </a:lnTo>
                  <a:lnTo>
                    <a:pt x="2453" y="3285"/>
                  </a:lnTo>
                  <a:lnTo>
                    <a:pt x="0" y="10800"/>
                  </a:lnTo>
                  <a:lnTo>
                    <a:pt x="2453" y="18313"/>
                  </a:lnTo>
                  <a:lnTo>
                    <a:pt x="10308" y="21600"/>
                  </a:lnTo>
                  <a:lnTo>
                    <a:pt x="18163" y="18313"/>
                  </a:lnTo>
                  <a:lnTo>
                    <a:pt x="21600" y="10800"/>
                  </a:lnTo>
                </a:path>
              </a:pathLst>
            </a:custGeom>
            <a:noFill/>
            <a:ln w="28575" cmpd="sng" cap="flat">
              <a:solidFill>
                <a:srgbClr val="000000"/>
              </a:solidFill>
              <a:prstDash val="solid"/>
              <a:round/>
            </a:ln>
          </p:spPr>
        </p:sp>
        <p:sp>
          <p:nvSpPr>
            <p:cNvPr id="3093" name="曲线"/>
            <p:cNvSpPr>
              <a:spLocks/>
            </p:cNvSpPr>
            <p:nvPr/>
          </p:nvSpPr>
          <p:spPr>
            <a:xfrm rot="0">
              <a:off x="8255000" y="2149475"/>
              <a:ext cx="69848" cy="69850"/>
            </a:xfrm>
            <a:custGeom>
              <a:gdLst>
                <a:gd name="T1" fmla="*/ 0 w 21600"/>
                <a:gd name="T2" fmla="*/ 0 h 21600"/>
                <a:gd name="T3" fmla="*/ 21600 w 21600"/>
                <a:gd name="T4" fmla="*/ 21600 h 21600"/>
              </a:gdLst>
              <a:rect l="T1" t="T2" r="T3" b="T4"/>
              <a:pathLst>
                <a:path w="21600" h="21600">
                  <a:moveTo>
                    <a:pt x="21600" y="11289"/>
                  </a:moveTo>
                  <a:lnTo>
                    <a:pt x="18163" y="3435"/>
                  </a:lnTo>
                  <a:lnTo>
                    <a:pt x="10308" y="0"/>
                  </a:lnTo>
                  <a:lnTo>
                    <a:pt x="2453" y="3435"/>
                  </a:lnTo>
                  <a:lnTo>
                    <a:pt x="0" y="11289"/>
                  </a:lnTo>
                  <a:lnTo>
                    <a:pt x="2453" y="19144"/>
                  </a:lnTo>
                  <a:lnTo>
                    <a:pt x="10308" y="21600"/>
                  </a:lnTo>
                  <a:lnTo>
                    <a:pt x="18163" y="19144"/>
                  </a:lnTo>
                  <a:lnTo>
                    <a:pt x="21600" y="11289"/>
                  </a:lnTo>
                </a:path>
              </a:pathLst>
            </a:custGeom>
            <a:noFill/>
            <a:ln w="28575" cmpd="sng" cap="flat">
              <a:solidFill>
                <a:srgbClr val="000000"/>
              </a:solidFill>
              <a:prstDash val="solid"/>
              <a:round/>
            </a:ln>
          </p:spPr>
        </p:sp>
        <p:sp>
          <p:nvSpPr>
            <p:cNvPr id="3094" name="曲线"/>
            <p:cNvSpPr>
              <a:spLocks/>
            </p:cNvSpPr>
            <p:nvPr/>
          </p:nvSpPr>
          <p:spPr>
            <a:xfrm rot="0">
              <a:off x="7643812" y="2149475"/>
              <a:ext cx="69848" cy="69850"/>
            </a:xfrm>
            <a:custGeom>
              <a:gdLst>
                <a:gd name="T1" fmla="*/ 0 w 21600"/>
                <a:gd name="T2" fmla="*/ 0 h 21600"/>
                <a:gd name="T3" fmla="*/ 21600 w 21600"/>
                <a:gd name="T4" fmla="*/ 21600 h 21600"/>
              </a:gdLst>
              <a:rect l="T1" t="T2" r="T3" b="T4"/>
              <a:pathLst>
                <a:path w="21600" h="21600">
                  <a:moveTo>
                    <a:pt x="21600" y="11289"/>
                  </a:moveTo>
                  <a:lnTo>
                    <a:pt x="18653" y="3435"/>
                  </a:lnTo>
                  <a:lnTo>
                    <a:pt x="11289" y="0"/>
                  </a:lnTo>
                  <a:lnTo>
                    <a:pt x="3435" y="3435"/>
                  </a:lnTo>
                  <a:lnTo>
                    <a:pt x="0" y="11289"/>
                  </a:lnTo>
                  <a:lnTo>
                    <a:pt x="3435" y="19144"/>
                  </a:lnTo>
                  <a:lnTo>
                    <a:pt x="11289" y="21600"/>
                  </a:lnTo>
                  <a:lnTo>
                    <a:pt x="18653" y="19144"/>
                  </a:lnTo>
                  <a:lnTo>
                    <a:pt x="21600" y="11289"/>
                  </a:lnTo>
                </a:path>
              </a:pathLst>
            </a:custGeom>
            <a:noFill/>
            <a:ln w="28575" cmpd="sng" cap="flat">
              <a:solidFill>
                <a:srgbClr val="000000"/>
              </a:solidFill>
              <a:prstDash val="solid"/>
              <a:round/>
            </a:ln>
          </p:spPr>
        </p:sp>
        <p:sp>
          <p:nvSpPr>
            <p:cNvPr id="3095" name="矩形"/>
            <p:cNvSpPr>
              <a:spLocks/>
            </p:cNvSpPr>
            <p:nvPr/>
          </p:nvSpPr>
          <p:spPr>
            <a:xfrm rot="0">
              <a:off x="7194549" y="1858962"/>
              <a:ext cx="449262" cy="649287"/>
            </a:xfrm>
            <a:prstGeom prst="rect"/>
            <a:noFill/>
            <a:ln w="28575" cmpd="sng" cap="flat">
              <a:solidFill>
                <a:srgbClr val="000000"/>
              </a:solidFill>
              <a:prstDash val="solid"/>
              <a:miter/>
            </a:ln>
          </p:spPr>
        </p:sp>
        <p:sp>
          <p:nvSpPr>
            <p:cNvPr id="3096" name="直线"/>
            <p:cNvSpPr>
              <a:spLocks/>
            </p:cNvSpPr>
            <p:nvPr/>
          </p:nvSpPr>
          <p:spPr>
            <a:xfrm rot="0">
              <a:off x="7713662" y="2185987"/>
              <a:ext cx="541337" cy="1586"/>
            </a:xfrm>
            <a:prstGeom prst="line"/>
            <a:noFill/>
            <a:ln w="28575" cmpd="sng" cap="flat">
              <a:solidFill>
                <a:srgbClr val="000000"/>
              </a:solidFill>
              <a:prstDash val="solid"/>
              <a:round/>
            </a:ln>
          </p:spPr>
        </p:sp>
        <p:sp>
          <p:nvSpPr>
            <p:cNvPr id="3097" name="曲线"/>
            <p:cNvSpPr>
              <a:spLocks/>
            </p:cNvSpPr>
            <p:nvPr/>
          </p:nvSpPr>
          <p:spPr>
            <a:xfrm rot="0">
              <a:off x="8255000" y="3006724"/>
              <a:ext cx="69848" cy="68261"/>
            </a:xfrm>
            <a:custGeom>
              <a:gdLst>
                <a:gd name="T1" fmla="*/ 0 w 21600"/>
                <a:gd name="T2" fmla="*/ 0 h 21600"/>
                <a:gd name="T3" fmla="*/ 21600 w 21600"/>
                <a:gd name="T4" fmla="*/ 21600 h 21600"/>
              </a:gdLst>
              <a:rect l="T1" t="T2" r="T3" b="T4"/>
              <a:pathLst>
                <a:path w="21600" h="21600">
                  <a:moveTo>
                    <a:pt x="21600" y="11290"/>
                  </a:moveTo>
                  <a:lnTo>
                    <a:pt x="18163" y="3436"/>
                  </a:lnTo>
                  <a:lnTo>
                    <a:pt x="10308" y="0"/>
                  </a:lnTo>
                  <a:lnTo>
                    <a:pt x="2453" y="3436"/>
                  </a:lnTo>
                  <a:lnTo>
                    <a:pt x="0" y="11290"/>
                  </a:lnTo>
                  <a:lnTo>
                    <a:pt x="2453" y="19145"/>
                  </a:lnTo>
                  <a:lnTo>
                    <a:pt x="10308" y="21600"/>
                  </a:lnTo>
                  <a:lnTo>
                    <a:pt x="18163" y="19145"/>
                  </a:lnTo>
                  <a:lnTo>
                    <a:pt x="21600" y="11290"/>
                  </a:lnTo>
                </a:path>
              </a:pathLst>
            </a:custGeom>
            <a:noFill/>
            <a:ln w="28575" cmpd="sng" cap="flat">
              <a:solidFill>
                <a:srgbClr val="000000"/>
              </a:solidFill>
              <a:prstDash val="solid"/>
              <a:round/>
            </a:ln>
          </p:spPr>
        </p:sp>
        <p:sp>
          <p:nvSpPr>
            <p:cNvPr id="3098" name="曲线"/>
            <p:cNvSpPr>
              <a:spLocks/>
            </p:cNvSpPr>
            <p:nvPr/>
          </p:nvSpPr>
          <p:spPr>
            <a:xfrm rot="0">
              <a:off x="7643812" y="3006724"/>
              <a:ext cx="69848" cy="68261"/>
            </a:xfrm>
            <a:custGeom>
              <a:gdLst>
                <a:gd name="T1" fmla="*/ 0 w 21600"/>
                <a:gd name="T2" fmla="*/ 0 h 21600"/>
                <a:gd name="T3" fmla="*/ 21600 w 21600"/>
                <a:gd name="T4" fmla="*/ 21600 h 21600"/>
              </a:gdLst>
              <a:rect l="T1" t="T2" r="T3" b="T4"/>
              <a:pathLst>
                <a:path w="21600" h="21600">
                  <a:moveTo>
                    <a:pt x="21600" y="11290"/>
                  </a:moveTo>
                  <a:lnTo>
                    <a:pt x="18653" y="3436"/>
                  </a:lnTo>
                  <a:lnTo>
                    <a:pt x="11289" y="0"/>
                  </a:lnTo>
                  <a:lnTo>
                    <a:pt x="3435" y="3436"/>
                  </a:lnTo>
                  <a:lnTo>
                    <a:pt x="0" y="11290"/>
                  </a:lnTo>
                  <a:lnTo>
                    <a:pt x="3435" y="19145"/>
                  </a:lnTo>
                  <a:lnTo>
                    <a:pt x="11289" y="21600"/>
                  </a:lnTo>
                  <a:lnTo>
                    <a:pt x="18653" y="19145"/>
                  </a:lnTo>
                  <a:lnTo>
                    <a:pt x="21600" y="11290"/>
                  </a:lnTo>
                </a:path>
              </a:pathLst>
            </a:custGeom>
            <a:noFill/>
            <a:ln w="28575" cmpd="sng" cap="flat">
              <a:solidFill>
                <a:srgbClr val="000000"/>
              </a:solidFill>
              <a:prstDash val="solid"/>
              <a:round/>
            </a:ln>
          </p:spPr>
        </p:sp>
        <p:sp>
          <p:nvSpPr>
            <p:cNvPr id="3099" name="矩形"/>
            <p:cNvSpPr>
              <a:spLocks/>
            </p:cNvSpPr>
            <p:nvPr/>
          </p:nvSpPr>
          <p:spPr>
            <a:xfrm rot="0">
              <a:off x="7194549" y="2716212"/>
              <a:ext cx="449262" cy="649287"/>
            </a:xfrm>
            <a:prstGeom prst="rect"/>
            <a:noFill/>
            <a:ln w="28575" cmpd="sng" cap="flat">
              <a:solidFill>
                <a:srgbClr val="000000"/>
              </a:solidFill>
              <a:prstDash val="solid"/>
              <a:miter/>
            </a:ln>
          </p:spPr>
        </p:sp>
        <p:sp>
          <p:nvSpPr>
            <p:cNvPr id="3100" name="直线"/>
            <p:cNvSpPr>
              <a:spLocks/>
            </p:cNvSpPr>
            <p:nvPr/>
          </p:nvSpPr>
          <p:spPr>
            <a:xfrm rot="0">
              <a:off x="7713662" y="3043237"/>
              <a:ext cx="541337" cy="1587"/>
            </a:xfrm>
            <a:prstGeom prst="line"/>
            <a:noFill/>
            <a:ln w="28575" cmpd="sng" cap="flat">
              <a:solidFill>
                <a:srgbClr val="000000"/>
              </a:solidFill>
              <a:prstDash val="solid"/>
              <a:round/>
            </a:ln>
          </p:spPr>
        </p:sp>
        <p:sp>
          <p:nvSpPr>
            <p:cNvPr id="3101" name="曲线"/>
            <p:cNvSpPr>
              <a:spLocks/>
            </p:cNvSpPr>
            <p:nvPr/>
          </p:nvSpPr>
          <p:spPr>
            <a:xfrm rot="0">
              <a:off x="8255000" y="3857625"/>
              <a:ext cx="69848" cy="71436"/>
            </a:xfrm>
            <a:custGeom>
              <a:gdLst>
                <a:gd name="T1" fmla="*/ 0 w 21600"/>
                <a:gd name="T2" fmla="*/ 0 h 21600"/>
                <a:gd name="T3" fmla="*/ 21600 w 21600"/>
                <a:gd name="T4" fmla="*/ 21600 h 21600"/>
              </a:gdLst>
              <a:rect l="T1" t="T2" r="T3" b="T4"/>
              <a:pathLst>
                <a:path w="21600" h="21600">
                  <a:moveTo>
                    <a:pt x="21600" y="10800"/>
                  </a:moveTo>
                  <a:lnTo>
                    <a:pt x="18163" y="3286"/>
                  </a:lnTo>
                  <a:lnTo>
                    <a:pt x="10308" y="0"/>
                  </a:lnTo>
                  <a:lnTo>
                    <a:pt x="2453" y="3286"/>
                  </a:lnTo>
                  <a:lnTo>
                    <a:pt x="0" y="10800"/>
                  </a:lnTo>
                  <a:lnTo>
                    <a:pt x="2453" y="18313"/>
                  </a:lnTo>
                  <a:lnTo>
                    <a:pt x="10308" y="21600"/>
                  </a:lnTo>
                  <a:lnTo>
                    <a:pt x="18163" y="18313"/>
                  </a:lnTo>
                  <a:lnTo>
                    <a:pt x="21600" y="10800"/>
                  </a:lnTo>
                </a:path>
              </a:pathLst>
            </a:custGeom>
            <a:noFill/>
            <a:ln w="28575" cmpd="sng" cap="flat">
              <a:solidFill>
                <a:srgbClr val="000000"/>
              </a:solidFill>
              <a:prstDash val="solid"/>
              <a:round/>
            </a:ln>
          </p:spPr>
        </p:sp>
        <p:sp>
          <p:nvSpPr>
            <p:cNvPr id="3102" name="曲线"/>
            <p:cNvSpPr>
              <a:spLocks/>
            </p:cNvSpPr>
            <p:nvPr/>
          </p:nvSpPr>
          <p:spPr>
            <a:xfrm rot="0">
              <a:off x="7643812" y="3857625"/>
              <a:ext cx="69848" cy="71436"/>
            </a:xfrm>
            <a:custGeom>
              <a:gdLst>
                <a:gd name="T1" fmla="*/ 0 w 21600"/>
                <a:gd name="T2" fmla="*/ 0 h 21600"/>
                <a:gd name="T3" fmla="*/ 21600 w 21600"/>
                <a:gd name="T4" fmla="*/ 21600 h 21600"/>
              </a:gdLst>
              <a:rect l="T1" t="T2" r="T3" b="T4"/>
              <a:pathLst>
                <a:path w="21600" h="21600">
                  <a:moveTo>
                    <a:pt x="21600" y="10800"/>
                  </a:moveTo>
                  <a:lnTo>
                    <a:pt x="18653" y="3286"/>
                  </a:lnTo>
                  <a:lnTo>
                    <a:pt x="11289" y="0"/>
                  </a:lnTo>
                  <a:lnTo>
                    <a:pt x="3435" y="3286"/>
                  </a:lnTo>
                  <a:lnTo>
                    <a:pt x="0" y="10800"/>
                  </a:lnTo>
                  <a:lnTo>
                    <a:pt x="3435" y="18313"/>
                  </a:lnTo>
                  <a:lnTo>
                    <a:pt x="11289" y="21600"/>
                  </a:lnTo>
                  <a:lnTo>
                    <a:pt x="18653" y="18313"/>
                  </a:lnTo>
                  <a:lnTo>
                    <a:pt x="21600" y="10800"/>
                  </a:lnTo>
                </a:path>
              </a:pathLst>
            </a:custGeom>
            <a:noFill/>
            <a:ln w="28575" cmpd="sng" cap="flat">
              <a:solidFill>
                <a:srgbClr val="000000"/>
              </a:solidFill>
              <a:prstDash val="solid"/>
              <a:round/>
            </a:ln>
          </p:spPr>
        </p:sp>
        <p:sp>
          <p:nvSpPr>
            <p:cNvPr id="3103" name="矩形"/>
            <p:cNvSpPr>
              <a:spLocks/>
            </p:cNvSpPr>
            <p:nvPr/>
          </p:nvSpPr>
          <p:spPr>
            <a:xfrm rot="0">
              <a:off x="7194549" y="3567112"/>
              <a:ext cx="449262" cy="652461"/>
            </a:xfrm>
            <a:prstGeom prst="rect"/>
            <a:noFill/>
            <a:ln w="28575" cmpd="sng" cap="flat">
              <a:solidFill>
                <a:srgbClr val="000000"/>
              </a:solidFill>
              <a:prstDash val="solid"/>
              <a:miter/>
            </a:ln>
          </p:spPr>
        </p:sp>
        <p:sp>
          <p:nvSpPr>
            <p:cNvPr id="3104" name="直线"/>
            <p:cNvSpPr>
              <a:spLocks/>
            </p:cNvSpPr>
            <p:nvPr/>
          </p:nvSpPr>
          <p:spPr>
            <a:xfrm rot="0">
              <a:off x="7713662" y="3892549"/>
              <a:ext cx="541337" cy="1587"/>
            </a:xfrm>
            <a:prstGeom prst="line"/>
            <a:noFill/>
            <a:ln w="28575" cmpd="sng" cap="flat">
              <a:solidFill>
                <a:srgbClr val="000000"/>
              </a:solidFill>
              <a:prstDash val="solid"/>
              <a:round/>
            </a:ln>
          </p:spPr>
        </p:sp>
        <p:sp>
          <p:nvSpPr>
            <p:cNvPr id="3105" name="曲线"/>
            <p:cNvSpPr>
              <a:spLocks/>
            </p:cNvSpPr>
            <p:nvPr/>
          </p:nvSpPr>
          <p:spPr>
            <a:xfrm rot="0">
              <a:off x="6243637" y="3570287"/>
              <a:ext cx="69848" cy="68261"/>
            </a:xfrm>
            <a:custGeom>
              <a:gdLst>
                <a:gd name="T1" fmla="*/ 0 w 21600"/>
                <a:gd name="T2" fmla="*/ 0 h 21600"/>
                <a:gd name="T3" fmla="*/ 21600 w 21600"/>
                <a:gd name="T4" fmla="*/ 21600 h 21600"/>
              </a:gdLst>
              <a:rect l="T1" t="T2" r="T3" b="T4"/>
              <a:pathLst>
                <a:path w="21600" h="21600">
                  <a:moveTo>
                    <a:pt x="21600" y="10308"/>
                  </a:moveTo>
                  <a:lnTo>
                    <a:pt x="18239" y="2453"/>
                  </a:lnTo>
                  <a:lnTo>
                    <a:pt x="11039" y="0"/>
                  </a:lnTo>
                  <a:lnTo>
                    <a:pt x="3358" y="2453"/>
                  </a:lnTo>
                  <a:lnTo>
                    <a:pt x="0" y="10308"/>
                  </a:lnTo>
                  <a:lnTo>
                    <a:pt x="3358" y="18163"/>
                  </a:lnTo>
                  <a:lnTo>
                    <a:pt x="11039" y="21598"/>
                  </a:lnTo>
                  <a:lnTo>
                    <a:pt x="18239" y="18163"/>
                  </a:lnTo>
                  <a:lnTo>
                    <a:pt x="21600" y="10308"/>
                  </a:lnTo>
                </a:path>
              </a:pathLst>
            </a:custGeom>
            <a:noFill/>
            <a:ln w="28575" cmpd="sng" cap="flat">
              <a:solidFill>
                <a:srgbClr val="000000"/>
              </a:solidFill>
              <a:prstDash val="solid"/>
              <a:round/>
            </a:ln>
          </p:spPr>
        </p:sp>
        <p:sp>
          <p:nvSpPr>
            <p:cNvPr id="3106" name="曲线"/>
            <p:cNvSpPr>
              <a:spLocks/>
            </p:cNvSpPr>
            <p:nvPr/>
          </p:nvSpPr>
          <p:spPr>
            <a:xfrm rot="0">
              <a:off x="5030786" y="3570287"/>
              <a:ext cx="69848" cy="68261"/>
            </a:xfrm>
            <a:custGeom>
              <a:gdLst>
                <a:gd name="T1" fmla="*/ 0 w 21600"/>
                <a:gd name="T2" fmla="*/ 0 h 21600"/>
                <a:gd name="T3" fmla="*/ 21600 w 21600"/>
                <a:gd name="T4" fmla="*/ 21600 h 21600"/>
              </a:gdLst>
              <a:rect l="T1" t="T2" r="T3" b="T4"/>
              <a:pathLst>
                <a:path w="21600" h="21600">
                  <a:moveTo>
                    <a:pt x="21600" y="10308"/>
                  </a:moveTo>
                  <a:lnTo>
                    <a:pt x="19144" y="2453"/>
                  </a:lnTo>
                  <a:lnTo>
                    <a:pt x="11289" y="0"/>
                  </a:lnTo>
                  <a:lnTo>
                    <a:pt x="3435" y="2453"/>
                  </a:lnTo>
                  <a:lnTo>
                    <a:pt x="0" y="10308"/>
                  </a:lnTo>
                  <a:lnTo>
                    <a:pt x="3435" y="18163"/>
                  </a:lnTo>
                  <a:lnTo>
                    <a:pt x="11289" y="21598"/>
                  </a:lnTo>
                  <a:lnTo>
                    <a:pt x="19144" y="18163"/>
                  </a:lnTo>
                  <a:lnTo>
                    <a:pt x="21600" y="10308"/>
                  </a:lnTo>
                </a:path>
              </a:pathLst>
            </a:custGeom>
            <a:noFill/>
            <a:ln w="28575" cmpd="sng" cap="flat">
              <a:solidFill>
                <a:srgbClr val="000000"/>
              </a:solidFill>
              <a:prstDash val="solid"/>
              <a:round/>
            </a:ln>
          </p:spPr>
        </p:sp>
        <p:sp>
          <p:nvSpPr>
            <p:cNvPr id="3107" name="曲线"/>
            <p:cNvSpPr>
              <a:spLocks/>
            </p:cNvSpPr>
            <p:nvPr/>
          </p:nvSpPr>
          <p:spPr>
            <a:xfrm rot="0">
              <a:off x="6243637" y="2346324"/>
              <a:ext cx="69848" cy="68261"/>
            </a:xfrm>
            <a:custGeom>
              <a:gdLst>
                <a:gd name="T1" fmla="*/ 0 w 21600"/>
                <a:gd name="T2" fmla="*/ 0 h 21600"/>
                <a:gd name="T3" fmla="*/ 21600 w 21600"/>
                <a:gd name="T4" fmla="*/ 21600 h 21600"/>
              </a:gdLst>
              <a:rect l="T1" t="T2" r="T3" b="T4"/>
              <a:pathLst>
                <a:path w="21600" h="21600">
                  <a:moveTo>
                    <a:pt x="21600" y="10308"/>
                  </a:moveTo>
                  <a:lnTo>
                    <a:pt x="18239" y="2453"/>
                  </a:lnTo>
                  <a:lnTo>
                    <a:pt x="11039" y="0"/>
                  </a:lnTo>
                  <a:lnTo>
                    <a:pt x="3358" y="2453"/>
                  </a:lnTo>
                  <a:lnTo>
                    <a:pt x="0" y="10308"/>
                  </a:lnTo>
                  <a:lnTo>
                    <a:pt x="3358" y="18163"/>
                  </a:lnTo>
                  <a:lnTo>
                    <a:pt x="11039" y="21600"/>
                  </a:lnTo>
                  <a:lnTo>
                    <a:pt x="18239" y="18163"/>
                  </a:lnTo>
                  <a:lnTo>
                    <a:pt x="21600" y="10308"/>
                  </a:lnTo>
                </a:path>
              </a:pathLst>
            </a:custGeom>
            <a:noFill/>
            <a:ln w="28575" cmpd="sng" cap="flat">
              <a:solidFill>
                <a:srgbClr val="000000"/>
              </a:solidFill>
              <a:prstDash val="solid"/>
              <a:round/>
            </a:ln>
          </p:spPr>
        </p:sp>
        <p:sp>
          <p:nvSpPr>
            <p:cNvPr id="3108" name="曲线"/>
            <p:cNvSpPr>
              <a:spLocks/>
            </p:cNvSpPr>
            <p:nvPr/>
          </p:nvSpPr>
          <p:spPr>
            <a:xfrm rot="0">
              <a:off x="5030786" y="2346324"/>
              <a:ext cx="69848" cy="68261"/>
            </a:xfrm>
            <a:custGeom>
              <a:gdLst>
                <a:gd name="T1" fmla="*/ 0 w 21600"/>
                <a:gd name="T2" fmla="*/ 0 h 21600"/>
                <a:gd name="T3" fmla="*/ 21600 w 21600"/>
                <a:gd name="T4" fmla="*/ 21600 h 21600"/>
              </a:gdLst>
              <a:rect l="T1" t="T2" r="T3" b="T4"/>
              <a:pathLst>
                <a:path w="21600" h="21600">
                  <a:moveTo>
                    <a:pt x="21600" y="10308"/>
                  </a:moveTo>
                  <a:lnTo>
                    <a:pt x="19144" y="2453"/>
                  </a:lnTo>
                  <a:lnTo>
                    <a:pt x="11289" y="0"/>
                  </a:lnTo>
                  <a:lnTo>
                    <a:pt x="3435" y="2453"/>
                  </a:lnTo>
                  <a:lnTo>
                    <a:pt x="0" y="10308"/>
                  </a:lnTo>
                  <a:lnTo>
                    <a:pt x="3435" y="18163"/>
                  </a:lnTo>
                  <a:lnTo>
                    <a:pt x="11289" y="21600"/>
                  </a:lnTo>
                  <a:lnTo>
                    <a:pt x="19144" y="18163"/>
                  </a:lnTo>
                  <a:lnTo>
                    <a:pt x="21600" y="10308"/>
                  </a:lnTo>
                </a:path>
              </a:pathLst>
            </a:custGeom>
            <a:noFill/>
            <a:ln w="28575" cmpd="sng" cap="flat">
              <a:solidFill>
                <a:srgbClr val="000000"/>
              </a:solidFill>
              <a:prstDash val="solid"/>
              <a:round/>
            </a:ln>
          </p:spPr>
        </p:sp>
        <p:sp>
          <p:nvSpPr>
            <p:cNvPr id="3109" name="曲线"/>
            <p:cNvSpPr>
              <a:spLocks/>
            </p:cNvSpPr>
            <p:nvPr/>
          </p:nvSpPr>
          <p:spPr>
            <a:xfrm rot="0">
              <a:off x="4635500" y="1090612"/>
              <a:ext cx="73024" cy="71436"/>
            </a:xfrm>
            <a:custGeom>
              <a:gdLst>
                <a:gd name="T1" fmla="*/ 0 w 21600"/>
                <a:gd name="T2" fmla="*/ 0 h 21600"/>
                <a:gd name="T3" fmla="*/ 21600 w 21600"/>
                <a:gd name="T4" fmla="*/ 21600 h 21600"/>
              </a:gdLst>
              <a:rect l="T1" t="T2" r="T3" b="T4"/>
              <a:pathLst>
                <a:path w="21600" h="21600">
                  <a:moveTo>
                    <a:pt x="21600" y="10800"/>
                  </a:moveTo>
                  <a:lnTo>
                    <a:pt x="18312" y="3755"/>
                  </a:lnTo>
                  <a:lnTo>
                    <a:pt x="10798" y="0"/>
                  </a:lnTo>
                  <a:lnTo>
                    <a:pt x="3285" y="3755"/>
                  </a:lnTo>
                  <a:lnTo>
                    <a:pt x="0" y="10800"/>
                  </a:lnTo>
                  <a:lnTo>
                    <a:pt x="3285" y="18313"/>
                  </a:lnTo>
                  <a:lnTo>
                    <a:pt x="10798" y="21600"/>
                  </a:lnTo>
                  <a:lnTo>
                    <a:pt x="18312" y="18313"/>
                  </a:lnTo>
                  <a:lnTo>
                    <a:pt x="21600" y="10800"/>
                  </a:lnTo>
                </a:path>
              </a:pathLst>
            </a:custGeom>
            <a:noFill/>
            <a:ln w="28575" cmpd="sng" cap="flat">
              <a:solidFill>
                <a:srgbClr val="000000"/>
              </a:solidFill>
              <a:prstDash val="solid"/>
              <a:round/>
            </a:ln>
          </p:spPr>
        </p:sp>
        <p:sp>
          <p:nvSpPr>
            <p:cNvPr id="3110" name="直线"/>
            <p:cNvSpPr>
              <a:spLocks/>
            </p:cNvSpPr>
            <p:nvPr/>
          </p:nvSpPr>
          <p:spPr>
            <a:xfrm flipH="1" rot="0">
              <a:off x="4243387" y="1127124"/>
              <a:ext cx="392111" cy="1587"/>
            </a:xfrm>
            <a:prstGeom prst="line"/>
            <a:noFill/>
            <a:ln w="28575" cmpd="sng" cap="flat">
              <a:solidFill>
                <a:srgbClr val="000000"/>
              </a:solidFill>
              <a:prstDash val="solid"/>
              <a:round/>
            </a:ln>
          </p:spPr>
        </p:sp>
        <p:sp>
          <p:nvSpPr>
            <p:cNvPr id="3111" name="曲线"/>
            <p:cNvSpPr>
              <a:spLocks/>
            </p:cNvSpPr>
            <p:nvPr/>
          </p:nvSpPr>
          <p:spPr>
            <a:xfrm rot="0">
              <a:off x="4170362" y="1090612"/>
              <a:ext cx="73024" cy="71436"/>
            </a:xfrm>
            <a:custGeom>
              <a:gdLst>
                <a:gd name="T1" fmla="*/ 0 w 21600"/>
                <a:gd name="T2" fmla="*/ 0 h 21600"/>
                <a:gd name="T3" fmla="*/ 21600 w 21600"/>
                <a:gd name="T4" fmla="*/ 21600 h 21600"/>
              </a:gdLst>
              <a:rect l="T1" t="T2" r="T3" b="T4"/>
              <a:pathLst>
                <a:path w="21600" h="21600">
                  <a:moveTo>
                    <a:pt x="21600" y="10800"/>
                  </a:moveTo>
                  <a:lnTo>
                    <a:pt x="18312" y="3755"/>
                  </a:lnTo>
                  <a:lnTo>
                    <a:pt x="10798" y="0"/>
                  </a:lnTo>
                  <a:lnTo>
                    <a:pt x="3285" y="3755"/>
                  </a:lnTo>
                  <a:lnTo>
                    <a:pt x="0" y="10800"/>
                  </a:lnTo>
                  <a:lnTo>
                    <a:pt x="3285" y="18313"/>
                  </a:lnTo>
                  <a:lnTo>
                    <a:pt x="10798" y="21600"/>
                  </a:lnTo>
                  <a:lnTo>
                    <a:pt x="18312" y="18313"/>
                  </a:lnTo>
                  <a:lnTo>
                    <a:pt x="21600" y="10800"/>
                  </a:lnTo>
                </a:path>
              </a:pathLst>
            </a:custGeom>
            <a:noFill/>
            <a:ln w="28575" cmpd="sng" cap="flat">
              <a:solidFill>
                <a:srgbClr val="000000"/>
              </a:solidFill>
              <a:prstDash val="solid"/>
              <a:round/>
            </a:ln>
          </p:spPr>
        </p:sp>
        <p:sp>
          <p:nvSpPr>
            <p:cNvPr id="3112" name="直线"/>
            <p:cNvSpPr>
              <a:spLocks/>
            </p:cNvSpPr>
            <p:nvPr/>
          </p:nvSpPr>
          <p:spPr>
            <a:xfrm flipH="1" rot="0">
              <a:off x="4238625" y="2381249"/>
              <a:ext cx="465136" cy="1586"/>
            </a:xfrm>
            <a:prstGeom prst="line"/>
            <a:noFill/>
            <a:ln w="28575" cmpd="sng" cap="flat">
              <a:solidFill>
                <a:srgbClr val="000000"/>
              </a:solidFill>
              <a:prstDash val="solid"/>
              <a:round/>
            </a:ln>
          </p:spPr>
        </p:sp>
        <p:sp>
          <p:nvSpPr>
            <p:cNvPr id="3113" name="曲线"/>
            <p:cNvSpPr>
              <a:spLocks/>
            </p:cNvSpPr>
            <p:nvPr/>
          </p:nvSpPr>
          <p:spPr>
            <a:xfrm rot="0">
              <a:off x="4165599" y="2346324"/>
              <a:ext cx="73024" cy="71436"/>
            </a:xfrm>
            <a:custGeom>
              <a:gdLst>
                <a:gd name="T1" fmla="*/ 0 w 21600"/>
                <a:gd name="T2" fmla="*/ 0 h 21600"/>
                <a:gd name="T3" fmla="*/ 21600 w 21600"/>
                <a:gd name="T4" fmla="*/ 21600 h 21600"/>
              </a:gdLst>
              <a:rect l="T1" t="T2" r="T3" b="T4"/>
              <a:pathLst>
                <a:path w="21600" h="21600">
                  <a:moveTo>
                    <a:pt x="21600" y="10799"/>
                  </a:moveTo>
                  <a:lnTo>
                    <a:pt x="18313" y="3286"/>
                  </a:lnTo>
                  <a:lnTo>
                    <a:pt x="10799" y="0"/>
                  </a:lnTo>
                  <a:lnTo>
                    <a:pt x="3286" y="3286"/>
                  </a:lnTo>
                  <a:lnTo>
                    <a:pt x="0" y="10799"/>
                  </a:lnTo>
                  <a:lnTo>
                    <a:pt x="3286" y="18313"/>
                  </a:lnTo>
                  <a:lnTo>
                    <a:pt x="10799" y="21600"/>
                  </a:lnTo>
                  <a:lnTo>
                    <a:pt x="18313" y="18313"/>
                  </a:lnTo>
                  <a:lnTo>
                    <a:pt x="21600" y="10799"/>
                  </a:lnTo>
                </a:path>
              </a:pathLst>
            </a:custGeom>
            <a:noFill/>
            <a:ln w="28575" cmpd="sng" cap="flat">
              <a:solidFill>
                <a:srgbClr val="000000"/>
              </a:solidFill>
              <a:prstDash val="solid"/>
              <a:round/>
            </a:ln>
          </p:spPr>
        </p:sp>
        <p:sp>
          <p:nvSpPr>
            <p:cNvPr id="3114" name="直线"/>
            <p:cNvSpPr>
              <a:spLocks/>
            </p:cNvSpPr>
            <p:nvPr/>
          </p:nvSpPr>
          <p:spPr>
            <a:xfrm flipH="1" rot="0">
              <a:off x="4238625" y="3605212"/>
              <a:ext cx="465136" cy="1587"/>
            </a:xfrm>
            <a:prstGeom prst="line"/>
            <a:noFill/>
            <a:ln w="28575" cmpd="sng" cap="flat">
              <a:solidFill>
                <a:srgbClr val="000000"/>
              </a:solidFill>
              <a:prstDash val="solid"/>
              <a:round/>
            </a:ln>
          </p:spPr>
        </p:sp>
        <p:sp>
          <p:nvSpPr>
            <p:cNvPr id="3115" name="曲线"/>
            <p:cNvSpPr>
              <a:spLocks/>
            </p:cNvSpPr>
            <p:nvPr/>
          </p:nvSpPr>
          <p:spPr>
            <a:xfrm rot="0">
              <a:off x="4165599" y="3570287"/>
              <a:ext cx="73024" cy="71436"/>
            </a:xfrm>
            <a:custGeom>
              <a:gdLst>
                <a:gd name="T1" fmla="*/ 0 w 21600"/>
                <a:gd name="T2" fmla="*/ 0 h 21600"/>
                <a:gd name="T3" fmla="*/ 21600 w 21600"/>
                <a:gd name="T4" fmla="*/ 21600 h 21600"/>
              </a:gdLst>
              <a:rect l="T1" t="T2" r="T3" b="T4"/>
              <a:pathLst>
                <a:path w="21600" h="21600">
                  <a:moveTo>
                    <a:pt x="21600" y="10800"/>
                  </a:moveTo>
                  <a:lnTo>
                    <a:pt x="18313" y="3286"/>
                  </a:lnTo>
                  <a:lnTo>
                    <a:pt x="10799" y="0"/>
                  </a:lnTo>
                  <a:lnTo>
                    <a:pt x="3286" y="3286"/>
                  </a:lnTo>
                  <a:lnTo>
                    <a:pt x="0" y="10800"/>
                  </a:lnTo>
                  <a:lnTo>
                    <a:pt x="3286" y="18313"/>
                  </a:lnTo>
                  <a:lnTo>
                    <a:pt x="10799" y="21600"/>
                  </a:lnTo>
                  <a:lnTo>
                    <a:pt x="18313" y="18313"/>
                  </a:lnTo>
                  <a:lnTo>
                    <a:pt x="21600" y="10800"/>
                  </a:lnTo>
                </a:path>
              </a:pathLst>
            </a:custGeom>
            <a:noFill/>
            <a:ln w="28575" cmpd="sng" cap="flat">
              <a:solidFill>
                <a:srgbClr val="000000"/>
              </a:solidFill>
              <a:prstDash val="solid"/>
              <a:round/>
            </a:ln>
          </p:spPr>
        </p:sp>
        <p:sp>
          <p:nvSpPr>
            <p:cNvPr id="3116" name="直线"/>
            <p:cNvSpPr>
              <a:spLocks/>
            </p:cNvSpPr>
            <p:nvPr/>
          </p:nvSpPr>
          <p:spPr>
            <a:xfrm rot="0">
              <a:off x="5100638" y="3603625"/>
              <a:ext cx="812799" cy="0"/>
            </a:xfrm>
            <a:prstGeom prst="line"/>
            <a:noFill/>
            <a:ln w="28575" cmpd="sng" cap="flat">
              <a:solidFill>
                <a:srgbClr val="000000"/>
              </a:solidFill>
              <a:prstDash val="solid"/>
              <a:round/>
            </a:ln>
          </p:spPr>
        </p:sp>
        <p:sp>
          <p:nvSpPr>
            <p:cNvPr id="3117" name="直线"/>
            <p:cNvSpPr>
              <a:spLocks/>
            </p:cNvSpPr>
            <p:nvPr/>
          </p:nvSpPr>
          <p:spPr>
            <a:xfrm flipV="1" rot="0">
              <a:off x="5697537" y="1277937"/>
              <a:ext cx="1587" cy="2325687"/>
            </a:xfrm>
            <a:prstGeom prst="line"/>
            <a:noFill/>
            <a:ln w="28575" cmpd="sng" cap="flat">
              <a:solidFill>
                <a:srgbClr val="000000"/>
              </a:solidFill>
              <a:prstDash val="solid"/>
              <a:round/>
            </a:ln>
          </p:spPr>
        </p:sp>
        <p:sp>
          <p:nvSpPr>
            <p:cNvPr id="3118" name="直线"/>
            <p:cNvSpPr>
              <a:spLocks/>
            </p:cNvSpPr>
            <p:nvPr/>
          </p:nvSpPr>
          <p:spPr>
            <a:xfrm rot="0">
              <a:off x="5697537" y="1277937"/>
              <a:ext cx="1497012" cy="1586"/>
            </a:xfrm>
            <a:prstGeom prst="line"/>
            <a:noFill/>
            <a:ln w="28575" cmpd="sng" cap="flat">
              <a:solidFill>
                <a:srgbClr val="000000"/>
              </a:solidFill>
              <a:prstDash val="solid"/>
              <a:round/>
            </a:ln>
          </p:spPr>
        </p:sp>
        <p:sp>
          <p:nvSpPr>
            <p:cNvPr id="3119" name="直线"/>
            <p:cNvSpPr>
              <a:spLocks/>
            </p:cNvSpPr>
            <p:nvPr/>
          </p:nvSpPr>
          <p:spPr>
            <a:xfrm flipH="1" rot="0">
              <a:off x="5467350" y="1104899"/>
              <a:ext cx="1727200" cy="1587"/>
            </a:xfrm>
            <a:prstGeom prst="line"/>
            <a:noFill/>
            <a:ln w="28575" cmpd="sng" cap="flat">
              <a:solidFill>
                <a:srgbClr val="000000"/>
              </a:solidFill>
              <a:prstDash val="solid"/>
              <a:round/>
            </a:ln>
          </p:spPr>
        </p:sp>
        <p:sp>
          <p:nvSpPr>
            <p:cNvPr id="3120" name="直线"/>
            <p:cNvSpPr>
              <a:spLocks/>
            </p:cNvSpPr>
            <p:nvPr/>
          </p:nvSpPr>
          <p:spPr>
            <a:xfrm rot="0">
              <a:off x="5467350" y="1104899"/>
              <a:ext cx="1587" cy="1862136"/>
            </a:xfrm>
            <a:prstGeom prst="line"/>
            <a:noFill/>
            <a:ln w="28575" cmpd="sng" cap="flat">
              <a:solidFill>
                <a:srgbClr val="000000"/>
              </a:solidFill>
              <a:prstDash val="solid"/>
              <a:round/>
            </a:ln>
          </p:spPr>
        </p:sp>
        <p:sp>
          <p:nvSpPr>
            <p:cNvPr id="3121" name="直线"/>
            <p:cNvSpPr>
              <a:spLocks/>
            </p:cNvSpPr>
            <p:nvPr/>
          </p:nvSpPr>
          <p:spPr>
            <a:xfrm rot="0">
              <a:off x="5467350" y="2967037"/>
              <a:ext cx="1727200" cy="1587"/>
            </a:xfrm>
            <a:prstGeom prst="line"/>
            <a:noFill/>
            <a:ln w="28575" cmpd="sng" cap="flat">
              <a:solidFill>
                <a:srgbClr val="000000"/>
              </a:solidFill>
              <a:prstDash val="solid"/>
              <a:round/>
            </a:ln>
          </p:spPr>
        </p:sp>
        <p:sp>
          <p:nvSpPr>
            <p:cNvPr id="3122" name="直线"/>
            <p:cNvSpPr>
              <a:spLocks/>
            </p:cNvSpPr>
            <p:nvPr/>
          </p:nvSpPr>
          <p:spPr>
            <a:xfrm flipH="1" rot="0">
              <a:off x="6965950" y="1533524"/>
              <a:ext cx="228598" cy="1586"/>
            </a:xfrm>
            <a:prstGeom prst="line"/>
            <a:noFill/>
            <a:ln w="28575" cmpd="sng" cap="flat">
              <a:solidFill>
                <a:srgbClr val="000000"/>
              </a:solidFill>
              <a:prstDash val="solid"/>
              <a:round/>
            </a:ln>
          </p:spPr>
        </p:sp>
        <p:sp>
          <p:nvSpPr>
            <p:cNvPr id="3123" name="直线"/>
            <p:cNvSpPr>
              <a:spLocks/>
            </p:cNvSpPr>
            <p:nvPr/>
          </p:nvSpPr>
          <p:spPr>
            <a:xfrm rot="0">
              <a:off x="6965950" y="1533524"/>
              <a:ext cx="1587" cy="2149475"/>
            </a:xfrm>
            <a:prstGeom prst="line"/>
            <a:noFill/>
            <a:ln w="28575" cmpd="sng" cap="flat">
              <a:solidFill>
                <a:srgbClr val="000000"/>
              </a:solidFill>
              <a:prstDash val="solid"/>
              <a:round/>
            </a:ln>
          </p:spPr>
        </p:sp>
        <p:sp>
          <p:nvSpPr>
            <p:cNvPr id="3124" name="直线"/>
            <p:cNvSpPr>
              <a:spLocks/>
            </p:cNvSpPr>
            <p:nvPr/>
          </p:nvSpPr>
          <p:spPr>
            <a:xfrm rot="0">
              <a:off x="6965950" y="3683000"/>
              <a:ext cx="228598" cy="1587"/>
            </a:xfrm>
            <a:prstGeom prst="line"/>
            <a:noFill/>
            <a:ln w="28575" cmpd="sng" cap="flat">
              <a:solidFill>
                <a:srgbClr val="000000"/>
              </a:solidFill>
              <a:prstDash val="solid"/>
              <a:round/>
            </a:ln>
          </p:spPr>
        </p:sp>
        <p:sp>
          <p:nvSpPr>
            <p:cNvPr id="3125" name="直线"/>
            <p:cNvSpPr>
              <a:spLocks/>
            </p:cNvSpPr>
            <p:nvPr/>
          </p:nvSpPr>
          <p:spPr>
            <a:xfrm flipH="1" rot="0">
              <a:off x="6516687" y="4103687"/>
              <a:ext cx="677862" cy="1587"/>
            </a:xfrm>
            <a:prstGeom prst="line"/>
            <a:noFill/>
            <a:ln w="28575" cmpd="sng" cap="flat">
              <a:solidFill>
                <a:srgbClr val="000000"/>
              </a:solidFill>
              <a:prstDash val="solid"/>
              <a:round/>
            </a:ln>
          </p:spPr>
        </p:sp>
        <p:sp>
          <p:nvSpPr>
            <p:cNvPr id="3126" name="直线"/>
            <p:cNvSpPr>
              <a:spLocks/>
            </p:cNvSpPr>
            <p:nvPr/>
          </p:nvSpPr>
          <p:spPr>
            <a:xfrm flipV="1" rot="0">
              <a:off x="6516687" y="3213098"/>
              <a:ext cx="1587" cy="890587"/>
            </a:xfrm>
            <a:prstGeom prst="line"/>
            <a:noFill/>
            <a:ln w="28575" cmpd="sng" cap="flat">
              <a:solidFill>
                <a:srgbClr val="000000"/>
              </a:solidFill>
              <a:prstDash val="solid"/>
              <a:round/>
            </a:ln>
          </p:spPr>
        </p:sp>
        <p:sp>
          <p:nvSpPr>
            <p:cNvPr id="3127" name="直线"/>
            <p:cNvSpPr>
              <a:spLocks/>
            </p:cNvSpPr>
            <p:nvPr/>
          </p:nvSpPr>
          <p:spPr>
            <a:xfrm rot="0">
              <a:off x="6516687" y="3213098"/>
              <a:ext cx="677862" cy="1587"/>
            </a:xfrm>
            <a:prstGeom prst="line"/>
            <a:noFill/>
            <a:ln w="28575" cmpd="sng" cap="flat">
              <a:solidFill>
                <a:srgbClr val="000000"/>
              </a:solidFill>
              <a:prstDash val="solid"/>
              <a:round/>
            </a:ln>
          </p:spPr>
        </p:sp>
        <p:sp>
          <p:nvSpPr>
            <p:cNvPr id="3128" name="直线"/>
            <p:cNvSpPr>
              <a:spLocks/>
            </p:cNvSpPr>
            <p:nvPr/>
          </p:nvSpPr>
          <p:spPr>
            <a:xfrm flipH="1" rot="0">
              <a:off x="6745287" y="3892549"/>
              <a:ext cx="449262" cy="1587"/>
            </a:xfrm>
            <a:prstGeom prst="line"/>
            <a:noFill/>
            <a:ln w="28575" cmpd="sng" cap="flat">
              <a:solidFill>
                <a:srgbClr val="000000"/>
              </a:solidFill>
              <a:prstDash val="solid"/>
              <a:round/>
            </a:ln>
          </p:spPr>
        </p:sp>
        <p:sp>
          <p:nvSpPr>
            <p:cNvPr id="3129" name="直线"/>
            <p:cNvSpPr>
              <a:spLocks/>
            </p:cNvSpPr>
            <p:nvPr/>
          </p:nvSpPr>
          <p:spPr>
            <a:xfrm flipV="1" rot="0">
              <a:off x="6745287" y="2378074"/>
              <a:ext cx="1587" cy="1514475"/>
            </a:xfrm>
            <a:prstGeom prst="line"/>
            <a:noFill/>
            <a:ln w="28575" cmpd="sng" cap="flat">
              <a:solidFill>
                <a:srgbClr val="000000"/>
              </a:solidFill>
              <a:prstDash val="solid"/>
              <a:round/>
            </a:ln>
          </p:spPr>
        </p:sp>
        <p:sp>
          <p:nvSpPr>
            <p:cNvPr id="3130" name="直线"/>
            <p:cNvSpPr>
              <a:spLocks/>
            </p:cNvSpPr>
            <p:nvPr/>
          </p:nvSpPr>
          <p:spPr>
            <a:xfrm rot="0">
              <a:off x="6313488" y="2378074"/>
              <a:ext cx="881061" cy="1586"/>
            </a:xfrm>
            <a:prstGeom prst="line"/>
            <a:noFill/>
            <a:ln w="28575" cmpd="sng" cap="flat">
              <a:solidFill>
                <a:srgbClr val="000000"/>
              </a:solidFill>
              <a:prstDash val="solid"/>
              <a:round/>
            </a:ln>
          </p:spPr>
        </p:sp>
        <p:sp>
          <p:nvSpPr>
            <p:cNvPr id="3131" name="直线"/>
            <p:cNvSpPr>
              <a:spLocks/>
            </p:cNvSpPr>
            <p:nvPr/>
          </p:nvSpPr>
          <p:spPr>
            <a:xfrm flipH="1" flipV="1" rot="0">
              <a:off x="5100638" y="2378074"/>
              <a:ext cx="812799" cy="3174"/>
            </a:xfrm>
            <a:prstGeom prst="line"/>
            <a:noFill/>
            <a:ln w="28575" cmpd="sng" cap="flat">
              <a:solidFill>
                <a:srgbClr val="000000"/>
              </a:solidFill>
              <a:prstDash val="solid"/>
              <a:round/>
            </a:ln>
          </p:spPr>
        </p:sp>
        <p:sp>
          <p:nvSpPr>
            <p:cNvPr id="3132" name="直线"/>
            <p:cNvSpPr>
              <a:spLocks/>
            </p:cNvSpPr>
            <p:nvPr/>
          </p:nvSpPr>
          <p:spPr>
            <a:xfrm rot="0">
              <a:off x="5030786" y="1146174"/>
              <a:ext cx="217486" cy="1587"/>
            </a:xfrm>
            <a:prstGeom prst="line"/>
            <a:noFill/>
            <a:ln w="28575" cmpd="sng" cap="flat">
              <a:solidFill>
                <a:srgbClr val="000000"/>
              </a:solidFill>
              <a:prstDash val="solid"/>
              <a:round/>
            </a:ln>
          </p:spPr>
        </p:sp>
        <p:sp>
          <p:nvSpPr>
            <p:cNvPr id="3133" name="直线"/>
            <p:cNvSpPr>
              <a:spLocks/>
            </p:cNvSpPr>
            <p:nvPr/>
          </p:nvSpPr>
          <p:spPr>
            <a:xfrm rot="0">
              <a:off x="5248273" y="1146174"/>
              <a:ext cx="1587" cy="782637"/>
            </a:xfrm>
            <a:prstGeom prst="line"/>
            <a:noFill/>
            <a:ln w="28575" cmpd="sng" cap="flat">
              <a:solidFill>
                <a:srgbClr val="000000"/>
              </a:solidFill>
              <a:prstDash val="solid"/>
              <a:round/>
            </a:ln>
          </p:spPr>
        </p:sp>
        <p:sp>
          <p:nvSpPr>
            <p:cNvPr id="3134" name="直线"/>
            <p:cNvSpPr>
              <a:spLocks/>
            </p:cNvSpPr>
            <p:nvPr/>
          </p:nvSpPr>
          <p:spPr>
            <a:xfrm rot="0">
              <a:off x="5248273" y="1928812"/>
              <a:ext cx="1946274" cy="1586"/>
            </a:xfrm>
            <a:prstGeom prst="line"/>
            <a:noFill/>
            <a:ln w="28575" cmpd="sng" cap="flat">
              <a:solidFill>
                <a:srgbClr val="000000"/>
              </a:solidFill>
              <a:prstDash val="solid"/>
              <a:round/>
            </a:ln>
          </p:spPr>
        </p:sp>
        <p:sp>
          <p:nvSpPr>
            <p:cNvPr id="3135" name="直线"/>
            <p:cNvSpPr>
              <a:spLocks/>
            </p:cNvSpPr>
            <p:nvPr/>
          </p:nvSpPr>
          <p:spPr>
            <a:xfrm flipH="1" rot="0">
              <a:off x="5697537" y="2097087"/>
              <a:ext cx="1497012" cy="1586"/>
            </a:xfrm>
            <a:prstGeom prst="line"/>
            <a:noFill/>
            <a:ln w="28575" cmpd="sng" cap="flat">
              <a:solidFill>
                <a:srgbClr val="000000"/>
              </a:solidFill>
              <a:prstDash val="solid"/>
              <a:round/>
            </a:ln>
          </p:spPr>
        </p:sp>
        <p:sp>
          <p:nvSpPr>
            <p:cNvPr id="3136" name="曲线"/>
            <p:cNvSpPr>
              <a:spLocks/>
            </p:cNvSpPr>
            <p:nvPr/>
          </p:nvSpPr>
          <p:spPr>
            <a:xfrm rot="0">
              <a:off x="6965950" y="1900237"/>
              <a:ext cx="39687" cy="28575"/>
            </a:xfrm>
            <a:custGeom>
              <a:gdLst>
                <a:gd name="T1" fmla="*/ 0 w 21600"/>
                <a:gd name="T2" fmla="*/ 0 h 21600"/>
                <a:gd name="T3" fmla="*/ 21600 w 21600"/>
                <a:gd name="T4" fmla="*/ 21600 h 21600"/>
              </a:gdLst>
              <a:rect l="T1" t="T2" r="T3" b="T4"/>
              <a:pathLst>
                <a:path w="21600" h="21600">
                  <a:moveTo>
                    <a:pt x="21600" y="21600"/>
                  </a:moveTo>
                  <a:lnTo>
                    <a:pt x="15550" y="0"/>
                  </a:lnTo>
                  <a:lnTo>
                    <a:pt x="0" y="21600"/>
                  </a:lnTo>
                  <a:lnTo>
                    <a:pt x="21600" y="21600"/>
                  </a:lnTo>
                  <a:close/>
                </a:path>
              </a:pathLst>
            </a:custGeom>
            <a:solidFill>
              <a:srgbClr val="FF00FF"/>
            </a:solidFill>
            <a:ln w="28575" cmpd="sng" cap="flat">
              <a:solidFill>
                <a:srgbClr val="000000"/>
              </a:solidFill>
              <a:prstDash val="solid"/>
              <a:round/>
            </a:ln>
          </p:spPr>
        </p:sp>
        <p:sp>
          <p:nvSpPr>
            <p:cNvPr id="3137" name="曲线"/>
            <p:cNvSpPr>
              <a:spLocks/>
            </p:cNvSpPr>
            <p:nvPr/>
          </p:nvSpPr>
          <p:spPr>
            <a:xfrm rot="0">
              <a:off x="6965950" y="1900237"/>
              <a:ext cx="39687" cy="28575"/>
            </a:xfrm>
            <a:custGeom>
              <a:gdLst>
                <a:gd name="T1" fmla="*/ 0 w 21600"/>
                <a:gd name="T2" fmla="*/ 0 h 21600"/>
                <a:gd name="T3" fmla="*/ 21600 w 21600"/>
                <a:gd name="T4" fmla="*/ 21600 h 21600"/>
              </a:gdLst>
              <a:rect l="T1" t="T2" r="T3" b="T4"/>
              <a:pathLst>
                <a:path w="21600" h="21600">
                  <a:moveTo>
                    <a:pt x="21600" y="21600"/>
                  </a:moveTo>
                  <a:lnTo>
                    <a:pt x="15550" y="0"/>
                  </a:lnTo>
                  <a:lnTo>
                    <a:pt x="0" y="21600"/>
                  </a:lnTo>
                  <a:lnTo>
                    <a:pt x="21600" y="21600"/>
                  </a:lnTo>
                </a:path>
              </a:pathLst>
            </a:custGeom>
            <a:noFill/>
            <a:ln w="28575" cmpd="sng" cap="flat">
              <a:solidFill>
                <a:srgbClr val="000000"/>
              </a:solidFill>
              <a:prstDash val="solid"/>
              <a:round/>
            </a:ln>
          </p:spPr>
        </p:sp>
        <p:sp>
          <p:nvSpPr>
            <p:cNvPr id="3138" name="曲线"/>
            <p:cNvSpPr>
              <a:spLocks/>
            </p:cNvSpPr>
            <p:nvPr/>
          </p:nvSpPr>
          <p:spPr>
            <a:xfrm rot="0">
              <a:off x="6965950" y="1889123"/>
              <a:ext cx="28573" cy="39686"/>
            </a:xfrm>
            <a:custGeom>
              <a:gdLst>
                <a:gd name="T1" fmla="*/ 0 w 21600"/>
                <a:gd name="T2" fmla="*/ 0 h 21600"/>
                <a:gd name="T3" fmla="*/ 21600 w 21600"/>
                <a:gd name="T4" fmla="*/ 21600 h 21600"/>
              </a:gdLst>
              <a:rect l="T1" t="T2" r="T3" b="T4"/>
              <a:pathLst>
                <a:path w="21600" h="21600">
                  <a:moveTo>
                    <a:pt x="21600" y="6046"/>
                  </a:moveTo>
                  <a:lnTo>
                    <a:pt x="0" y="0"/>
                  </a:lnTo>
                  <a:lnTo>
                    <a:pt x="0" y="21600"/>
                  </a:lnTo>
                  <a:lnTo>
                    <a:pt x="21600" y="6046"/>
                  </a:lnTo>
                  <a:close/>
                </a:path>
              </a:pathLst>
            </a:custGeom>
            <a:solidFill>
              <a:srgbClr val="FF00FF"/>
            </a:solidFill>
            <a:ln w="28575" cmpd="sng" cap="flat">
              <a:solidFill>
                <a:srgbClr val="000000"/>
              </a:solidFill>
              <a:prstDash val="solid"/>
              <a:round/>
            </a:ln>
          </p:spPr>
        </p:sp>
        <p:sp>
          <p:nvSpPr>
            <p:cNvPr id="3139" name="曲线"/>
            <p:cNvSpPr>
              <a:spLocks/>
            </p:cNvSpPr>
            <p:nvPr/>
          </p:nvSpPr>
          <p:spPr>
            <a:xfrm rot="0">
              <a:off x="6965950" y="1889123"/>
              <a:ext cx="28573" cy="39686"/>
            </a:xfrm>
            <a:custGeom>
              <a:gdLst>
                <a:gd name="T1" fmla="*/ 0 w 21600"/>
                <a:gd name="T2" fmla="*/ 0 h 21600"/>
                <a:gd name="T3" fmla="*/ 21600 w 21600"/>
                <a:gd name="T4" fmla="*/ 21600 h 21600"/>
              </a:gdLst>
              <a:rect l="T1" t="T2" r="T3" b="T4"/>
              <a:pathLst>
                <a:path w="21600" h="21600">
                  <a:moveTo>
                    <a:pt x="21600" y="6046"/>
                  </a:moveTo>
                  <a:lnTo>
                    <a:pt x="0" y="0"/>
                  </a:lnTo>
                  <a:lnTo>
                    <a:pt x="0" y="21600"/>
                  </a:lnTo>
                  <a:lnTo>
                    <a:pt x="21600" y="6046"/>
                  </a:lnTo>
                </a:path>
              </a:pathLst>
            </a:custGeom>
            <a:noFill/>
            <a:ln w="28575" cmpd="sng" cap="flat">
              <a:solidFill>
                <a:srgbClr val="000000"/>
              </a:solidFill>
              <a:prstDash val="solid"/>
              <a:round/>
            </a:ln>
          </p:spPr>
        </p:sp>
        <p:sp>
          <p:nvSpPr>
            <p:cNvPr id="3140" name="曲线"/>
            <p:cNvSpPr>
              <a:spLocks/>
            </p:cNvSpPr>
            <p:nvPr/>
          </p:nvSpPr>
          <p:spPr>
            <a:xfrm rot="0">
              <a:off x="6938962" y="1889123"/>
              <a:ext cx="26986" cy="39686"/>
            </a:xfrm>
            <a:custGeom>
              <a:gdLst>
                <a:gd name="T1" fmla="*/ 0 w 21600"/>
                <a:gd name="T2" fmla="*/ 0 h 21600"/>
                <a:gd name="T3" fmla="*/ 21600 w 21600"/>
                <a:gd name="T4" fmla="*/ 21600 h 21600"/>
              </a:gdLst>
              <a:rect l="T1" t="T2" r="T3" b="T4"/>
              <a:pathLst>
                <a:path w="21600" h="21600">
                  <a:moveTo>
                    <a:pt x="21600" y="0"/>
                  </a:moveTo>
                  <a:lnTo>
                    <a:pt x="0" y="6046"/>
                  </a:lnTo>
                  <a:lnTo>
                    <a:pt x="21600" y="21600"/>
                  </a:lnTo>
                  <a:lnTo>
                    <a:pt x="21600" y="0"/>
                  </a:lnTo>
                  <a:close/>
                </a:path>
              </a:pathLst>
            </a:custGeom>
            <a:solidFill>
              <a:srgbClr val="FF00FF"/>
            </a:solidFill>
            <a:ln w="28575" cmpd="sng" cap="flat">
              <a:solidFill>
                <a:srgbClr val="000000"/>
              </a:solidFill>
              <a:prstDash val="solid"/>
              <a:round/>
            </a:ln>
          </p:spPr>
        </p:sp>
        <p:sp>
          <p:nvSpPr>
            <p:cNvPr id="3141" name="曲线"/>
            <p:cNvSpPr>
              <a:spLocks/>
            </p:cNvSpPr>
            <p:nvPr/>
          </p:nvSpPr>
          <p:spPr>
            <a:xfrm rot="0">
              <a:off x="6938962" y="1889123"/>
              <a:ext cx="26986" cy="39686"/>
            </a:xfrm>
            <a:custGeom>
              <a:gdLst>
                <a:gd name="T1" fmla="*/ 0 w 21600"/>
                <a:gd name="T2" fmla="*/ 0 h 21600"/>
                <a:gd name="T3" fmla="*/ 21600 w 21600"/>
                <a:gd name="T4" fmla="*/ 21600 h 21600"/>
              </a:gdLst>
              <a:rect l="T1" t="T2" r="T3" b="T4"/>
              <a:pathLst>
                <a:path w="21600" h="21600">
                  <a:moveTo>
                    <a:pt x="21600" y="0"/>
                  </a:moveTo>
                  <a:lnTo>
                    <a:pt x="0" y="6046"/>
                  </a:lnTo>
                  <a:lnTo>
                    <a:pt x="21600" y="21600"/>
                  </a:lnTo>
                  <a:lnTo>
                    <a:pt x="21600" y="0"/>
                  </a:lnTo>
                </a:path>
              </a:pathLst>
            </a:custGeom>
            <a:noFill/>
            <a:ln w="28575" cmpd="sng" cap="flat">
              <a:solidFill>
                <a:srgbClr val="000000"/>
              </a:solidFill>
              <a:prstDash val="solid"/>
              <a:round/>
            </a:ln>
          </p:spPr>
        </p:sp>
        <p:sp>
          <p:nvSpPr>
            <p:cNvPr id="3142" name="曲线"/>
            <p:cNvSpPr>
              <a:spLocks/>
            </p:cNvSpPr>
            <p:nvPr/>
          </p:nvSpPr>
          <p:spPr>
            <a:xfrm rot="0">
              <a:off x="6927850" y="1900237"/>
              <a:ext cx="38100" cy="28575"/>
            </a:xfrm>
            <a:custGeom>
              <a:gdLst>
                <a:gd name="T1" fmla="*/ 0 w 21600"/>
                <a:gd name="T2" fmla="*/ 0 h 21600"/>
                <a:gd name="T3" fmla="*/ 21600 w 21600"/>
                <a:gd name="T4" fmla="*/ 21600 h 21600"/>
              </a:gdLst>
              <a:rect l="T1" t="T2" r="T3" b="T4"/>
              <a:pathLst>
                <a:path w="21600" h="21600">
                  <a:moveTo>
                    <a:pt x="6047" y="0"/>
                  </a:moveTo>
                  <a:lnTo>
                    <a:pt x="0" y="21600"/>
                  </a:lnTo>
                  <a:lnTo>
                    <a:pt x="21600" y="21600"/>
                  </a:lnTo>
                  <a:lnTo>
                    <a:pt x="6047" y="0"/>
                  </a:lnTo>
                  <a:close/>
                </a:path>
              </a:pathLst>
            </a:custGeom>
            <a:solidFill>
              <a:srgbClr val="FF00FF"/>
            </a:solidFill>
            <a:ln w="28575" cmpd="sng" cap="flat">
              <a:solidFill>
                <a:srgbClr val="000000"/>
              </a:solidFill>
              <a:prstDash val="solid"/>
              <a:round/>
            </a:ln>
          </p:spPr>
        </p:sp>
        <p:sp>
          <p:nvSpPr>
            <p:cNvPr id="3143" name="曲线"/>
            <p:cNvSpPr>
              <a:spLocks/>
            </p:cNvSpPr>
            <p:nvPr/>
          </p:nvSpPr>
          <p:spPr>
            <a:xfrm rot="0">
              <a:off x="6927850" y="1900237"/>
              <a:ext cx="38100" cy="28575"/>
            </a:xfrm>
            <a:custGeom>
              <a:gdLst>
                <a:gd name="T1" fmla="*/ 0 w 21600"/>
                <a:gd name="T2" fmla="*/ 0 h 21600"/>
                <a:gd name="T3" fmla="*/ 21600 w 21600"/>
                <a:gd name="T4" fmla="*/ 21600 h 21600"/>
              </a:gdLst>
              <a:rect l="T1" t="T2" r="T3" b="T4"/>
              <a:pathLst>
                <a:path w="21600" h="21600">
                  <a:moveTo>
                    <a:pt x="6047" y="0"/>
                  </a:moveTo>
                  <a:lnTo>
                    <a:pt x="0" y="21600"/>
                  </a:lnTo>
                  <a:lnTo>
                    <a:pt x="21600" y="21600"/>
                  </a:lnTo>
                  <a:lnTo>
                    <a:pt x="6047" y="0"/>
                  </a:lnTo>
                </a:path>
              </a:pathLst>
            </a:custGeom>
            <a:noFill/>
            <a:ln w="28575" cmpd="sng" cap="flat">
              <a:solidFill>
                <a:srgbClr val="000000"/>
              </a:solidFill>
              <a:prstDash val="solid"/>
              <a:round/>
            </a:ln>
          </p:spPr>
        </p:sp>
        <p:sp>
          <p:nvSpPr>
            <p:cNvPr id="3144" name="曲线"/>
            <p:cNvSpPr>
              <a:spLocks/>
            </p:cNvSpPr>
            <p:nvPr/>
          </p:nvSpPr>
          <p:spPr>
            <a:xfrm rot="0">
              <a:off x="6927850" y="1928812"/>
              <a:ext cx="38100" cy="28575"/>
            </a:xfrm>
            <a:custGeom>
              <a:gdLst>
                <a:gd name="T1" fmla="*/ 0 w 21600"/>
                <a:gd name="T2" fmla="*/ 0 h 21600"/>
                <a:gd name="T3" fmla="*/ 21600 w 21600"/>
                <a:gd name="T4" fmla="*/ 21600 h 21600"/>
              </a:gdLst>
              <a:rect l="T1" t="T2" r="T3" b="T4"/>
              <a:pathLst>
                <a:path w="21600" h="21600">
                  <a:moveTo>
                    <a:pt x="0" y="0"/>
                  </a:moveTo>
                  <a:lnTo>
                    <a:pt x="6047" y="21600"/>
                  </a:lnTo>
                  <a:lnTo>
                    <a:pt x="21600" y="0"/>
                  </a:lnTo>
                  <a:lnTo>
                    <a:pt x="0" y="0"/>
                  </a:lnTo>
                  <a:close/>
                </a:path>
              </a:pathLst>
            </a:custGeom>
            <a:solidFill>
              <a:srgbClr val="FF00FF"/>
            </a:solidFill>
            <a:ln w="28575" cmpd="sng" cap="flat">
              <a:solidFill>
                <a:srgbClr val="000000"/>
              </a:solidFill>
              <a:prstDash val="solid"/>
              <a:round/>
            </a:ln>
          </p:spPr>
        </p:sp>
        <p:sp>
          <p:nvSpPr>
            <p:cNvPr id="3145" name="曲线"/>
            <p:cNvSpPr>
              <a:spLocks/>
            </p:cNvSpPr>
            <p:nvPr/>
          </p:nvSpPr>
          <p:spPr>
            <a:xfrm rot="0">
              <a:off x="6927850" y="1928812"/>
              <a:ext cx="38100" cy="28575"/>
            </a:xfrm>
            <a:custGeom>
              <a:gdLst>
                <a:gd name="T1" fmla="*/ 0 w 21600"/>
                <a:gd name="T2" fmla="*/ 0 h 21600"/>
                <a:gd name="T3" fmla="*/ 21600 w 21600"/>
                <a:gd name="T4" fmla="*/ 21600 h 21600"/>
              </a:gdLst>
              <a:rect l="T1" t="T2" r="T3" b="T4"/>
              <a:pathLst>
                <a:path w="21600" h="21600">
                  <a:moveTo>
                    <a:pt x="0" y="0"/>
                  </a:moveTo>
                  <a:lnTo>
                    <a:pt x="6047" y="21600"/>
                  </a:lnTo>
                  <a:lnTo>
                    <a:pt x="21600" y="0"/>
                  </a:lnTo>
                  <a:lnTo>
                    <a:pt x="0" y="0"/>
                  </a:lnTo>
                </a:path>
              </a:pathLst>
            </a:custGeom>
            <a:noFill/>
            <a:ln w="28575" cmpd="sng" cap="flat">
              <a:solidFill>
                <a:srgbClr val="000000"/>
              </a:solidFill>
              <a:prstDash val="solid"/>
              <a:round/>
            </a:ln>
          </p:spPr>
        </p:sp>
        <p:sp>
          <p:nvSpPr>
            <p:cNvPr id="3146" name="曲线"/>
            <p:cNvSpPr>
              <a:spLocks/>
            </p:cNvSpPr>
            <p:nvPr/>
          </p:nvSpPr>
          <p:spPr>
            <a:xfrm rot="0">
              <a:off x="6938962" y="1928812"/>
              <a:ext cx="26986" cy="39686"/>
            </a:xfrm>
            <a:custGeom>
              <a:gdLst>
                <a:gd name="T1" fmla="*/ 0 w 21600"/>
                <a:gd name="T2" fmla="*/ 0 h 21600"/>
                <a:gd name="T3" fmla="*/ 21600 w 21600"/>
                <a:gd name="T4" fmla="*/ 21600 h 21600"/>
              </a:gdLst>
              <a:rect l="T1" t="T2" r="T3" b="T4"/>
              <a:pathLst>
                <a:path w="21600" h="21600">
                  <a:moveTo>
                    <a:pt x="0" y="14952"/>
                  </a:moveTo>
                  <a:lnTo>
                    <a:pt x="21600" y="21600"/>
                  </a:lnTo>
                  <a:lnTo>
                    <a:pt x="21600" y="0"/>
                  </a:lnTo>
                  <a:lnTo>
                    <a:pt x="0" y="14952"/>
                  </a:lnTo>
                  <a:close/>
                </a:path>
              </a:pathLst>
            </a:custGeom>
            <a:solidFill>
              <a:srgbClr val="FF00FF"/>
            </a:solidFill>
            <a:ln w="28575" cmpd="sng" cap="flat">
              <a:solidFill>
                <a:srgbClr val="000000"/>
              </a:solidFill>
              <a:prstDash val="solid"/>
              <a:round/>
            </a:ln>
          </p:spPr>
        </p:sp>
        <p:sp>
          <p:nvSpPr>
            <p:cNvPr id="3147" name="曲线"/>
            <p:cNvSpPr>
              <a:spLocks/>
            </p:cNvSpPr>
            <p:nvPr/>
          </p:nvSpPr>
          <p:spPr>
            <a:xfrm rot="0">
              <a:off x="6938962" y="1928812"/>
              <a:ext cx="26986" cy="39686"/>
            </a:xfrm>
            <a:custGeom>
              <a:gdLst>
                <a:gd name="T1" fmla="*/ 0 w 21600"/>
                <a:gd name="T2" fmla="*/ 0 h 21600"/>
                <a:gd name="T3" fmla="*/ 21600 w 21600"/>
                <a:gd name="T4" fmla="*/ 21600 h 21600"/>
              </a:gdLst>
              <a:rect l="T1" t="T2" r="T3" b="T4"/>
              <a:pathLst>
                <a:path w="21600" h="21600">
                  <a:moveTo>
                    <a:pt x="0" y="14952"/>
                  </a:moveTo>
                  <a:lnTo>
                    <a:pt x="21600" y="21600"/>
                  </a:lnTo>
                  <a:lnTo>
                    <a:pt x="21600" y="0"/>
                  </a:lnTo>
                  <a:lnTo>
                    <a:pt x="0" y="14952"/>
                  </a:lnTo>
                </a:path>
              </a:pathLst>
            </a:custGeom>
            <a:noFill/>
            <a:ln w="28575" cmpd="sng" cap="flat">
              <a:solidFill>
                <a:srgbClr val="000000"/>
              </a:solidFill>
              <a:prstDash val="solid"/>
              <a:round/>
            </a:ln>
          </p:spPr>
        </p:sp>
        <p:sp>
          <p:nvSpPr>
            <p:cNvPr id="3148" name="曲线"/>
            <p:cNvSpPr>
              <a:spLocks/>
            </p:cNvSpPr>
            <p:nvPr/>
          </p:nvSpPr>
          <p:spPr>
            <a:xfrm rot="0">
              <a:off x="6965950" y="1928812"/>
              <a:ext cx="28573" cy="39686"/>
            </a:xfrm>
            <a:custGeom>
              <a:gdLst>
                <a:gd name="T1" fmla="*/ 0 w 21600"/>
                <a:gd name="T2" fmla="*/ 0 h 21600"/>
                <a:gd name="T3" fmla="*/ 21600 w 21600"/>
                <a:gd name="T4" fmla="*/ 21600 h 21600"/>
              </a:gdLst>
              <a:rect l="T1" t="T2" r="T3" b="T4"/>
              <a:pathLst>
                <a:path w="21600" h="21600">
                  <a:moveTo>
                    <a:pt x="0" y="21600"/>
                  </a:moveTo>
                  <a:lnTo>
                    <a:pt x="21600" y="14952"/>
                  </a:lnTo>
                  <a:lnTo>
                    <a:pt x="0" y="0"/>
                  </a:lnTo>
                  <a:lnTo>
                    <a:pt x="0" y="21600"/>
                  </a:lnTo>
                  <a:close/>
                </a:path>
              </a:pathLst>
            </a:custGeom>
            <a:solidFill>
              <a:srgbClr val="FF00FF"/>
            </a:solidFill>
            <a:ln w="28575" cmpd="sng" cap="flat">
              <a:solidFill>
                <a:srgbClr val="000000"/>
              </a:solidFill>
              <a:prstDash val="solid"/>
              <a:round/>
            </a:ln>
          </p:spPr>
        </p:sp>
        <p:sp>
          <p:nvSpPr>
            <p:cNvPr id="3149" name="曲线"/>
            <p:cNvSpPr>
              <a:spLocks/>
            </p:cNvSpPr>
            <p:nvPr/>
          </p:nvSpPr>
          <p:spPr>
            <a:xfrm rot="0">
              <a:off x="6965950" y="1928812"/>
              <a:ext cx="28573" cy="39686"/>
            </a:xfrm>
            <a:custGeom>
              <a:gdLst>
                <a:gd name="T1" fmla="*/ 0 w 21600"/>
                <a:gd name="T2" fmla="*/ 0 h 21600"/>
                <a:gd name="T3" fmla="*/ 21600 w 21600"/>
                <a:gd name="T4" fmla="*/ 21600 h 21600"/>
              </a:gdLst>
              <a:rect l="T1" t="T2" r="T3" b="T4"/>
              <a:pathLst>
                <a:path w="21600" h="21600">
                  <a:moveTo>
                    <a:pt x="0" y="21600"/>
                  </a:moveTo>
                  <a:lnTo>
                    <a:pt x="21600" y="14952"/>
                  </a:lnTo>
                  <a:lnTo>
                    <a:pt x="0" y="0"/>
                  </a:lnTo>
                  <a:lnTo>
                    <a:pt x="0" y="21600"/>
                  </a:lnTo>
                </a:path>
              </a:pathLst>
            </a:custGeom>
            <a:noFill/>
            <a:ln w="28575" cmpd="sng" cap="flat">
              <a:solidFill>
                <a:srgbClr val="000000"/>
              </a:solidFill>
              <a:prstDash val="solid"/>
              <a:round/>
            </a:ln>
          </p:spPr>
        </p:sp>
        <p:sp>
          <p:nvSpPr>
            <p:cNvPr id="3150" name="曲线"/>
            <p:cNvSpPr>
              <a:spLocks/>
            </p:cNvSpPr>
            <p:nvPr/>
          </p:nvSpPr>
          <p:spPr>
            <a:xfrm rot="0">
              <a:off x="6965950" y="1928812"/>
              <a:ext cx="39687" cy="28575"/>
            </a:xfrm>
            <a:custGeom>
              <a:gdLst>
                <a:gd name="T1" fmla="*/ 0 w 21600"/>
                <a:gd name="T2" fmla="*/ 0 h 21600"/>
                <a:gd name="T3" fmla="*/ 21600 w 21600"/>
                <a:gd name="T4" fmla="*/ 21600 h 21600"/>
              </a:gdLst>
              <a:rect l="T1" t="T2" r="T3" b="T4"/>
              <a:pathLst>
                <a:path w="21600" h="21600">
                  <a:moveTo>
                    <a:pt x="15550" y="21600"/>
                  </a:moveTo>
                  <a:lnTo>
                    <a:pt x="21600" y="0"/>
                  </a:lnTo>
                  <a:lnTo>
                    <a:pt x="0" y="0"/>
                  </a:lnTo>
                  <a:lnTo>
                    <a:pt x="15550" y="21600"/>
                  </a:lnTo>
                  <a:close/>
                </a:path>
              </a:pathLst>
            </a:custGeom>
            <a:solidFill>
              <a:srgbClr val="FF00FF"/>
            </a:solidFill>
            <a:ln w="28575" cmpd="sng" cap="flat">
              <a:solidFill>
                <a:srgbClr val="000000"/>
              </a:solidFill>
              <a:prstDash val="solid"/>
              <a:round/>
            </a:ln>
          </p:spPr>
        </p:sp>
        <p:sp>
          <p:nvSpPr>
            <p:cNvPr id="3151" name="曲线"/>
            <p:cNvSpPr>
              <a:spLocks/>
            </p:cNvSpPr>
            <p:nvPr/>
          </p:nvSpPr>
          <p:spPr>
            <a:xfrm rot="0">
              <a:off x="6965950" y="1928812"/>
              <a:ext cx="39687" cy="28575"/>
            </a:xfrm>
            <a:custGeom>
              <a:gdLst>
                <a:gd name="T1" fmla="*/ 0 w 21600"/>
                <a:gd name="T2" fmla="*/ 0 h 21600"/>
                <a:gd name="T3" fmla="*/ 21600 w 21600"/>
                <a:gd name="T4" fmla="*/ 21600 h 21600"/>
              </a:gdLst>
              <a:rect l="T1" t="T2" r="T3" b="T4"/>
              <a:pathLst>
                <a:path w="21600" h="21600">
                  <a:moveTo>
                    <a:pt x="15550" y="21600"/>
                  </a:moveTo>
                  <a:lnTo>
                    <a:pt x="21600" y="0"/>
                  </a:lnTo>
                  <a:lnTo>
                    <a:pt x="0" y="0"/>
                  </a:lnTo>
                  <a:lnTo>
                    <a:pt x="15550" y="21600"/>
                  </a:lnTo>
                </a:path>
              </a:pathLst>
            </a:custGeom>
            <a:noFill/>
            <a:ln w="28575" cmpd="sng" cap="flat">
              <a:solidFill>
                <a:srgbClr val="000000"/>
              </a:solidFill>
              <a:prstDash val="solid"/>
              <a:round/>
            </a:ln>
          </p:spPr>
        </p:sp>
        <p:sp>
          <p:nvSpPr>
            <p:cNvPr id="3152" name="曲线"/>
            <p:cNvSpPr>
              <a:spLocks/>
            </p:cNvSpPr>
            <p:nvPr/>
          </p:nvSpPr>
          <p:spPr>
            <a:xfrm rot="0">
              <a:off x="5467350" y="2354262"/>
              <a:ext cx="39687" cy="26987"/>
            </a:xfrm>
            <a:custGeom>
              <a:gdLst>
                <a:gd name="T1" fmla="*/ 0 w 21600"/>
                <a:gd name="T2" fmla="*/ 0 h 21600"/>
                <a:gd name="T3" fmla="*/ 21600 w 21600"/>
                <a:gd name="T4" fmla="*/ 21600 h 21600"/>
              </a:gdLst>
              <a:rect l="T1" t="T2" r="T3" b="T4"/>
              <a:pathLst>
                <a:path w="21600" h="21600">
                  <a:moveTo>
                    <a:pt x="21600" y="21600"/>
                  </a:moveTo>
                  <a:lnTo>
                    <a:pt x="15551" y="0"/>
                  </a:lnTo>
                  <a:lnTo>
                    <a:pt x="0" y="21600"/>
                  </a:lnTo>
                  <a:lnTo>
                    <a:pt x="21600" y="21600"/>
                  </a:lnTo>
                  <a:close/>
                </a:path>
              </a:pathLst>
            </a:custGeom>
            <a:solidFill>
              <a:srgbClr val="FF00FF"/>
            </a:solidFill>
            <a:ln w="28575" cmpd="sng" cap="flat">
              <a:solidFill>
                <a:srgbClr val="000000"/>
              </a:solidFill>
              <a:prstDash val="solid"/>
              <a:round/>
            </a:ln>
          </p:spPr>
        </p:sp>
        <p:sp>
          <p:nvSpPr>
            <p:cNvPr id="3153" name="曲线"/>
            <p:cNvSpPr>
              <a:spLocks/>
            </p:cNvSpPr>
            <p:nvPr/>
          </p:nvSpPr>
          <p:spPr>
            <a:xfrm rot="0">
              <a:off x="5467350" y="2354262"/>
              <a:ext cx="39687" cy="26987"/>
            </a:xfrm>
            <a:custGeom>
              <a:gdLst>
                <a:gd name="T1" fmla="*/ 0 w 21600"/>
                <a:gd name="T2" fmla="*/ 0 h 21600"/>
                <a:gd name="T3" fmla="*/ 21600 w 21600"/>
                <a:gd name="T4" fmla="*/ 21600 h 21600"/>
              </a:gdLst>
              <a:rect l="T1" t="T2" r="T3" b="T4"/>
              <a:pathLst>
                <a:path w="21600" h="21600">
                  <a:moveTo>
                    <a:pt x="21600" y="21600"/>
                  </a:moveTo>
                  <a:lnTo>
                    <a:pt x="15551" y="0"/>
                  </a:lnTo>
                  <a:lnTo>
                    <a:pt x="0" y="21600"/>
                  </a:lnTo>
                  <a:lnTo>
                    <a:pt x="21600" y="21600"/>
                  </a:lnTo>
                </a:path>
              </a:pathLst>
            </a:custGeom>
            <a:noFill/>
            <a:ln w="28575" cmpd="sng" cap="flat">
              <a:solidFill>
                <a:srgbClr val="000000"/>
              </a:solidFill>
              <a:prstDash val="solid"/>
              <a:round/>
            </a:ln>
          </p:spPr>
        </p:sp>
        <p:sp>
          <p:nvSpPr>
            <p:cNvPr id="3154" name="曲线"/>
            <p:cNvSpPr>
              <a:spLocks/>
            </p:cNvSpPr>
            <p:nvPr/>
          </p:nvSpPr>
          <p:spPr>
            <a:xfrm rot="0">
              <a:off x="5467350" y="2343150"/>
              <a:ext cx="28575" cy="38100"/>
            </a:xfrm>
            <a:custGeom>
              <a:gdLst>
                <a:gd name="T1" fmla="*/ 0 w 21600"/>
                <a:gd name="T2" fmla="*/ 0 h 21600"/>
                <a:gd name="T3" fmla="*/ 21600 w 21600"/>
                <a:gd name="T4" fmla="*/ 21600 h 21600"/>
              </a:gdLst>
              <a:rect l="T1" t="T2" r="T3" b="T4"/>
              <a:pathLst>
                <a:path w="21600" h="21600">
                  <a:moveTo>
                    <a:pt x="21600" y="6047"/>
                  </a:moveTo>
                  <a:lnTo>
                    <a:pt x="0" y="0"/>
                  </a:lnTo>
                  <a:lnTo>
                    <a:pt x="0" y="21600"/>
                  </a:lnTo>
                  <a:lnTo>
                    <a:pt x="21600" y="6047"/>
                  </a:lnTo>
                  <a:close/>
                </a:path>
              </a:pathLst>
            </a:custGeom>
            <a:solidFill>
              <a:srgbClr val="FF00FF"/>
            </a:solidFill>
            <a:ln w="28575" cmpd="sng" cap="flat">
              <a:solidFill>
                <a:srgbClr val="000000"/>
              </a:solidFill>
              <a:prstDash val="solid"/>
              <a:round/>
            </a:ln>
          </p:spPr>
        </p:sp>
        <p:sp>
          <p:nvSpPr>
            <p:cNvPr id="3155" name="曲线"/>
            <p:cNvSpPr>
              <a:spLocks/>
            </p:cNvSpPr>
            <p:nvPr/>
          </p:nvSpPr>
          <p:spPr>
            <a:xfrm rot="0">
              <a:off x="5467350" y="2343150"/>
              <a:ext cx="28575" cy="38100"/>
            </a:xfrm>
            <a:custGeom>
              <a:gdLst>
                <a:gd name="T1" fmla="*/ 0 w 21600"/>
                <a:gd name="T2" fmla="*/ 0 h 21600"/>
                <a:gd name="T3" fmla="*/ 21600 w 21600"/>
                <a:gd name="T4" fmla="*/ 21600 h 21600"/>
              </a:gdLst>
              <a:rect l="T1" t="T2" r="T3" b="T4"/>
              <a:pathLst>
                <a:path w="21600" h="21600">
                  <a:moveTo>
                    <a:pt x="21600" y="6047"/>
                  </a:moveTo>
                  <a:lnTo>
                    <a:pt x="0" y="0"/>
                  </a:lnTo>
                  <a:lnTo>
                    <a:pt x="0" y="21600"/>
                  </a:lnTo>
                  <a:lnTo>
                    <a:pt x="21600" y="6047"/>
                  </a:lnTo>
                </a:path>
              </a:pathLst>
            </a:custGeom>
            <a:noFill/>
            <a:ln w="28575" cmpd="sng" cap="flat">
              <a:solidFill>
                <a:srgbClr val="000000"/>
              </a:solidFill>
              <a:prstDash val="solid"/>
              <a:round/>
            </a:ln>
          </p:spPr>
        </p:sp>
        <p:sp>
          <p:nvSpPr>
            <p:cNvPr id="3156" name="曲线"/>
            <p:cNvSpPr>
              <a:spLocks/>
            </p:cNvSpPr>
            <p:nvPr/>
          </p:nvSpPr>
          <p:spPr>
            <a:xfrm rot="0">
              <a:off x="5440361" y="2343150"/>
              <a:ext cx="26986" cy="38100"/>
            </a:xfrm>
            <a:custGeom>
              <a:gdLst>
                <a:gd name="T1" fmla="*/ 0 w 21600"/>
                <a:gd name="T2" fmla="*/ 0 h 21600"/>
                <a:gd name="T3" fmla="*/ 21600 w 21600"/>
                <a:gd name="T4" fmla="*/ 21600 h 21600"/>
              </a:gdLst>
              <a:rect l="T1" t="T2" r="T3" b="T4"/>
              <a:pathLst>
                <a:path w="21600" h="21600">
                  <a:moveTo>
                    <a:pt x="21600" y="0"/>
                  </a:moveTo>
                  <a:lnTo>
                    <a:pt x="0" y="6047"/>
                  </a:lnTo>
                  <a:lnTo>
                    <a:pt x="21600" y="21600"/>
                  </a:lnTo>
                  <a:lnTo>
                    <a:pt x="21600" y="0"/>
                  </a:lnTo>
                  <a:close/>
                </a:path>
              </a:pathLst>
            </a:custGeom>
            <a:solidFill>
              <a:srgbClr val="FF00FF"/>
            </a:solidFill>
            <a:ln w="28575" cmpd="sng" cap="flat">
              <a:solidFill>
                <a:srgbClr val="000000"/>
              </a:solidFill>
              <a:prstDash val="solid"/>
              <a:round/>
            </a:ln>
          </p:spPr>
        </p:sp>
        <p:sp>
          <p:nvSpPr>
            <p:cNvPr id="3157" name="曲线"/>
            <p:cNvSpPr>
              <a:spLocks/>
            </p:cNvSpPr>
            <p:nvPr/>
          </p:nvSpPr>
          <p:spPr>
            <a:xfrm rot="0">
              <a:off x="5440361" y="2343150"/>
              <a:ext cx="26986" cy="38100"/>
            </a:xfrm>
            <a:custGeom>
              <a:gdLst>
                <a:gd name="T1" fmla="*/ 0 w 21600"/>
                <a:gd name="T2" fmla="*/ 0 h 21600"/>
                <a:gd name="T3" fmla="*/ 21600 w 21600"/>
                <a:gd name="T4" fmla="*/ 21600 h 21600"/>
              </a:gdLst>
              <a:rect l="T1" t="T2" r="T3" b="T4"/>
              <a:pathLst>
                <a:path w="21600" h="21600">
                  <a:moveTo>
                    <a:pt x="21600" y="0"/>
                  </a:moveTo>
                  <a:lnTo>
                    <a:pt x="0" y="6047"/>
                  </a:lnTo>
                  <a:lnTo>
                    <a:pt x="21600" y="21600"/>
                  </a:lnTo>
                  <a:lnTo>
                    <a:pt x="21600" y="0"/>
                  </a:lnTo>
                </a:path>
              </a:pathLst>
            </a:custGeom>
            <a:noFill/>
            <a:ln w="28575" cmpd="sng" cap="flat">
              <a:solidFill>
                <a:srgbClr val="000000"/>
              </a:solidFill>
              <a:prstDash val="solid"/>
              <a:round/>
            </a:ln>
          </p:spPr>
        </p:sp>
        <p:sp>
          <p:nvSpPr>
            <p:cNvPr id="3158" name="曲线"/>
            <p:cNvSpPr>
              <a:spLocks/>
            </p:cNvSpPr>
            <p:nvPr/>
          </p:nvSpPr>
          <p:spPr>
            <a:xfrm rot="0">
              <a:off x="5429250" y="2354262"/>
              <a:ext cx="38100" cy="26987"/>
            </a:xfrm>
            <a:custGeom>
              <a:gdLst>
                <a:gd name="T1" fmla="*/ 0 w 21600"/>
                <a:gd name="T2" fmla="*/ 0 h 21600"/>
                <a:gd name="T3" fmla="*/ 21600 w 21600"/>
                <a:gd name="T4" fmla="*/ 21600 h 21600"/>
              </a:gdLst>
              <a:rect l="T1" t="T2" r="T3" b="T4"/>
              <a:pathLst>
                <a:path w="21600" h="21600">
                  <a:moveTo>
                    <a:pt x="6300" y="0"/>
                  </a:moveTo>
                  <a:lnTo>
                    <a:pt x="0" y="21600"/>
                  </a:lnTo>
                  <a:lnTo>
                    <a:pt x="21600" y="21600"/>
                  </a:lnTo>
                  <a:lnTo>
                    <a:pt x="6300" y="0"/>
                  </a:lnTo>
                  <a:close/>
                </a:path>
              </a:pathLst>
            </a:custGeom>
            <a:solidFill>
              <a:srgbClr val="FF00FF"/>
            </a:solidFill>
            <a:ln w="28575" cmpd="sng" cap="flat">
              <a:solidFill>
                <a:srgbClr val="000000"/>
              </a:solidFill>
              <a:prstDash val="solid"/>
              <a:round/>
            </a:ln>
          </p:spPr>
        </p:sp>
        <p:sp>
          <p:nvSpPr>
            <p:cNvPr id="3159" name="曲线"/>
            <p:cNvSpPr>
              <a:spLocks/>
            </p:cNvSpPr>
            <p:nvPr/>
          </p:nvSpPr>
          <p:spPr>
            <a:xfrm rot="0">
              <a:off x="5429250" y="2354262"/>
              <a:ext cx="38100" cy="26987"/>
            </a:xfrm>
            <a:custGeom>
              <a:gdLst>
                <a:gd name="T1" fmla="*/ 0 w 21600"/>
                <a:gd name="T2" fmla="*/ 0 h 21600"/>
                <a:gd name="T3" fmla="*/ 21600 w 21600"/>
                <a:gd name="T4" fmla="*/ 21600 h 21600"/>
              </a:gdLst>
              <a:rect l="T1" t="T2" r="T3" b="T4"/>
              <a:pathLst>
                <a:path w="21600" h="21600">
                  <a:moveTo>
                    <a:pt x="6300" y="0"/>
                  </a:moveTo>
                  <a:lnTo>
                    <a:pt x="0" y="21600"/>
                  </a:lnTo>
                  <a:lnTo>
                    <a:pt x="21600" y="21600"/>
                  </a:lnTo>
                  <a:lnTo>
                    <a:pt x="6300" y="0"/>
                  </a:lnTo>
                </a:path>
              </a:pathLst>
            </a:custGeom>
            <a:noFill/>
            <a:ln w="28575" cmpd="sng" cap="flat">
              <a:solidFill>
                <a:srgbClr val="000000"/>
              </a:solidFill>
              <a:prstDash val="solid"/>
              <a:round/>
            </a:ln>
          </p:spPr>
        </p:sp>
        <p:sp>
          <p:nvSpPr>
            <p:cNvPr id="3160" name="曲线"/>
            <p:cNvSpPr>
              <a:spLocks/>
            </p:cNvSpPr>
            <p:nvPr/>
          </p:nvSpPr>
          <p:spPr>
            <a:xfrm rot="0">
              <a:off x="5429250" y="2381249"/>
              <a:ext cx="38100" cy="26987"/>
            </a:xfrm>
            <a:custGeom>
              <a:gdLst>
                <a:gd name="T1" fmla="*/ 0 w 21600"/>
                <a:gd name="T2" fmla="*/ 0 h 21600"/>
                <a:gd name="T3" fmla="*/ 21600 w 21600"/>
                <a:gd name="T4" fmla="*/ 21600 h 21600"/>
              </a:gdLst>
              <a:rect l="T1" t="T2" r="T3" b="T4"/>
              <a:pathLst>
                <a:path w="21600" h="21600">
                  <a:moveTo>
                    <a:pt x="0" y="0"/>
                  </a:moveTo>
                  <a:lnTo>
                    <a:pt x="6300" y="21600"/>
                  </a:lnTo>
                  <a:lnTo>
                    <a:pt x="21600" y="0"/>
                  </a:lnTo>
                  <a:lnTo>
                    <a:pt x="0" y="0"/>
                  </a:lnTo>
                  <a:close/>
                </a:path>
              </a:pathLst>
            </a:custGeom>
            <a:solidFill>
              <a:srgbClr val="FF00FF"/>
            </a:solidFill>
            <a:ln w="28575" cmpd="sng" cap="flat">
              <a:solidFill>
                <a:srgbClr val="000000"/>
              </a:solidFill>
              <a:prstDash val="solid"/>
              <a:round/>
            </a:ln>
          </p:spPr>
        </p:sp>
        <p:sp>
          <p:nvSpPr>
            <p:cNvPr id="3161" name="曲线"/>
            <p:cNvSpPr>
              <a:spLocks/>
            </p:cNvSpPr>
            <p:nvPr/>
          </p:nvSpPr>
          <p:spPr>
            <a:xfrm rot="0">
              <a:off x="5429250" y="2381249"/>
              <a:ext cx="38100" cy="26987"/>
            </a:xfrm>
            <a:custGeom>
              <a:gdLst>
                <a:gd name="T1" fmla="*/ 0 w 21600"/>
                <a:gd name="T2" fmla="*/ 0 h 21600"/>
                <a:gd name="T3" fmla="*/ 21600 w 21600"/>
                <a:gd name="T4" fmla="*/ 21600 h 21600"/>
              </a:gdLst>
              <a:rect l="T1" t="T2" r="T3" b="T4"/>
              <a:pathLst>
                <a:path w="21600" h="21600">
                  <a:moveTo>
                    <a:pt x="0" y="0"/>
                  </a:moveTo>
                  <a:lnTo>
                    <a:pt x="6300" y="21600"/>
                  </a:lnTo>
                  <a:lnTo>
                    <a:pt x="21600" y="0"/>
                  </a:lnTo>
                  <a:lnTo>
                    <a:pt x="0" y="0"/>
                  </a:lnTo>
                </a:path>
              </a:pathLst>
            </a:custGeom>
            <a:noFill/>
            <a:ln w="28575" cmpd="sng" cap="flat">
              <a:solidFill>
                <a:srgbClr val="000000"/>
              </a:solidFill>
              <a:prstDash val="solid"/>
              <a:round/>
            </a:ln>
          </p:spPr>
        </p:sp>
        <p:sp>
          <p:nvSpPr>
            <p:cNvPr id="3162" name="曲线"/>
            <p:cNvSpPr>
              <a:spLocks/>
            </p:cNvSpPr>
            <p:nvPr/>
          </p:nvSpPr>
          <p:spPr>
            <a:xfrm rot="0">
              <a:off x="5440361" y="2381249"/>
              <a:ext cx="26986" cy="38100"/>
            </a:xfrm>
            <a:custGeom>
              <a:gdLst>
                <a:gd name="T1" fmla="*/ 0 w 21600"/>
                <a:gd name="T2" fmla="*/ 0 h 21600"/>
                <a:gd name="T3" fmla="*/ 21600 w 21600"/>
                <a:gd name="T4" fmla="*/ 21600 h 21600"/>
              </a:gdLst>
              <a:rect l="T1" t="T2" r="T3" b="T4"/>
              <a:pathLst>
                <a:path w="21600" h="21600">
                  <a:moveTo>
                    <a:pt x="0" y="15298"/>
                  </a:moveTo>
                  <a:lnTo>
                    <a:pt x="21600" y="21600"/>
                  </a:lnTo>
                  <a:lnTo>
                    <a:pt x="21600" y="0"/>
                  </a:lnTo>
                  <a:lnTo>
                    <a:pt x="0" y="15298"/>
                  </a:lnTo>
                  <a:close/>
                </a:path>
              </a:pathLst>
            </a:custGeom>
            <a:solidFill>
              <a:srgbClr val="FF00FF"/>
            </a:solidFill>
            <a:ln w="28575" cmpd="sng" cap="flat">
              <a:solidFill>
                <a:srgbClr val="000000"/>
              </a:solidFill>
              <a:prstDash val="solid"/>
              <a:round/>
            </a:ln>
          </p:spPr>
        </p:sp>
        <p:sp>
          <p:nvSpPr>
            <p:cNvPr id="3163" name="曲线"/>
            <p:cNvSpPr>
              <a:spLocks/>
            </p:cNvSpPr>
            <p:nvPr/>
          </p:nvSpPr>
          <p:spPr>
            <a:xfrm rot="0">
              <a:off x="5440361" y="2381249"/>
              <a:ext cx="26986" cy="38100"/>
            </a:xfrm>
            <a:custGeom>
              <a:gdLst>
                <a:gd name="T1" fmla="*/ 0 w 21600"/>
                <a:gd name="T2" fmla="*/ 0 h 21600"/>
                <a:gd name="T3" fmla="*/ 21600 w 21600"/>
                <a:gd name="T4" fmla="*/ 21600 h 21600"/>
              </a:gdLst>
              <a:rect l="T1" t="T2" r="T3" b="T4"/>
              <a:pathLst>
                <a:path w="21600" h="21600">
                  <a:moveTo>
                    <a:pt x="0" y="15298"/>
                  </a:moveTo>
                  <a:lnTo>
                    <a:pt x="21600" y="21600"/>
                  </a:lnTo>
                  <a:lnTo>
                    <a:pt x="21600" y="0"/>
                  </a:lnTo>
                  <a:lnTo>
                    <a:pt x="0" y="15298"/>
                  </a:lnTo>
                </a:path>
              </a:pathLst>
            </a:custGeom>
            <a:noFill/>
            <a:ln w="28575" cmpd="sng" cap="flat">
              <a:solidFill>
                <a:srgbClr val="000000"/>
              </a:solidFill>
              <a:prstDash val="solid"/>
              <a:round/>
            </a:ln>
          </p:spPr>
        </p:sp>
        <p:sp>
          <p:nvSpPr>
            <p:cNvPr id="3164" name="曲线"/>
            <p:cNvSpPr>
              <a:spLocks/>
            </p:cNvSpPr>
            <p:nvPr/>
          </p:nvSpPr>
          <p:spPr>
            <a:xfrm rot="0">
              <a:off x="5467350" y="2381249"/>
              <a:ext cx="28575" cy="38100"/>
            </a:xfrm>
            <a:custGeom>
              <a:gdLst>
                <a:gd name="T1" fmla="*/ 0 w 21600"/>
                <a:gd name="T2" fmla="*/ 0 h 21600"/>
                <a:gd name="T3" fmla="*/ 21600 w 21600"/>
                <a:gd name="T4" fmla="*/ 21600 h 21600"/>
              </a:gdLst>
              <a:rect l="T1" t="T2" r="T3" b="T4"/>
              <a:pathLst>
                <a:path w="21600" h="21600">
                  <a:moveTo>
                    <a:pt x="0" y="21600"/>
                  </a:moveTo>
                  <a:lnTo>
                    <a:pt x="21600" y="15298"/>
                  </a:lnTo>
                  <a:lnTo>
                    <a:pt x="0" y="0"/>
                  </a:lnTo>
                  <a:lnTo>
                    <a:pt x="0" y="21600"/>
                  </a:lnTo>
                  <a:close/>
                </a:path>
              </a:pathLst>
            </a:custGeom>
            <a:solidFill>
              <a:srgbClr val="FF00FF"/>
            </a:solidFill>
            <a:ln w="28575" cmpd="sng" cap="flat">
              <a:solidFill>
                <a:srgbClr val="000000"/>
              </a:solidFill>
              <a:prstDash val="solid"/>
              <a:round/>
            </a:ln>
          </p:spPr>
        </p:sp>
        <p:sp>
          <p:nvSpPr>
            <p:cNvPr id="3165" name="曲线"/>
            <p:cNvSpPr>
              <a:spLocks/>
            </p:cNvSpPr>
            <p:nvPr/>
          </p:nvSpPr>
          <p:spPr>
            <a:xfrm rot="0">
              <a:off x="5467350" y="2381249"/>
              <a:ext cx="28575" cy="38100"/>
            </a:xfrm>
            <a:custGeom>
              <a:gdLst>
                <a:gd name="T1" fmla="*/ 0 w 21600"/>
                <a:gd name="T2" fmla="*/ 0 h 21600"/>
                <a:gd name="T3" fmla="*/ 21600 w 21600"/>
                <a:gd name="T4" fmla="*/ 21600 h 21600"/>
              </a:gdLst>
              <a:rect l="T1" t="T2" r="T3" b="T4"/>
              <a:pathLst>
                <a:path w="21600" h="21600">
                  <a:moveTo>
                    <a:pt x="0" y="21600"/>
                  </a:moveTo>
                  <a:lnTo>
                    <a:pt x="21600" y="15298"/>
                  </a:lnTo>
                  <a:lnTo>
                    <a:pt x="0" y="0"/>
                  </a:lnTo>
                  <a:lnTo>
                    <a:pt x="0" y="21600"/>
                  </a:lnTo>
                </a:path>
              </a:pathLst>
            </a:custGeom>
            <a:noFill/>
            <a:ln w="28575" cmpd="sng" cap="flat">
              <a:solidFill>
                <a:srgbClr val="000000"/>
              </a:solidFill>
              <a:prstDash val="solid"/>
              <a:round/>
            </a:ln>
          </p:spPr>
        </p:sp>
        <p:sp>
          <p:nvSpPr>
            <p:cNvPr id="3166" name="曲线"/>
            <p:cNvSpPr>
              <a:spLocks/>
            </p:cNvSpPr>
            <p:nvPr/>
          </p:nvSpPr>
          <p:spPr>
            <a:xfrm rot="0">
              <a:off x="5467350" y="2381249"/>
              <a:ext cx="39687" cy="26987"/>
            </a:xfrm>
            <a:custGeom>
              <a:gdLst>
                <a:gd name="T1" fmla="*/ 0 w 21600"/>
                <a:gd name="T2" fmla="*/ 0 h 21600"/>
                <a:gd name="T3" fmla="*/ 21600 w 21600"/>
                <a:gd name="T4" fmla="*/ 21600 h 21600"/>
              </a:gdLst>
              <a:rect l="T1" t="T2" r="T3" b="T4"/>
              <a:pathLst>
                <a:path w="21600" h="21600">
                  <a:moveTo>
                    <a:pt x="15551" y="21600"/>
                  </a:moveTo>
                  <a:lnTo>
                    <a:pt x="21600" y="0"/>
                  </a:lnTo>
                  <a:lnTo>
                    <a:pt x="0" y="0"/>
                  </a:lnTo>
                  <a:lnTo>
                    <a:pt x="15551" y="21600"/>
                  </a:lnTo>
                  <a:close/>
                </a:path>
              </a:pathLst>
            </a:custGeom>
            <a:solidFill>
              <a:srgbClr val="FF00FF"/>
            </a:solidFill>
            <a:ln w="28575" cmpd="sng" cap="flat">
              <a:solidFill>
                <a:srgbClr val="000000"/>
              </a:solidFill>
              <a:prstDash val="solid"/>
              <a:round/>
            </a:ln>
          </p:spPr>
        </p:sp>
        <p:sp>
          <p:nvSpPr>
            <p:cNvPr id="3167" name="曲线"/>
            <p:cNvSpPr>
              <a:spLocks/>
            </p:cNvSpPr>
            <p:nvPr/>
          </p:nvSpPr>
          <p:spPr>
            <a:xfrm rot="0">
              <a:off x="5467350" y="2381249"/>
              <a:ext cx="39687" cy="26987"/>
            </a:xfrm>
            <a:custGeom>
              <a:gdLst>
                <a:gd name="T1" fmla="*/ 0 w 21600"/>
                <a:gd name="T2" fmla="*/ 0 h 21600"/>
                <a:gd name="T3" fmla="*/ 21600 w 21600"/>
                <a:gd name="T4" fmla="*/ 21600 h 21600"/>
              </a:gdLst>
              <a:rect l="T1" t="T2" r="T3" b="T4"/>
              <a:pathLst>
                <a:path w="21600" h="21600">
                  <a:moveTo>
                    <a:pt x="15551" y="21600"/>
                  </a:moveTo>
                  <a:lnTo>
                    <a:pt x="21600" y="0"/>
                  </a:lnTo>
                  <a:lnTo>
                    <a:pt x="0" y="0"/>
                  </a:lnTo>
                  <a:lnTo>
                    <a:pt x="15551" y="21600"/>
                  </a:lnTo>
                </a:path>
              </a:pathLst>
            </a:custGeom>
            <a:noFill/>
            <a:ln w="28575" cmpd="sng" cap="flat">
              <a:solidFill>
                <a:srgbClr val="000000"/>
              </a:solidFill>
              <a:prstDash val="solid"/>
              <a:round/>
            </a:ln>
          </p:spPr>
        </p:sp>
        <p:sp>
          <p:nvSpPr>
            <p:cNvPr id="3168" name="直线"/>
            <p:cNvSpPr>
              <a:spLocks/>
            </p:cNvSpPr>
            <p:nvPr/>
          </p:nvSpPr>
          <p:spPr>
            <a:xfrm rot="0">
              <a:off x="6324599" y="3597274"/>
              <a:ext cx="228600" cy="0"/>
            </a:xfrm>
            <a:prstGeom prst="line"/>
            <a:noFill/>
            <a:ln w="28575" cmpd="sng" cap="flat">
              <a:solidFill>
                <a:srgbClr val="000000"/>
              </a:solidFill>
              <a:prstDash val="solid"/>
              <a:round/>
            </a:ln>
          </p:spPr>
        </p:sp>
        <p:sp>
          <p:nvSpPr>
            <p:cNvPr id="3169" name="直线"/>
            <p:cNvSpPr>
              <a:spLocks/>
            </p:cNvSpPr>
            <p:nvPr/>
          </p:nvSpPr>
          <p:spPr>
            <a:xfrm rot="0">
              <a:off x="8382000" y="1082674"/>
              <a:ext cx="228600" cy="0"/>
            </a:xfrm>
            <a:prstGeom prst="line"/>
            <a:noFill/>
            <a:ln w="28575" cmpd="sng" cap="flat">
              <a:solidFill>
                <a:srgbClr val="FF0000"/>
              </a:solidFill>
              <a:prstDash val="solid"/>
              <a:round/>
            </a:ln>
          </p:spPr>
        </p:sp>
        <p:sp>
          <p:nvSpPr>
            <p:cNvPr id="3170" name="直线"/>
            <p:cNvSpPr>
              <a:spLocks/>
            </p:cNvSpPr>
            <p:nvPr/>
          </p:nvSpPr>
          <p:spPr>
            <a:xfrm rot="0">
              <a:off x="8382000" y="1981200"/>
              <a:ext cx="228600" cy="0"/>
            </a:xfrm>
            <a:prstGeom prst="line"/>
            <a:noFill/>
            <a:ln w="28575" cmpd="sng" cap="flat">
              <a:solidFill>
                <a:srgbClr val="FF0000"/>
              </a:solidFill>
              <a:prstDash val="solid"/>
              <a:round/>
            </a:ln>
          </p:spPr>
        </p:sp>
        <p:sp>
          <p:nvSpPr>
            <p:cNvPr id="3171" name="直线"/>
            <p:cNvSpPr>
              <a:spLocks/>
            </p:cNvSpPr>
            <p:nvPr/>
          </p:nvSpPr>
          <p:spPr>
            <a:xfrm rot="0">
              <a:off x="8382000" y="2819400"/>
              <a:ext cx="228600" cy="0"/>
            </a:xfrm>
            <a:prstGeom prst="line"/>
            <a:noFill/>
            <a:ln w="28575" cmpd="sng" cap="flat">
              <a:solidFill>
                <a:srgbClr val="FF0000"/>
              </a:solidFill>
              <a:prstDash val="solid"/>
              <a:round/>
            </a:ln>
          </p:spPr>
        </p:sp>
        <p:sp>
          <p:nvSpPr>
            <p:cNvPr id="3172" name="直线"/>
            <p:cNvSpPr>
              <a:spLocks/>
            </p:cNvSpPr>
            <p:nvPr/>
          </p:nvSpPr>
          <p:spPr>
            <a:xfrm rot="0">
              <a:off x="8382000" y="3673474"/>
              <a:ext cx="228600" cy="0"/>
            </a:xfrm>
            <a:prstGeom prst="line"/>
            <a:noFill/>
            <a:ln w="28575" cmpd="sng" cap="flat">
              <a:solidFill>
                <a:srgbClr val="FF0000"/>
              </a:solidFill>
              <a:prstDash val="solid"/>
              <a:round/>
            </a:ln>
          </p:spPr>
        </p:sp>
        <p:sp>
          <p:nvSpPr>
            <p:cNvPr id="3173" name="直线"/>
            <p:cNvSpPr>
              <a:spLocks/>
            </p:cNvSpPr>
            <p:nvPr/>
          </p:nvSpPr>
          <p:spPr>
            <a:xfrm rot="0">
              <a:off x="3849686" y="981074"/>
              <a:ext cx="228600" cy="0"/>
            </a:xfrm>
            <a:prstGeom prst="line"/>
            <a:noFill/>
            <a:ln w="28575" cmpd="sng" cap="flat">
              <a:solidFill>
                <a:srgbClr val="FF0000"/>
              </a:solidFill>
              <a:prstDash val="solid"/>
              <a:round/>
            </a:ln>
          </p:spPr>
        </p:sp>
      </p:grpSp>
      <p:sp>
        <p:nvSpPr>
          <p:cNvPr id="3175" name="矩形"/>
          <p:cNvSpPr>
            <a:spLocks/>
          </p:cNvSpPr>
          <p:nvPr/>
        </p:nvSpPr>
        <p:spPr>
          <a:xfrm rot="0">
            <a:off x="659345" y="5105400"/>
            <a:ext cx="3074229" cy="520065"/>
          </a:xfrm>
          <a:prstGeom prst="rect"/>
          <a:noFill/>
          <a:ln w="38100" cmpd="sng" cap="sq">
            <a:noFill/>
            <a:prstDash val="solid"/>
            <a:miter/>
          </a:ln>
        </p:spPr>
        <p:txBody>
          <a:bodyPr vert="horz" wrap="square" lIns="91440" tIns="45720" rIns="91440" bIns="45720" anchor="ctr"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双 </a:t>
            </a: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2/4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线译码器</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3176" name="矩形"/>
          <p:cNvSpPr>
            <a:spLocks/>
          </p:cNvSpPr>
          <p:nvPr/>
        </p:nvSpPr>
        <p:spPr>
          <a:xfrm rot="0">
            <a:off x="5486400" y="5105400"/>
            <a:ext cx="2895600" cy="520065"/>
          </a:xfrm>
          <a:prstGeom prst="rect"/>
          <a:noFill/>
          <a:ln w="38100" cmpd="sng" cap="sq">
            <a:noFill/>
            <a:prstDash val="solid"/>
            <a:miter/>
          </a:ln>
        </p:spPr>
        <p:txBody>
          <a:bodyPr vert="horz" wrap="square" lIns="91440" tIns="45720" rIns="91440" bIns="45720" anchor="ctr"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A</a:t>
            </a:r>
            <a:r>
              <a:rPr lang="en-US" altLang="zh-CN" sz="2800" b="1" i="0" u="none" strike="noStrike" kern="1200" cap="none" spc="0" baseline="-2500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1"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A</a:t>
            </a:r>
            <a:r>
              <a:rPr lang="en-US" altLang="zh-CN" sz="2800" b="1" i="0" u="none" strike="noStrike" kern="1200" cap="none" spc="0" baseline="-2500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是输入端</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3180" name="组合"/>
          <p:cNvGrpSpPr>
            <a:grpSpLocks/>
          </p:cNvGrpSpPr>
          <p:nvPr/>
        </p:nvGrpSpPr>
        <p:grpSpPr>
          <a:xfrm>
            <a:off x="762000" y="5638800"/>
            <a:ext cx="2819400" cy="520065"/>
            <a:chOff x="762000" y="5638800"/>
            <a:chExt cx="2819400" cy="520065"/>
          </a:xfrm>
        </p:grpSpPr>
        <p:sp>
          <p:nvSpPr>
            <p:cNvPr id="3177" name="矩形"/>
            <p:cNvSpPr>
              <a:spLocks/>
            </p:cNvSpPr>
            <p:nvPr/>
          </p:nvSpPr>
          <p:spPr>
            <a:xfrm rot="0">
              <a:off x="762000" y="5638800"/>
              <a:ext cx="2819400" cy="520065"/>
            </a:xfrm>
            <a:prstGeom prst="rect"/>
            <a:noFill/>
            <a:ln w="38100" cmpd="sng" cap="sq">
              <a:noFill/>
              <a:prstDash val="solid"/>
              <a:miter/>
            </a:ln>
          </p:spPr>
          <p:txBody>
            <a:bodyPr vert="horz" wrap="square" lIns="91440" tIns="45720" rIns="91440" bIns="45720" anchor="ctr" anchorCtr="0">
              <a:prstTxWarp prst="textNoShape"/>
              <a:spAutoFit/>
            </a:bodyPr>
            <a:lstStyle/>
            <a:p>
              <a:pPr marL="0" indent="0" algn="ctr" eaLnBrk="1" latinLnBrk="0" hangingPunct="1">
                <a:lnSpc>
                  <a:spcPct val="100000"/>
                </a:lnSpc>
                <a:spcBef>
                  <a:spcPct val="50000"/>
                </a:spcBef>
                <a:spcAft>
                  <a:spcPts val="0"/>
                </a:spcAft>
                <a:buNone/>
              </a:pPr>
              <a:r>
                <a:rPr lang="en-US" altLang="zh-CN" sz="2800" b="1" i="1"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Y</a:t>
              </a:r>
              <a:r>
                <a:rPr lang="en-US" altLang="zh-CN" sz="2800" b="1" i="0" u="none" strike="noStrike" kern="1200" cap="none" spc="0" baseline="-2500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1"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Y</a:t>
              </a:r>
              <a:r>
                <a:rPr lang="en-US" altLang="zh-CN" sz="2800" b="1" i="0" u="none" strike="noStrike" kern="1200" cap="none" spc="0" baseline="-2500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3</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是输出端</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3178" name="直线"/>
            <p:cNvSpPr>
              <a:spLocks/>
            </p:cNvSpPr>
            <p:nvPr/>
          </p:nvSpPr>
          <p:spPr>
            <a:xfrm rot="0">
              <a:off x="990600" y="5715000"/>
              <a:ext cx="244474" cy="1587"/>
            </a:xfrm>
            <a:prstGeom prst="line"/>
            <a:noFill/>
            <a:ln w="28575" cmpd="sng" cap="sq">
              <a:solidFill>
                <a:srgbClr val="000099"/>
              </a:solidFill>
              <a:prstDash val="solid"/>
              <a:round/>
            </a:ln>
          </p:spPr>
        </p:sp>
        <p:sp>
          <p:nvSpPr>
            <p:cNvPr id="3179" name="直线"/>
            <p:cNvSpPr>
              <a:spLocks/>
            </p:cNvSpPr>
            <p:nvPr/>
          </p:nvSpPr>
          <p:spPr>
            <a:xfrm rot="0">
              <a:off x="1524000" y="5715000"/>
              <a:ext cx="244474" cy="1587"/>
            </a:xfrm>
            <a:prstGeom prst="line"/>
            <a:noFill/>
            <a:ln w="28575" cmpd="sng" cap="sq">
              <a:solidFill>
                <a:srgbClr val="000099"/>
              </a:solidFill>
              <a:prstDash val="solid"/>
              <a:round/>
            </a:ln>
          </p:spPr>
        </p:sp>
      </p:grpSp>
      <p:grpSp>
        <p:nvGrpSpPr>
          <p:cNvPr id="3183" name="组合"/>
          <p:cNvGrpSpPr>
            <a:grpSpLocks/>
          </p:cNvGrpSpPr>
          <p:nvPr/>
        </p:nvGrpSpPr>
        <p:grpSpPr>
          <a:xfrm>
            <a:off x="5105400" y="5653088"/>
            <a:ext cx="2286000" cy="519112"/>
            <a:chOff x="5105400" y="5653088"/>
            <a:chExt cx="2286000" cy="519112"/>
          </a:xfrm>
        </p:grpSpPr>
        <p:sp>
          <p:nvSpPr>
            <p:cNvPr id="3181" name="矩形"/>
            <p:cNvSpPr>
              <a:spLocks/>
            </p:cNvSpPr>
            <p:nvPr/>
          </p:nvSpPr>
          <p:spPr>
            <a:xfrm rot="0">
              <a:off x="5105400" y="5653088"/>
              <a:ext cx="2286000" cy="519112"/>
            </a:xfrm>
            <a:prstGeom prst="rect"/>
            <a:noFill/>
            <a:ln w="38100" cmpd="sng" cap="sq">
              <a:noFill/>
              <a:prstDash val="solid"/>
              <a:miter/>
            </a:ln>
          </p:spPr>
          <p:txBody>
            <a:bodyPr vert="horz" wrap="square" lIns="91440" tIns="45720" rIns="91440" bIns="45720" anchor="ctr"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rPr>
                <a:t>    </a:t>
              </a:r>
              <a:r>
                <a:rPr lang="en-US" altLang="zh-CN" sz="2800" b="1" i="1"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rPr>
                <a:t>S</a:t>
              </a:r>
              <a:r>
                <a:rPr lang="en-US" altLang="zh-CN"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rPr>
                <a:t>是使能端</a:t>
              </a:r>
              <a:endParaRPr lang="zh-CN" altLang="en-US"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3182" name="直线"/>
            <p:cNvSpPr>
              <a:spLocks/>
            </p:cNvSpPr>
            <p:nvPr/>
          </p:nvSpPr>
          <p:spPr>
            <a:xfrm rot="0">
              <a:off x="5562599" y="5767388"/>
              <a:ext cx="228600" cy="0"/>
            </a:xfrm>
            <a:prstGeom prst="line"/>
            <a:noFill/>
            <a:ln w="28575" cmpd="sng" cap="flat">
              <a:solidFill>
                <a:srgbClr val="000099"/>
              </a:solidFill>
              <a:prstDash val="solid"/>
              <a:round/>
            </a:ln>
          </p:spPr>
        </p:sp>
      </p:grpSp>
    </p:spTree>
    <p:extLst>
      <p:ext uri="{BB962C8B-B14F-4D97-AF65-F5344CB8AC3E}">
        <p14:creationId xmlns:p14="http://schemas.microsoft.com/office/powerpoint/2010/main" val="31336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5"/>
                                        </p:tgtEl>
                                        <p:attrNameLst>
                                          <p:attrName>style.visibility</p:attrName>
                                        </p:attrNameLst>
                                      </p:cBhvr>
                                      <p:to>
                                        <p:strVal val="visible"/>
                                      </p:to>
                                    </p:set>
                                    <p:animEffect transition="in" filter="wipe(left)">
                                      <p:cBhvr>
                                        <p:cTn id="7" dur="500"/>
                                        <p:tgtEl>
                                          <p:spTgt spid="31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6"/>
                                        </p:tgtEl>
                                        <p:attrNameLst>
                                          <p:attrName>style.visibility</p:attrName>
                                        </p:attrNameLst>
                                      </p:cBhvr>
                                      <p:to>
                                        <p:strVal val="visible"/>
                                      </p:to>
                                    </p:set>
                                    <p:animEffect transition="in" filter="wipe(left)">
                                      <p:cBhvr>
                                        <p:cTn id="12" dur="500"/>
                                        <p:tgtEl>
                                          <p:spTgt spid="31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0"/>
                                        </p:tgtEl>
                                        <p:attrNameLst>
                                          <p:attrName>style.visibility</p:attrName>
                                        </p:attrNameLst>
                                      </p:cBhvr>
                                      <p:to>
                                        <p:strVal val="visible"/>
                                      </p:to>
                                    </p:set>
                                    <p:animEffect transition="in" filter="wipe(left)">
                                      <p:cBhvr>
                                        <p:cTn id="17" dur="500"/>
                                        <p:tgtEl>
                                          <p:spTgt spid="31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3"/>
                                        </p:tgtEl>
                                        <p:attrNameLst>
                                          <p:attrName>style.visibility</p:attrName>
                                        </p:attrNameLst>
                                      </p:cBhvr>
                                      <p:to>
                                        <p:strVal val="visible"/>
                                      </p:to>
                                    </p:set>
                                    <p:animEffect transition="in" filter="wipe(left)">
                                      <p:cBhvr>
                                        <p:cTn id="22" dur="500"/>
                                        <p:tgtEl>
                                          <p:spTgt spid="3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 grpId="0"/>
      <p:bldP spid="3176" grpId="0"/>
      <p:bldP spid="3180" grpId="0" animBg="1"/>
      <p:bldP spid="3183" grpId="0" animBg="1"/>
    </p:bldLst>
  </p:timing>
</p:sld>
</file>

<file path=ppt/slides/slide5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243" name="组合"/>
          <p:cNvGrpSpPr>
            <a:grpSpLocks/>
          </p:cNvGrpSpPr>
          <p:nvPr/>
        </p:nvGrpSpPr>
        <p:grpSpPr>
          <a:xfrm>
            <a:off x="685799" y="1295399"/>
            <a:ext cx="4316412" cy="4244976"/>
            <a:chOff x="685799" y="1295399"/>
            <a:chExt cx="4316412" cy="4244976"/>
          </a:xfrm>
        </p:grpSpPr>
        <p:sp>
          <p:nvSpPr>
            <p:cNvPr id="3186" name="直线"/>
            <p:cNvSpPr>
              <a:spLocks/>
            </p:cNvSpPr>
            <p:nvPr/>
          </p:nvSpPr>
          <p:spPr>
            <a:xfrm rot="0">
              <a:off x="735012" y="1930399"/>
              <a:ext cx="4186237" cy="14286"/>
            </a:xfrm>
            <a:prstGeom prst="line"/>
            <a:noFill/>
            <a:ln w="28575" cmpd="sng" cap="flat">
              <a:solidFill>
                <a:srgbClr val="333300"/>
              </a:solidFill>
              <a:prstDash val="solid"/>
              <a:round/>
            </a:ln>
          </p:spPr>
        </p:sp>
        <p:sp>
          <p:nvSpPr>
            <p:cNvPr id="3187" name="直线"/>
            <p:cNvSpPr>
              <a:spLocks/>
            </p:cNvSpPr>
            <p:nvPr/>
          </p:nvSpPr>
          <p:spPr>
            <a:xfrm rot="0">
              <a:off x="735012" y="2463799"/>
              <a:ext cx="4200525" cy="28574"/>
            </a:xfrm>
            <a:prstGeom prst="line"/>
            <a:noFill/>
            <a:ln w="28575" cmpd="sng" cap="flat">
              <a:solidFill>
                <a:srgbClr val="333300"/>
              </a:solidFill>
              <a:prstDash val="solid"/>
              <a:round/>
            </a:ln>
          </p:spPr>
        </p:sp>
        <p:sp>
          <p:nvSpPr>
            <p:cNvPr id="3188" name="直线"/>
            <p:cNvSpPr>
              <a:spLocks/>
            </p:cNvSpPr>
            <p:nvPr/>
          </p:nvSpPr>
          <p:spPr>
            <a:xfrm rot="0">
              <a:off x="735012" y="5511800"/>
              <a:ext cx="4114800" cy="0"/>
            </a:xfrm>
            <a:prstGeom prst="line"/>
            <a:noFill/>
            <a:ln w="28575" cmpd="sng" cap="flat">
              <a:solidFill>
                <a:srgbClr val="333300"/>
              </a:solidFill>
              <a:prstDash val="solid"/>
              <a:round/>
            </a:ln>
          </p:spPr>
        </p:sp>
        <p:sp>
          <p:nvSpPr>
            <p:cNvPr id="3189" name="直线"/>
            <p:cNvSpPr>
              <a:spLocks/>
            </p:cNvSpPr>
            <p:nvPr/>
          </p:nvSpPr>
          <p:spPr>
            <a:xfrm rot="0">
              <a:off x="735012" y="1958975"/>
              <a:ext cx="0" cy="3581400"/>
            </a:xfrm>
            <a:prstGeom prst="line"/>
            <a:noFill/>
            <a:ln w="28575" cmpd="sng" cap="flat">
              <a:solidFill>
                <a:srgbClr val="333300"/>
              </a:solidFill>
              <a:prstDash val="solid"/>
              <a:round/>
            </a:ln>
          </p:spPr>
        </p:sp>
        <p:sp>
          <p:nvSpPr>
            <p:cNvPr id="3190" name="直线"/>
            <p:cNvSpPr>
              <a:spLocks/>
            </p:cNvSpPr>
            <p:nvPr/>
          </p:nvSpPr>
          <p:spPr>
            <a:xfrm rot="0">
              <a:off x="735012" y="2997200"/>
              <a:ext cx="4186237" cy="0"/>
            </a:xfrm>
            <a:prstGeom prst="line"/>
            <a:noFill/>
            <a:ln w="28575" cmpd="sng" cap="flat">
              <a:solidFill>
                <a:srgbClr val="333300"/>
              </a:solidFill>
              <a:prstDash val="solid"/>
              <a:round/>
            </a:ln>
          </p:spPr>
        </p:sp>
        <p:sp>
          <p:nvSpPr>
            <p:cNvPr id="3191" name="直线"/>
            <p:cNvSpPr>
              <a:spLocks/>
            </p:cNvSpPr>
            <p:nvPr/>
          </p:nvSpPr>
          <p:spPr>
            <a:xfrm rot="0">
              <a:off x="2563812" y="1958975"/>
              <a:ext cx="0" cy="3581400"/>
            </a:xfrm>
            <a:prstGeom prst="line"/>
            <a:noFill/>
            <a:ln w="28575" cmpd="sng" cap="flat">
              <a:solidFill>
                <a:srgbClr val="333300"/>
              </a:solidFill>
              <a:prstDash val="solid"/>
              <a:round/>
            </a:ln>
          </p:spPr>
        </p:sp>
        <p:sp>
          <p:nvSpPr>
            <p:cNvPr id="3192" name="矩形"/>
            <p:cNvSpPr>
              <a:spLocks/>
            </p:cNvSpPr>
            <p:nvPr/>
          </p:nvSpPr>
          <p:spPr>
            <a:xfrm rot="0">
              <a:off x="685799" y="1958975"/>
              <a:ext cx="1904999"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bg1"/>
                  </a:solidFill>
                  <a:latin typeface="Times New Roman" pitchFamily="0" charset="0"/>
                  <a:ea typeface="宋体" pitchFamily="0" charset="0"/>
                  <a:cs typeface="宋体" pitchFamily="0" charset="0"/>
                </a:rPr>
                <a:t>    </a:t>
              </a:r>
              <a:r>
                <a:rPr lang="zh-CN" altLang="en-US" sz="2800" b="1" i="0" u="none" strike="noStrike" kern="1200" cap="none" spc="0" baseline="0">
                  <a:solidFill>
                    <a:srgbClr val="333300"/>
                  </a:solidFill>
                  <a:latin typeface="Times New Roman" pitchFamily="0" charset="0"/>
                  <a:ea typeface="宋体" pitchFamily="0" charset="0"/>
                  <a:cs typeface="宋体" pitchFamily="0" charset="0"/>
                </a:rPr>
                <a:t>输 </a:t>
              </a: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  </a:t>
              </a:r>
              <a:r>
                <a:rPr lang="zh-CN" altLang="en-US" sz="2800" b="1" i="0" u="none" strike="noStrike" kern="1200" cap="none" spc="0" baseline="0">
                  <a:solidFill>
                    <a:srgbClr val="333300"/>
                  </a:solidFill>
                  <a:latin typeface="Times New Roman" pitchFamily="0" charset="0"/>
                  <a:ea typeface="宋体" pitchFamily="0" charset="0"/>
                  <a:cs typeface="宋体" pitchFamily="0" charset="0"/>
                </a:rPr>
                <a:t>入</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3193" name="矩形"/>
            <p:cNvSpPr>
              <a:spLocks/>
            </p:cNvSpPr>
            <p:nvPr/>
          </p:nvSpPr>
          <p:spPr>
            <a:xfrm rot="0">
              <a:off x="2135187" y="1930399"/>
              <a:ext cx="2867024"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a:t>
              </a:r>
              <a:r>
                <a:rPr lang="zh-CN" altLang="en-US" sz="2800" b="1" i="0" u="none" strike="noStrike" kern="1200" cap="none" spc="0" baseline="0">
                  <a:solidFill>
                    <a:srgbClr val="333300"/>
                  </a:solidFill>
                  <a:latin typeface="Times New Roman" pitchFamily="0" charset="0"/>
                  <a:ea typeface="宋体" pitchFamily="0" charset="0"/>
                  <a:cs typeface="Calibri" pitchFamily="0" charset="0"/>
                </a:rPr>
                <a:t>输    </a:t>
              </a:r>
              <a:r>
                <a:rPr lang="zh-CN" altLang="en-US" sz="2800" b="1" i="0" u="none" strike="noStrike" kern="1200" cap="none" spc="0" baseline="0">
                  <a:solidFill>
                    <a:srgbClr val="333300"/>
                  </a:solidFill>
                  <a:latin typeface="Times New Roman" pitchFamily="0" charset="0"/>
                  <a:ea typeface="宋体" pitchFamily="0" charset="0"/>
                  <a:cs typeface="Calibri" pitchFamily="0" charset="0"/>
                </a:rPr>
                <a:t>出</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194" name="矩形"/>
            <p:cNvSpPr>
              <a:spLocks/>
            </p:cNvSpPr>
            <p:nvPr/>
          </p:nvSpPr>
          <p:spPr>
            <a:xfrm rot="0">
              <a:off x="963612" y="2463799"/>
              <a:ext cx="382587"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S</a:t>
              </a:r>
              <a:endParaRPr lang="zh-CN" altLang="en-US" sz="2800" b="1" i="0" u="none" strike="noStrike" kern="1200" cap="none" spc="0" baseline="0">
                <a:solidFill>
                  <a:schemeClr val="bg1"/>
                </a:solidFill>
                <a:latin typeface="Times New Roman" pitchFamily="0" charset="0"/>
                <a:ea typeface="宋体" pitchFamily="0" charset="0"/>
                <a:cs typeface="宋体" pitchFamily="0" charset="0"/>
              </a:endParaRPr>
            </a:p>
          </p:txBody>
        </p:sp>
        <p:sp>
          <p:nvSpPr>
            <p:cNvPr id="3195" name="直线"/>
            <p:cNvSpPr>
              <a:spLocks/>
            </p:cNvSpPr>
            <p:nvPr/>
          </p:nvSpPr>
          <p:spPr>
            <a:xfrm rot="0">
              <a:off x="963612" y="2539999"/>
              <a:ext cx="304799" cy="0"/>
            </a:xfrm>
            <a:prstGeom prst="line"/>
            <a:noFill/>
            <a:ln w="28575" cmpd="sng" cap="flat">
              <a:solidFill>
                <a:srgbClr val="333300"/>
              </a:solidFill>
              <a:prstDash val="solid"/>
              <a:round/>
            </a:ln>
          </p:spPr>
        </p:sp>
        <p:sp>
          <p:nvSpPr>
            <p:cNvPr id="3196" name="矩形"/>
            <p:cNvSpPr>
              <a:spLocks/>
            </p:cNvSpPr>
            <p:nvPr/>
          </p:nvSpPr>
          <p:spPr>
            <a:xfrm rot="0">
              <a:off x="1878012" y="2463799"/>
              <a:ext cx="761999"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A</a:t>
              </a:r>
              <a:r>
                <a:rPr lang="en-US" altLang="zh-CN" sz="2800" b="1" i="0" u="none" strike="noStrike" kern="1200" cap="none" spc="0" baseline="-25000">
                  <a:solidFill>
                    <a:srgbClr val="333300"/>
                  </a:solidFill>
                  <a:latin typeface="Times New Roman" pitchFamily="0" charset="0"/>
                  <a:ea typeface="宋体" pitchFamily="0" charset="0"/>
                  <a:cs typeface="宋体" pitchFamily="0" charset="0"/>
                </a:rPr>
                <a:t>0</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3197" name="矩形"/>
            <p:cNvSpPr>
              <a:spLocks/>
            </p:cNvSpPr>
            <p:nvPr/>
          </p:nvSpPr>
          <p:spPr>
            <a:xfrm rot="0">
              <a:off x="1420812" y="2463799"/>
              <a:ext cx="5437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198" name="矩形"/>
            <p:cNvSpPr>
              <a:spLocks/>
            </p:cNvSpPr>
            <p:nvPr/>
          </p:nvSpPr>
          <p:spPr>
            <a:xfrm rot="0">
              <a:off x="4240212" y="2506662"/>
              <a:ext cx="522286"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199" name="矩形"/>
            <p:cNvSpPr>
              <a:spLocks/>
            </p:cNvSpPr>
            <p:nvPr/>
          </p:nvSpPr>
          <p:spPr>
            <a:xfrm rot="0">
              <a:off x="963612" y="2997200"/>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3200" name="矩形"/>
            <p:cNvSpPr>
              <a:spLocks/>
            </p:cNvSpPr>
            <p:nvPr/>
          </p:nvSpPr>
          <p:spPr>
            <a:xfrm rot="0">
              <a:off x="4330700" y="3019425"/>
              <a:ext cx="36195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201" name="矩形"/>
            <p:cNvSpPr>
              <a:spLocks/>
            </p:cNvSpPr>
            <p:nvPr/>
          </p:nvSpPr>
          <p:spPr>
            <a:xfrm rot="0">
              <a:off x="963612" y="3454399"/>
              <a:ext cx="361949"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3202" name="矩形"/>
            <p:cNvSpPr>
              <a:spLocks/>
            </p:cNvSpPr>
            <p:nvPr/>
          </p:nvSpPr>
          <p:spPr>
            <a:xfrm rot="0">
              <a:off x="1497012" y="3454399"/>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33CC"/>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990099"/>
                </a:solidFill>
                <a:latin typeface="Times New Roman" pitchFamily="0" charset="0"/>
                <a:ea typeface="宋体" pitchFamily="0" charset="0"/>
                <a:cs typeface="Calibri" pitchFamily="0" charset="0"/>
              </a:endParaRPr>
            </a:p>
          </p:txBody>
        </p:sp>
        <p:sp>
          <p:nvSpPr>
            <p:cNvPr id="3203" name="矩形"/>
            <p:cNvSpPr>
              <a:spLocks/>
            </p:cNvSpPr>
            <p:nvPr/>
          </p:nvSpPr>
          <p:spPr>
            <a:xfrm rot="0">
              <a:off x="2030412" y="3454399"/>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33CC"/>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990099"/>
                </a:solidFill>
                <a:latin typeface="Times New Roman" pitchFamily="0" charset="0"/>
                <a:ea typeface="宋体" pitchFamily="0" charset="0"/>
                <a:cs typeface="Calibri" pitchFamily="0" charset="0"/>
              </a:endParaRPr>
            </a:p>
          </p:txBody>
        </p:sp>
        <p:sp>
          <p:nvSpPr>
            <p:cNvPr id="3204" name="矩形"/>
            <p:cNvSpPr>
              <a:spLocks/>
            </p:cNvSpPr>
            <p:nvPr/>
          </p:nvSpPr>
          <p:spPr>
            <a:xfrm rot="0">
              <a:off x="963612" y="3911600"/>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3205" name="矩形"/>
            <p:cNvSpPr>
              <a:spLocks/>
            </p:cNvSpPr>
            <p:nvPr/>
          </p:nvSpPr>
          <p:spPr>
            <a:xfrm rot="0">
              <a:off x="1497012" y="39116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99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003366"/>
                </a:solidFill>
                <a:latin typeface="Times New Roman" pitchFamily="0" charset="0"/>
                <a:ea typeface="宋体" pitchFamily="0" charset="0"/>
                <a:cs typeface="Calibri" pitchFamily="0" charset="0"/>
              </a:endParaRPr>
            </a:p>
          </p:txBody>
        </p:sp>
        <p:sp>
          <p:nvSpPr>
            <p:cNvPr id="3206" name="矩形"/>
            <p:cNvSpPr>
              <a:spLocks/>
            </p:cNvSpPr>
            <p:nvPr/>
          </p:nvSpPr>
          <p:spPr>
            <a:xfrm rot="0">
              <a:off x="2030412" y="39116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99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003366"/>
                </a:solidFill>
                <a:latin typeface="Times New Roman" pitchFamily="0" charset="0"/>
                <a:ea typeface="宋体" pitchFamily="0" charset="0"/>
                <a:cs typeface="Calibri" pitchFamily="0" charset="0"/>
              </a:endParaRPr>
            </a:p>
          </p:txBody>
        </p:sp>
        <p:sp>
          <p:nvSpPr>
            <p:cNvPr id="3207" name="矩形"/>
            <p:cNvSpPr>
              <a:spLocks/>
            </p:cNvSpPr>
            <p:nvPr/>
          </p:nvSpPr>
          <p:spPr>
            <a:xfrm rot="0">
              <a:off x="1497012" y="4368800"/>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33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CC66FF"/>
                </a:solidFill>
                <a:latin typeface="Times New Roman" pitchFamily="0" charset="0"/>
                <a:ea typeface="宋体" pitchFamily="0" charset="0"/>
                <a:cs typeface="Calibri" pitchFamily="0" charset="0"/>
              </a:endParaRPr>
            </a:p>
          </p:txBody>
        </p:sp>
        <p:sp>
          <p:nvSpPr>
            <p:cNvPr id="3208" name="矩形"/>
            <p:cNvSpPr>
              <a:spLocks/>
            </p:cNvSpPr>
            <p:nvPr/>
          </p:nvSpPr>
          <p:spPr>
            <a:xfrm rot="0">
              <a:off x="2030412" y="4368800"/>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33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CC3300"/>
                </a:solidFill>
                <a:latin typeface="Times New Roman" pitchFamily="0" charset="0"/>
                <a:ea typeface="宋体" pitchFamily="0" charset="0"/>
                <a:cs typeface="Calibri" pitchFamily="0" charset="0"/>
              </a:endParaRPr>
            </a:p>
          </p:txBody>
        </p:sp>
        <p:sp>
          <p:nvSpPr>
            <p:cNvPr id="3209" name="矩形"/>
            <p:cNvSpPr>
              <a:spLocks/>
            </p:cNvSpPr>
            <p:nvPr/>
          </p:nvSpPr>
          <p:spPr>
            <a:xfrm rot="0">
              <a:off x="963612" y="4368800"/>
              <a:ext cx="361949"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3210" name="矩形"/>
            <p:cNvSpPr>
              <a:spLocks/>
            </p:cNvSpPr>
            <p:nvPr/>
          </p:nvSpPr>
          <p:spPr>
            <a:xfrm rot="0">
              <a:off x="1497012" y="48260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accent2"/>
                </a:solidFill>
                <a:latin typeface="Times New Roman" pitchFamily="0" charset="0"/>
                <a:ea typeface="宋体" pitchFamily="0" charset="0"/>
                <a:cs typeface="Calibri" pitchFamily="0" charset="0"/>
              </a:endParaRPr>
            </a:p>
          </p:txBody>
        </p:sp>
        <p:sp>
          <p:nvSpPr>
            <p:cNvPr id="3211" name="矩形"/>
            <p:cNvSpPr>
              <a:spLocks/>
            </p:cNvSpPr>
            <p:nvPr/>
          </p:nvSpPr>
          <p:spPr>
            <a:xfrm rot="0">
              <a:off x="2030412" y="48260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accent2"/>
                </a:solidFill>
                <a:latin typeface="Times New Roman" pitchFamily="0" charset="0"/>
                <a:ea typeface="宋体" pitchFamily="0" charset="0"/>
                <a:cs typeface="Calibri" pitchFamily="0" charset="0"/>
              </a:endParaRPr>
            </a:p>
          </p:txBody>
        </p:sp>
        <p:sp>
          <p:nvSpPr>
            <p:cNvPr id="3212" name="矩形"/>
            <p:cNvSpPr>
              <a:spLocks/>
            </p:cNvSpPr>
            <p:nvPr/>
          </p:nvSpPr>
          <p:spPr>
            <a:xfrm rot="0">
              <a:off x="963612" y="4826000"/>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3213" name="矩形"/>
            <p:cNvSpPr>
              <a:spLocks/>
            </p:cNvSpPr>
            <p:nvPr/>
          </p:nvSpPr>
          <p:spPr>
            <a:xfrm rot="0">
              <a:off x="4316413" y="4902200"/>
              <a:ext cx="609599"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214" name="矩形"/>
            <p:cNvSpPr>
              <a:spLocks/>
            </p:cNvSpPr>
            <p:nvPr/>
          </p:nvSpPr>
          <p:spPr>
            <a:xfrm rot="0">
              <a:off x="4316413" y="44450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215" name="矩形"/>
            <p:cNvSpPr>
              <a:spLocks/>
            </p:cNvSpPr>
            <p:nvPr/>
          </p:nvSpPr>
          <p:spPr>
            <a:xfrm rot="0">
              <a:off x="4316413" y="39878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216" name="矩形"/>
            <p:cNvSpPr>
              <a:spLocks/>
            </p:cNvSpPr>
            <p:nvPr/>
          </p:nvSpPr>
          <p:spPr>
            <a:xfrm rot="0">
              <a:off x="4316413" y="3530599"/>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33CC"/>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990099"/>
                </a:solidFill>
                <a:latin typeface="Times New Roman" pitchFamily="0" charset="0"/>
                <a:ea typeface="宋体" pitchFamily="0" charset="0"/>
                <a:cs typeface="Calibri" pitchFamily="0" charset="0"/>
              </a:endParaRPr>
            </a:p>
          </p:txBody>
        </p:sp>
        <p:sp>
          <p:nvSpPr>
            <p:cNvPr id="3217" name="矩形"/>
            <p:cNvSpPr>
              <a:spLocks/>
            </p:cNvSpPr>
            <p:nvPr/>
          </p:nvSpPr>
          <p:spPr>
            <a:xfrm rot="0">
              <a:off x="1801811" y="1295399"/>
              <a:ext cx="1789111"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rPr>
                <a:t>139</a:t>
              </a:r>
              <a:r>
                <a:rPr lang="zh-CN" altLang="en-US"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rPr>
                <a:t>功能表</a:t>
              </a:r>
              <a:endParaRPr lang="zh-CN" altLang="en-US"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3218" name="直线"/>
            <p:cNvSpPr>
              <a:spLocks/>
            </p:cNvSpPr>
            <p:nvPr/>
          </p:nvSpPr>
          <p:spPr>
            <a:xfrm rot="0">
              <a:off x="4926012" y="1958975"/>
              <a:ext cx="0" cy="3581400"/>
            </a:xfrm>
            <a:prstGeom prst="line"/>
            <a:noFill/>
            <a:ln w="28575" cmpd="sng" cap="flat">
              <a:solidFill>
                <a:srgbClr val="333300"/>
              </a:solidFill>
              <a:prstDash val="solid"/>
              <a:round/>
            </a:ln>
          </p:spPr>
        </p:sp>
        <p:sp>
          <p:nvSpPr>
            <p:cNvPr id="3219" name="矩形"/>
            <p:cNvSpPr>
              <a:spLocks/>
            </p:cNvSpPr>
            <p:nvPr/>
          </p:nvSpPr>
          <p:spPr>
            <a:xfrm rot="0">
              <a:off x="1497012" y="2943225"/>
              <a:ext cx="394944"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sym typeface="Symbol" pitchFamily="0" charset="0"/>
                </a:rPr>
                <a:t></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3220" name="矩形"/>
            <p:cNvSpPr>
              <a:spLocks/>
            </p:cNvSpPr>
            <p:nvPr/>
          </p:nvSpPr>
          <p:spPr>
            <a:xfrm rot="0">
              <a:off x="1955800" y="2949575"/>
              <a:ext cx="394944"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sym typeface="Symbol" pitchFamily="0" charset="0"/>
                </a:rPr>
                <a:t></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3221" name="直线"/>
            <p:cNvSpPr>
              <a:spLocks/>
            </p:cNvSpPr>
            <p:nvPr/>
          </p:nvSpPr>
          <p:spPr>
            <a:xfrm rot="0">
              <a:off x="4316413" y="2568575"/>
              <a:ext cx="304799" cy="0"/>
            </a:xfrm>
            <a:prstGeom prst="line"/>
            <a:noFill/>
            <a:ln w="38100" cmpd="sng" cap="sq">
              <a:solidFill>
                <a:srgbClr val="333300"/>
              </a:solidFill>
              <a:prstDash val="solid"/>
              <a:round/>
            </a:ln>
          </p:spPr>
        </p:sp>
        <p:sp>
          <p:nvSpPr>
            <p:cNvPr id="3222" name="矩形"/>
            <p:cNvSpPr>
              <a:spLocks/>
            </p:cNvSpPr>
            <p:nvPr/>
          </p:nvSpPr>
          <p:spPr>
            <a:xfrm rot="0">
              <a:off x="3706812" y="2492375"/>
              <a:ext cx="522286"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223" name="直线"/>
            <p:cNvSpPr>
              <a:spLocks/>
            </p:cNvSpPr>
            <p:nvPr/>
          </p:nvSpPr>
          <p:spPr>
            <a:xfrm rot="0">
              <a:off x="3783012" y="2554287"/>
              <a:ext cx="304800" cy="0"/>
            </a:xfrm>
            <a:prstGeom prst="line"/>
            <a:noFill/>
            <a:ln w="38100" cmpd="sng" cap="sq">
              <a:solidFill>
                <a:srgbClr val="333300"/>
              </a:solidFill>
              <a:prstDash val="solid"/>
              <a:round/>
            </a:ln>
          </p:spPr>
        </p:sp>
        <p:sp>
          <p:nvSpPr>
            <p:cNvPr id="3224" name="矩形"/>
            <p:cNvSpPr>
              <a:spLocks/>
            </p:cNvSpPr>
            <p:nvPr/>
          </p:nvSpPr>
          <p:spPr>
            <a:xfrm rot="0">
              <a:off x="3173412" y="2506662"/>
              <a:ext cx="561975"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2</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225" name="直线"/>
            <p:cNvSpPr>
              <a:spLocks/>
            </p:cNvSpPr>
            <p:nvPr/>
          </p:nvSpPr>
          <p:spPr>
            <a:xfrm rot="0">
              <a:off x="3249612" y="2568575"/>
              <a:ext cx="304800" cy="1587"/>
            </a:xfrm>
            <a:prstGeom prst="line"/>
            <a:noFill/>
            <a:ln w="38100" cmpd="sng" cap="sq">
              <a:solidFill>
                <a:srgbClr val="333300"/>
              </a:solidFill>
              <a:prstDash val="solid"/>
              <a:round/>
            </a:ln>
          </p:spPr>
        </p:sp>
        <p:sp>
          <p:nvSpPr>
            <p:cNvPr id="3226" name="矩形"/>
            <p:cNvSpPr>
              <a:spLocks/>
            </p:cNvSpPr>
            <p:nvPr/>
          </p:nvSpPr>
          <p:spPr>
            <a:xfrm rot="0">
              <a:off x="2687637" y="2492375"/>
              <a:ext cx="522286"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3</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227" name="直线"/>
            <p:cNvSpPr>
              <a:spLocks/>
            </p:cNvSpPr>
            <p:nvPr/>
          </p:nvSpPr>
          <p:spPr>
            <a:xfrm rot="0">
              <a:off x="2763837" y="2554287"/>
              <a:ext cx="304800" cy="0"/>
            </a:xfrm>
            <a:prstGeom prst="line"/>
            <a:noFill/>
            <a:ln w="38100" cmpd="sng" cap="sq">
              <a:solidFill>
                <a:srgbClr val="333300"/>
              </a:solidFill>
              <a:prstDash val="solid"/>
              <a:round/>
            </a:ln>
          </p:spPr>
        </p:sp>
        <p:sp>
          <p:nvSpPr>
            <p:cNvPr id="3228" name="矩形"/>
            <p:cNvSpPr>
              <a:spLocks/>
            </p:cNvSpPr>
            <p:nvPr/>
          </p:nvSpPr>
          <p:spPr>
            <a:xfrm rot="0">
              <a:off x="3783012" y="3025775"/>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229" name="矩形"/>
            <p:cNvSpPr>
              <a:spLocks/>
            </p:cNvSpPr>
            <p:nvPr/>
          </p:nvSpPr>
          <p:spPr>
            <a:xfrm rot="0">
              <a:off x="3783012" y="4854575"/>
              <a:ext cx="609600"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230" name="矩形"/>
            <p:cNvSpPr>
              <a:spLocks/>
            </p:cNvSpPr>
            <p:nvPr/>
          </p:nvSpPr>
          <p:spPr>
            <a:xfrm rot="0">
              <a:off x="3783012" y="4397375"/>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231" name="矩形"/>
            <p:cNvSpPr>
              <a:spLocks/>
            </p:cNvSpPr>
            <p:nvPr/>
          </p:nvSpPr>
          <p:spPr>
            <a:xfrm rot="0">
              <a:off x="3783012" y="3940174"/>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99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003366"/>
                </a:solidFill>
                <a:latin typeface="Times New Roman" pitchFamily="0" charset="0"/>
                <a:ea typeface="宋体" pitchFamily="0" charset="0"/>
                <a:cs typeface="Calibri" pitchFamily="0" charset="0"/>
              </a:endParaRPr>
            </a:p>
          </p:txBody>
        </p:sp>
        <p:sp>
          <p:nvSpPr>
            <p:cNvPr id="3232" name="矩形"/>
            <p:cNvSpPr>
              <a:spLocks/>
            </p:cNvSpPr>
            <p:nvPr/>
          </p:nvSpPr>
          <p:spPr>
            <a:xfrm rot="0">
              <a:off x="3783012" y="3482975"/>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233" name="矩形"/>
            <p:cNvSpPr>
              <a:spLocks/>
            </p:cNvSpPr>
            <p:nvPr/>
          </p:nvSpPr>
          <p:spPr>
            <a:xfrm rot="0">
              <a:off x="3325812" y="3025775"/>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234" name="矩形"/>
            <p:cNvSpPr>
              <a:spLocks/>
            </p:cNvSpPr>
            <p:nvPr/>
          </p:nvSpPr>
          <p:spPr>
            <a:xfrm rot="0">
              <a:off x="3325812" y="4854575"/>
              <a:ext cx="609600"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235" name="矩形"/>
            <p:cNvSpPr>
              <a:spLocks/>
            </p:cNvSpPr>
            <p:nvPr/>
          </p:nvSpPr>
          <p:spPr>
            <a:xfrm rot="0">
              <a:off x="3325812" y="4397375"/>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33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CC66FF"/>
                </a:solidFill>
                <a:latin typeface="Times New Roman" pitchFamily="0" charset="0"/>
                <a:ea typeface="宋体" pitchFamily="0" charset="0"/>
                <a:cs typeface="Calibri" pitchFamily="0" charset="0"/>
              </a:endParaRPr>
            </a:p>
          </p:txBody>
        </p:sp>
        <p:sp>
          <p:nvSpPr>
            <p:cNvPr id="3236" name="矩形"/>
            <p:cNvSpPr>
              <a:spLocks/>
            </p:cNvSpPr>
            <p:nvPr/>
          </p:nvSpPr>
          <p:spPr>
            <a:xfrm rot="0">
              <a:off x="3325812" y="3940174"/>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237" name="矩形"/>
            <p:cNvSpPr>
              <a:spLocks/>
            </p:cNvSpPr>
            <p:nvPr/>
          </p:nvSpPr>
          <p:spPr>
            <a:xfrm rot="0">
              <a:off x="3325812" y="3482975"/>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238" name="矩形"/>
            <p:cNvSpPr>
              <a:spLocks/>
            </p:cNvSpPr>
            <p:nvPr/>
          </p:nvSpPr>
          <p:spPr>
            <a:xfrm rot="0">
              <a:off x="2792412" y="3040062"/>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239" name="矩形"/>
            <p:cNvSpPr>
              <a:spLocks/>
            </p:cNvSpPr>
            <p:nvPr/>
          </p:nvSpPr>
          <p:spPr>
            <a:xfrm rot="0">
              <a:off x="2792412" y="4868862"/>
              <a:ext cx="609600"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accent2"/>
                </a:solidFill>
                <a:latin typeface="Times New Roman" pitchFamily="0" charset="0"/>
                <a:ea typeface="宋体" pitchFamily="0" charset="0"/>
                <a:cs typeface="Calibri" pitchFamily="0" charset="0"/>
              </a:endParaRPr>
            </a:p>
          </p:txBody>
        </p:sp>
        <p:sp>
          <p:nvSpPr>
            <p:cNvPr id="3240" name="矩形"/>
            <p:cNvSpPr>
              <a:spLocks/>
            </p:cNvSpPr>
            <p:nvPr/>
          </p:nvSpPr>
          <p:spPr>
            <a:xfrm rot="0">
              <a:off x="2792412" y="4411662"/>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241" name="矩形"/>
            <p:cNvSpPr>
              <a:spLocks/>
            </p:cNvSpPr>
            <p:nvPr/>
          </p:nvSpPr>
          <p:spPr>
            <a:xfrm rot="0">
              <a:off x="2792412" y="3954462"/>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242" name="矩形"/>
            <p:cNvSpPr>
              <a:spLocks/>
            </p:cNvSpPr>
            <p:nvPr/>
          </p:nvSpPr>
          <p:spPr>
            <a:xfrm rot="0">
              <a:off x="2792412" y="3497262"/>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grpSp>
      <p:sp>
        <p:nvSpPr>
          <p:cNvPr id="3244" name="文本框"/>
          <p:cNvSpPr>
            <a:spLocks noGrp="1"/>
          </p:cNvSpPr>
          <p:nvPr>
            <p:ph type="subTitle" idx="1"/>
          </p:nvPr>
        </p:nvSpPr>
        <p:spPr>
          <a:xfrm rot="0">
            <a:off x="990600" y="685800"/>
            <a:ext cx="5486400" cy="53340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90000"/>
              </a:lnSpc>
              <a:spcBef>
                <a:spcPct val="20000"/>
              </a:spcBef>
              <a:spcAft>
                <a:spcPts val="0"/>
              </a:spcAft>
              <a:buNone/>
            </a:pPr>
            <a:r>
              <a:rPr lang="en-US" altLang="zh-CN" sz="3200" b="1" i="0" u="none" strike="noStrike" kern="1200" cap="none" spc="0" baseline="0">
                <a:solidFill>
                  <a:srgbClr val="CC0000"/>
                </a:solidFill>
                <a:latin typeface="Times New Roman" pitchFamily="0" charset="0"/>
                <a:ea typeface="宋体" pitchFamily="0" charset="0"/>
                <a:cs typeface="Times New Roman" pitchFamily="0" charset="0"/>
              </a:rPr>
              <a:t>CT74LS139</a:t>
            </a:r>
            <a:r>
              <a:rPr lang="zh-CN" altLang="en-US" sz="3200" b="1" i="0" u="none" strike="noStrike" kern="1200" cap="none" spc="0" baseline="0">
                <a:solidFill>
                  <a:srgbClr val="CC0000"/>
                </a:solidFill>
                <a:latin typeface="Times New Roman" pitchFamily="0" charset="0"/>
                <a:ea typeface="宋体" pitchFamily="0" charset="0"/>
                <a:cs typeface="Times New Roman" pitchFamily="0" charset="0"/>
              </a:rPr>
              <a:t>型</a:t>
            </a:r>
            <a:r>
              <a:rPr lang="zh-CN" altLang="en-US" sz="3200" b="1" i="0" u="none" strike="noStrike" kern="1200" cap="none" spc="0" baseline="0">
                <a:solidFill>
                  <a:srgbClr val="CC0000"/>
                </a:solidFill>
                <a:latin typeface="Times New Roman" pitchFamily="0" charset="0"/>
                <a:ea typeface="宋体" pitchFamily="0" charset="0"/>
                <a:cs typeface="Times New Roman" pitchFamily="0" charset="0"/>
              </a:rPr>
              <a:t>译码器</a:t>
            </a:r>
            <a:endParaRPr lang="zh-CN" altLang="en-US" sz="3200" b="1" i="0" u="none" strike="noStrike" kern="1200" cap="none" spc="0" baseline="0">
              <a:solidFill>
                <a:srgbClr val="CC0000"/>
              </a:solidFill>
              <a:latin typeface="Times New Roman" pitchFamily="0" charset="0"/>
              <a:ea typeface="宋体" pitchFamily="0" charset="0"/>
              <a:cs typeface="Times New Roman" pitchFamily="0" charset="0"/>
            </a:endParaRPr>
          </a:p>
        </p:txBody>
      </p:sp>
      <p:grpSp>
        <p:nvGrpSpPr>
          <p:cNvPr id="3259" name="组合"/>
          <p:cNvGrpSpPr>
            <a:grpSpLocks/>
          </p:cNvGrpSpPr>
          <p:nvPr/>
        </p:nvGrpSpPr>
        <p:grpSpPr>
          <a:xfrm>
            <a:off x="5181599" y="1981200"/>
            <a:ext cx="3352801" cy="3491865"/>
            <a:chOff x="5181599" y="1981200"/>
            <a:chExt cx="3352801" cy="3491865"/>
          </a:xfrm>
        </p:grpSpPr>
        <p:grpSp>
          <p:nvGrpSpPr>
            <p:cNvPr id="3254" name="组合"/>
            <p:cNvGrpSpPr>
              <a:grpSpLocks/>
            </p:cNvGrpSpPr>
            <p:nvPr/>
          </p:nvGrpSpPr>
          <p:grpSpPr>
            <a:xfrm>
              <a:off x="5181599" y="1981200"/>
              <a:ext cx="2971800" cy="2348865"/>
              <a:chOff x="5181599" y="1981200"/>
              <a:chExt cx="2971800" cy="2348865"/>
            </a:xfrm>
          </p:grpSpPr>
          <p:sp>
            <p:nvSpPr>
              <p:cNvPr id="3245" name="矩形"/>
              <p:cNvSpPr>
                <a:spLocks/>
              </p:cNvSpPr>
              <p:nvPr/>
            </p:nvSpPr>
            <p:spPr>
              <a:xfrm rot="0">
                <a:off x="5334000" y="1981200"/>
                <a:ext cx="2667001" cy="520065"/>
              </a:xfrm>
              <a:prstGeom prst="rect"/>
              <a:noFill/>
              <a:ln w="38100" cmpd="sng" cap="sq">
                <a:noFill/>
                <a:prstDash val="solid"/>
                <a:miter/>
              </a:ln>
            </p:spPr>
            <p:txBody>
              <a:bodyPr vert="horz" wrap="square" lIns="91440" tIns="45720" rIns="91440" bIns="45720" anchor="ctr"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双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2/4 </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线译码器</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3246" name="矩形"/>
              <p:cNvSpPr>
                <a:spLocks/>
              </p:cNvSpPr>
              <p:nvPr/>
            </p:nvSpPr>
            <p:spPr>
              <a:xfrm rot="0">
                <a:off x="5257800" y="2514600"/>
                <a:ext cx="2895600" cy="520065"/>
              </a:xfrm>
              <a:prstGeom prst="rect"/>
              <a:noFill/>
              <a:ln w="38100" cmpd="sng" cap="sq">
                <a:noFill/>
                <a:prstDash val="solid"/>
                <a:miter/>
              </a:ln>
            </p:spPr>
            <p:txBody>
              <a:bodyPr vert="horz" wrap="square" lIns="91440" tIns="45720" rIns="91440" bIns="45720" anchor="ctr"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是输入端</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3250" name="组合"/>
              <p:cNvGrpSpPr>
                <a:grpSpLocks/>
              </p:cNvGrpSpPr>
              <p:nvPr/>
            </p:nvGrpSpPr>
            <p:grpSpPr>
              <a:xfrm>
                <a:off x="5181599" y="3124200"/>
                <a:ext cx="2819400" cy="520065"/>
                <a:chOff x="5181599" y="3124200"/>
                <a:chExt cx="2819400" cy="520065"/>
              </a:xfrm>
            </p:grpSpPr>
            <p:sp>
              <p:nvSpPr>
                <p:cNvPr id="3247" name="矩形"/>
                <p:cNvSpPr>
                  <a:spLocks/>
                </p:cNvSpPr>
                <p:nvPr/>
              </p:nvSpPr>
              <p:spPr>
                <a:xfrm rot="0">
                  <a:off x="5181599" y="3124200"/>
                  <a:ext cx="2819400" cy="520065"/>
                </a:xfrm>
                <a:prstGeom prst="rect"/>
                <a:noFill/>
                <a:ln w="38100" cmpd="sng" cap="sq">
                  <a:noFill/>
                  <a:prstDash val="solid"/>
                  <a:miter/>
                </a:ln>
              </p:spPr>
              <p:txBody>
                <a:bodyPr vert="horz" wrap="square" lIns="91440" tIns="45720" rIns="91440" bIns="45720" anchor="ctr" anchorCtr="0">
                  <a:prstTxWarp prst="textNoShape"/>
                  <a:spAutoFit/>
                </a:bodyPr>
                <a:lstStyle/>
                <a:p>
                  <a:pPr marL="0" indent="0" algn="ctr" eaLnBrk="1" latinLnBrk="0" hangingPunct="1">
                    <a:lnSpc>
                      <a:spcPct val="100000"/>
                    </a:lnSpc>
                    <a:spcBef>
                      <a:spcPct val="50000"/>
                    </a:spcBef>
                    <a:spcAft>
                      <a:spcPts val="0"/>
                    </a:spcAft>
                    <a:buNone/>
                  </a:pP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Y</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Y</a:t>
                  </a:r>
                  <a:r>
                    <a:rPr lang="en-US" altLang="zh-CN" sz="2800" b="1" i="0" u="none" strike="noStrike" kern="1200" cap="none" spc="0" baseline="-2500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3</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是输出端</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3248" name="直线"/>
                <p:cNvSpPr>
                  <a:spLocks/>
                </p:cNvSpPr>
                <p:nvPr/>
              </p:nvSpPr>
              <p:spPr>
                <a:xfrm rot="0">
                  <a:off x="5410199" y="3200400"/>
                  <a:ext cx="244474" cy="1587"/>
                </a:xfrm>
                <a:prstGeom prst="line"/>
                <a:noFill/>
                <a:ln w="28575" cmpd="sng" cap="sq">
                  <a:solidFill>
                    <a:srgbClr val="000099"/>
                  </a:solidFill>
                  <a:prstDash val="solid"/>
                  <a:round/>
                </a:ln>
              </p:spPr>
            </p:sp>
            <p:sp>
              <p:nvSpPr>
                <p:cNvPr id="3249" name="直线"/>
                <p:cNvSpPr>
                  <a:spLocks/>
                </p:cNvSpPr>
                <p:nvPr/>
              </p:nvSpPr>
              <p:spPr>
                <a:xfrm rot="0">
                  <a:off x="5943599" y="3200400"/>
                  <a:ext cx="244474" cy="1587"/>
                </a:xfrm>
                <a:prstGeom prst="line"/>
                <a:noFill/>
                <a:ln w="28575" cmpd="sng" cap="sq">
                  <a:solidFill>
                    <a:srgbClr val="000099"/>
                  </a:solidFill>
                  <a:prstDash val="solid"/>
                  <a:round/>
                </a:ln>
              </p:spPr>
            </p:sp>
          </p:grpSp>
          <p:grpSp>
            <p:nvGrpSpPr>
              <p:cNvPr id="3253" name="组合"/>
              <p:cNvGrpSpPr>
                <a:grpSpLocks/>
              </p:cNvGrpSpPr>
              <p:nvPr/>
            </p:nvGrpSpPr>
            <p:grpSpPr>
              <a:xfrm>
                <a:off x="5333999" y="3810000"/>
                <a:ext cx="2286001" cy="520065"/>
                <a:chOff x="5333999" y="3810000"/>
                <a:chExt cx="2286001" cy="520065"/>
              </a:xfrm>
            </p:grpSpPr>
            <p:sp>
              <p:nvSpPr>
                <p:cNvPr id="3251" name="矩形"/>
                <p:cNvSpPr>
                  <a:spLocks/>
                </p:cNvSpPr>
                <p:nvPr/>
              </p:nvSpPr>
              <p:spPr>
                <a:xfrm rot="0">
                  <a:off x="5333999" y="3810000"/>
                  <a:ext cx="2286001" cy="520065"/>
                </a:xfrm>
                <a:prstGeom prst="rect"/>
                <a:noFill/>
                <a:ln w="38100" cmpd="sng" cap="sq">
                  <a:noFill/>
                  <a:prstDash val="solid"/>
                  <a:miter/>
                </a:ln>
              </p:spPr>
              <p:txBody>
                <a:bodyPr vert="horz" wrap="square" lIns="91440" tIns="45720" rIns="91440" bIns="45720" anchor="ctr"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    </a:t>
                  </a:r>
                  <a:r>
                    <a:rPr lang="en-US" altLang="zh-CN" sz="2800" b="1" i="1"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S</a:t>
                  </a:r>
                  <a:r>
                    <a:rPr lang="en-US" altLang="zh-CN"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是使能端</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3252" name="直线"/>
                <p:cNvSpPr>
                  <a:spLocks/>
                </p:cNvSpPr>
                <p:nvPr/>
              </p:nvSpPr>
              <p:spPr>
                <a:xfrm rot="0">
                  <a:off x="5791199" y="3924299"/>
                  <a:ext cx="228600" cy="0"/>
                </a:xfrm>
                <a:prstGeom prst="line"/>
                <a:noFill/>
                <a:ln w="28575" cmpd="sng" cap="flat">
                  <a:solidFill>
                    <a:srgbClr val="000099"/>
                  </a:solidFill>
                  <a:prstDash val="solid"/>
                  <a:round/>
                </a:ln>
              </p:spPr>
            </p:sp>
          </p:grpSp>
        </p:grpSp>
        <p:grpSp>
          <p:nvGrpSpPr>
            <p:cNvPr id="3258" name="组合"/>
            <p:cNvGrpSpPr>
              <a:grpSpLocks/>
            </p:cNvGrpSpPr>
            <p:nvPr/>
          </p:nvGrpSpPr>
          <p:grpSpPr>
            <a:xfrm>
              <a:off x="5257800" y="4419600"/>
              <a:ext cx="3276601" cy="1053465"/>
              <a:chOff x="5257800" y="4419600"/>
              <a:chExt cx="3276601" cy="1053465"/>
            </a:xfrm>
          </p:grpSpPr>
          <p:sp>
            <p:nvSpPr>
              <p:cNvPr id="3255" name="矩形"/>
              <p:cNvSpPr>
                <a:spLocks/>
              </p:cNvSpPr>
              <p:nvPr/>
            </p:nvSpPr>
            <p:spPr>
              <a:xfrm rot="0">
                <a:off x="5257800" y="4419600"/>
                <a:ext cx="3276601" cy="520064"/>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CC3300"/>
                    </a:solidFill>
                    <a:latin typeface="Times New Roman" pitchFamily="0" charset="0"/>
                    <a:ea typeface="宋体" pitchFamily="0" charset="0"/>
                    <a:cs typeface="宋体" pitchFamily="0" charset="0"/>
                  </a:rPr>
                  <a:t>S</a:t>
                </a:r>
                <a:r>
                  <a:rPr lang="en-US" altLang="zh-CN" sz="2800" b="1" i="0" u="none" strike="noStrike" kern="1200" cap="none" spc="0" baseline="0">
                    <a:solidFill>
                      <a:srgbClr val="CC3300"/>
                    </a:solidFill>
                    <a:latin typeface="Times New Roman" pitchFamily="0" charset="0"/>
                    <a:ea typeface="宋体" pitchFamily="0" charset="0"/>
                    <a:cs typeface="宋体" pitchFamily="0" charset="0"/>
                  </a:rPr>
                  <a:t> = 0</a:t>
                </a:r>
                <a:r>
                  <a:rPr lang="zh-CN" altLang="en-US" sz="2800" b="1" i="0" u="none" strike="noStrike" kern="1200" cap="none" spc="0" baseline="0">
                    <a:solidFill>
                      <a:srgbClr val="CC3300"/>
                    </a:solidFill>
                    <a:latin typeface="Times New Roman" pitchFamily="0" charset="0"/>
                    <a:ea typeface="宋体" pitchFamily="0" charset="0"/>
                    <a:cs typeface="宋体" pitchFamily="0" charset="0"/>
                  </a:rPr>
                  <a:t>时译码器工作</a:t>
                </a:r>
                <a:endParaRPr lang="zh-CN" altLang="en-US" sz="2800" b="1" i="0" u="none" strike="noStrike" kern="1200" cap="none" spc="0" baseline="0">
                  <a:solidFill>
                    <a:srgbClr val="00CCFF"/>
                  </a:solidFill>
                  <a:latin typeface="Times New Roman" pitchFamily="0" charset="0"/>
                  <a:ea typeface="宋体" pitchFamily="0" charset="0"/>
                  <a:cs typeface="宋体" pitchFamily="0" charset="0"/>
                </a:endParaRPr>
              </a:p>
            </p:txBody>
          </p:sp>
          <p:sp>
            <p:nvSpPr>
              <p:cNvPr id="3256" name="矩形"/>
              <p:cNvSpPr>
                <a:spLocks/>
              </p:cNvSpPr>
              <p:nvPr/>
            </p:nvSpPr>
            <p:spPr>
              <a:xfrm rot="0">
                <a:off x="5257800" y="4953000"/>
                <a:ext cx="2743200" cy="520065"/>
              </a:xfrm>
              <a:prstGeom prst="rect"/>
              <a:noFill/>
              <a:ln w="9525" cmpd="sng" cap="flat">
                <a:noFill/>
                <a:prstDash val="solid"/>
                <a:round/>
              </a:ln>
            </p:spPr>
            <p:txBody>
              <a:bodyPr vert="horz" wrap="square" lIns="91440" tIns="45720" rIns="91440" bIns="45720" anchor="ctr"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CC3300"/>
                    </a:solidFill>
                    <a:latin typeface="Times New Roman" pitchFamily="0" charset="0"/>
                    <a:ea typeface="宋体" pitchFamily="0" charset="0"/>
                    <a:cs typeface="宋体" pitchFamily="0" charset="0"/>
                  </a:rPr>
                  <a:t>输出低电平有效</a:t>
                </a:r>
                <a:endParaRPr lang="zh-CN" altLang="en-US" sz="2800" b="1" i="0" u="none" strike="noStrike" kern="1200" cap="none" spc="0" baseline="0">
                  <a:solidFill>
                    <a:srgbClr val="003366"/>
                  </a:solidFill>
                  <a:latin typeface="Times New Roman" pitchFamily="0" charset="0"/>
                  <a:ea typeface="宋体" pitchFamily="0" charset="0"/>
                  <a:cs typeface="宋体" pitchFamily="0" charset="0"/>
                </a:endParaRPr>
              </a:p>
            </p:txBody>
          </p:sp>
          <p:sp>
            <p:nvSpPr>
              <p:cNvPr id="3257" name="直线"/>
              <p:cNvSpPr>
                <a:spLocks/>
              </p:cNvSpPr>
              <p:nvPr/>
            </p:nvSpPr>
            <p:spPr>
              <a:xfrm rot="0">
                <a:off x="5334000" y="4495800"/>
                <a:ext cx="228600" cy="0"/>
              </a:xfrm>
              <a:prstGeom prst="line"/>
              <a:noFill/>
              <a:ln w="28575" cmpd="sng" cap="flat">
                <a:solidFill>
                  <a:srgbClr val="CC3300"/>
                </a:solidFill>
                <a:prstDash val="solid"/>
                <a:round/>
              </a:ln>
            </p:spPr>
          </p:sp>
        </p:grpSp>
      </p:grpSp>
      <p:sp>
        <p:nvSpPr>
          <p:cNvPr id="5189" name="曲线"/>
          <p:cNvSpPr>
            <a:spLocks/>
          </p:cNvSpPr>
          <p:nvPr/>
        </p:nvSpPr>
        <p:spPr>
          <a:xfrm rot="0">
            <a:off x="5456763" y="5474566"/>
            <a:ext cx="2465780" cy="8901"/>
          </a:xfrm>
          <a:custGeom>
            <a:gdLst>
              <a:gd name="T1" fmla="*/ 0 w 21600"/>
              <a:gd name="T2" fmla="*/ 0 h 21600"/>
              <a:gd name="T3" fmla="*/ 21600 w 21600"/>
              <a:gd name="T4" fmla="*/ 21600 h 21600"/>
            </a:gdLst>
            <a:rect l="T1" t="T2" r="T3" b="T4"/>
            <a:pathLst>
              <a:path w="21600" h="21600">
                <a:moveTo>
                  <a:pt x="0" y="21600"/>
                </a:moveTo>
                <a:lnTo>
                  <a:pt x="77" y="21600"/>
                </a:lnTo>
                <a:lnTo>
                  <a:pt x="155" y="21600"/>
                </a:lnTo>
                <a:lnTo>
                  <a:pt x="311" y="21600"/>
                </a:lnTo>
                <a:lnTo>
                  <a:pt x="467" y="21600"/>
                </a:lnTo>
                <a:lnTo>
                  <a:pt x="779" y="21600"/>
                </a:lnTo>
                <a:lnTo>
                  <a:pt x="1325" y="21600"/>
                </a:lnTo>
                <a:lnTo>
                  <a:pt x="1949" y="21600"/>
                </a:lnTo>
                <a:lnTo>
                  <a:pt x="2651" y="21600"/>
                </a:lnTo>
                <a:lnTo>
                  <a:pt x="3509" y="21600"/>
                </a:lnTo>
                <a:lnTo>
                  <a:pt x="4366" y="21600"/>
                </a:lnTo>
                <a:lnTo>
                  <a:pt x="5146" y="21600"/>
                </a:lnTo>
                <a:lnTo>
                  <a:pt x="5926" y="21600"/>
                </a:lnTo>
                <a:lnTo>
                  <a:pt x="6550" y="21600"/>
                </a:lnTo>
                <a:lnTo>
                  <a:pt x="7174" y="21600"/>
                </a:lnTo>
                <a:lnTo>
                  <a:pt x="7641" y="21600"/>
                </a:lnTo>
                <a:lnTo>
                  <a:pt x="8109" y="21600"/>
                </a:lnTo>
                <a:lnTo>
                  <a:pt x="8499" y="21600"/>
                </a:lnTo>
                <a:lnTo>
                  <a:pt x="8811" y="21600"/>
                </a:lnTo>
                <a:lnTo>
                  <a:pt x="9123" y="21600"/>
                </a:lnTo>
                <a:lnTo>
                  <a:pt x="9513" y="21600"/>
                </a:lnTo>
                <a:lnTo>
                  <a:pt x="9825" y="21600"/>
                </a:lnTo>
                <a:lnTo>
                  <a:pt x="10761" y="0"/>
                </a:lnTo>
                <a:lnTo>
                  <a:pt x="11150" y="0"/>
                </a:lnTo>
                <a:lnTo>
                  <a:pt x="11462" y="0"/>
                </a:lnTo>
                <a:lnTo>
                  <a:pt x="11852" y="0"/>
                </a:lnTo>
                <a:lnTo>
                  <a:pt x="12164" y="0"/>
                </a:lnTo>
                <a:lnTo>
                  <a:pt x="12632" y="0"/>
                </a:lnTo>
                <a:lnTo>
                  <a:pt x="12944" y="0"/>
                </a:lnTo>
                <a:lnTo>
                  <a:pt x="13334" y="0"/>
                </a:lnTo>
                <a:lnTo>
                  <a:pt x="13802" y="0"/>
                </a:lnTo>
                <a:lnTo>
                  <a:pt x="14192" y="0"/>
                </a:lnTo>
                <a:lnTo>
                  <a:pt x="14503" y="0"/>
                </a:lnTo>
                <a:lnTo>
                  <a:pt x="14815" y="0"/>
                </a:lnTo>
                <a:lnTo>
                  <a:pt x="15127" y="0"/>
                </a:lnTo>
                <a:lnTo>
                  <a:pt x="15517" y="0"/>
                </a:lnTo>
                <a:lnTo>
                  <a:pt x="15829" y="0"/>
                </a:lnTo>
                <a:lnTo>
                  <a:pt x="16063" y="0"/>
                </a:lnTo>
                <a:lnTo>
                  <a:pt x="16297" y="0"/>
                </a:lnTo>
                <a:lnTo>
                  <a:pt x="16531" y="0"/>
                </a:lnTo>
                <a:lnTo>
                  <a:pt x="16765" y="0"/>
                </a:lnTo>
                <a:lnTo>
                  <a:pt x="16999" y="0"/>
                </a:lnTo>
                <a:lnTo>
                  <a:pt x="17233" y="0"/>
                </a:lnTo>
                <a:lnTo>
                  <a:pt x="17389" y="0"/>
                </a:lnTo>
                <a:lnTo>
                  <a:pt x="17623" y="0"/>
                </a:lnTo>
                <a:lnTo>
                  <a:pt x="17779" y="0"/>
                </a:lnTo>
                <a:lnTo>
                  <a:pt x="17935" y="0"/>
                </a:lnTo>
                <a:lnTo>
                  <a:pt x="18090" y="0"/>
                </a:lnTo>
                <a:lnTo>
                  <a:pt x="18168" y="0"/>
                </a:lnTo>
                <a:lnTo>
                  <a:pt x="18324" y="0"/>
                </a:lnTo>
                <a:lnTo>
                  <a:pt x="18402" y="0"/>
                </a:lnTo>
                <a:lnTo>
                  <a:pt x="18480" y="0"/>
                </a:lnTo>
                <a:lnTo>
                  <a:pt x="18558" y="0"/>
                </a:lnTo>
                <a:lnTo>
                  <a:pt x="18714" y="0"/>
                </a:lnTo>
                <a:lnTo>
                  <a:pt x="18792" y="0"/>
                </a:lnTo>
                <a:lnTo>
                  <a:pt x="18948" y="0"/>
                </a:lnTo>
                <a:lnTo>
                  <a:pt x="19104" y="0"/>
                </a:lnTo>
                <a:lnTo>
                  <a:pt x="19260" y="0"/>
                </a:lnTo>
                <a:lnTo>
                  <a:pt x="19494" y="0"/>
                </a:lnTo>
                <a:lnTo>
                  <a:pt x="19728" y="0"/>
                </a:lnTo>
                <a:lnTo>
                  <a:pt x="20040" y="0"/>
                </a:lnTo>
                <a:lnTo>
                  <a:pt x="20430" y="0"/>
                </a:lnTo>
                <a:lnTo>
                  <a:pt x="20664" y="0"/>
                </a:lnTo>
                <a:lnTo>
                  <a:pt x="20976" y="0"/>
                </a:lnTo>
                <a:lnTo>
                  <a:pt x="21210" y="0"/>
                </a:lnTo>
                <a:lnTo>
                  <a:pt x="21366" y="0"/>
                </a:lnTo>
                <a:lnTo>
                  <a:pt x="21444" y="0"/>
                </a:lnTo>
                <a:lnTo>
                  <a:pt x="21522" y="0"/>
                </a:lnTo>
                <a:lnTo>
                  <a:pt x="21600" y="0"/>
                </a:lnTo>
                <a:lnTo>
                  <a:pt x="21600" y="0"/>
                </a:lnTo>
              </a:path>
            </a:pathLst>
          </a:custGeom>
          <a:noFill/>
          <a:ln w="25400" cmpd="sng" cap="flat">
            <a:solidFill>
              <a:srgbClr val="FF0000"/>
            </a:solidFill>
            <a:prstDash val="solid"/>
            <a:miter/>
          </a:ln>
        </p:spPr>
      </p:sp>
      <p:sp>
        <p:nvSpPr>
          <p:cNvPr id="5190" name="曲线"/>
          <p:cNvSpPr>
            <a:spLocks/>
          </p:cNvSpPr>
          <p:nvPr/>
        </p:nvSpPr>
        <p:spPr>
          <a:xfrm rot="0">
            <a:off x="5581387" y="3640809"/>
            <a:ext cx="2341155" cy="0"/>
          </a:xfrm>
          <a:custGeom>
            <a:gdLst>
              <a:gd name="T1" fmla="*/ 0 w 21600"/>
              <a:gd name="T2" fmla="*/ 0 h 21600"/>
              <a:gd name="T3" fmla="*/ 21600 w 21600"/>
              <a:gd name="T4" fmla="*/ 0 h 21600"/>
            </a:gdLst>
            <a:rect l="T1" t="T2" r="T3" b="T4"/>
            <a:pathLst>
              <a:path w="21600" h="21600">
                <a:moveTo>
                  <a:pt x="0" y="0"/>
                </a:moveTo>
                <a:lnTo>
                  <a:pt x="410" y="0"/>
                </a:lnTo>
                <a:lnTo>
                  <a:pt x="1149" y="0"/>
                </a:lnTo>
                <a:lnTo>
                  <a:pt x="2135" y="0"/>
                </a:lnTo>
                <a:lnTo>
                  <a:pt x="3367" y="0"/>
                </a:lnTo>
                <a:lnTo>
                  <a:pt x="4517" y="0"/>
                </a:lnTo>
                <a:lnTo>
                  <a:pt x="5831" y="0"/>
                </a:lnTo>
                <a:lnTo>
                  <a:pt x="7063" y="0"/>
                </a:lnTo>
                <a:lnTo>
                  <a:pt x="8377" y="0"/>
                </a:lnTo>
                <a:lnTo>
                  <a:pt x="9609" y="0"/>
                </a:lnTo>
                <a:lnTo>
                  <a:pt x="10676" y="0"/>
                </a:lnTo>
                <a:lnTo>
                  <a:pt x="11662" y="0"/>
                </a:lnTo>
                <a:lnTo>
                  <a:pt x="12483" y="0"/>
                </a:lnTo>
                <a:lnTo>
                  <a:pt x="13140" y="0"/>
                </a:lnTo>
                <a:lnTo>
                  <a:pt x="13715" y="0"/>
                </a:lnTo>
                <a:lnTo>
                  <a:pt x="14290" y="0"/>
                </a:lnTo>
                <a:lnTo>
                  <a:pt x="14701" y="0"/>
                </a:lnTo>
                <a:lnTo>
                  <a:pt x="15029" y="0"/>
                </a:lnTo>
                <a:lnTo>
                  <a:pt x="15276" y="0"/>
                </a:lnTo>
                <a:lnTo>
                  <a:pt x="15522" y="0"/>
                </a:lnTo>
                <a:lnTo>
                  <a:pt x="15686" y="0"/>
                </a:lnTo>
                <a:lnTo>
                  <a:pt x="15768" y="0"/>
                </a:lnTo>
                <a:lnTo>
                  <a:pt x="15850" y="0"/>
                </a:lnTo>
                <a:lnTo>
                  <a:pt x="15933" y="0"/>
                </a:lnTo>
                <a:lnTo>
                  <a:pt x="16097" y="0"/>
                </a:lnTo>
                <a:lnTo>
                  <a:pt x="16261" y="0"/>
                </a:lnTo>
                <a:lnTo>
                  <a:pt x="16425" y="0"/>
                </a:lnTo>
                <a:lnTo>
                  <a:pt x="16590" y="0"/>
                </a:lnTo>
                <a:lnTo>
                  <a:pt x="16754" y="0"/>
                </a:lnTo>
                <a:lnTo>
                  <a:pt x="17000" y="0"/>
                </a:lnTo>
                <a:lnTo>
                  <a:pt x="17165" y="0"/>
                </a:lnTo>
                <a:lnTo>
                  <a:pt x="17411" y="0"/>
                </a:lnTo>
                <a:lnTo>
                  <a:pt x="17657" y="0"/>
                </a:lnTo>
                <a:lnTo>
                  <a:pt x="17904" y="0"/>
                </a:lnTo>
                <a:lnTo>
                  <a:pt x="18150" y="0"/>
                </a:lnTo>
                <a:lnTo>
                  <a:pt x="18396" y="0"/>
                </a:lnTo>
                <a:lnTo>
                  <a:pt x="18561" y="0"/>
                </a:lnTo>
                <a:lnTo>
                  <a:pt x="18725" y="0"/>
                </a:lnTo>
                <a:lnTo>
                  <a:pt x="18807" y="0"/>
                </a:lnTo>
                <a:lnTo>
                  <a:pt x="18889" y="0"/>
                </a:lnTo>
                <a:lnTo>
                  <a:pt x="18971" y="0"/>
                </a:lnTo>
                <a:lnTo>
                  <a:pt x="19136" y="0"/>
                </a:lnTo>
                <a:lnTo>
                  <a:pt x="19218" y="0"/>
                </a:lnTo>
                <a:lnTo>
                  <a:pt x="19382" y="0"/>
                </a:lnTo>
                <a:lnTo>
                  <a:pt x="19546" y="0"/>
                </a:lnTo>
                <a:lnTo>
                  <a:pt x="19711" y="0"/>
                </a:lnTo>
                <a:lnTo>
                  <a:pt x="19957" y="0"/>
                </a:lnTo>
                <a:lnTo>
                  <a:pt x="20203" y="0"/>
                </a:lnTo>
                <a:lnTo>
                  <a:pt x="20450" y="0"/>
                </a:lnTo>
                <a:lnTo>
                  <a:pt x="20696" y="0"/>
                </a:lnTo>
                <a:lnTo>
                  <a:pt x="20942" y="0"/>
                </a:lnTo>
                <a:lnTo>
                  <a:pt x="21189" y="0"/>
                </a:lnTo>
                <a:lnTo>
                  <a:pt x="21353" y="0"/>
                </a:lnTo>
                <a:lnTo>
                  <a:pt x="21517" y="0"/>
                </a:lnTo>
                <a:lnTo>
                  <a:pt x="21600" y="0"/>
                </a:lnTo>
                <a:lnTo>
                  <a:pt x="21600" y="0"/>
                </a:lnTo>
              </a:path>
            </a:pathLst>
          </a:custGeom>
          <a:noFill/>
          <a:ln w="25400" cmpd="sng" cap="flat">
            <a:solidFill>
              <a:srgbClr val="FF0000"/>
            </a:solidFill>
            <a:prstDash val="solid"/>
            <a:miter/>
          </a:ln>
        </p:spPr>
      </p:sp>
    </p:spTree>
    <p:extLst>
      <p:ext uri="{BB962C8B-B14F-4D97-AF65-F5344CB8AC3E}">
        <p14:creationId xmlns:p14="http://schemas.microsoft.com/office/powerpoint/2010/main" val="117610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43"/>
                                        </p:tgtEl>
                                        <p:attrNameLst>
                                          <p:attrName>style.visibility</p:attrName>
                                        </p:attrNameLst>
                                      </p:cBhvr>
                                      <p:to>
                                        <p:strVal val="visible"/>
                                      </p:to>
                                    </p:set>
                                    <p:animEffect transition="in" filter="blinds(horizontal)">
                                      <p:cBhvr>
                                        <p:cTn id="7" dur="500"/>
                                        <p:tgtEl>
                                          <p:spTgt spid="3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59"/>
                                        </p:tgtEl>
                                        <p:attrNameLst>
                                          <p:attrName>style.visibility</p:attrName>
                                        </p:attrNameLst>
                                      </p:cBhvr>
                                      <p:to>
                                        <p:strVal val="visible"/>
                                      </p:to>
                                    </p:set>
                                    <p:animEffect transition="in" filter="wipe(left)">
                                      <p:cBhvr>
                                        <p:cTn id="12" dur="500"/>
                                        <p:tgtEl>
                                          <p:spTgt spid="3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3" grpId="0" animBg="1"/>
      <p:bldP spid="3259" grpId="0" animBg="1"/>
    </p:bldLst>
  </p:timing>
</p:sld>
</file>

<file path=ppt/slides/slide5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62" name="文本框"/>
          <p:cNvSpPr>
            <a:spLocks noGrp="1"/>
          </p:cNvSpPr>
          <p:nvPr>
            <p:ph type="subTitle" idx="1"/>
          </p:nvPr>
        </p:nvSpPr>
        <p:spPr>
          <a:xfrm rot="0">
            <a:off x="685800" y="457200"/>
            <a:ext cx="5943599" cy="60960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ct val="2000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20.11.2</a:t>
            </a:r>
            <a:r>
              <a:rPr lang="en-US" altLang="zh-CN" sz="32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Times New Roman" pitchFamily="0" charset="0"/>
              </a:rPr>
              <a:t> </a:t>
            </a:r>
            <a:r>
              <a:rPr lang="zh-CN" altLang="en-US" sz="32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Times New Roman" pitchFamily="0" charset="0"/>
              </a:rPr>
              <a:t>二</a:t>
            </a:r>
            <a:r>
              <a:rPr lang="en-US" altLang="zh-CN" sz="32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Times New Roman" pitchFamily="0" charset="0"/>
              </a:rPr>
              <a:t>-</a:t>
            </a:r>
            <a:r>
              <a:rPr lang="zh-CN" altLang="en-US" sz="32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Times New Roman" pitchFamily="0" charset="0"/>
              </a:rPr>
              <a:t>十进制显示译码器</a:t>
            </a:r>
            <a:endParaRPr lang="zh-CN" altLang="en-US" sz="32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Times New Roman" pitchFamily="0" charset="0"/>
            </a:endParaRPr>
          </a:p>
        </p:txBody>
      </p:sp>
      <p:sp>
        <p:nvSpPr>
          <p:cNvPr id="3263" name="矩形"/>
          <p:cNvSpPr>
            <a:spLocks/>
          </p:cNvSpPr>
          <p:nvPr/>
        </p:nvSpPr>
        <p:spPr>
          <a:xfrm rot="0">
            <a:off x="762000" y="1254125"/>
            <a:ext cx="7772400" cy="1117600"/>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20000"/>
              </a:lnSpc>
              <a:spcBef>
                <a:spcPts val="0"/>
              </a:spcBef>
              <a:spcAft>
                <a:spcPts val="0"/>
              </a:spcAft>
              <a:buNone/>
            </a:pPr>
            <a:r>
              <a:rPr lang="en-US" altLang="zh-CN" sz="2800" b="1" i="0" u="none" strike="noStrike" kern="1200" cap="none" spc="0" baseline="0">
                <a:solidFill>
                  <a:srgbClr val="FFFF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在数字电路中，常常需要</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把运算结果用十进制 数显示出来，</a:t>
            </a:r>
            <a:r>
              <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这就要用</a:t>
            </a: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显示译码器</a:t>
            </a:r>
            <a:r>
              <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3272" name="组合"/>
          <p:cNvGrpSpPr>
            <a:grpSpLocks/>
          </p:cNvGrpSpPr>
          <p:nvPr/>
        </p:nvGrpSpPr>
        <p:grpSpPr>
          <a:xfrm>
            <a:off x="1295399" y="2554288"/>
            <a:ext cx="6705600" cy="3129913"/>
            <a:chOff x="1295399" y="2554288"/>
            <a:chExt cx="6705600" cy="3129913"/>
          </a:xfrm>
        </p:grpSpPr>
        <p:sp>
          <p:nvSpPr>
            <p:cNvPr id="3264" name="矩形"/>
            <p:cNvSpPr>
              <a:spLocks/>
            </p:cNvSpPr>
            <p:nvPr/>
          </p:nvSpPr>
          <p:spPr>
            <a:xfrm rot="0">
              <a:off x="1295399" y="2554288"/>
              <a:ext cx="568798" cy="3129913"/>
            </a:xfrm>
            <a:prstGeom prst="rect"/>
            <a:noFill/>
            <a:ln w="38100" cmpd="sng" cap="flat">
              <a:solidFill>
                <a:srgbClr val="006600"/>
              </a:solid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ts val="0"/>
                </a:spcBef>
                <a:spcAft>
                  <a:spcPts val="0"/>
                </a:spcAft>
                <a:buNone/>
              </a:pPr>
              <a:r>
                <a:rPr lang="zh-CN" altLang="en-US" sz="2800" b="1" i="0" u="none" strike="noStrike" kern="1200" cap="none" spc="0" baseline="0">
                  <a:solidFill>
                    <a:srgbClr val="000099"/>
                  </a:solidFill>
                  <a:latin typeface="Times New Roman" pitchFamily="0" charset="0"/>
                  <a:ea typeface="宋体" pitchFamily="0" charset="0"/>
                  <a:cs typeface="宋体" pitchFamily="0" charset="0"/>
                </a:rPr>
                <a:t>二</a:t>
              </a:r>
              <a:endParaRPr lang="en-US" altLang="zh-CN" sz="2800" b="1" i="0" u="none" strike="noStrike" kern="1200" cap="none" spc="0" baseline="0">
                <a:solidFill>
                  <a:srgbClr val="000099"/>
                </a:solidFill>
                <a:latin typeface="Times New Roman" pitchFamily="0" charset="0"/>
                <a:ea typeface="宋体" pitchFamily="0" charset="0"/>
                <a:cs typeface="宋体" pitchFamily="0" charset="0"/>
              </a:endParaRPr>
            </a:p>
            <a:p>
              <a:pPr marL="0" indent="0" algn="l" eaLnBrk="1" latinLnBrk="0" hangingPunct="1">
                <a:lnSpc>
                  <a:spcPct val="100000"/>
                </a:lnSpc>
                <a:spcBef>
                  <a:spcPts val="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宋体" pitchFamily="0" charset="0"/>
                </a:rPr>
                <a:t>  十进制代码</a:t>
              </a:r>
              <a:endParaRPr lang="zh-CN" altLang="en-US" sz="28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3265" name="直线"/>
            <p:cNvSpPr>
              <a:spLocks/>
            </p:cNvSpPr>
            <p:nvPr/>
          </p:nvSpPr>
          <p:spPr>
            <a:xfrm rot="0">
              <a:off x="1579799" y="3136654"/>
              <a:ext cx="0" cy="258829"/>
            </a:xfrm>
            <a:prstGeom prst="line"/>
            <a:noFill/>
            <a:ln w="28575" cmpd="sng" cap="flat">
              <a:solidFill>
                <a:srgbClr val="006600"/>
              </a:solidFill>
              <a:prstDash val="solid"/>
              <a:round/>
            </a:ln>
          </p:spPr>
        </p:sp>
        <p:sp>
          <p:nvSpPr>
            <p:cNvPr id="3266" name="矩形"/>
            <p:cNvSpPr>
              <a:spLocks/>
            </p:cNvSpPr>
            <p:nvPr/>
          </p:nvSpPr>
          <p:spPr>
            <a:xfrm rot="0">
              <a:off x="3197319" y="3311903"/>
              <a:ext cx="750991" cy="1411429"/>
            </a:xfrm>
            <a:prstGeom prst="rect"/>
            <a:noFill/>
            <a:ln w="38100" cmpd="sng" cap="flat">
              <a:solidFill>
                <a:srgbClr val="006600"/>
              </a:solid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ts val="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译码器</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3267" name="右箭头"/>
            <p:cNvSpPr>
              <a:spLocks/>
            </p:cNvSpPr>
            <p:nvPr/>
          </p:nvSpPr>
          <p:spPr>
            <a:xfrm rot="0">
              <a:off x="2059722" y="3829563"/>
              <a:ext cx="1066497" cy="388243"/>
            </a:xfrm>
            <a:prstGeom prst="rightArrow">
              <a:avLst>
                <a:gd name="adj1" fmla="val 50000"/>
                <a:gd name="adj2" fmla="val 68661"/>
              </a:avLst>
            </a:prstGeom>
            <a:gradFill rotWithShape="0">
              <a:gsLst>
                <a:gs pos="0">
                  <a:srgbClr val="FFFFFF">
                    <a:alpha val="100000"/>
                  </a:srgbClr>
                </a:gs>
                <a:gs pos="100000">
                  <a:srgbClr val="00CC00">
                    <a:alpha val="100000"/>
                  </a:srgbClr>
                </a:gs>
              </a:gsLst>
              <a:lin ang="0" scaled="1"/>
            </a:gradFill>
            <a:ln w="28575" cmpd="sng" cap="flat">
              <a:solidFill>
                <a:srgbClr val="006600"/>
              </a:solidFill>
              <a:prstDash val="solid"/>
              <a:miter/>
            </a:ln>
          </p:spPr>
        </p:sp>
        <p:sp>
          <p:nvSpPr>
            <p:cNvPr id="3268" name="矩形"/>
            <p:cNvSpPr>
              <a:spLocks/>
            </p:cNvSpPr>
            <p:nvPr/>
          </p:nvSpPr>
          <p:spPr>
            <a:xfrm rot="0">
              <a:off x="5259214" y="3311903"/>
              <a:ext cx="750991" cy="1411429"/>
            </a:xfrm>
            <a:prstGeom prst="rect"/>
            <a:noFill/>
            <a:ln w="38100" cmpd="sng" cap="flat">
              <a:solidFill>
                <a:srgbClr val="006600"/>
              </a:solidFill>
              <a:prstDash val="solid"/>
              <a:miter/>
            </a:ln>
          </p:spPr>
          <p:txBody>
            <a:bodyPr vert="horz" wrap="square" lIns="91440" tIns="45720" rIns="91440" bIns="45720" anchor="t" anchorCtr="0">
              <a:prstTxWarp prst="textNoShape"/>
              <a:spAutoFit/>
            </a:bodyPr>
            <a:lstStyle/>
            <a:p>
              <a:pPr marL="0" indent="0" algn="ctr" eaLnBrk="1" latinLnBrk="0" hangingPunct="1">
                <a:lnSpc>
                  <a:spcPct val="100000"/>
                </a:lnSpc>
                <a:spcBef>
                  <a:spcPts val="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驱动器</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3269" name="矩形"/>
            <p:cNvSpPr>
              <a:spLocks/>
            </p:cNvSpPr>
            <p:nvPr/>
          </p:nvSpPr>
          <p:spPr>
            <a:xfrm rot="0">
              <a:off x="7250008" y="3311903"/>
              <a:ext cx="750992" cy="1411429"/>
            </a:xfrm>
            <a:prstGeom prst="rect"/>
            <a:noFill/>
            <a:ln w="38100" cmpd="sng" cap="flat">
              <a:solidFill>
                <a:srgbClr val="006600"/>
              </a:solidFill>
              <a:prstDash val="solid"/>
              <a:miter/>
            </a:ln>
          </p:spPr>
          <p:txBody>
            <a:bodyPr vert="horz" wrap="square" lIns="91440" tIns="45720" rIns="91440" bIns="45720" anchor="t" anchorCtr="0">
              <a:prstTxWarp prst="textNoShape"/>
              <a:spAutoFit/>
            </a:bodyPr>
            <a:lstStyle/>
            <a:p>
              <a:pPr marL="0" indent="0" algn="ctr" eaLnBrk="1" latinLnBrk="0" hangingPunct="1">
                <a:lnSpc>
                  <a:spcPct val="100000"/>
                </a:lnSpc>
                <a:spcBef>
                  <a:spcPts val="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显示器</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3270" name="右箭头"/>
            <p:cNvSpPr>
              <a:spLocks/>
            </p:cNvSpPr>
            <p:nvPr/>
          </p:nvSpPr>
          <p:spPr>
            <a:xfrm rot="0">
              <a:off x="4121617" y="3829563"/>
              <a:ext cx="1066496" cy="388243"/>
            </a:xfrm>
            <a:prstGeom prst="rightArrow">
              <a:avLst>
                <a:gd name="adj1" fmla="val 50000"/>
                <a:gd name="adj2" fmla="val 68661"/>
              </a:avLst>
            </a:prstGeom>
            <a:gradFill rotWithShape="0">
              <a:gsLst>
                <a:gs pos="0">
                  <a:srgbClr val="FFFFFF">
                    <a:alpha val="100000"/>
                  </a:srgbClr>
                </a:gs>
                <a:gs pos="100000">
                  <a:srgbClr val="00CC00">
                    <a:alpha val="100000"/>
                  </a:srgbClr>
                </a:gs>
              </a:gsLst>
              <a:lin ang="0" scaled="1"/>
            </a:gradFill>
            <a:ln w="28575" cmpd="sng" cap="flat">
              <a:solidFill>
                <a:srgbClr val="006600"/>
              </a:solidFill>
              <a:prstDash val="solid"/>
              <a:miter/>
            </a:ln>
          </p:spPr>
        </p:sp>
        <p:sp>
          <p:nvSpPr>
            <p:cNvPr id="3271" name="右箭头"/>
            <p:cNvSpPr>
              <a:spLocks/>
            </p:cNvSpPr>
            <p:nvPr/>
          </p:nvSpPr>
          <p:spPr>
            <a:xfrm rot="0">
              <a:off x="6112412" y="3829563"/>
              <a:ext cx="1066497" cy="388243"/>
            </a:xfrm>
            <a:prstGeom prst="rightArrow">
              <a:avLst>
                <a:gd name="adj1" fmla="val 50000"/>
                <a:gd name="adj2" fmla="val 68661"/>
              </a:avLst>
            </a:prstGeom>
            <a:gradFill rotWithShape="0">
              <a:gsLst>
                <a:gs pos="0">
                  <a:srgbClr val="FFFFFF">
                    <a:alpha val="100000"/>
                  </a:srgbClr>
                </a:gs>
                <a:gs pos="100000">
                  <a:srgbClr val="00CC00">
                    <a:alpha val="100000"/>
                  </a:srgbClr>
                </a:gs>
              </a:gsLst>
              <a:lin ang="0" scaled="1"/>
            </a:gradFill>
            <a:ln w="28575" cmpd="sng" cap="flat">
              <a:solidFill>
                <a:srgbClr val="006600"/>
              </a:solidFill>
              <a:prstDash val="solid"/>
              <a:miter/>
            </a:ln>
          </p:spPr>
        </p:sp>
      </p:grpSp>
      <p:grpSp>
        <p:nvGrpSpPr>
          <p:cNvPr id="3309" name="组合"/>
          <p:cNvGrpSpPr>
            <a:grpSpLocks/>
          </p:cNvGrpSpPr>
          <p:nvPr/>
        </p:nvGrpSpPr>
        <p:grpSpPr>
          <a:xfrm>
            <a:off x="838200" y="1066800"/>
            <a:ext cx="5324473" cy="171450"/>
            <a:chOff x="838200" y="1066800"/>
            <a:chExt cx="5324473" cy="171450"/>
          </a:xfrm>
        </p:grpSpPr>
        <p:pic>
          <p:nvPicPr>
            <p:cNvPr id="3273" name="图片" descr="Green and Black Diamond"/>
            <p:cNvPicPr>
              <a:picLocks noChangeAspect="1"/>
            </p:cNvPicPr>
            <p:nvPr/>
          </p:nvPicPr>
          <p:blipFill>
            <a:blip r:embed="rId1" cstate="print"/>
            <a:stretch>
              <a:fillRect/>
            </a:stretch>
          </p:blipFill>
          <p:spPr>
            <a:xfrm rot="0">
              <a:off x="1743074" y="1076325"/>
              <a:ext cx="161925" cy="161925"/>
            </a:xfrm>
            <a:prstGeom prst="rect"/>
            <a:noFill/>
            <a:ln w="9525" cmpd="sng" cap="flat">
              <a:noFill/>
              <a:prstDash val="solid"/>
              <a:round/>
            </a:ln>
          </p:spPr>
        </p:pic>
        <p:pic>
          <p:nvPicPr>
            <p:cNvPr id="3274" name="图片" descr="Green and Black Diamond"/>
            <p:cNvPicPr>
              <a:picLocks noChangeAspect="1"/>
            </p:cNvPicPr>
            <p:nvPr/>
          </p:nvPicPr>
          <p:blipFill>
            <a:blip r:embed="rId2" cstate="print"/>
            <a:stretch>
              <a:fillRect/>
            </a:stretch>
          </p:blipFill>
          <p:spPr>
            <a:xfrm rot="0">
              <a:off x="1885950" y="1076325"/>
              <a:ext cx="161923" cy="161925"/>
            </a:xfrm>
            <a:prstGeom prst="rect"/>
            <a:noFill/>
            <a:ln w="9525" cmpd="sng" cap="flat">
              <a:noFill/>
              <a:prstDash val="solid"/>
              <a:round/>
            </a:ln>
          </p:spPr>
        </p:pic>
        <p:pic>
          <p:nvPicPr>
            <p:cNvPr id="3275" name="图片" descr="Green and Black Diamond"/>
            <p:cNvPicPr>
              <a:picLocks noChangeAspect="1"/>
            </p:cNvPicPr>
            <p:nvPr/>
          </p:nvPicPr>
          <p:blipFill>
            <a:blip r:embed="rId3" cstate="print"/>
            <a:stretch>
              <a:fillRect/>
            </a:stretch>
          </p:blipFill>
          <p:spPr>
            <a:xfrm rot="0">
              <a:off x="2047875" y="1076325"/>
              <a:ext cx="161925" cy="161925"/>
            </a:xfrm>
            <a:prstGeom prst="rect"/>
            <a:noFill/>
            <a:ln w="9525" cmpd="sng" cap="flat">
              <a:noFill/>
              <a:prstDash val="solid"/>
              <a:round/>
            </a:ln>
          </p:spPr>
        </p:pic>
        <p:pic>
          <p:nvPicPr>
            <p:cNvPr id="3276" name="图片" descr="Green and Black Diamond"/>
            <p:cNvPicPr>
              <a:picLocks noChangeAspect="1"/>
            </p:cNvPicPr>
            <p:nvPr/>
          </p:nvPicPr>
          <p:blipFill>
            <a:blip r:embed="rId4" cstate="print"/>
            <a:stretch>
              <a:fillRect/>
            </a:stretch>
          </p:blipFill>
          <p:spPr>
            <a:xfrm rot="0">
              <a:off x="2343150" y="1076325"/>
              <a:ext cx="161925" cy="161925"/>
            </a:xfrm>
            <a:prstGeom prst="rect"/>
            <a:noFill/>
            <a:ln w="9525" cmpd="sng" cap="flat">
              <a:noFill/>
              <a:prstDash val="solid"/>
              <a:round/>
            </a:ln>
          </p:spPr>
        </p:pic>
        <p:pic>
          <p:nvPicPr>
            <p:cNvPr id="3277" name="图片" descr="Green and Black Diamond"/>
            <p:cNvPicPr>
              <a:picLocks noChangeAspect="1"/>
            </p:cNvPicPr>
            <p:nvPr/>
          </p:nvPicPr>
          <p:blipFill>
            <a:blip r:embed="rId5" cstate="print"/>
            <a:stretch>
              <a:fillRect/>
            </a:stretch>
          </p:blipFill>
          <p:spPr>
            <a:xfrm rot="0">
              <a:off x="2505075" y="1076325"/>
              <a:ext cx="161923" cy="161925"/>
            </a:xfrm>
            <a:prstGeom prst="rect"/>
            <a:noFill/>
            <a:ln w="9525" cmpd="sng" cap="flat">
              <a:noFill/>
              <a:prstDash val="solid"/>
              <a:round/>
            </a:ln>
          </p:spPr>
        </p:pic>
        <p:pic>
          <p:nvPicPr>
            <p:cNvPr id="3278" name="图片" descr="Green and Black Diamond"/>
            <p:cNvPicPr>
              <a:picLocks noChangeAspect="1"/>
            </p:cNvPicPr>
            <p:nvPr/>
          </p:nvPicPr>
          <p:blipFill>
            <a:blip r:embed="rId6" cstate="print"/>
            <a:stretch>
              <a:fillRect/>
            </a:stretch>
          </p:blipFill>
          <p:spPr>
            <a:xfrm rot="0">
              <a:off x="2657474" y="1076325"/>
              <a:ext cx="161923" cy="161925"/>
            </a:xfrm>
            <a:prstGeom prst="rect"/>
            <a:noFill/>
            <a:ln w="9525" cmpd="sng" cap="flat">
              <a:noFill/>
              <a:prstDash val="solid"/>
              <a:round/>
            </a:ln>
          </p:spPr>
        </p:pic>
        <p:pic>
          <p:nvPicPr>
            <p:cNvPr id="3279" name="图片" descr="Green and Black Diamond"/>
            <p:cNvPicPr>
              <a:picLocks noChangeAspect="1"/>
            </p:cNvPicPr>
            <p:nvPr/>
          </p:nvPicPr>
          <p:blipFill>
            <a:blip r:embed="rId7" cstate="print"/>
            <a:stretch>
              <a:fillRect/>
            </a:stretch>
          </p:blipFill>
          <p:spPr>
            <a:xfrm rot="0">
              <a:off x="2800349" y="1076325"/>
              <a:ext cx="161923" cy="161925"/>
            </a:xfrm>
            <a:prstGeom prst="rect"/>
            <a:noFill/>
            <a:ln w="9525" cmpd="sng" cap="flat">
              <a:noFill/>
              <a:prstDash val="solid"/>
              <a:round/>
            </a:ln>
          </p:spPr>
        </p:pic>
        <p:pic>
          <p:nvPicPr>
            <p:cNvPr id="3280" name="图片" descr="Green and Black Diamond"/>
            <p:cNvPicPr>
              <a:picLocks noChangeAspect="1"/>
            </p:cNvPicPr>
            <p:nvPr/>
          </p:nvPicPr>
          <p:blipFill>
            <a:blip r:embed="rId8" cstate="print"/>
            <a:stretch>
              <a:fillRect/>
            </a:stretch>
          </p:blipFill>
          <p:spPr>
            <a:xfrm rot="0">
              <a:off x="2962274" y="1076325"/>
              <a:ext cx="161924" cy="161925"/>
            </a:xfrm>
            <a:prstGeom prst="rect"/>
            <a:noFill/>
            <a:ln w="9525" cmpd="sng" cap="flat">
              <a:noFill/>
              <a:prstDash val="solid"/>
              <a:round/>
            </a:ln>
          </p:spPr>
        </p:pic>
        <p:pic>
          <p:nvPicPr>
            <p:cNvPr id="3281" name="图片" descr="Green and Black Diamond"/>
            <p:cNvPicPr>
              <a:picLocks noChangeAspect="1"/>
            </p:cNvPicPr>
            <p:nvPr/>
          </p:nvPicPr>
          <p:blipFill>
            <a:blip r:embed="rId9" cstate="print"/>
            <a:stretch>
              <a:fillRect/>
            </a:stretch>
          </p:blipFill>
          <p:spPr>
            <a:xfrm rot="0">
              <a:off x="3257550" y="1076325"/>
              <a:ext cx="161924" cy="161925"/>
            </a:xfrm>
            <a:prstGeom prst="rect"/>
            <a:noFill/>
            <a:ln w="9525" cmpd="sng" cap="flat">
              <a:noFill/>
              <a:prstDash val="solid"/>
              <a:round/>
            </a:ln>
          </p:spPr>
        </p:pic>
        <p:pic>
          <p:nvPicPr>
            <p:cNvPr id="3282" name="图片" descr="Green and Black Diamond"/>
            <p:cNvPicPr>
              <a:picLocks noChangeAspect="1"/>
            </p:cNvPicPr>
            <p:nvPr/>
          </p:nvPicPr>
          <p:blipFill>
            <a:blip r:embed="rId10" cstate="print"/>
            <a:stretch>
              <a:fillRect/>
            </a:stretch>
          </p:blipFill>
          <p:spPr>
            <a:xfrm rot="0">
              <a:off x="3419474" y="1076325"/>
              <a:ext cx="161923" cy="161925"/>
            </a:xfrm>
            <a:prstGeom prst="rect"/>
            <a:noFill/>
            <a:ln w="9525" cmpd="sng" cap="flat">
              <a:noFill/>
              <a:prstDash val="solid"/>
              <a:round/>
            </a:ln>
          </p:spPr>
        </p:pic>
        <p:pic>
          <p:nvPicPr>
            <p:cNvPr id="3283" name="图片" descr="Green and Black Diamond"/>
            <p:cNvPicPr>
              <a:picLocks noChangeAspect="1"/>
            </p:cNvPicPr>
            <p:nvPr/>
          </p:nvPicPr>
          <p:blipFill>
            <a:blip r:embed="rId11" cstate="print"/>
            <a:stretch>
              <a:fillRect/>
            </a:stretch>
          </p:blipFill>
          <p:spPr>
            <a:xfrm rot="0">
              <a:off x="3571873" y="1076325"/>
              <a:ext cx="161923" cy="161925"/>
            </a:xfrm>
            <a:prstGeom prst="rect"/>
            <a:noFill/>
            <a:ln w="9525" cmpd="sng" cap="flat">
              <a:noFill/>
              <a:prstDash val="solid"/>
              <a:round/>
            </a:ln>
          </p:spPr>
        </p:pic>
        <p:pic>
          <p:nvPicPr>
            <p:cNvPr id="3284" name="图片" descr="Green and Black Diamond"/>
            <p:cNvPicPr>
              <a:picLocks noChangeAspect="1"/>
            </p:cNvPicPr>
            <p:nvPr/>
          </p:nvPicPr>
          <p:blipFill>
            <a:blip r:embed="rId12" cstate="print"/>
            <a:stretch>
              <a:fillRect/>
            </a:stretch>
          </p:blipFill>
          <p:spPr>
            <a:xfrm rot="0">
              <a:off x="3714749" y="1076325"/>
              <a:ext cx="161923" cy="161925"/>
            </a:xfrm>
            <a:prstGeom prst="rect"/>
            <a:noFill/>
            <a:ln w="9525" cmpd="sng" cap="flat">
              <a:noFill/>
              <a:prstDash val="solid"/>
              <a:round/>
            </a:ln>
          </p:spPr>
        </p:pic>
        <p:pic>
          <p:nvPicPr>
            <p:cNvPr id="3285" name="图片" descr="Green and Black Diamond"/>
            <p:cNvPicPr>
              <a:picLocks noChangeAspect="1"/>
            </p:cNvPicPr>
            <p:nvPr/>
          </p:nvPicPr>
          <p:blipFill>
            <a:blip r:embed="rId13" cstate="print"/>
            <a:stretch>
              <a:fillRect/>
            </a:stretch>
          </p:blipFill>
          <p:spPr>
            <a:xfrm rot="0">
              <a:off x="2200274" y="1076325"/>
              <a:ext cx="161925" cy="161925"/>
            </a:xfrm>
            <a:prstGeom prst="rect"/>
            <a:noFill/>
            <a:ln w="9525" cmpd="sng" cap="flat">
              <a:noFill/>
              <a:prstDash val="solid"/>
              <a:round/>
            </a:ln>
          </p:spPr>
        </p:pic>
        <p:pic>
          <p:nvPicPr>
            <p:cNvPr id="3286" name="图片" descr="Green and Black Diamond"/>
            <p:cNvPicPr>
              <a:picLocks noChangeAspect="1"/>
            </p:cNvPicPr>
            <p:nvPr/>
          </p:nvPicPr>
          <p:blipFill>
            <a:blip r:embed="rId14" cstate="print"/>
            <a:stretch>
              <a:fillRect/>
            </a:stretch>
          </p:blipFill>
          <p:spPr>
            <a:xfrm rot="0">
              <a:off x="3114674" y="1076325"/>
              <a:ext cx="161924" cy="161925"/>
            </a:xfrm>
            <a:prstGeom prst="rect"/>
            <a:noFill/>
            <a:ln w="9525" cmpd="sng" cap="flat">
              <a:noFill/>
              <a:prstDash val="solid"/>
              <a:round/>
            </a:ln>
          </p:spPr>
        </p:pic>
        <p:pic>
          <p:nvPicPr>
            <p:cNvPr id="3287" name="图片" descr="Green and Black Diamond"/>
            <p:cNvPicPr>
              <a:picLocks noChangeAspect="1"/>
            </p:cNvPicPr>
            <p:nvPr/>
          </p:nvPicPr>
          <p:blipFill>
            <a:blip r:embed="rId15" cstate="print"/>
            <a:stretch>
              <a:fillRect/>
            </a:stretch>
          </p:blipFill>
          <p:spPr>
            <a:xfrm rot="0">
              <a:off x="3876674" y="1076325"/>
              <a:ext cx="161924" cy="161925"/>
            </a:xfrm>
            <a:prstGeom prst="rect"/>
            <a:noFill/>
            <a:ln w="9525" cmpd="sng" cap="flat">
              <a:noFill/>
              <a:prstDash val="solid"/>
              <a:round/>
            </a:ln>
          </p:spPr>
        </p:pic>
        <p:pic>
          <p:nvPicPr>
            <p:cNvPr id="3288" name="图片" descr="Green and Black Diamond"/>
            <p:cNvPicPr>
              <a:picLocks noChangeAspect="1"/>
            </p:cNvPicPr>
            <p:nvPr/>
          </p:nvPicPr>
          <p:blipFill>
            <a:blip r:embed="rId16" cstate="print"/>
            <a:stretch>
              <a:fillRect/>
            </a:stretch>
          </p:blipFill>
          <p:spPr>
            <a:xfrm rot="0">
              <a:off x="4029074" y="1076325"/>
              <a:ext cx="161924" cy="161925"/>
            </a:xfrm>
            <a:prstGeom prst="rect"/>
            <a:noFill/>
            <a:ln w="9525" cmpd="sng" cap="flat">
              <a:noFill/>
              <a:prstDash val="solid"/>
              <a:round/>
            </a:ln>
          </p:spPr>
        </p:pic>
        <p:pic>
          <p:nvPicPr>
            <p:cNvPr id="3289" name="图片" descr="Green and Black Diamond"/>
            <p:cNvPicPr>
              <a:picLocks noChangeAspect="1"/>
            </p:cNvPicPr>
            <p:nvPr/>
          </p:nvPicPr>
          <p:blipFill>
            <a:blip r:embed="rId17" cstate="print"/>
            <a:stretch>
              <a:fillRect/>
            </a:stretch>
          </p:blipFill>
          <p:spPr>
            <a:xfrm rot="0">
              <a:off x="4171949" y="1076325"/>
              <a:ext cx="161924" cy="161925"/>
            </a:xfrm>
            <a:prstGeom prst="rect"/>
            <a:noFill/>
            <a:ln w="9525" cmpd="sng" cap="flat">
              <a:noFill/>
              <a:prstDash val="solid"/>
              <a:round/>
            </a:ln>
          </p:spPr>
        </p:pic>
        <p:pic>
          <p:nvPicPr>
            <p:cNvPr id="3290" name="图片" descr="Green and Black Diamond"/>
            <p:cNvPicPr>
              <a:picLocks noChangeAspect="1"/>
            </p:cNvPicPr>
            <p:nvPr/>
          </p:nvPicPr>
          <p:blipFill>
            <a:blip r:embed="rId18" cstate="print"/>
            <a:stretch>
              <a:fillRect/>
            </a:stretch>
          </p:blipFill>
          <p:spPr>
            <a:xfrm rot="0">
              <a:off x="4333875" y="1076325"/>
              <a:ext cx="161924" cy="161925"/>
            </a:xfrm>
            <a:prstGeom prst="rect"/>
            <a:noFill/>
            <a:ln w="9525" cmpd="sng" cap="flat">
              <a:noFill/>
              <a:prstDash val="solid"/>
              <a:round/>
            </a:ln>
          </p:spPr>
        </p:pic>
        <p:pic>
          <p:nvPicPr>
            <p:cNvPr id="3291" name="图片" descr="Green and Black Diamond"/>
            <p:cNvPicPr>
              <a:picLocks noChangeAspect="1"/>
            </p:cNvPicPr>
            <p:nvPr/>
          </p:nvPicPr>
          <p:blipFill>
            <a:blip r:embed="rId19" cstate="print"/>
            <a:stretch>
              <a:fillRect/>
            </a:stretch>
          </p:blipFill>
          <p:spPr>
            <a:xfrm rot="0">
              <a:off x="4486274" y="1076325"/>
              <a:ext cx="161924" cy="161925"/>
            </a:xfrm>
            <a:prstGeom prst="rect"/>
            <a:noFill/>
            <a:ln w="9525" cmpd="sng" cap="flat">
              <a:noFill/>
              <a:prstDash val="solid"/>
              <a:round/>
            </a:ln>
          </p:spPr>
        </p:pic>
        <p:pic>
          <p:nvPicPr>
            <p:cNvPr id="3292" name="图片" descr="Green and Black Diamond"/>
            <p:cNvPicPr>
              <a:picLocks noChangeAspect="1"/>
            </p:cNvPicPr>
            <p:nvPr/>
          </p:nvPicPr>
          <p:blipFill>
            <a:blip r:embed="rId20" cstate="print"/>
            <a:stretch>
              <a:fillRect/>
            </a:stretch>
          </p:blipFill>
          <p:spPr>
            <a:xfrm rot="0">
              <a:off x="4629150" y="1076325"/>
              <a:ext cx="161924" cy="161925"/>
            </a:xfrm>
            <a:prstGeom prst="rect"/>
            <a:noFill/>
            <a:ln w="9525" cmpd="sng" cap="flat">
              <a:noFill/>
              <a:prstDash val="solid"/>
              <a:round/>
            </a:ln>
          </p:spPr>
        </p:pic>
        <p:pic>
          <p:nvPicPr>
            <p:cNvPr id="3293" name="图片" descr="Green and Black Diamond"/>
            <p:cNvPicPr>
              <a:picLocks noChangeAspect="1"/>
            </p:cNvPicPr>
            <p:nvPr/>
          </p:nvPicPr>
          <p:blipFill>
            <a:blip r:embed="rId21" cstate="print"/>
            <a:stretch>
              <a:fillRect/>
            </a:stretch>
          </p:blipFill>
          <p:spPr>
            <a:xfrm rot="0">
              <a:off x="4791074" y="1076325"/>
              <a:ext cx="161924" cy="161925"/>
            </a:xfrm>
            <a:prstGeom prst="rect"/>
            <a:noFill/>
            <a:ln w="9525" cmpd="sng" cap="flat">
              <a:noFill/>
              <a:prstDash val="solid"/>
              <a:round/>
            </a:ln>
          </p:spPr>
        </p:pic>
        <p:pic>
          <p:nvPicPr>
            <p:cNvPr id="3294" name="图片" descr="Green and Black Diamond"/>
            <p:cNvPicPr>
              <a:picLocks noChangeAspect="1"/>
            </p:cNvPicPr>
            <p:nvPr/>
          </p:nvPicPr>
          <p:blipFill>
            <a:blip r:embed="rId22" cstate="print"/>
            <a:stretch>
              <a:fillRect/>
            </a:stretch>
          </p:blipFill>
          <p:spPr>
            <a:xfrm rot="0">
              <a:off x="5086350" y="1076325"/>
              <a:ext cx="161924" cy="161925"/>
            </a:xfrm>
            <a:prstGeom prst="rect"/>
            <a:noFill/>
            <a:ln w="9525" cmpd="sng" cap="flat">
              <a:noFill/>
              <a:prstDash val="solid"/>
              <a:round/>
            </a:ln>
          </p:spPr>
        </p:pic>
        <p:pic>
          <p:nvPicPr>
            <p:cNvPr id="3295" name="图片" descr="Green and Black Diamond"/>
            <p:cNvPicPr>
              <a:picLocks noChangeAspect="1"/>
            </p:cNvPicPr>
            <p:nvPr/>
          </p:nvPicPr>
          <p:blipFill>
            <a:blip r:embed="rId23" cstate="print"/>
            <a:stretch>
              <a:fillRect/>
            </a:stretch>
          </p:blipFill>
          <p:spPr>
            <a:xfrm rot="0">
              <a:off x="5248273" y="1076325"/>
              <a:ext cx="161924" cy="161925"/>
            </a:xfrm>
            <a:prstGeom prst="rect"/>
            <a:noFill/>
            <a:ln w="9525" cmpd="sng" cap="flat">
              <a:noFill/>
              <a:prstDash val="solid"/>
              <a:round/>
            </a:ln>
          </p:spPr>
        </p:pic>
        <p:pic>
          <p:nvPicPr>
            <p:cNvPr id="3296" name="图片" descr="Green and Black Diamond"/>
            <p:cNvPicPr>
              <a:picLocks noChangeAspect="1"/>
            </p:cNvPicPr>
            <p:nvPr/>
          </p:nvPicPr>
          <p:blipFill>
            <a:blip r:embed="rId24" cstate="print"/>
            <a:stretch>
              <a:fillRect/>
            </a:stretch>
          </p:blipFill>
          <p:spPr>
            <a:xfrm rot="0">
              <a:off x="5400674" y="1076325"/>
              <a:ext cx="161924" cy="161925"/>
            </a:xfrm>
            <a:prstGeom prst="rect"/>
            <a:noFill/>
            <a:ln w="9525" cmpd="sng" cap="flat">
              <a:noFill/>
              <a:prstDash val="solid"/>
              <a:round/>
            </a:ln>
          </p:spPr>
        </p:pic>
        <p:pic>
          <p:nvPicPr>
            <p:cNvPr id="3297" name="图片" descr="Green and Black Diamond"/>
            <p:cNvPicPr>
              <a:picLocks noChangeAspect="1"/>
            </p:cNvPicPr>
            <p:nvPr/>
          </p:nvPicPr>
          <p:blipFill>
            <a:blip r:embed="rId25" cstate="print"/>
            <a:stretch>
              <a:fillRect/>
            </a:stretch>
          </p:blipFill>
          <p:spPr>
            <a:xfrm rot="0">
              <a:off x="5543549" y="1076325"/>
              <a:ext cx="161924" cy="161925"/>
            </a:xfrm>
            <a:prstGeom prst="rect"/>
            <a:noFill/>
            <a:ln w="9525" cmpd="sng" cap="flat">
              <a:noFill/>
              <a:prstDash val="solid"/>
              <a:round/>
            </a:ln>
          </p:spPr>
        </p:pic>
        <p:pic>
          <p:nvPicPr>
            <p:cNvPr id="3298" name="图片" descr="Green and Black Diamond"/>
            <p:cNvPicPr>
              <a:picLocks noChangeAspect="1"/>
            </p:cNvPicPr>
            <p:nvPr/>
          </p:nvPicPr>
          <p:blipFill>
            <a:blip r:embed="rId26" cstate="print"/>
            <a:stretch>
              <a:fillRect/>
            </a:stretch>
          </p:blipFill>
          <p:spPr>
            <a:xfrm rot="0">
              <a:off x="5705474" y="1076325"/>
              <a:ext cx="161924" cy="161925"/>
            </a:xfrm>
            <a:prstGeom prst="rect"/>
            <a:noFill/>
            <a:ln w="9525" cmpd="sng" cap="flat">
              <a:noFill/>
              <a:prstDash val="solid"/>
              <a:round/>
            </a:ln>
          </p:spPr>
        </p:pic>
        <p:pic>
          <p:nvPicPr>
            <p:cNvPr id="3299" name="图片" descr="Green and Black Diamond"/>
            <p:cNvPicPr>
              <a:picLocks noChangeAspect="1"/>
            </p:cNvPicPr>
            <p:nvPr/>
          </p:nvPicPr>
          <p:blipFill>
            <a:blip r:embed="rId27" cstate="print"/>
            <a:stretch>
              <a:fillRect/>
            </a:stretch>
          </p:blipFill>
          <p:spPr>
            <a:xfrm rot="0">
              <a:off x="6000748" y="1076325"/>
              <a:ext cx="161924" cy="161925"/>
            </a:xfrm>
            <a:prstGeom prst="rect"/>
            <a:noFill/>
            <a:ln w="9525" cmpd="sng" cap="flat">
              <a:noFill/>
              <a:prstDash val="solid"/>
              <a:round/>
            </a:ln>
          </p:spPr>
        </p:pic>
        <p:pic>
          <p:nvPicPr>
            <p:cNvPr id="3300" name="图片" descr="Green and Black Diamond"/>
            <p:cNvPicPr>
              <a:picLocks noChangeAspect="1"/>
            </p:cNvPicPr>
            <p:nvPr/>
          </p:nvPicPr>
          <p:blipFill>
            <a:blip r:embed="rId28" cstate="print"/>
            <a:stretch>
              <a:fillRect/>
            </a:stretch>
          </p:blipFill>
          <p:spPr>
            <a:xfrm rot="0">
              <a:off x="4943474" y="1076325"/>
              <a:ext cx="161924" cy="161925"/>
            </a:xfrm>
            <a:prstGeom prst="rect"/>
            <a:noFill/>
            <a:ln w="9525" cmpd="sng" cap="flat">
              <a:noFill/>
              <a:prstDash val="solid"/>
              <a:round/>
            </a:ln>
          </p:spPr>
        </p:pic>
        <p:pic>
          <p:nvPicPr>
            <p:cNvPr id="3301" name="图片" descr="Green and Black Diamond"/>
            <p:cNvPicPr>
              <a:picLocks noChangeAspect="1"/>
            </p:cNvPicPr>
            <p:nvPr/>
          </p:nvPicPr>
          <p:blipFill>
            <a:blip r:embed="rId29" cstate="print"/>
            <a:stretch>
              <a:fillRect/>
            </a:stretch>
          </p:blipFill>
          <p:spPr>
            <a:xfrm rot="0">
              <a:off x="5857874" y="1076325"/>
              <a:ext cx="161924" cy="161925"/>
            </a:xfrm>
            <a:prstGeom prst="rect"/>
            <a:noFill/>
            <a:ln w="9525" cmpd="sng" cap="flat">
              <a:noFill/>
              <a:prstDash val="solid"/>
              <a:round/>
            </a:ln>
          </p:spPr>
        </p:pic>
        <p:grpSp>
          <p:nvGrpSpPr>
            <p:cNvPr id="3308" name="组合"/>
            <p:cNvGrpSpPr>
              <a:grpSpLocks/>
            </p:cNvGrpSpPr>
            <p:nvPr/>
          </p:nvGrpSpPr>
          <p:grpSpPr>
            <a:xfrm>
              <a:off x="838200" y="1066800"/>
              <a:ext cx="923923" cy="161924"/>
              <a:chOff x="838200" y="1066800"/>
              <a:chExt cx="923923" cy="161924"/>
            </a:xfrm>
          </p:grpSpPr>
          <p:pic>
            <p:nvPicPr>
              <p:cNvPr id="3302" name="图片" descr="Green and Black Diamond"/>
              <p:cNvPicPr>
                <a:picLocks noChangeAspect="1"/>
              </p:cNvPicPr>
              <p:nvPr/>
            </p:nvPicPr>
            <p:blipFill>
              <a:blip r:embed="rId30" cstate="print"/>
              <a:stretch>
                <a:fillRect/>
              </a:stretch>
            </p:blipFill>
            <p:spPr>
              <a:xfrm rot="0">
                <a:off x="981074" y="1066800"/>
                <a:ext cx="161923" cy="161924"/>
              </a:xfrm>
              <a:prstGeom prst="rect"/>
              <a:noFill/>
              <a:ln w="9525" cmpd="sng" cap="flat">
                <a:noFill/>
                <a:prstDash val="solid"/>
                <a:round/>
              </a:ln>
            </p:spPr>
          </p:pic>
          <p:pic>
            <p:nvPicPr>
              <p:cNvPr id="3303" name="图片" descr="Green and Black Diamond"/>
              <p:cNvPicPr>
                <a:picLocks noChangeAspect="1"/>
              </p:cNvPicPr>
              <p:nvPr/>
            </p:nvPicPr>
            <p:blipFill>
              <a:blip r:embed="rId31" cstate="print"/>
              <a:stretch>
                <a:fillRect/>
              </a:stretch>
            </p:blipFill>
            <p:spPr>
              <a:xfrm rot="0">
                <a:off x="1142999" y="1066800"/>
                <a:ext cx="161923" cy="161924"/>
              </a:xfrm>
              <a:prstGeom prst="rect"/>
              <a:noFill/>
              <a:ln w="9525" cmpd="sng" cap="flat">
                <a:noFill/>
                <a:prstDash val="solid"/>
                <a:round/>
              </a:ln>
            </p:spPr>
          </p:pic>
          <p:pic>
            <p:nvPicPr>
              <p:cNvPr id="3304" name="图片" descr="Green and Black Diamond"/>
              <p:cNvPicPr>
                <a:picLocks noChangeAspect="1"/>
              </p:cNvPicPr>
              <p:nvPr/>
            </p:nvPicPr>
            <p:blipFill>
              <a:blip r:embed="rId32" cstate="print"/>
              <a:stretch>
                <a:fillRect/>
              </a:stretch>
            </p:blipFill>
            <p:spPr>
              <a:xfrm rot="0">
                <a:off x="1295399" y="1066800"/>
                <a:ext cx="161923" cy="161924"/>
              </a:xfrm>
              <a:prstGeom prst="rect"/>
              <a:noFill/>
              <a:ln w="9525" cmpd="sng" cap="flat">
                <a:noFill/>
                <a:prstDash val="solid"/>
                <a:round/>
              </a:ln>
            </p:spPr>
          </p:pic>
          <p:pic>
            <p:nvPicPr>
              <p:cNvPr id="3305" name="图片" descr="Green and Black Diamond"/>
              <p:cNvPicPr>
                <a:picLocks noChangeAspect="1"/>
              </p:cNvPicPr>
              <p:nvPr/>
            </p:nvPicPr>
            <p:blipFill>
              <a:blip r:embed="rId33" cstate="print"/>
              <a:stretch>
                <a:fillRect/>
              </a:stretch>
            </p:blipFill>
            <p:spPr>
              <a:xfrm rot="0">
                <a:off x="1438274" y="1066800"/>
                <a:ext cx="161923" cy="161924"/>
              </a:xfrm>
              <a:prstGeom prst="rect"/>
              <a:noFill/>
              <a:ln w="9525" cmpd="sng" cap="flat">
                <a:noFill/>
                <a:prstDash val="solid"/>
                <a:round/>
              </a:ln>
            </p:spPr>
          </p:pic>
          <p:pic>
            <p:nvPicPr>
              <p:cNvPr id="3306" name="图片" descr="Green and Black Diamond"/>
              <p:cNvPicPr>
                <a:picLocks noChangeAspect="1"/>
              </p:cNvPicPr>
              <p:nvPr/>
            </p:nvPicPr>
            <p:blipFill>
              <a:blip r:embed="rId34" cstate="print"/>
              <a:stretch>
                <a:fillRect/>
              </a:stretch>
            </p:blipFill>
            <p:spPr>
              <a:xfrm rot="0">
                <a:off x="1600199" y="1066800"/>
                <a:ext cx="161923" cy="161924"/>
              </a:xfrm>
              <a:prstGeom prst="rect"/>
              <a:noFill/>
              <a:ln w="9525" cmpd="sng" cap="flat">
                <a:noFill/>
                <a:prstDash val="solid"/>
                <a:round/>
              </a:ln>
            </p:spPr>
          </p:pic>
          <p:pic>
            <p:nvPicPr>
              <p:cNvPr id="3307" name="图片" descr="Green and Black Diamond"/>
              <p:cNvPicPr>
                <a:picLocks noChangeAspect="1"/>
              </p:cNvPicPr>
              <p:nvPr/>
            </p:nvPicPr>
            <p:blipFill>
              <a:blip r:embed="rId35" cstate="print"/>
              <a:stretch>
                <a:fillRect/>
              </a:stretch>
            </p:blipFill>
            <p:spPr>
              <a:xfrm rot="0">
                <a:off x="838200" y="1066800"/>
                <a:ext cx="161923" cy="161924"/>
              </a:xfrm>
              <a:prstGeom prst="rect"/>
              <a:noFill/>
              <a:ln w="9525" cmpd="sng" cap="flat">
                <a:noFill/>
                <a:prstDash val="solid"/>
                <a:round/>
              </a:ln>
            </p:spPr>
          </p:pic>
        </p:grpSp>
      </p:grpSp>
    </p:spTree>
    <p:extLst>
      <p:ext uri="{BB962C8B-B14F-4D97-AF65-F5344CB8AC3E}">
        <p14:creationId xmlns:p14="http://schemas.microsoft.com/office/powerpoint/2010/main" val="135346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63"/>
                                        </p:tgtEl>
                                        <p:attrNameLst>
                                          <p:attrName>style.visibility</p:attrName>
                                        </p:attrNameLst>
                                      </p:cBhvr>
                                      <p:to>
                                        <p:strVal val="visible"/>
                                      </p:to>
                                    </p:set>
                                    <p:animEffect transition="in" filter="wipe(left)">
                                      <p:cBhvr>
                                        <p:cTn id="7" dur="500"/>
                                        <p:tgtEl>
                                          <p:spTgt spid="3263"/>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72"/>
                                        </p:tgtEl>
                                        <p:attrNameLst>
                                          <p:attrName>style.visibility</p:attrName>
                                        </p:attrNameLst>
                                      </p:cBhvr>
                                      <p:to>
                                        <p:strVal val="visible"/>
                                      </p:to>
                                    </p:set>
                                    <p:animEffect transition="in" filter="blinds(vertical)">
                                      <p:cBhvr>
                                        <p:cTn id="12" dur="500"/>
                                        <p:tgtEl>
                                          <p:spTgt spid="3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3" grpId="0"/>
      <p:bldP spid="3272" grpId="0" animBg="1"/>
    </p:bldLst>
  </p:timing>
</p:sld>
</file>

<file path=ppt/slides/slide5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327" name="组合"/>
          <p:cNvGrpSpPr>
            <a:grpSpLocks/>
          </p:cNvGrpSpPr>
          <p:nvPr/>
        </p:nvGrpSpPr>
        <p:grpSpPr>
          <a:xfrm>
            <a:off x="5562600" y="914400"/>
            <a:ext cx="1601787" cy="2424112"/>
            <a:chOff x="5562600" y="914400"/>
            <a:chExt cx="1601787" cy="2424112"/>
          </a:xfrm>
        </p:grpSpPr>
        <p:grpSp>
          <p:nvGrpSpPr>
            <p:cNvPr id="3319" name="组合"/>
            <p:cNvGrpSpPr>
              <a:grpSpLocks/>
            </p:cNvGrpSpPr>
            <p:nvPr/>
          </p:nvGrpSpPr>
          <p:grpSpPr>
            <a:xfrm>
              <a:off x="5867400" y="1422400"/>
              <a:ext cx="914399" cy="1447799"/>
              <a:chOff x="5867400" y="1422400"/>
              <a:chExt cx="914399" cy="1447799"/>
            </a:xfrm>
          </p:grpSpPr>
          <p:sp>
            <p:nvSpPr>
              <p:cNvPr id="3312" name="矩形"/>
              <p:cNvSpPr>
                <a:spLocks/>
              </p:cNvSpPr>
              <p:nvPr/>
            </p:nvSpPr>
            <p:spPr>
              <a:xfrm rot="0">
                <a:off x="5943599" y="1422400"/>
                <a:ext cx="762000" cy="76198"/>
              </a:xfrm>
              <a:prstGeom prst="rect"/>
              <a:noFill/>
              <a:ln w="9525" cmpd="sng" cap="flat">
                <a:solidFill>
                  <a:srgbClr val="000000"/>
                </a:solidFill>
                <a:prstDash val="solid"/>
                <a:miter/>
              </a:ln>
            </p:spPr>
          </p:sp>
          <p:sp>
            <p:nvSpPr>
              <p:cNvPr id="3313" name="矩形"/>
              <p:cNvSpPr>
                <a:spLocks/>
              </p:cNvSpPr>
              <p:nvPr/>
            </p:nvSpPr>
            <p:spPr>
              <a:xfrm rot="0">
                <a:off x="5943599" y="2108200"/>
                <a:ext cx="762000" cy="76198"/>
              </a:xfrm>
              <a:prstGeom prst="rect"/>
              <a:noFill/>
              <a:ln w="9525" cmpd="sng" cap="flat">
                <a:solidFill>
                  <a:srgbClr val="000000"/>
                </a:solidFill>
                <a:prstDash val="solid"/>
                <a:miter/>
              </a:ln>
            </p:spPr>
          </p:sp>
          <p:sp>
            <p:nvSpPr>
              <p:cNvPr id="3314" name="矩形"/>
              <p:cNvSpPr>
                <a:spLocks/>
              </p:cNvSpPr>
              <p:nvPr/>
            </p:nvSpPr>
            <p:spPr>
              <a:xfrm rot="0">
                <a:off x="5943599" y="2794000"/>
                <a:ext cx="762000" cy="76200"/>
              </a:xfrm>
              <a:prstGeom prst="rect"/>
              <a:noFill/>
              <a:ln w="9525" cmpd="sng" cap="flat">
                <a:solidFill>
                  <a:srgbClr val="000000"/>
                </a:solidFill>
                <a:prstDash val="solid"/>
                <a:miter/>
              </a:ln>
            </p:spPr>
          </p:sp>
          <p:sp>
            <p:nvSpPr>
              <p:cNvPr id="3315" name="矩形"/>
              <p:cNvSpPr>
                <a:spLocks/>
              </p:cNvSpPr>
              <p:nvPr/>
            </p:nvSpPr>
            <p:spPr>
              <a:xfrm rot="0">
                <a:off x="6705600" y="1498600"/>
                <a:ext cx="76200" cy="609599"/>
              </a:xfrm>
              <a:prstGeom prst="rect"/>
              <a:noFill/>
              <a:ln w="9525" cmpd="sng" cap="flat">
                <a:solidFill>
                  <a:srgbClr val="000000"/>
                </a:solidFill>
                <a:prstDash val="solid"/>
                <a:miter/>
              </a:ln>
            </p:spPr>
          </p:sp>
          <p:sp>
            <p:nvSpPr>
              <p:cNvPr id="3316" name="矩形"/>
              <p:cNvSpPr>
                <a:spLocks/>
              </p:cNvSpPr>
              <p:nvPr/>
            </p:nvSpPr>
            <p:spPr>
              <a:xfrm rot="0">
                <a:off x="5867400" y="2184400"/>
                <a:ext cx="76200" cy="609599"/>
              </a:xfrm>
              <a:prstGeom prst="rect"/>
              <a:noFill/>
              <a:ln w="9525" cmpd="sng" cap="flat">
                <a:solidFill>
                  <a:srgbClr val="000000"/>
                </a:solidFill>
                <a:prstDash val="solid"/>
                <a:miter/>
              </a:ln>
            </p:spPr>
          </p:sp>
          <p:sp>
            <p:nvSpPr>
              <p:cNvPr id="3317" name="矩形"/>
              <p:cNvSpPr>
                <a:spLocks/>
              </p:cNvSpPr>
              <p:nvPr/>
            </p:nvSpPr>
            <p:spPr>
              <a:xfrm rot="0">
                <a:off x="5867400" y="1498600"/>
                <a:ext cx="76200" cy="609599"/>
              </a:xfrm>
              <a:prstGeom prst="rect"/>
              <a:noFill/>
              <a:ln w="9525" cmpd="sng" cap="flat">
                <a:solidFill>
                  <a:srgbClr val="000000"/>
                </a:solidFill>
                <a:prstDash val="solid"/>
                <a:miter/>
              </a:ln>
            </p:spPr>
          </p:sp>
          <p:sp>
            <p:nvSpPr>
              <p:cNvPr id="3318" name="矩形"/>
              <p:cNvSpPr>
                <a:spLocks/>
              </p:cNvSpPr>
              <p:nvPr/>
            </p:nvSpPr>
            <p:spPr>
              <a:xfrm rot="0">
                <a:off x="6705600" y="2184400"/>
                <a:ext cx="76200" cy="609599"/>
              </a:xfrm>
              <a:prstGeom prst="rect"/>
              <a:noFill/>
              <a:ln w="9525" cmpd="sng" cap="flat">
                <a:solidFill>
                  <a:srgbClr val="000000"/>
                </a:solidFill>
                <a:prstDash val="solid"/>
                <a:miter/>
              </a:ln>
            </p:spPr>
          </p:sp>
        </p:grpSp>
        <p:sp>
          <p:nvSpPr>
            <p:cNvPr id="3320" name="矩形"/>
            <p:cNvSpPr>
              <a:spLocks/>
            </p:cNvSpPr>
            <p:nvPr/>
          </p:nvSpPr>
          <p:spPr>
            <a:xfrm rot="0">
              <a:off x="6172201" y="1650999"/>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g</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321" name="矩形"/>
            <p:cNvSpPr>
              <a:spLocks/>
            </p:cNvSpPr>
            <p:nvPr/>
          </p:nvSpPr>
          <p:spPr>
            <a:xfrm rot="0">
              <a:off x="5562600" y="1524000"/>
              <a:ext cx="310346"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f</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322" name="矩形"/>
            <p:cNvSpPr>
              <a:spLocks/>
            </p:cNvSpPr>
            <p:nvPr/>
          </p:nvSpPr>
          <p:spPr>
            <a:xfrm rot="0">
              <a:off x="5562600" y="2209800"/>
              <a:ext cx="34965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e</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323" name="矩形"/>
            <p:cNvSpPr>
              <a:spLocks/>
            </p:cNvSpPr>
            <p:nvPr/>
          </p:nvSpPr>
          <p:spPr>
            <a:xfrm rot="0">
              <a:off x="6172201" y="2819400"/>
              <a:ext cx="382587"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d</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324" name="矩形"/>
            <p:cNvSpPr>
              <a:spLocks/>
            </p:cNvSpPr>
            <p:nvPr/>
          </p:nvSpPr>
          <p:spPr>
            <a:xfrm rot="0">
              <a:off x="6781801" y="2184400"/>
              <a:ext cx="34965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c</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325" name="矩形"/>
            <p:cNvSpPr>
              <a:spLocks/>
            </p:cNvSpPr>
            <p:nvPr/>
          </p:nvSpPr>
          <p:spPr>
            <a:xfrm rot="0">
              <a:off x="6781801" y="1498600"/>
              <a:ext cx="382587"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b</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326" name="矩形"/>
            <p:cNvSpPr>
              <a:spLocks/>
            </p:cNvSpPr>
            <p:nvPr/>
          </p:nvSpPr>
          <p:spPr>
            <a:xfrm rot="0">
              <a:off x="6172201" y="914400"/>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a</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grpSp>
      <p:grpSp>
        <p:nvGrpSpPr>
          <p:cNvPr id="3330" name="组合"/>
          <p:cNvGrpSpPr>
            <a:grpSpLocks/>
          </p:cNvGrpSpPr>
          <p:nvPr/>
        </p:nvGrpSpPr>
        <p:grpSpPr>
          <a:xfrm>
            <a:off x="838200" y="457200"/>
            <a:ext cx="7127101" cy="547052"/>
            <a:chOff x="838200" y="457200"/>
            <a:chExt cx="7127101" cy="547052"/>
          </a:xfrm>
        </p:grpSpPr>
        <p:sp>
          <p:nvSpPr>
            <p:cNvPr id="3328" name="矩形"/>
            <p:cNvSpPr>
              <a:spLocks/>
            </p:cNvSpPr>
            <p:nvPr/>
          </p:nvSpPr>
          <p:spPr>
            <a:xfrm rot="0">
              <a:off x="838200" y="457200"/>
              <a:ext cx="2860675"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06600"/>
                  </a:solidFill>
                  <a:latin typeface="Times New Roman" pitchFamily="0" charset="0"/>
                  <a:ea typeface="宋体" pitchFamily="0" charset="0"/>
                  <a:cs typeface="Calibri" pitchFamily="0" charset="0"/>
                </a:rPr>
                <a:t> </a:t>
              </a: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半导体数码管</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3329" name="矩形"/>
            <p:cNvSpPr>
              <a:spLocks/>
            </p:cNvSpPr>
            <p:nvPr/>
          </p:nvSpPr>
          <p:spPr>
            <a:xfrm rot="0">
              <a:off x="4038600" y="484187"/>
              <a:ext cx="392670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latin typeface="Times New Roman" pitchFamily="0" charset="0"/>
                  <a:ea typeface="宋体" pitchFamily="0" charset="0"/>
                  <a:cs typeface="Calibri" pitchFamily="0" charset="0"/>
                </a:rPr>
                <a:t>  </a:t>
              </a:r>
              <a:r>
                <a:rPr lang="zh-CN" altLang="en-US" sz="2800" b="1" i="0" u="none" strike="noStrike" kern="1200" cap="none" spc="0" baseline="0">
                  <a:solidFill>
                    <a:srgbClr val="000099"/>
                  </a:solidFill>
                  <a:latin typeface="Times New Roman" pitchFamily="0" charset="0"/>
                  <a:ea typeface="宋体" pitchFamily="0" charset="0"/>
                  <a:cs typeface="Calibri" pitchFamily="0" charset="0"/>
                </a:rPr>
                <a:t>由七段发光二极管构成</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grpSp>
      <p:grpSp>
        <p:nvGrpSpPr>
          <p:cNvPr id="3333" name="组合"/>
          <p:cNvGrpSpPr>
            <a:grpSpLocks/>
          </p:cNvGrpSpPr>
          <p:nvPr/>
        </p:nvGrpSpPr>
        <p:grpSpPr>
          <a:xfrm>
            <a:off x="838200" y="990600"/>
            <a:ext cx="2503488" cy="519113"/>
            <a:chOff x="838200" y="990600"/>
            <a:chExt cx="2503488" cy="519113"/>
          </a:xfrm>
        </p:grpSpPr>
        <p:sp>
          <p:nvSpPr>
            <p:cNvPr id="3331" name="矩形"/>
            <p:cNvSpPr>
              <a:spLocks/>
            </p:cNvSpPr>
            <p:nvPr/>
          </p:nvSpPr>
          <p:spPr>
            <a:xfrm rot="0">
              <a:off x="838200" y="990600"/>
              <a:ext cx="11430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FF0000"/>
                  </a:solidFill>
                  <a:latin typeface="Times New Roman" pitchFamily="0" charset="0"/>
                  <a:ea typeface="宋体" pitchFamily="0" charset="0"/>
                  <a:cs typeface="宋体" pitchFamily="0" charset="0"/>
                </a:rPr>
                <a:t>例：</a:t>
              </a:r>
              <a:endParaRPr lang="zh-CN" altLang="en-US" sz="28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3332" name="矩形"/>
            <p:cNvSpPr>
              <a:spLocks/>
            </p:cNvSpPr>
            <p:nvPr/>
          </p:nvSpPr>
          <p:spPr>
            <a:xfrm rot="0">
              <a:off x="1371600" y="990600"/>
              <a:ext cx="1970088"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latin typeface="Times New Roman" pitchFamily="0" charset="0"/>
                  <a:ea typeface="宋体" pitchFamily="0" charset="0"/>
                  <a:cs typeface="Calibri" pitchFamily="0" charset="0"/>
                </a:rPr>
                <a:t>共阴极接法</a:t>
              </a:r>
              <a:endParaRPr lang="zh-CN" altLang="en-US" sz="2800" b="1" i="0" u="none" strike="noStrike" kern="1200" cap="none" spc="0" baseline="0">
                <a:solidFill>
                  <a:srgbClr val="CC0000"/>
                </a:solidFill>
                <a:latin typeface="Times New Roman" pitchFamily="0" charset="0"/>
                <a:ea typeface="宋体" pitchFamily="0" charset="0"/>
                <a:cs typeface="Calibri" pitchFamily="0" charset="0"/>
              </a:endParaRPr>
            </a:p>
          </p:txBody>
        </p:sp>
      </p:grpSp>
      <p:grpSp>
        <p:nvGrpSpPr>
          <p:cNvPr id="3336" name="组合"/>
          <p:cNvGrpSpPr>
            <a:grpSpLocks/>
          </p:cNvGrpSpPr>
          <p:nvPr/>
        </p:nvGrpSpPr>
        <p:grpSpPr>
          <a:xfrm>
            <a:off x="1143000" y="1524000"/>
            <a:ext cx="3435349" cy="1112836"/>
            <a:chOff x="1143000" y="1524000"/>
            <a:chExt cx="3435349" cy="1112836"/>
          </a:xfrm>
        </p:grpSpPr>
        <p:sp>
          <p:nvSpPr>
            <p:cNvPr id="3334" name="矩形"/>
            <p:cNvSpPr>
              <a:spLocks/>
            </p:cNvSpPr>
            <p:nvPr/>
          </p:nvSpPr>
          <p:spPr>
            <a:xfrm rot="0">
              <a:off x="1143000" y="1524000"/>
              <a:ext cx="3324982"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chemeClr val="accent2"/>
                  </a:solidFill>
                  <a:latin typeface="Times New Roman" pitchFamily="0" charset="0"/>
                  <a:ea typeface="宋体" pitchFamily="0" charset="0"/>
                  <a:cs typeface="Calibri" pitchFamily="0" charset="0"/>
                </a:rPr>
                <a:t>a</a:t>
              </a:r>
              <a:r>
                <a:rPr lang="en-US" altLang="zh-CN" sz="3200" b="1" i="0" u="none" strike="noStrike" kern="1200" cap="none" spc="0" baseline="0">
                  <a:solidFill>
                    <a:schemeClr val="accent2"/>
                  </a:solidFill>
                  <a:latin typeface="Times New Roman" pitchFamily="0" charset="0"/>
                  <a:ea typeface="宋体" pitchFamily="0" charset="0"/>
                  <a:cs typeface="Calibri" pitchFamily="0" charset="0"/>
                </a:rPr>
                <a:t>   </a:t>
              </a:r>
              <a:r>
                <a:rPr lang="en-US" altLang="zh-CN" sz="3200" b="1" i="1" u="none" strike="noStrike" kern="1200" cap="none" spc="0" baseline="0">
                  <a:solidFill>
                    <a:schemeClr val="accent2"/>
                  </a:solidFill>
                  <a:latin typeface="Times New Roman" pitchFamily="0" charset="0"/>
                  <a:ea typeface="宋体" pitchFamily="0" charset="0"/>
                  <a:cs typeface="Calibri" pitchFamily="0" charset="0"/>
                </a:rPr>
                <a:t>b</a:t>
              </a:r>
              <a:r>
                <a:rPr lang="en-US" altLang="zh-CN" sz="3200" b="1" i="0" u="none" strike="noStrike" kern="1200" cap="none" spc="0" baseline="0">
                  <a:solidFill>
                    <a:schemeClr val="accent2"/>
                  </a:solidFill>
                  <a:latin typeface="Times New Roman" pitchFamily="0" charset="0"/>
                  <a:ea typeface="宋体" pitchFamily="0" charset="0"/>
                  <a:cs typeface="Calibri" pitchFamily="0" charset="0"/>
                </a:rPr>
                <a:t>   </a:t>
              </a:r>
              <a:r>
                <a:rPr lang="en-US" altLang="zh-CN" sz="3200" b="1" i="1" u="none" strike="noStrike" kern="1200" cap="none" spc="0" baseline="0">
                  <a:solidFill>
                    <a:schemeClr val="accent2"/>
                  </a:solidFill>
                  <a:latin typeface="Times New Roman" pitchFamily="0" charset="0"/>
                  <a:ea typeface="宋体" pitchFamily="0" charset="0"/>
                  <a:cs typeface="Calibri" pitchFamily="0" charset="0"/>
                </a:rPr>
                <a:t>c</a:t>
              </a:r>
              <a:r>
                <a:rPr lang="en-US" altLang="zh-CN" sz="3200" b="1" i="0" u="none" strike="noStrike" kern="1200" cap="none" spc="0" baseline="0">
                  <a:solidFill>
                    <a:schemeClr val="accent2"/>
                  </a:solidFill>
                  <a:latin typeface="Times New Roman" pitchFamily="0" charset="0"/>
                  <a:ea typeface="宋体" pitchFamily="0" charset="0"/>
                  <a:cs typeface="Calibri" pitchFamily="0" charset="0"/>
                </a:rPr>
                <a:t>   </a:t>
              </a:r>
              <a:r>
                <a:rPr lang="en-US" altLang="zh-CN" sz="3200" b="1" i="1" u="none" strike="noStrike" kern="1200" cap="none" spc="0" baseline="0">
                  <a:solidFill>
                    <a:schemeClr val="accent2"/>
                  </a:solidFill>
                  <a:latin typeface="Times New Roman" pitchFamily="0" charset="0"/>
                  <a:ea typeface="宋体" pitchFamily="0" charset="0"/>
                  <a:cs typeface="Calibri" pitchFamily="0" charset="0"/>
                </a:rPr>
                <a:t>d</a:t>
              </a:r>
              <a:r>
                <a:rPr lang="en-US" altLang="zh-CN" sz="3200" b="1" i="0" u="none" strike="noStrike" kern="1200" cap="none" spc="0" baseline="0">
                  <a:solidFill>
                    <a:schemeClr val="accent2"/>
                  </a:solidFill>
                  <a:latin typeface="Times New Roman" pitchFamily="0" charset="0"/>
                  <a:ea typeface="宋体" pitchFamily="0" charset="0"/>
                  <a:cs typeface="Calibri" pitchFamily="0" charset="0"/>
                </a:rPr>
                <a:t>   </a:t>
              </a:r>
              <a:r>
                <a:rPr lang="en-US" altLang="zh-CN" sz="3200" b="1" i="1" u="none" strike="noStrike" kern="1200" cap="none" spc="0" baseline="0">
                  <a:solidFill>
                    <a:schemeClr val="accent2"/>
                  </a:solidFill>
                  <a:latin typeface="Times New Roman" pitchFamily="0" charset="0"/>
                  <a:ea typeface="宋体" pitchFamily="0" charset="0"/>
                  <a:cs typeface="Calibri" pitchFamily="0" charset="0"/>
                </a:rPr>
                <a:t>e</a:t>
              </a:r>
              <a:r>
                <a:rPr lang="en-US" altLang="zh-CN" sz="3200" b="1" i="0" u="none" strike="noStrike" kern="1200" cap="none" spc="0" baseline="0">
                  <a:solidFill>
                    <a:schemeClr val="accent2"/>
                  </a:solidFill>
                  <a:latin typeface="Times New Roman" pitchFamily="0" charset="0"/>
                  <a:ea typeface="宋体" pitchFamily="0" charset="0"/>
                  <a:cs typeface="Calibri" pitchFamily="0" charset="0"/>
                </a:rPr>
                <a:t>   </a:t>
              </a:r>
              <a:r>
                <a:rPr lang="en-US" altLang="zh-CN" sz="3200" b="1" i="1" u="none" strike="noStrike" kern="1200" cap="none" spc="0" baseline="0">
                  <a:solidFill>
                    <a:schemeClr val="accent2"/>
                  </a:solidFill>
                  <a:latin typeface="Times New Roman" pitchFamily="0" charset="0"/>
                  <a:ea typeface="宋体" pitchFamily="0" charset="0"/>
                  <a:cs typeface="Calibri" pitchFamily="0" charset="0"/>
                </a:rPr>
                <a:t>f</a:t>
              </a:r>
              <a:r>
                <a:rPr lang="en-US" altLang="zh-CN" sz="3200" b="1" i="0" u="none" strike="noStrike" kern="1200" cap="none" spc="0" baseline="0">
                  <a:solidFill>
                    <a:schemeClr val="accent2"/>
                  </a:solidFill>
                  <a:latin typeface="Times New Roman" pitchFamily="0" charset="0"/>
                  <a:ea typeface="宋体" pitchFamily="0" charset="0"/>
                  <a:cs typeface="Calibri" pitchFamily="0" charset="0"/>
                </a:rPr>
                <a:t>   </a:t>
              </a:r>
              <a:r>
                <a:rPr lang="en-US" altLang="zh-CN" sz="3200" b="1" i="1" u="none" strike="noStrike" kern="1200" cap="none" spc="0" baseline="0">
                  <a:solidFill>
                    <a:schemeClr val="accent2"/>
                  </a:solidFill>
                  <a:latin typeface="Times New Roman" pitchFamily="0" charset="0"/>
                  <a:ea typeface="宋体" pitchFamily="0" charset="0"/>
                  <a:cs typeface="Calibri" pitchFamily="0" charset="0"/>
                </a:rPr>
                <a:t>g</a:t>
              </a:r>
              <a:r>
                <a:rPr lang="en-US" altLang="zh-CN" sz="3200" b="1" i="0" u="none" strike="noStrike" kern="1200" cap="none" spc="0" baseline="0">
                  <a:solidFill>
                    <a:schemeClr val="accent2"/>
                  </a:solidFill>
                  <a:latin typeface="Times New Roman" pitchFamily="0" charset="0"/>
                  <a:ea typeface="宋体" pitchFamily="0" charset="0"/>
                  <a:cs typeface="Calibri" pitchFamily="0" charset="0"/>
                </a:rPr>
                <a:t> </a:t>
              </a:r>
              <a:endParaRPr lang="zh-CN" altLang="en-US" sz="3200" b="1" i="0" u="none" strike="noStrike" kern="1200" cap="none" spc="0" baseline="0">
                <a:solidFill>
                  <a:schemeClr val="accent2"/>
                </a:solidFill>
                <a:latin typeface="Times New Roman" pitchFamily="0" charset="0"/>
                <a:ea typeface="宋体" pitchFamily="0" charset="0"/>
                <a:cs typeface="Calibri" pitchFamily="0" charset="0"/>
              </a:endParaRPr>
            </a:p>
          </p:txBody>
        </p:sp>
        <p:sp>
          <p:nvSpPr>
            <p:cNvPr id="3335" name="矩形"/>
            <p:cNvSpPr>
              <a:spLocks/>
            </p:cNvSpPr>
            <p:nvPr/>
          </p:nvSpPr>
          <p:spPr>
            <a:xfrm rot="0">
              <a:off x="1143000" y="2057400"/>
              <a:ext cx="3435349" cy="579437"/>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990099"/>
                  </a:solidFill>
                  <a:latin typeface="Times New Roman" pitchFamily="0" charset="0"/>
                  <a:ea typeface="宋体" pitchFamily="0" charset="0"/>
                  <a:cs typeface="Calibri" pitchFamily="0" charset="0"/>
                </a:rPr>
                <a:t>0   1   1   0   0   0   0</a:t>
              </a:r>
              <a:endParaRPr lang="zh-CN" altLang="en-US" sz="3200" b="1" i="0" u="none" strike="noStrike" kern="1200" cap="none" spc="0" baseline="0">
                <a:solidFill>
                  <a:srgbClr val="FFFF00"/>
                </a:solidFill>
                <a:latin typeface="Times New Roman" pitchFamily="0" charset="0"/>
                <a:ea typeface="宋体" pitchFamily="0" charset="0"/>
                <a:cs typeface="Calibri" pitchFamily="0" charset="0"/>
              </a:endParaRPr>
            </a:p>
          </p:txBody>
        </p:sp>
      </p:grpSp>
      <p:sp>
        <p:nvSpPr>
          <p:cNvPr id="3337" name="矩形"/>
          <p:cNvSpPr>
            <a:spLocks/>
          </p:cNvSpPr>
          <p:nvPr/>
        </p:nvSpPr>
        <p:spPr>
          <a:xfrm rot="0">
            <a:off x="1143000" y="2514600"/>
            <a:ext cx="3435350" cy="5794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003366"/>
                </a:solidFill>
                <a:latin typeface="Times New Roman" pitchFamily="0" charset="0"/>
                <a:ea typeface="宋体" pitchFamily="0" charset="0"/>
                <a:cs typeface="Calibri" pitchFamily="0" charset="0"/>
              </a:rPr>
              <a:t>1   1   0   1   1   0   1</a:t>
            </a:r>
            <a:endParaRPr lang="zh-CN" altLang="en-US" sz="3200" b="1" i="0" u="none" strike="noStrike" kern="1200" cap="none" spc="0" baseline="0">
              <a:solidFill>
                <a:srgbClr val="003366"/>
              </a:solidFill>
              <a:latin typeface="Times New Roman" pitchFamily="0" charset="0"/>
              <a:ea typeface="宋体" pitchFamily="0" charset="0"/>
              <a:cs typeface="Calibri" pitchFamily="0" charset="0"/>
            </a:endParaRPr>
          </a:p>
        </p:txBody>
      </p:sp>
      <p:sp>
        <p:nvSpPr>
          <p:cNvPr id="3338" name="矩形"/>
          <p:cNvSpPr>
            <a:spLocks/>
          </p:cNvSpPr>
          <p:nvPr/>
        </p:nvSpPr>
        <p:spPr>
          <a:xfrm rot="0">
            <a:off x="8305800" y="3352800"/>
            <a:ext cx="533400" cy="2701289"/>
          </a:xfrm>
          <a:prstGeom prst="rect"/>
          <a:noFill/>
          <a:ln w="38100" cmpd="sng" cap="sq">
            <a:solidFill>
              <a:srgbClr val="0066CC"/>
            </a:solid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FF0000"/>
                </a:solidFill>
                <a:latin typeface="Times New Roman" pitchFamily="0" charset="0"/>
                <a:ea typeface="宋体" pitchFamily="0" charset="0"/>
                <a:cs typeface="Calibri" pitchFamily="0" charset="0"/>
              </a:rPr>
              <a:t>低电平时发光</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3339" name="矩形"/>
          <p:cNvSpPr>
            <a:spLocks/>
          </p:cNvSpPr>
          <p:nvPr/>
        </p:nvSpPr>
        <p:spPr>
          <a:xfrm flipH="1" rot="0">
            <a:off x="228600" y="3200400"/>
            <a:ext cx="609600" cy="2701289"/>
          </a:xfrm>
          <a:prstGeom prst="rect"/>
          <a:noFill/>
          <a:ln w="38100" cmpd="sng" cap="sq">
            <a:solidFill>
              <a:srgbClr val="0066CC"/>
            </a:solid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FF0000"/>
                </a:solidFill>
                <a:latin typeface="Times New Roman" pitchFamily="0" charset="0"/>
                <a:ea typeface="宋体" pitchFamily="0" charset="0"/>
                <a:cs typeface="Calibri" pitchFamily="0" charset="0"/>
              </a:rPr>
              <a:t>高电平时发光</a:t>
            </a:r>
            <a:endParaRPr lang="zh-CN" altLang="en-US" sz="2800" b="1" i="0" u="none" strike="noStrike" kern="1200" cap="none" spc="0" baseline="0">
              <a:solidFill>
                <a:srgbClr val="00FFFF"/>
              </a:solidFill>
              <a:latin typeface="Times New Roman" pitchFamily="0" charset="0"/>
              <a:ea typeface="宋体" pitchFamily="0" charset="0"/>
              <a:cs typeface="Calibri" pitchFamily="0" charset="0"/>
            </a:endParaRPr>
          </a:p>
        </p:txBody>
      </p:sp>
      <p:grpSp>
        <p:nvGrpSpPr>
          <p:cNvPr id="3429" name="组合"/>
          <p:cNvGrpSpPr>
            <a:grpSpLocks/>
          </p:cNvGrpSpPr>
          <p:nvPr/>
        </p:nvGrpSpPr>
        <p:grpSpPr>
          <a:xfrm>
            <a:off x="4889500" y="3290887"/>
            <a:ext cx="3295649" cy="2805113"/>
            <a:chOff x="4889500" y="3290887"/>
            <a:chExt cx="3295649" cy="2805113"/>
          </a:xfrm>
        </p:grpSpPr>
        <p:sp>
          <p:nvSpPr>
            <p:cNvPr id="3340" name="矩形"/>
            <p:cNvSpPr>
              <a:spLocks/>
            </p:cNvSpPr>
            <p:nvPr/>
          </p:nvSpPr>
          <p:spPr>
            <a:xfrm rot="0">
              <a:off x="5673724" y="5576888"/>
              <a:ext cx="1970088"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zh-CN" altLang="en-US" sz="2800" b="1" i="0" u="none" strike="noStrike" kern="1200" cap="none" spc="0" baseline="0">
                  <a:solidFill>
                    <a:srgbClr val="CC3300"/>
                  </a:solidFill>
                  <a:latin typeface="Times New Roman" pitchFamily="0" charset="0"/>
                  <a:ea typeface="宋体" pitchFamily="0" charset="0"/>
                  <a:cs typeface="Calibri" pitchFamily="0" charset="0"/>
                </a:rPr>
                <a:t>共阳极接法</a:t>
              </a:r>
              <a:endParaRPr lang="zh-CN" altLang="en-US" sz="3200" b="1" i="0" u="none" strike="noStrike" kern="1200" cap="none" spc="0" baseline="0">
                <a:solidFill>
                  <a:srgbClr val="CC3300"/>
                </a:solidFill>
                <a:latin typeface="Times New Roman" pitchFamily="0" charset="0"/>
                <a:ea typeface="宋体" pitchFamily="0" charset="0"/>
                <a:cs typeface="Calibri" pitchFamily="0" charset="0"/>
              </a:endParaRPr>
            </a:p>
          </p:txBody>
        </p:sp>
        <p:sp>
          <p:nvSpPr>
            <p:cNvPr id="3341" name="直线"/>
            <p:cNvSpPr>
              <a:spLocks/>
            </p:cNvSpPr>
            <p:nvPr/>
          </p:nvSpPr>
          <p:spPr>
            <a:xfrm flipV="1" rot="0">
              <a:off x="5278437" y="3976688"/>
              <a:ext cx="2754313" cy="0"/>
            </a:xfrm>
            <a:prstGeom prst="line"/>
            <a:noFill/>
            <a:ln w="28575" cmpd="sng" cap="flat">
              <a:solidFill>
                <a:srgbClr val="000099"/>
              </a:solidFill>
              <a:prstDash val="solid"/>
              <a:round/>
            </a:ln>
          </p:spPr>
        </p:sp>
        <p:grpSp>
          <p:nvGrpSpPr>
            <p:cNvPr id="3352" name="组合"/>
            <p:cNvGrpSpPr>
              <a:grpSpLocks/>
            </p:cNvGrpSpPr>
            <p:nvPr/>
          </p:nvGrpSpPr>
          <p:grpSpPr>
            <a:xfrm>
              <a:off x="5022850" y="3884613"/>
              <a:ext cx="495298" cy="1350960"/>
              <a:chOff x="5022850" y="3884613"/>
              <a:chExt cx="495298" cy="1350960"/>
            </a:xfrm>
          </p:grpSpPr>
          <p:sp>
            <p:nvSpPr>
              <p:cNvPr id="3342" name="直线"/>
              <p:cNvSpPr>
                <a:spLocks/>
              </p:cNvSpPr>
              <p:nvPr/>
            </p:nvSpPr>
            <p:spPr>
              <a:xfrm rot="10800000">
                <a:off x="5181599" y="3884613"/>
                <a:ext cx="0" cy="1219198"/>
              </a:xfrm>
              <a:prstGeom prst="line"/>
              <a:noFill/>
              <a:ln w="28575" cmpd="sng" cap="flat">
                <a:solidFill>
                  <a:srgbClr val="000099"/>
                </a:solidFill>
                <a:prstDash val="solid"/>
                <a:round/>
              </a:ln>
            </p:spPr>
          </p:sp>
          <p:grpSp>
            <p:nvGrpSpPr>
              <p:cNvPr id="3346" name="组合"/>
              <p:cNvGrpSpPr>
                <a:grpSpLocks/>
              </p:cNvGrpSpPr>
              <p:nvPr/>
            </p:nvGrpSpPr>
            <p:grpSpPr>
              <a:xfrm>
                <a:off x="5038724" y="4343400"/>
                <a:ext cx="288925" cy="304799"/>
                <a:chOff x="5038724" y="4343400"/>
                <a:chExt cx="288925" cy="304799"/>
              </a:xfrm>
            </p:grpSpPr>
            <p:sp>
              <p:nvSpPr>
                <p:cNvPr id="3343" name="直线"/>
                <p:cNvSpPr>
                  <a:spLocks/>
                </p:cNvSpPr>
                <p:nvPr/>
              </p:nvSpPr>
              <p:spPr>
                <a:xfrm rot="0">
                  <a:off x="5038724" y="4343400"/>
                  <a:ext cx="288925" cy="0"/>
                </a:xfrm>
                <a:prstGeom prst="line"/>
                <a:noFill/>
                <a:ln w="28575" cmpd="sng" cap="flat">
                  <a:solidFill>
                    <a:srgbClr val="000099"/>
                  </a:solidFill>
                  <a:prstDash val="solid"/>
                  <a:round/>
                </a:ln>
              </p:spPr>
            </p:sp>
            <p:sp>
              <p:nvSpPr>
                <p:cNvPr id="3344" name="直线"/>
                <p:cNvSpPr>
                  <a:spLocks/>
                </p:cNvSpPr>
                <p:nvPr/>
              </p:nvSpPr>
              <p:spPr>
                <a:xfrm flipH="1" rot="0">
                  <a:off x="5183187" y="4343400"/>
                  <a:ext cx="144462" cy="304799"/>
                </a:xfrm>
                <a:prstGeom prst="line"/>
                <a:noFill/>
                <a:ln w="28575" cmpd="sng" cap="flat">
                  <a:solidFill>
                    <a:srgbClr val="000099"/>
                  </a:solidFill>
                  <a:prstDash val="solid"/>
                  <a:round/>
                </a:ln>
              </p:spPr>
            </p:sp>
            <p:sp>
              <p:nvSpPr>
                <p:cNvPr id="3345" name="直线"/>
                <p:cNvSpPr>
                  <a:spLocks/>
                </p:cNvSpPr>
                <p:nvPr/>
              </p:nvSpPr>
              <p:spPr>
                <a:xfrm rot="0">
                  <a:off x="5038724" y="4343400"/>
                  <a:ext cx="144462" cy="304799"/>
                </a:xfrm>
                <a:prstGeom prst="line"/>
                <a:noFill/>
                <a:ln w="28575" cmpd="sng" cap="flat">
                  <a:solidFill>
                    <a:srgbClr val="000099"/>
                  </a:solidFill>
                  <a:prstDash val="solid"/>
                  <a:round/>
                </a:ln>
              </p:spPr>
            </p:sp>
          </p:grpSp>
          <p:sp>
            <p:nvSpPr>
              <p:cNvPr id="3347" name="直线"/>
              <p:cNvSpPr>
                <a:spLocks/>
              </p:cNvSpPr>
              <p:nvPr/>
            </p:nvSpPr>
            <p:spPr>
              <a:xfrm rot="0">
                <a:off x="5022850" y="4648200"/>
                <a:ext cx="304800" cy="0"/>
              </a:xfrm>
              <a:prstGeom prst="line"/>
              <a:noFill/>
              <a:ln w="28575" cmpd="sng" cap="flat">
                <a:solidFill>
                  <a:srgbClr val="000099"/>
                </a:solidFill>
                <a:prstDash val="solid"/>
                <a:round/>
              </a:ln>
            </p:spPr>
          </p:sp>
          <p:grpSp>
            <p:nvGrpSpPr>
              <p:cNvPr id="3350" name="组合"/>
              <p:cNvGrpSpPr>
                <a:grpSpLocks/>
              </p:cNvGrpSpPr>
              <p:nvPr/>
            </p:nvGrpSpPr>
            <p:grpSpPr>
              <a:xfrm>
                <a:off x="5276850" y="4378325"/>
                <a:ext cx="241299" cy="228599"/>
                <a:chOff x="5276850" y="4378325"/>
                <a:chExt cx="241299" cy="228599"/>
              </a:xfrm>
            </p:grpSpPr>
            <p:sp>
              <p:nvSpPr>
                <p:cNvPr id="3348" name="直线"/>
                <p:cNvSpPr>
                  <a:spLocks/>
                </p:cNvSpPr>
                <p:nvPr/>
              </p:nvSpPr>
              <p:spPr>
                <a:xfrm flipH="1" rot="0">
                  <a:off x="5276850" y="4378325"/>
                  <a:ext cx="165099" cy="152400"/>
                </a:xfrm>
                <a:prstGeom prst="line"/>
                <a:noFill/>
                <a:ln w="19050" cmpd="sng" cap="flat">
                  <a:solidFill>
                    <a:srgbClr val="000099"/>
                  </a:solidFill>
                  <a:prstDash val="solid"/>
                  <a:round/>
                  <a:tailEnd type="triangle" w="med" len="med"/>
                </a:ln>
              </p:spPr>
            </p:sp>
            <p:sp>
              <p:nvSpPr>
                <p:cNvPr id="3349" name="直线"/>
                <p:cNvSpPr>
                  <a:spLocks/>
                </p:cNvSpPr>
                <p:nvPr/>
              </p:nvSpPr>
              <p:spPr>
                <a:xfrm flipH="1" rot="0">
                  <a:off x="5353050" y="4454525"/>
                  <a:ext cx="165099" cy="152400"/>
                </a:xfrm>
                <a:prstGeom prst="line"/>
                <a:noFill/>
                <a:ln w="19050" cmpd="sng" cap="flat">
                  <a:solidFill>
                    <a:srgbClr val="000099"/>
                  </a:solidFill>
                  <a:prstDash val="solid"/>
                  <a:round/>
                  <a:tailEnd type="triangle" w="med" len="med"/>
                </a:ln>
              </p:spPr>
            </p:sp>
          </p:grpSp>
          <p:sp>
            <p:nvSpPr>
              <p:cNvPr id="3351" name="椭圆"/>
              <p:cNvSpPr>
                <a:spLocks/>
              </p:cNvSpPr>
              <p:nvPr/>
            </p:nvSpPr>
            <p:spPr>
              <a:xfrm rot="0">
                <a:off x="5130800" y="5105400"/>
                <a:ext cx="123824" cy="130173"/>
              </a:xfrm>
              <a:prstGeom prst="ellipse"/>
              <a:noFill/>
              <a:ln w="28575" cmpd="sng" cap="flat">
                <a:solidFill>
                  <a:srgbClr val="000099"/>
                </a:solidFill>
                <a:prstDash val="solid"/>
                <a:round/>
              </a:ln>
            </p:spPr>
          </p:sp>
        </p:grpSp>
        <p:grpSp>
          <p:nvGrpSpPr>
            <p:cNvPr id="3360" name="组合"/>
            <p:cNvGrpSpPr>
              <a:grpSpLocks/>
            </p:cNvGrpSpPr>
            <p:nvPr/>
          </p:nvGrpSpPr>
          <p:grpSpPr>
            <a:xfrm>
              <a:off x="5069750" y="5156199"/>
              <a:ext cx="3049448" cy="383539"/>
              <a:chOff x="5069750" y="5156199"/>
              <a:chExt cx="3049448" cy="383539"/>
            </a:xfrm>
          </p:grpSpPr>
          <p:sp>
            <p:nvSpPr>
              <p:cNvPr id="3353" name="矩形"/>
              <p:cNvSpPr>
                <a:spLocks/>
              </p:cNvSpPr>
              <p:nvPr/>
            </p:nvSpPr>
            <p:spPr>
              <a:xfrm rot="0">
                <a:off x="5069750" y="51561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000099"/>
                    </a:solidFill>
                    <a:latin typeface="Times New Roman" pitchFamily="0" charset="0"/>
                    <a:ea typeface="宋体" pitchFamily="0" charset="0"/>
                    <a:cs typeface="Calibri" pitchFamily="0" charset="0"/>
                  </a:rPr>
                  <a:t>a</a:t>
                </a:r>
                <a:endParaRPr lang="zh-CN" altLang="en-US" sz="18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354" name="矩形"/>
              <p:cNvSpPr>
                <a:spLocks/>
              </p:cNvSpPr>
              <p:nvPr/>
            </p:nvSpPr>
            <p:spPr>
              <a:xfrm rot="0">
                <a:off x="5536476" y="51561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000099"/>
                    </a:solidFill>
                    <a:latin typeface="Times New Roman" pitchFamily="0" charset="0"/>
                    <a:ea typeface="宋体" pitchFamily="0" charset="0"/>
                    <a:cs typeface="Calibri" pitchFamily="0" charset="0"/>
                  </a:rPr>
                  <a:t>b</a:t>
                </a:r>
                <a:endParaRPr lang="zh-CN" altLang="en-US" sz="18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355" name="矩形"/>
              <p:cNvSpPr>
                <a:spLocks/>
              </p:cNvSpPr>
              <p:nvPr/>
            </p:nvSpPr>
            <p:spPr>
              <a:xfrm rot="0">
                <a:off x="5997670" y="5160963"/>
                <a:ext cx="293496"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000099"/>
                    </a:solidFill>
                    <a:latin typeface="Times New Roman" pitchFamily="0" charset="0"/>
                    <a:ea typeface="宋体" pitchFamily="0" charset="0"/>
                    <a:cs typeface="Calibri" pitchFamily="0" charset="0"/>
                  </a:rPr>
                  <a:t>c</a:t>
                </a:r>
                <a:endParaRPr lang="zh-CN" altLang="en-US" sz="18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356" name="矩形"/>
              <p:cNvSpPr>
                <a:spLocks/>
              </p:cNvSpPr>
              <p:nvPr/>
            </p:nvSpPr>
            <p:spPr>
              <a:xfrm rot="0">
                <a:off x="7812951" y="51561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000099"/>
                    </a:solidFill>
                    <a:latin typeface="Times New Roman" pitchFamily="0" charset="0"/>
                    <a:ea typeface="宋体" pitchFamily="0" charset="0"/>
                    <a:cs typeface="Calibri" pitchFamily="0" charset="0"/>
                  </a:rPr>
                  <a:t>g</a:t>
                </a:r>
                <a:endParaRPr lang="zh-CN" altLang="en-US" sz="18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357" name="矩形"/>
              <p:cNvSpPr>
                <a:spLocks/>
              </p:cNvSpPr>
              <p:nvPr/>
            </p:nvSpPr>
            <p:spPr>
              <a:xfrm rot="0">
                <a:off x="6436588" y="5181599"/>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000099"/>
                    </a:solidFill>
                    <a:latin typeface="Times New Roman" pitchFamily="0" charset="0"/>
                    <a:ea typeface="宋体" pitchFamily="0" charset="0"/>
                    <a:cs typeface="Calibri" pitchFamily="0" charset="0"/>
                  </a:rPr>
                  <a:t>d</a:t>
                </a:r>
                <a:endParaRPr lang="zh-CN" altLang="en-US" sz="18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358" name="矩形"/>
              <p:cNvSpPr>
                <a:spLocks/>
              </p:cNvSpPr>
              <p:nvPr/>
            </p:nvSpPr>
            <p:spPr>
              <a:xfrm rot="0">
                <a:off x="6894608" y="5156199"/>
                <a:ext cx="293496"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000099"/>
                    </a:solidFill>
                    <a:latin typeface="Times New Roman" pitchFamily="0" charset="0"/>
                    <a:ea typeface="宋体" pitchFamily="0" charset="0"/>
                    <a:cs typeface="Calibri" pitchFamily="0" charset="0"/>
                  </a:rPr>
                  <a:t>e</a:t>
                </a:r>
                <a:endParaRPr lang="zh-CN" altLang="en-US" sz="18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359" name="矩形"/>
              <p:cNvSpPr>
                <a:spLocks/>
              </p:cNvSpPr>
              <p:nvPr/>
            </p:nvSpPr>
            <p:spPr>
              <a:xfrm rot="0">
                <a:off x="7335838" y="5156199"/>
                <a:ext cx="268223"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000099"/>
                    </a:solidFill>
                    <a:latin typeface="Times New Roman" pitchFamily="0" charset="0"/>
                    <a:ea typeface="宋体" pitchFamily="0" charset="0"/>
                    <a:cs typeface="Calibri" pitchFamily="0" charset="0"/>
                  </a:rPr>
                  <a:t>f</a:t>
                </a:r>
                <a:endParaRPr lang="zh-CN" altLang="en-US" sz="1800" b="1" i="1" u="none" strike="noStrike" kern="1200" cap="none" spc="0" baseline="0">
                  <a:solidFill>
                    <a:srgbClr val="000099"/>
                  </a:solidFill>
                  <a:latin typeface="Times New Roman" pitchFamily="0" charset="0"/>
                  <a:ea typeface="宋体" pitchFamily="0" charset="0"/>
                  <a:cs typeface="Calibri" pitchFamily="0" charset="0"/>
                </a:endParaRPr>
              </a:p>
            </p:txBody>
          </p:sp>
        </p:grpSp>
        <p:sp>
          <p:nvSpPr>
            <p:cNvPr id="3361" name="直线"/>
            <p:cNvSpPr>
              <a:spLocks/>
            </p:cNvSpPr>
            <p:nvPr/>
          </p:nvSpPr>
          <p:spPr>
            <a:xfrm flipV="1" rot="0">
              <a:off x="6672263" y="3748087"/>
              <a:ext cx="0" cy="265112"/>
            </a:xfrm>
            <a:prstGeom prst="line"/>
            <a:noFill/>
            <a:ln w="28575" cmpd="sng" cap="flat">
              <a:solidFill>
                <a:srgbClr val="000099"/>
              </a:solidFill>
              <a:prstDash val="solid"/>
              <a:round/>
            </a:ln>
          </p:spPr>
        </p:sp>
        <p:sp>
          <p:nvSpPr>
            <p:cNvPr id="3362" name="椭圆"/>
            <p:cNvSpPr>
              <a:spLocks/>
            </p:cNvSpPr>
            <p:nvPr/>
          </p:nvSpPr>
          <p:spPr>
            <a:xfrm rot="0">
              <a:off x="6626225" y="3633787"/>
              <a:ext cx="95249" cy="114300"/>
            </a:xfrm>
            <a:prstGeom prst="ellipse"/>
            <a:noFill/>
            <a:ln w="28575" cmpd="sng" cap="flat">
              <a:solidFill>
                <a:srgbClr val="000099"/>
              </a:solidFill>
              <a:prstDash val="solid"/>
              <a:round/>
            </a:ln>
          </p:spPr>
        </p:sp>
        <p:grpSp>
          <p:nvGrpSpPr>
            <p:cNvPr id="3373" name="组合"/>
            <p:cNvGrpSpPr>
              <a:grpSpLocks/>
            </p:cNvGrpSpPr>
            <p:nvPr/>
          </p:nvGrpSpPr>
          <p:grpSpPr>
            <a:xfrm>
              <a:off x="5594350" y="3976688"/>
              <a:ext cx="495300" cy="1350960"/>
              <a:chOff x="5594350" y="3976688"/>
              <a:chExt cx="495300" cy="1350960"/>
            </a:xfrm>
          </p:grpSpPr>
          <p:sp>
            <p:nvSpPr>
              <p:cNvPr id="3363" name="直线"/>
              <p:cNvSpPr>
                <a:spLocks/>
              </p:cNvSpPr>
              <p:nvPr/>
            </p:nvSpPr>
            <p:spPr>
              <a:xfrm rot="10800000">
                <a:off x="5753100" y="3976688"/>
                <a:ext cx="0" cy="1219200"/>
              </a:xfrm>
              <a:prstGeom prst="line"/>
              <a:noFill/>
              <a:ln w="28575" cmpd="sng" cap="flat">
                <a:solidFill>
                  <a:srgbClr val="000099"/>
                </a:solidFill>
                <a:prstDash val="solid"/>
                <a:round/>
              </a:ln>
            </p:spPr>
          </p:sp>
          <p:grpSp>
            <p:nvGrpSpPr>
              <p:cNvPr id="3367" name="组合"/>
              <p:cNvGrpSpPr>
                <a:grpSpLocks/>
              </p:cNvGrpSpPr>
              <p:nvPr/>
            </p:nvGrpSpPr>
            <p:grpSpPr>
              <a:xfrm>
                <a:off x="5610225" y="4435475"/>
                <a:ext cx="288925" cy="304799"/>
                <a:chOff x="5610225" y="4435475"/>
                <a:chExt cx="288925" cy="304799"/>
              </a:xfrm>
            </p:grpSpPr>
            <p:sp>
              <p:nvSpPr>
                <p:cNvPr id="3364" name="直线"/>
                <p:cNvSpPr>
                  <a:spLocks/>
                </p:cNvSpPr>
                <p:nvPr/>
              </p:nvSpPr>
              <p:spPr>
                <a:xfrm rot="0">
                  <a:off x="5610225" y="4435475"/>
                  <a:ext cx="288925" cy="0"/>
                </a:xfrm>
                <a:prstGeom prst="line"/>
                <a:noFill/>
                <a:ln w="28575" cmpd="sng" cap="flat">
                  <a:solidFill>
                    <a:srgbClr val="000099"/>
                  </a:solidFill>
                  <a:prstDash val="solid"/>
                  <a:round/>
                </a:ln>
              </p:spPr>
            </p:sp>
            <p:sp>
              <p:nvSpPr>
                <p:cNvPr id="3365" name="直线"/>
                <p:cNvSpPr>
                  <a:spLocks/>
                </p:cNvSpPr>
                <p:nvPr/>
              </p:nvSpPr>
              <p:spPr>
                <a:xfrm flipH="1" rot="0">
                  <a:off x="5754688" y="4435475"/>
                  <a:ext cx="144462" cy="304799"/>
                </a:xfrm>
                <a:prstGeom prst="line"/>
                <a:noFill/>
                <a:ln w="28575" cmpd="sng" cap="flat">
                  <a:solidFill>
                    <a:srgbClr val="000099"/>
                  </a:solidFill>
                  <a:prstDash val="solid"/>
                  <a:round/>
                </a:ln>
              </p:spPr>
            </p:sp>
            <p:sp>
              <p:nvSpPr>
                <p:cNvPr id="3366" name="直线"/>
                <p:cNvSpPr>
                  <a:spLocks/>
                </p:cNvSpPr>
                <p:nvPr/>
              </p:nvSpPr>
              <p:spPr>
                <a:xfrm rot="0">
                  <a:off x="5610225" y="4435475"/>
                  <a:ext cx="144462" cy="304799"/>
                </a:xfrm>
                <a:prstGeom prst="line"/>
                <a:noFill/>
                <a:ln w="28575" cmpd="sng" cap="flat">
                  <a:solidFill>
                    <a:srgbClr val="000099"/>
                  </a:solidFill>
                  <a:prstDash val="solid"/>
                  <a:round/>
                </a:ln>
              </p:spPr>
            </p:sp>
          </p:grpSp>
          <p:sp>
            <p:nvSpPr>
              <p:cNvPr id="3368" name="直线"/>
              <p:cNvSpPr>
                <a:spLocks/>
              </p:cNvSpPr>
              <p:nvPr/>
            </p:nvSpPr>
            <p:spPr>
              <a:xfrm rot="0">
                <a:off x="5594350" y="4740276"/>
                <a:ext cx="304800" cy="0"/>
              </a:xfrm>
              <a:prstGeom prst="line"/>
              <a:noFill/>
              <a:ln w="28575" cmpd="sng" cap="flat">
                <a:solidFill>
                  <a:srgbClr val="000099"/>
                </a:solidFill>
                <a:prstDash val="solid"/>
                <a:round/>
              </a:ln>
            </p:spPr>
          </p:sp>
          <p:grpSp>
            <p:nvGrpSpPr>
              <p:cNvPr id="3371" name="组合"/>
              <p:cNvGrpSpPr>
                <a:grpSpLocks/>
              </p:cNvGrpSpPr>
              <p:nvPr/>
            </p:nvGrpSpPr>
            <p:grpSpPr>
              <a:xfrm>
                <a:off x="5848350" y="4470400"/>
                <a:ext cx="241299" cy="228599"/>
                <a:chOff x="5848350" y="4470400"/>
                <a:chExt cx="241299" cy="228599"/>
              </a:xfrm>
            </p:grpSpPr>
            <p:sp>
              <p:nvSpPr>
                <p:cNvPr id="3369" name="直线"/>
                <p:cNvSpPr>
                  <a:spLocks/>
                </p:cNvSpPr>
                <p:nvPr/>
              </p:nvSpPr>
              <p:spPr>
                <a:xfrm flipH="1" rot="0">
                  <a:off x="5848350" y="4470400"/>
                  <a:ext cx="165099" cy="152400"/>
                </a:xfrm>
                <a:prstGeom prst="line"/>
                <a:noFill/>
                <a:ln w="19050" cmpd="sng" cap="flat">
                  <a:solidFill>
                    <a:srgbClr val="000099"/>
                  </a:solidFill>
                  <a:prstDash val="solid"/>
                  <a:round/>
                  <a:tailEnd type="triangle" w="med" len="med"/>
                </a:ln>
              </p:spPr>
            </p:sp>
            <p:sp>
              <p:nvSpPr>
                <p:cNvPr id="3370" name="直线"/>
                <p:cNvSpPr>
                  <a:spLocks/>
                </p:cNvSpPr>
                <p:nvPr/>
              </p:nvSpPr>
              <p:spPr>
                <a:xfrm flipH="1" rot="0">
                  <a:off x="5924550" y="4546600"/>
                  <a:ext cx="165100" cy="152400"/>
                </a:xfrm>
                <a:prstGeom prst="line"/>
                <a:noFill/>
                <a:ln w="19050" cmpd="sng" cap="flat">
                  <a:solidFill>
                    <a:srgbClr val="000099"/>
                  </a:solidFill>
                  <a:prstDash val="solid"/>
                  <a:round/>
                  <a:tailEnd type="triangle" w="med" len="med"/>
                </a:ln>
              </p:spPr>
            </p:sp>
          </p:grpSp>
          <p:sp>
            <p:nvSpPr>
              <p:cNvPr id="3372" name="椭圆"/>
              <p:cNvSpPr>
                <a:spLocks/>
              </p:cNvSpPr>
              <p:nvPr/>
            </p:nvSpPr>
            <p:spPr>
              <a:xfrm rot="0">
                <a:off x="5702300" y="5197475"/>
                <a:ext cx="123824" cy="130173"/>
              </a:xfrm>
              <a:prstGeom prst="ellipse"/>
              <a:noFill/>
              <a:ln w="28575" cmpd="sng" cap="flat">
                <a:solidFill>
                  <a:srgbClr val="000099"/>
                </a:solidFill>
                <a:prstDash val="solid"/>
                <a:round/>
              </a:ln>
            </p:spPr>
          </p:sp>
        </p:grpSp>
        <p:grpSp>
          <p:nvGrpSpPr>
            <p:cNvPr id="3384" name="组合"/>
            <p:cNvGrpSpPr>
              <a:grpSpLocks/>
            </p:cNvGrpSpPr>
            <p:nvPr/>
          </p:nvGrpSpPr>
          <p:grpSpPr>
            <a:xfrm>
              <a:off x="6051550" y="3976688"/>
              <a:ext cx="495299" cy="1350960"/>
              <a:chOff x="6051550" y="3976688"/>
              <a:chExt cx="495299" cy="1350960"/>
            </a:xfrm>
          </p:grpSpPr>
          <p:sp>
            <p:nvSpPr>
              <p:cNvPr id="3374" name="直线"/>
              <p:cNvSpPr>
                <a:spLocks/>
              </p:cNvSpPr>
              <p:nvPr/>
            </p:nvSpPr>
            <p:spPr>
              <a:xfrm rot="10800000">
                <a:off x="6210299" y="3976688"/>
                <a:ext cx="0" cy="1219200"/>
              </a:xfrm>
              <a:prstGeom prst="line"/>
              <a:noFill/>
              <a:ln w="28575" cmpd="sng" cap="flat">
                <a:solidFill>
                  <a:srgbClr val="000099"/>
                </a:solidFill>
                <a:prstDash val="solid"/>
                <a:round/>
              </a:ln>
            </p:spPr>
          </p:sp>
          <p:grpSp>
            <p:nvGrpSpPr>
              <p:cNvPr id="3378" name="组合"/>
              <p:cNvGrpSpPr>
                <a:grpSpLocks/>
              </p:cNvGrpSpPr>
              <p:nvPr/>
            </p:nvGrpSpPr>
            <p:grpSpPr>
              <a:xfrm>
                <a:off x="6067425" y="4435475"/>
                <a:ext cx="288925" cy="304799"/>
                <a:chOff x="6067425" y="4435475"/>
                <a:chExt cx="288925" cy="304799"/>
              </a:xfrm>
            </p:grpSpPr>
            <p:sp>
              <p:nvSpPr>
                <p:cNvPr id="3375" name="直线"/>
                <p:cNvSpPr>
                  <a:spLocks/>
                </p:cNvSpPr>
                <p:nvPr/>
              </p:nvSpPr>
              <p:spPr>
                <a:xfrm rot="0">
                  <a:off x="6067425" y="4435475"/>
                  <a:ext cx="288925" cy="0"/>
                </a:xfrm>
                <a:prstGeom prst="line"/>
                <a:noFill/>
                <a:ln w="28575" cmpd="sng" cap="flat">
                  <a:solidFill>
                    <a:srgbClr val="000099"/>
                  </a:solidFill>
                  <a:prstDash val="solid"/>
                  <a:round/>
                </a:ln>
              </p:spPr>
            </p:sp>
            <p:sp>
              <p:nvSpPr>
                <p:cNvPr id="3376" name="直线"/>
                <p:cNvSpPr>
                  <a:spLocks/>
                </p:cNvSpPr>
                <p:nvPr/>
              </p:nvSpPr>
              <p:spPr>
                <a:xfrm flipH="1" rot="0">
                  <a:off x="6211888" y="4435475"/>
                  <a:ext cx="144462" cy="304799"/>
                </a:xfrm>
                <a:prstGeom prst="line"/>
                <a:noFill/>
                <a:ln w="28575" cmpd="sng" cap="flat">
                  <a:solidFill>
                    <a:srgbClr val="000099"/>
                  </a:solidFill>
                  <a:prstDash val="solid"/>
                  <a:round/>
                </a:ln>
              </p:spPr>
            </p:sp>
            <p:sp>
              <p:nvSpPr>
                <p:cNvPr id="3377" name="直线"/>
                <p:cNvSpPr>
                  <a:spLocks/>
                </p:cNvSpPr>
                <p:nvPr/>
              </p:nvSpPr>
              <p:spPr>
                <a:xfrm rot="0">
                  <a:off x="6067425" y="4435475"/>
                  <a:ext cx="144462" cy="304799"/>
                </a:xfrm>
                <a:prstGeom prst="line"/>
                <a:noFill/>
                <a:ln w="28575" cmpd="sng" cap="flat">
                  <a:solidFill>
                    <a:srgbClr val="000099"/>
                  </a:solidFill>
                  <a:prstDash val="solid"/>
                  <a:round/>
                </a:ln>
              </p:spPr>
            </p:sp>
          </p:grpSp>
          <p:sp>
            <p:nvSpPr>
              <p:cNvPr id="3379" name="直线"/>
              <p:cNvSpPr>
                <a:spLocks/>
              </p:cNvSpPr>
              <p:nvPr/>
            </p:nvSpPr>
            <p:spPr>
              <a:xfrm rot="0">
                <a:off x="6051550" y="4740276"/>
                <a:ext cx="304800" cy="0"/>
              </a:xfrm>
              <a:prstGeom prst="line"/>
              <a:noFill/>
              <a:ln w="28575" cmpd="sng" cap="flat">
                <a:solidFill>
                  <a:srgbClr val="000099"/>
                </a:solidFill>
                <a:prstDash val="solid"/>
                <a:round/>
              </a:ln>
            </p:spPr>
          </p:sp>
          <p:grpSp>
            <p:nvGrpSpPr>
              <p:cNvPr id="3382" name="组合"/>
              <p:cNvGrpSpPr>
                <a:grpSpLocks/>
              </p:cNvGrpSpPr>
              <p:nvPr/>
            </p:nvGrpSpPr>
            <p:grpSpPr>
              <a:xfrm>
                <a:off x="6305550" y="4470400"/>
                <a:ext cx="241299" cy="228599"/>
                <a:chOff x="6305550" y="4470400"/>
                <a:chExt cx="241299" cy="228599"/>
              </a:xfrm>
            </p:grpSpPr>
            <p:sp>
              <p:nvSpPr>
                <p:cNvPr id="3380" name="直线"/>
                <p:cNvSpPr>
                  <a:spLocks/>
                </p:cNvSpPr>
                <p:nvPr/>
              </p:nvSpPr>
              <p:spPr>
                <a:xfrm flipH="1" rot="0">
                  <a:off x="6305550" y="4470400"/>
                  <a:ext cx="165100" cy="152400"/>
                </a:xfrm>
                <a:prstGeom prst="line"/>
                <a:noFill/>
                <a:ln w="19050" cmpd="sng" cap="flat">
                  <a:solidFill>
                    <a:srgbClr val="000099"/>
                  </a:solidFill>
                  <a:prstDash val="solid"/>
                  <a:round/>
                  <a:tailEnd type="triangle" w="med" len="med"/>
                </a:ln>
              </p:spPr>
            </p:sp>
            <p:sp>
              <p:nvSpPr>
                <p:cNvPr id="3381" name="直线"/>
                <p:cNvSpPr>
                  <a:spLocks/>
                </p:cNvSpPr>
                <p:nvPr/>
              </p:nvSpPr>
              <p:spPr>
                <a:xfrm flipH="1" rot="0">
                  <a:off x="6381750" y="4546600"/>
                  <a:ext cx="165099" cy="152400"/>
                </a:xfrm>
                <a:prstGeom prst="line"/>
                <a:noFill/>
                <a:ln w="19050" cmpd="sng" cap="flat">
                  <a:solidFill>
                    <a:srgbClr val="000099"/>
                  </a:solidFill>
                  <a:prstDash val="solid"/>
                  <a:round/>
                  <a:tailEnd type="triangle" w="med" len="med"/>
                </a:ln>
              </p:spPr>
            </p:sp>
          </p:grpSp>
          <p:sp>
            <p:nvSpPr>
              <p:cNvPr id="3383" name="椭圆"/>
              <p:cNvSpPr>
                <a:spLocks/>
              </p:cNvSpPr>
              <p:nvPr/>
            </p:nvSpPr>
            <p:spPr>
              <a:xfrm rot="0">
                <a:off x="6159500" y="5197475"/>
                <a:ext cx="123824" cy="130173"/>
              </a:xfrm>
              <a:prstGeom prst="ellipse"/>
              <a:noFill/>
              <a:ln w="28575" cmpd="sng" cap="flat">
                <a:solidFill>
                  <a:srgbClr val="000099"/>
                </a:solidFill>
                <a:prstDash val="solid"/>
                <a:round/>
              </a:ln>
            </p:spPr>
          </p:sp>
        </p:grpSp>
        <p:grpSp>
          <p:nvGrpSpPr>
            <p:cNvPr id="3395" name="组合"/>
            <p:cNvGrpSpPr>
              <a:grpSpLocks/>
            </p:cNvGrpSpPr>
            <p:nvPr/>
          </p:nvGrpSpPr>
          <p:grpSpPr>
            <a:xfrm>
              <a:off x="6508749" y="3976688"/>
              <a:ext cx="495301" cy="1350960"/>
              <a:chOff x="6508749" y="3976688"/>
              <a:chExt cx="495301" cy="1350960"/>
            </a:xfrm>
          </p:grpSpPr>
          <p:sp>
            <p:nvSpPr>
              <p:cNvPr id="3385" name="直线"/>
              <p:cNvSpPr>
                <a:spLocks/>
              </p:cNvSpPr>
              <p:nvPr/>
            </p:nvSpPr>
            <p:spPr>
              <a:xfrm rot="10800000">
                <a:off x="6667499" y="3976688"/>
                <a:ext cx="0" cy="1219200"/>
              </a:xfrm>
              <a:prstGeom prst="line"/>
              <a:noFill/>
              <a:ln w="28575" cmpd="sng" cap="flat">
                <a:solidFill>
                  <a:srgbClr val="000099"/>
                </a:solidFill>
                <a:prstDash val="solid"/>
                <a:round/>
              </a:ln>
            </p:spPr>
          </p:sp>
          <p:grpSp>
            <p:nvGrpSpPr>
              <p:cNvPr id="3389" name="组合"/>
              <p:cNvGrpSpPr>
                <a:grpSpLocks/>
              </p:cNvGrpSpPr>
              <p:nvPr/>
            </p:nvGrpSpPr>
            <p:grpSpPr>
              <a:xfrm>
                <a:off x="6524624" y="4435475"/>
                <a:ext cx="288926" cy="304799"/>
                <a:chOff x="6524624" y="4435475"/>
                <a:chExt cx="288926" cy="304799"/>
              </a:xfrm>
            </p:grpSpPr>
            <p:sp>
              <p:nvSpPr>
                <p:cNvPr id="3386" name="直线"/>
                <p:cNvSpPr>
                  <a:spLocks/>
                </p:cNvSpPr>
                <p:nvPr/>
              </p:nvSpPr>
              <p:spPr>
                <a:xfrm rot="0">
                  <a:off x="6524624" y="4435475"/>
                  <a:ext cx="288925" cy="0"/>
                </a:xfrm>
                <a:prstGeom prst="line"/>
                <a:noFill/>
                <a:ln w="28575" cmpd="sng" cap="flat">
                  <a:solidFill>
                    <a:srgbClr val="000099"/>
                  </a:solidFill>
                  <a:prstDash val="solid"/>
                  <a:round/>
                </a:ln>
              </p:spPr>
            </p:sp>
            <p:sp>
              <p:nvSpPr>
                <p:cNvPr id="3387" name="直线"/>
                <p:cNvSpPr>
                  <a:spLocks/>
                </p:cNvSpPr>
                <p:nvPr/>
              </p:nvSpPr>
              <p:spPr>
                <a:xfrm flipH="1" rot="0">
                  <a:off x="6669088" y="4435475"/>
                  <a:ext cx="144462" cy="304799"/>
                </a:xfrm>
                <a:prstGeom prst="line"/>
                <a:noFill/>
                <a:ln w="28575" cmpd="sng" cap="flat">
                  <a:solidFill>
                    <a:srgbClr val="000099"/>
                  </a:solidFill>
                  <a:prstDash val="solid"/>
                  <a:round/>
                </a:ln>
              </p:spPr>
            </p:sp>
            <p:sp>
              <p:nvSpPr>
                <p:cNvPr id="3388" name="直线"/>
                <p:cNvSpPr>
                  <a:spLocks/>
                </p:cNvSpPr>
                <p:nvPr/>
              </p:nvSpPr>
              <p:spPr>
                <a:xfrm rot="0">
                  <a:off x="6524624" y="4435475"/>
                  <a:ext cx="144462" cy="304799"/>
                </a:xfrm>
                <a:prstGeom prst="line"/>
                <a:noFill/>
                <a:ln w="28575" cmpd="sng" cap="flat">
                  <a:solidFill>
                    <a:srgbClr val="000099"/>
                  </a:solidFill>
                  <a:prstDash val="solid"/>
                  <a:round/>
                </a:ln>
              </p:spPr>
            </p:sp>
          </p:grpSp>
          <p:sp>
            <p:nvSpPr>
              <p:cNvPr id="3390" name="直线"/>
              <p:cNvSpPr>
                <a:spLocks/>
              </p:cNvSpPr>
              <p:nvPr/>
            </p:nvSpPr>
            <p:spPr>
              <a:xfrm rot="0">
                <a:off x="6508749" y="4740276"/>
                <a:ext cx="304800" cy="0"/>
              </a:xfrm>
              <a:prstGeom prst="line"/>
              <a:noFill/>
              <a:ln w="28575" cmpd="sng" cap="flat">
                <a:solidFill>
                  <a:srgbClr val="000099"/>
                </a:solidFill>
                <a:prstDash val="solid"/>
                <a:round/>
              </a:ln>
            </p:spPr>
          </p:sp>
          <p:grpSp>
            <p:nvGrpSpPr>
              <p:cNvPr id="3393" name="组合"/>
              <p:cNvGrpSpPr>
                <a:grpSpLocks/>
              </p:cNvGrpSpPr>
              <p:nvPr/>
            </p:nvGrpSpPr>
            <p:grpSpPr>
              <a:xfrm>
                <a:off x="6762750" y="4470400"/>
                <a:ext cx="241301" cy="228599"/>
                <a:chOff x="6762750" y="4470400"/>
                <a:chExt cx="241301" cy="228599"/>
              </a:xfrm>
            </p:grpSpPr>
            <p:sp>
              <p:nvSpPr>
                <p:cNvPr id="3391" name="直线"/>
                <p:cNvSpPr>
                  <a:spLocks/>
                </p:cNvSpPr>
                <p:nvPr/>
              </p:nvSpPr>
              <p:spPr>
                <a:xfrm flipH="1" rot="0">
                  <a:off x="6762750" y="4470400"/>
                  <a:ext cx="165100" cy="152400"/>
                </a:xfrm>
                <a:prstGeom prst="line"/>
                <a:noFill/>
                <a:ln w="19050" cmpd="sng" cap="flat">
                  <a:solidFill>
                    <a:srgbClr val="000099"/>
                  </a:solidFill>
                  <a:prstDash val="solid"/>
                  <a:round/>
                  <a:tailEnd type="triangle" w="med" len="med"/>
                </a:ln>
              </p:spPr>
            </p:sp>
            <p:sp>
              <p:nvSpPr>
                <p:cNvPr id="3392" name="直线"/>
                <p:cNvSpPr>
                  <a:spLocks/>
                </p:cNvSpPr>
                <p:nvPr/>
              </p:nvSpPr>
              <p:spPr>
                <a:xfrm flipH="1" rot="0">
                  <a:off x="6838951" y="4546600"/>
                  <a:ext cx="165100" cy="152400"/>
                </a:xfrm>
                <a:prstGeom prst="line"/>
                <a:noFill/>
                <a:ln w="19050" cmpd="sng" cap="flat">
                  <a:solidFill>
                    <a:srgbClr val="000099"/>
                  </a:solidFill>
                  <a:prstDash val="solid"/>
                  <a:round/>
                  <a:tailEnd type="triangle" w="med" len="med"/>
                </a:ln>
              </p:spPr>
            </p:sp>
          </p:grpSp>
          <p:sp>
            <p:nvSpPr>
              <p:cNvPr id="3394" name="椭圆"/>
              <p:cNvSpPr>
                <a:spLocks/>
              </p:cNvSpPr>
              <p:nvPr/>
            </p:nvSpPr>
            <p:spPr>
              <a:xfrm rot="0">
                <a:off x="6616700" y="5197475"/>
                <a:ext cx="123824" cy="130173"/>
              </a:xfrm>
              <a:prstGeom prst="ellipse"/>
              <a:noFill/>
              <a:ln w="28575" cmpd="sng" cap="flat">
                <a:solidFill>
                  <a:srgbClr val="000099"/>
                </a:solidFill>
                <a:prstDash val="solid"/>
                <a:round/>
              </a:ln>
            </p:spPr>
          </p:sp>
        </p:grpSp>
        <p:grpSp>
          <p:nvGrpSpPr>
            <p:cNvPr id="3406" name="组合"/>
            <p:cNvGrpSpPr>
              <a:grpSpLocks/>
            </p:cNvGrpSpPr>
            <p:nvPr/>
          </p:nvGrpSpPr>
          <p:grpSpPr>
            <a:xfrm>
              <a:off x="6965951" y="3976688"/>
              <a:ext cx="495299" cy="1350960"/>
              <a:chOff x="6965951" y="3976688"/>
              <a:chExt cx="495299" cy="1350960"/>
            </a:xfrm>
          </p:grpSpPr>
          <p:sp>
            <p:nvSpPr>
              <p:cNvPr id="3396" name="直线"/>
              <p:cNvSpPr>
                <a:spLocks/>
              </p:cNvSpPr>
              <p:nvPr/>
            </p:nvSpPr>
            <p:spPr>
              <a:xfrm rot="10800000">
                <a:off x="7124700" y="3976688"/>
                <a:ext cx="0" cy="1219200"/>
              </a:xfrm>
              <a:prstGeom prst="line"/>
              <a:noFill/>
              <a:ln w="28575" cmpd="sng" cap="flat">
                <a:solidFill>
                  <a:srgbClr val="000099"/>
                </a:solidFill>
                <a:prstDash val="solid"/>
                <a:round/>
              </a:ln>
            </p:spPr>
          </p:sp>
          <p:grpSp>
            <p:nvGrpSpPr>
              <p:cNvPr id="3400" name="组合"/>
              <p:cNvGrpSpPr>
                <a:grpSpLocks/>
              </p:cNvGrpSpPr>
              <p:nvPr/>
            </p:nvGrpSpPr>
            <p:grpSpPr>
              <a:xfrm>
                <a:off x="6981826" y="4435475"/>
                <a:ext cx="288923" cy="304799"/>
                <a:chOff x="6981826" y="4435475"/>
                <a:chExt cx="288923" cy="304799"/>
              </a:xfrm>
            </p:grpSpPr>
            <p:sp>
              <p:nvSpPr>
                <p:cNvPr id="3397" name="直线"/>
                <p:cNvSpPr>
                  <a:spLocks/>
                </p:cNvSpPr>
                <p:nvPr/>
              </p:nvSpPr>
              <p:spPr>
                <a:xfrm rot="0">
                  <a:off x="6981826" y="4435475"/>
                  <a:ext cx="288923" cy="0"/>
                </a:xfrm>
                <a:prstGeom prst="line"/>
                <a:noFill/>
                <a:ln w="28575" cmpd="sng" cap="flat">
                  <a:solidFill>
                    <a:srgbClr val="000099"/>
                  </a:solidFill>
                  <a:prstDash val="solid"/>
                  <a:round/>
                </a:ln>
              </p:spPr>
            </p:sp>
            <p:sp>
              <p:nvSpPr>
                <p:cNvPr id="3398" name="直线"/>
                <p:cNvSpPr>
                  <a:spLocks/>
                </p:cNvSpPr>
                <p:nvPr/>
              </p:nvSpPr>
              <p:spPr>
                <a:xfrm flipH="1" rot="0">
                  <a:off x="7126288" y="4435475"/>
                  <a:ext cx="144461" cy="304799"/>
                </a:xfrm>
                <a:prstGeom prst="line"/>
                <a:noFill/>
                <a:ln w="28575" cmpd="sng" cap="flat">
                  <a:solidFill>
                    <a:srgbClr val="000099"/>
                  </a:solidFill>
                  <a:prstDash val="solid"/>
                  <a:round/>
                </a:ln>
              </p:spPr>
            </p:sp>
            <p:sp>
              <p:nvSpPr>
                <p:cNvPr id="3399" name="直线"/>
                <p:cNvSpPr>
                  <a:spLocks/>
                </p:cNvSpPr>
                <p:nvPr/>
              </p:nvSpPr>
              <p:spPr>
                <a:xfrm rot="0">
                  <a:off x="6981826" y="4435475"/>
                  <a:ext cx="144462" cy="304799"/>
                </a:xfrm>
                <a:prstGeom prst="line"/>
                <a:noFill/>
                <a:ln w="28575" cmpd="sng" cap="flat">
                  <a:solidFill>
                    <a:srgbClr val="000099"/>
                  </a:solidFill>
                  <a:prstDash val="solid"/>
                  <a:round/>
                </a:ln>
              </p:spPr>
            </p:sp>
          </p:grpSp>
          <p:sp>
            <p:nvSpPr>
              <p:cNvPr id="3401" name="直线"/>
              <p:cNvSpPr>
                <a:spLocks/>
              </p:cNvSpPr>
              <p:nvPr/>
            </p:nvSpPr>
            <p:spPr>
              <a:xfrm rot="0">
                <a:off x="6965951" y="4740276"/>
                <a:ext cx="304798" cy="0"/>
              </a:xfrm>
              <a:prstGeom prst="line"/>
              <a:noFill/>
              <a:ln w="28575" cmpd="sng" cap="flat">
                <a:solidFill>
                  <a:srgbClr val="000099"/>
                </a:solidFill>
                <a:prstDash val="solid"/>
                <a:round/>
              </a:ln>
            </p:spPr>
          </p:sp>
          <p:grpSp>
            <p:nvGrpSpPr>
              <p:cNvPr id="3404" name="组合"/>
              <p:cNvGrpSpPr>
                <a:grpSpLocks/>
              </p:cNvGrpSpPr>
              <p:nvPr/>
            </p:nvGrpSpPr>
            <p:grpSpPr>
              <a:xfrm>
                <a:off x="7219950" y="4470400"/>
                <a:ext cx="241299" cy="228599"/>
                <a:chOff x="7219950" y="4470400"/>
                <a:chExt cx="241299" cy="228599"/>
              </a:xfrm>
            </p:grpSpPr>
            <p:sp>
              <p:nvSpPr>
                <p:cNvPr id="3402" name="直线"/>
                <p:cNvSpPr>
                  <a:spLocks/>
                </p:cNvSpPr>
                <p:nvPr/>
              </p:nvSpPr>
              <p:spPr>
                <a:xfrm flipH="1" rot="0">
                  <a:off x="7219950" y="4470400"/>
                  <a:ext cx="165100" cy="152400"/>
                </a:xfrm>
                <a:prstGeom prst="line"/>
                <a:noFill/>
                <a:ln w="19050" cmpd="sng" cap="flat">
                  <a:solidFill>
                    <a:srgbClr val="000099"/>
                  </a:solidFill>
                  <a:prstDash val="solid"/>
                  <a:round/>
                  <a:tailEnd type="triangle" w="med" len="med"/>
                </a:ln>
              </p:spPr>
            </p:sp>
            <p:sp>
              <p:nvSpPr>
                <p:cNvPr id="3403" name="直线"/>
                <p:cNvSpPr>
                  <a:spLocks/>
                </p:cNvSpPr>
                <p:nvPr/>
              </p:nvSpPr>
              <p:spPr>
                <a:xfrm flipH="1" rot="0">
                  <a:off x="7296150" y="4546600"/>
                  <a:ext cx="165100" cy="152400"/>
                </a:xfrm>
                <a:prstGeom prst="line"/>
                <a:noFill/>
                <a:ln w="19050" cmpd="sng" cap="flat">
                  <a:solidFill>
                    <a:srgbClr val="000099"/>
                  </a:solidFill>
                  <a:prstDash val="solid"/>
                  <a:round/>
                  <a:tailEnd type="triangle" w="med" len="med"/>
                </a:ln>
              </p:spPr>
            </p:sp>
          </p:grpSp>
          <p:sp>
            <p:nvSpPr>
              <p:cNvPr id="3405" name="椭圆"/>
              <p:cNvSpPr>
                <a:spLocks/>
              </p:cNvSpPr>
              <p:nvPr/>
            </p:nvSpPr>
            <p:spPr>
              <a:xfrm rot="0">
                <a:off x="7073900" y="5197475"/>
                <a:ext cx="123824" cy="130173"/>
              </a:xfrm>
              <a:prstGeom prst="ellipse"/>
              <a:noFill/>
              <a:ln w="28575" cmpd="sng" cap="flat">
                <a:solidFill>
                  <a:srgbClr val="000099"/>
                </a:solidFill>
                <a:prstDash val="solid"/>
                <a:round/>
              </a:ln>
            </p:spPr>
          </p:sp>
        </p:grpSp>
        <p:grpSp>
          <p:nvGrpSpPr>
            <p:cNvPr id="3417" name="组合"/>
            <p:cNvGrpSpPr>
              <a:grpSpLocks/>
            </p:cNvGrpSpPr>
            <p:nvPr/>
          </p:nvGrpSpPr>
          <p:grpSpPr>
            <a:xfrm>
              <a:off x="7423150" y="3976688"/>
              <a:ext cx="495298" cy="1350960"/>
              <a:chOff x="7423150" y="3976688"/>
              <a:chExt cx="495298" cy="1350960"/>
            </a:xfrm>
          </p:grpSpPr>
          <p:sp>
            <p:nvSpPr>
              <p:cNvPr id="3407" name="直线"/>
              <p:cNvSpPr>
                <a:spLocks/>
              </p:cNvSpPr>
              <p:nvPr/>
            </p:nvSpPr>
            <p:spPr>
              <a:xfrm rot="10800000">
                <a:off x="7581900" y="3976688"/>
                <a:ext cx="0" cy="1219200"/>
              </a:xfrm>
              <a:prstGeom prst="line"/>
              <a:noFill/>
              <a:ln w="28575" cmpd="sng" cap="flat">
                <a:solidFill>
                  <a:srgbClr val="000099"/>
                </a:solidFill>
                <a:prstDash val="solid"/>
                <a:round/>
              </a:ln>
            </p:spPr>
          </p:sp>
          <p:grpSp>
            <p:nvGrpSpPr>
              <p:cNvPr id="3411" name="组合"/>
              <p:cNvGrpSpPr>
                <a:grpSpLocks/>
              </p:cNvGrpSpPr>
              <p:nvPr/>
            </p:nvGrpSpPr>
            <p:grpSpPr>
              <a:xfrm>
                <a:off x="7439025" y="4435475"/>
                <a:ext cx="288925" cy="304799"/>
                <a:chOff x="7439025" y="4435475"/>
                <a:chExt cx="288925" cy="304799"/>
              </a:xfrm>
            </p:grpSpPr>
            <p:sp>
              <p:nvSpPr>
                <p:cNvPr id="3408" name="直线"/>
                <p:cNvSpPr>
                  <a:spLocks/>
                </p:cNvSpPr>
                <p:nvPr/>
              </p:nvSpPr>
              <p:spPr>
                <a:xfrm rot="0">
                  <a:off x="7439025" y="4435475"/>
                  <a:ext cx="288925" cy="0"/>
                </a:xfrm>
                <a:prstGeom prst="line"/>
                <a:noFill/>
                <a:ln w="28575" cmpd="sng" cap="flat">
                  <a:solidFill>
                    <a:srgbClr val="000099"/>
                  </a:solidFill>
                  <a:prstDash val="solid"/>
                  <a:round/>
                </a:ln>
              </p:spPr>
            </p:sp>
            <p:sp>
              <p:nvSpPr>
                <p:cNvPr id="3409" name="直线"/>
                <p:cNvSpPr>
                  <a:spLocks/>
                </p:cNvSpPr>
                <p:nvPr/>
              </p:nvSpPr>
              <p:spPr>
                <a:xfrm flipH="1" rot="0">
                  <a:off x="7583488" y="4435475"/>
                  <a:ext cx="144462" cy="304799"/>
                </a:xfrm>
                <a:prstGeom prst="line"/>
                <a:noFill/>
                <a:ln w="28575" cmpd="sng" cap="flat">
                  <a:solidFill>
                    <a:srgbClr val="000099"/>
                  </a:solidFill>
                  <a:prstDash val="solid"/>
                  <a:round/>
                </a:ln>
              </p:spPr>
            </p:sp>
            <p:sp>
              <p:nvSpPr>
                <p:cNvPr id="3410" name="直线"/>
                <p:cNvSpPr>
                  <a:spLocks/>
                </p:cNvSpPr>
                <p:nvPr/>
              </p:nvSpPr>
              <p:spPr>
                <a:xfrm rot="0">
                  <a:off x="7439025" y="4435475"/>
                  <a:ext cx="144462" cy="304799"/>
                </a:xfrm>
                <a:prstGeom prst="line"/>
                <a:noFill/>
                <a:ln w="28575" cmpd="sng" cap="flat">
                  <a:solidFill>
                    <a:srgbClr val="000099"/>
                  </a:solidFill>
                  <a:prstDash val="solid"/>
                  <a:round/>
                </a:ln>
              </p:spPr>
            </p:sp>
          </p:grpSp>
          <p:sp>
            <p:nvSpPr>
              <p:cNvPr id="3412" name="直线"/>
              <p:cNvSpPr>
                <a:spLocks/>
              </p:cNvSpPr>
              <p:nvPr/>
            </p:nvSpPr>
            <p:spPr>
              <a:xfrm rot="0">
                <a:off x="7423150" y="4740276"/>
                <a:ext cx="304800" cy="0"/>
              </a:xfrm>
              <a:prstGeom prst="line"/>
              <a:noFill/>
              <a:ln w="28575" cmpd="sng" cap="flat">
                <a:solidFill>
                  <a:srgbClr val="000099"/>
                </a:solidFill>
                <a:prstDash val="solid"/>
                <a:round/>
              </a:ln>
            </p:spPr>
          </p:sp>
          <p:grpSp>
            <p:nvGrpSpPr>
              <p:cNvPr id="3415" name="组合"/>
              <p:cNvGrpSpPr>
                <a:grpSpLocks/>
              </p:cNvGrpSpPr>
              <p:nvPr/>
            </p:nvGrpSpPr>
            <p:grpSpPr>
              <a:xfrm>
                <a:off x="7677151" y="4470400"/>
                <a:ext cx="241297" cy="228599"/>
                <a:chOff x="7677151" y="4470400"/>
                <a:chExt cx="241297" cy="228599"/>
              </a:xfrm>
            </p:grpSpPr>
            <p:sp>
              <p:nvSpPr>
                <p:cNvPr id="3413" name="直线"/>
                <p:cNvSpPr>
                  <a:spLocks/>
                </p:cNvSpPr>
                <p:nvPr/>
              </p:nvSpPr>
              <p:spPr>
                <a:xfrm flipH="1" rot="0">
                  <a:off x="7677151" y="4470400"/>
                  <a:ext cx="165100" cy="152400"/>
                </a:xfrm>
                <a:prstGeom prst="line"/>
                <a:noFill/>
                <a:ln w="19050" cmpd="sng" cap="flat">
                  <a:solidFill>
                    <a:srgbClr val="000099"/>
                  </a:solidFill>
                  <a:prstDash val="solid"/>
                  <a:round/>
                  <a:tailEnd type="triangle" w="med" len="med"/>
                </a:ln>
              </p:spPr>
            </p:sp>
            <p:sp>
              <p:nvSpPr>
                <p:cNvPr id="3414" name="直线"/>
                <p:cNvSpPr>
                  <a:spLocks/>
                </p:cNvSpPr>
                <p:nvPr/>
              </p:nvSpPr>
              <p:spPr>
                <a:xfrm flipH="1" rot="0">
                  <a:off x="7753349" y="4546600"/>
                  <a:ext cx="165100" cy="152400"/>
                </a:xfrm>
                <a:prstGeom prst="line"/>
                <a:noFill/>
                <a:ln w="19050" cmpd="sng" cap="flat">
                  <a:solidFill>
                    <a:srgbClr val="000099"/>
                  </a:solidFill>
                  <a:prstDash val="solid"/>
                  <a:round/>
                  <a:tailEnd type="triangle" w="med" len="med"/>
                </a:ln>
              </p:spPr>
            </p:sp>
          </p:grpSp>
          <p:sp>
            <p:nvSpPr>
              <p:cNvPr id="3416" name="椭圆"/>
              <p:cNvSpPr>
                <a:spLocks/>
              </p:cNvSpPr>
              <p:nvPr/>
            </p:nvSpPr>
            <p:spPr>
              <a:xfrm rot="0">
                <a:off x="7531100" y="5197475"/>
                <a:ext cx="123824" cy="130173"/>
              </a:xfrm>
              <a:prstGeom prst="ellipse"/>
              <a:noFill/>
              <a:ln w="28575" cmpd="sng" cap="flat">
                <a:solidFill>
                  <a:srgbClr val="000099"/>
                </a:solidFill>
                <a:prstDash val="solid"/>
                <a:round/>
              </a:ln>
            </p:spPr>
          </p:sp>
        </p:grpSp>
        <p:sp>
          <p:nvSpPr>
            <p:cNvPr id="3418" name="直线"/>
            <p:cNvSpPr>
              <a:spLocks/>
            </p:cNvSpPr>
            <p:nvPr/>
          </p:nvSpPr>
          <p:spPr>
            <a:xfrm rot="10800000">
              <a:off x="8039100" y="3976688"/>
              <a:ext cx="0" cy="1219200"/>
            </a:xfrm>
            <a:prstGeom prst="line"/>
            <a:noFill/>
            <a:ln w="28575" cmpd="sng" cap="flat">
              <a:solidFill>
                <a:srgbClr val="000099"/>
              </a:solidFill>
              <a:prstDash val="solid"/>
              <a:round/>
            </a:ln>
          </p:spPr>
        </p:sp>
        <p:grpSp>
          <p:nvGrpSpPr>
            <p:cNvPr id="3422" name="组合"/>
            <p:cNvGrpSpPr>
              <a:grpSpLocks/>
            </p:cNvGrpSpPr>
            <p:nvPr/>
          </p:nvGrpSpPr>
          <p:grpSpPr>
            <a:xfrm>
              <a:off x="7896224" y="4435475"/>
              <a:ext cx="288925" cy="304799"/>
              <a:chOff x="7896224" y="4435475"/>
              <a:chExt cx="288925" cy="304799"/>
            </a:xfrm>
          </p:grpSpPr>
          <p:sp>
            <p:nvSpPr>
              <p:cNvPr id="3419" name="直线"/>
              <p:cNvSpPr>
                <a:spLocks/>
              </p:cNvSpPr>
              <p:nvPr/>
            </p:nvSpPr>
            <p:spPr>
              <a:xfrm rot="0">
                <a:off x="7896224" y="4435475"/>
                <a:ext cx="288925" cy="0"/>
              </a:xfrm>
              <a:prstGeom prst="line"/>
              <a:noFill/>
              <a:ln w="28575" cmpd="sng" cap="flat">
                <a:solidFill>
                  <a:srgbClr val="000099"/>
                </a:solidFill>
                <a:prstDash val="solid"/>
                <a:round/>
              </a:ln>
            </p:spPr>
          </p:sp>
          <p:sp>
            <p:nvSpPr>
              <p:cNvPr id="3420" name="直线"/>
              <p:cNvSpPr>
                <a:spLocks/>
              </p:cNvSpPr>
              <p:nvPr/>
            </p:nvSpPr>
            <p:spPr>
              <a:xfrm flipH="1" rot="0">
                <a:off x="8040687" y="4435475"/>
                <a:ext cx="144462" cy="304799"/>
              </a:xfrm>
              <a:prstGeom prst="line"/>
              <a:noFill/>
              <a:ln w="28575" cmpd="sng" cap="flat">
                <a:solidFill>
                  <a:srgbClr val="000099"/>
                </a:solidFill>
                <a:prstDash val="solid"/>
                <a:round/>
              </a:ln>
            </p:spPr>
          </p:sp>
          <p:sp>
            <p:nvSpPr>
              <p:cNvPr id="3421" name="直线"/>
              <p:cNvSpPr>
                <a:spLocks/>
              </p:cNvSpPr>
              <p:nvPr/>
            </p:nvSpPr>
            <p:spPr>
              <a:xfrm rot="0">
                <a:off x="7896224" y="4435475"/>
                <a:ext cx="144462" cy="304799"/>
              </a:xfrm>
              <a:prstGeom prst="line"/>
              <a:noFill/>
              <a:ln w="28575" cmpd="sng" cap="flat">
                <a:solidFill>
                  <a:srgbClr val="000099"/>
                </a:solidFill>
                <a:prstDash val="solid"/>
                <a:round/>
              </a:ln>
            </p:spPr>
          </p:sp>
        </p:grpSp>
        <p:sp>
          <p:nvSpPr>
            <p:cNvPr id="3423" name="直线"/>
            <p:cNvSpPr>
              <a:spLocks/>
            </p:cNvSpPr>
            <p:nvPr/>
          </p:nvSpPr>
          <p:spPr>
            <a:xfrm rot="0">
              <a:off x="7880349" y="4740276"/>
              <a:ext cx="304800" cy="0"/>
            </a:xfrm>
            <a:prstGeom prst="line"/>
            <a:noFill/>
            <a:ln w="28575" cmpd="sng" cap="flat">
              <a:solidFill>
                <a:srgbClr val="000099"/>
              </a:solidFill>
              <a:prstDash val="solid"/>
              <a:round/>
            </a:ln>
          </p:spPr>
        </p:sp>
        <p:grpSp>
          <p:nvGrpSpPr>
            <p:cNvPr id="3426" name="组合"/>
            <p:cNvGrpSpPr>
              <a:grpSpLocks/>
            </p:cNvGrpSpPr>
            <p:nvPr/>
          </p:nvGrpSpPr>
          <p:grpSpPr>
            <a:xfrm>
              <a:off x="4889500" y="4495800"/>
              <a:ext cx="241300" cy="228600"/>
              <a:chOff x="4889500" y="4495800"/>
              <a:chExt cx="241300" cy="228600"/>
            </a:xfrm>
          </p:grpSpPr>
          <p:sp>
            <p:nvSpPr>
              <p:cNvPr id="3424" name="直线"/>
              <p:cNvSpPr>
                <a:spLocks/>
              </p:cNvSpPr>
              <p:nvPr/>
            </p:nvSpPr>
            <p:spPr>
              <a:xfrm flipH="1" rot="0">
                <a:off x="4889500" y="4495800"/>
                <a:ext cx="165099" cy="152400"/>
              </a:xfrm>
              <a:prstGeom prst="line"/>
              <a:noFill/>
              <a:ln w="19050" cmpd="sng" cap="flat">
                <a:solidFill>
                  <a:srgbClr val="000099"/>
                </a:solidFill>
                <a:prstDash val="solid"/>
                <a:round/>
                <a:tailEnd type="triangle" w="med" len="med"/>
              </a:ln>
            </p:spPr>
          </p:sp>
          <p:sp>
            <p:nvSpPr>
              <p:cNvPr id="3425" name="直线"/>
              <p:cNvSpPr>
                <a:spLocks/>
              </p:cNvSpPr>
              <p:nvPr/>
            </p:nvSpPr>
            <p:spPr>
              <a:xfrm flipH="1" rot="0">
                <a:off x="4965700" y="4572000"/>
                <a:ext cx="165100" cy="152400"/>
              </a:xfrm>
              <a:prstGeom prst="line"/>
              <a:noFill/>
              <a:ln w="19050" cmpd="sng" cap="flat">
                <a:solidFill>
                  <a:srgbClr val="000099"/>
                </a:solidFill>
                <a:prstDash val="solid"/>
                <a:round/>
                <a:tailEnd type="triangle" w="med" len="med"/>
              </a:ln>
            </p:spPr>
          </p:sp>
        </p:grpSp>
        <p:sp>
          <p:nvSpPr>
            <p:cNvPr id="3427" name="椭圆"/>
            <p:cNvSpPr>
              <a:spLocks/>
            </p:cNvSpPr>
            <p:nvPr/>
          </p:nvSpPr>
          <p:spPr>
            <a:xfrm rot="0">
              <a:off x="7988301" y="5197475"/>
              <a:ext cx="123824" cy="130174"/>
            </a:xfrm>
            <a:prstGeom prst="ellipse"/>
            <a:noFill/>
            <a:ln w="28575" cmpd="sng" cap="flat">
              <a:solidFill>
                <a:srgbClr val="000099"/>
              </a:solidFill>
              <a:prstDash val="solid"/>
              <a:round/>
            </a:ln>
          </p:spPr>
        </p:sp>
        <p:sp>
          <p:nvSpPr>
            <p:cNvPr id="3428" name="矩形"/>
            <p:cNvSpPr>
              <a:spLocks/>
            </p:cNvSpPr>
            <p:nvPr/>
          </p:nvSpPr>
          <p:spPr>
            <a:xfrm rot="0">
              <a:off x="6661150" y="3290887"/>
              <a:ext cx="381000" cy="561975"/>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ctr" eaLnBrk="1" latinLnBrk="0" hangingPunct="1">
                <a:lnSpc>
                  <a:spcPct val="110000"/>
                </a:lnSpc>
                <a:spcBef>
                  <a:spcPct val="5000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grpSp>
        <p:nvGrpSpPr>
          <p:cNvPr id="3445" name="组合"/>
          <p:cNvGrpSpPr>
            <a:grpSpLocks/>
          </p:cNvGrpSpPr>
          <p:nvPr/>
        </p:nvGrpSpPr>
        <p:grpSpPr>
          <a:xfrm>
            <a:off x="5562600" y="914400"/>
            <a:ext cx="1601787" cy="2424112"/>
            <a:chOff x="5562600" y="914400"/>
            <a:chExt cx="1601787" cy="2424112"/>
          </a:xfrm>
        </p:grpSpPr>
        <p:sp>
          <p:nvSpPr>
            <p:cNvPr id="3430" name="矩形"/>
            <p:cNvSpPr>
              <a:spLocks/>
            </p:cNvSpPr>
            <p:nvPr/>
          </p:nvSpPr>
          <p:spPr>
            <a:xfrm rot="0">
              <a:off x="6172201" y="2819400"/>
              <a:ext cx="382587"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d</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grpSp>
          <p:nvGrpSpPr>
            <p:cNvPr id="3444" name="组合"/>
            <p:cNvGrpSpPr>
              <a:grpSpLocks/>
            </p:cNvGrpSpPr>
            <p:nvPr/>
          </p:nvGrpSpPr>
          <p:grpSpPr>
            <a:xfrm>
              <a:off x="5562600" y="914400"/>
              <a:ext cx="1601787" cy="1955800"/>
              <a:chOff x="5562600" y="914400"/>
              <a:chExt cx="1601787" cy="1955800"/>
            </a:xfrm>
          </p:grpSpPr>
          <p:sp>
            <p:nvSpPr>
              <p:cNvPr id="3431" name="矩形"/>
              <p:cNvSpPr>
                <a:spLocks/>
              </p:cNvSpPr>
              <p:nvPr/>
            </p:nvSpPr>
            <p:spPr>
              <a:xfrm rot="0">
                <a:off x="5943599" y="1422400"/>
                <a:ext cx="762000" cy="76198"/>
              </a:xfrm>
              <a:prstGeom prst="rect"/>
              <a:noFill/>
              <a:ln w="9525" cmpd="sng" cap="flat">
                <a:solidFill>
                  <a:srgbClr val="000000"/>
                </a:solidFill>
                <a:prstDash val="solid"/>
                <a:miter/>
              </a:ln>
            </p:spPr>
          </p:sp>
          <p:sp>
            <p:nvSpPr>
              <p:cNvPr id="3432" name="矩形"/>
              <p:cNvSpPr>
                <a:spLocks/>
              </p:cNvSpPr>
              <p:nvPr/>
            </p:nvSpPr>
            <p:spPr>
              <a:xfrm rot="0">
                <a:off x="5943599" y="2108200"/>
                <a:ext cx="762000" cy="76200"/>
              </a:xfrm>
              <a:prstGeom prst="rect"/>
              <a:noFill/>
              <a:ln w="9525" cmpd="sng" cap="flat">
                <a:solidFill>
                  <a:srgbClr val="000000"/>
                </a:solidFill>
                <a:prstDash val="solid"/>
                <a:miter/>
              </a:ln>
            </p:spPr>
          </p:sp>
          <p:sp>
            <p:nvSpPr>
              <p:cNvPr id="3433" name="矩形"/>
              <p:cNvSpPr>
                <a:spLocks/>
              </p:cNvSpPr>
              <p:nvPr/>
            </p:nvSpPr>
            <p:spPr>
              <a:xfrm rot="0">
                <a:off x="5943599" y="2794000"/>
                <a:ext cx="762000" cy="76200"/>
              </a:xfrm>
              <a:prstGeom prst="rect"/>
              <a:noFill/>
              <a:ln w="9525" cmpd="sng" cap="flat">
                <a:solidFill>
                  <a:srgbClr val="000000"/>
                </a:solidFill>
                <a:prstDash val="solid"/>
                <a:miter/>
              </a:ln>
            </p:spPr>
          </p:sp>
          <p:sp>
            <p:nvSpPr>
              <p:cNvPr id="3434" name="矩形"/>
              <p:cNvSpPr>
                <a:spLocks/>
              </p:cNvSpPr>
              <p:nvPr/>
            </p:nvSpPr>
            <p:spPr>
              <a:xfrm rot="0">
                <a:off x="6705600" y="1498600"/>
                <a:ext cx="76200" cy="609600"/>
              </a:xfrm>
              <a:prstGeom prst="rect"/>
              <a:solidFill>
                <a:srgbClr val="FF3300"/>
              </a:solidFill>
              <a:ln w="9525" cmpd="sng" cap="flat">
                <a:solidFill>
                  <a:srgbClr val="000000"/>
                </a:solidFill>
                <a:prstDash val="solid"/>
                <a:miter/>
              </a:ln>
            </p:spPr>
          </p:sp>
          <p:sp>
            <p:nvSpPr>
              <p:cNvPr id="3435" name="矩形"/>
              <p:cNvSpPr>
                <a:spLocks/>
              </p:cNvSpPr>
              <p:nvPr/>
            </p:nvSpPr>
            <p:spPr>
              <a:xfrm rot="0">
                <a:off x="5867400" y="2184400"/>
                <a:ext cx="76200" cy="609599"/>
              </a:xfrm>
              <a:prstGeom prst="rect"/>
              <a:noFill/>
              <a:ln w="9525" cmpd="sng" cap="flat">
                <a:solidFill>
                  <a:srgbClr val="000000"/>
                </a:solidFill>
                <a:prstDash val="solid"/>
                <a:miter/>
              </a:ln>
            </p:spPr>
          </p:sp>
          <p:sp>
            <p:nvSpPr>
              <p:cNvPr id="3436" name="矩形"/>
              <p:cNvSpPr>
                <a:spLocks/>
              </p:cNvSpPr>
              <p:nvPr/>
            </p:nvSpPr>
            <p:spPr>
              <a:xfrm rot="0">
                <a:off x="5867400" y="1498600"/>
                <a:ext cx="76200" cy="609600"/>
              </a:xfrm>
              <a:prstGeom prst="rect"/>
              <a:noFill/>
              <a:ln w="9525" cmpd="sng" cap="flat">
                <a:solidFill>
                  <a:srgbClr val="000000"/>
                </a:solidFill>
                <a:prstDash val="solid"/>
                <a:miter/>
              </a:ln>
            </p:spPr>
          </p:sp>
          <p:sp>
            <p:nvSpPr>
              <p:cNvPr id="3437" name="矩形"/>
              <p:cNvSpPr>
                <a:spLocks/>
              </p:cNvSpPr>
              <p:nvPr/>
            </p:nvSpPr>
            <p:spPr>
              <a:xfrm rot="0">
                <a:off x="6705600" y="2184400"/>
                <a:ext cx="76200" cy="609599"/>
              </a:xfrm>
              <a:prstGeom prst="rect"/>
              <a:solidFill>
                <a:srgbClr val="FF3300"/>
              </a:solidFill>
              <a:ln w="9525" cmpd="sng" cap="flat">
                <a:solidFill>
                  <a:srgbClr val="000000"/>
                </a:solidFill>
                <a:prstDash val="solid"/>
                <a:miter/>
              </a:ln>
            </p:spPr>
          </p:sp>
          <p:sp>
            <p:nvSpPr>
              <p:cNvPr id="3438" name="矩形"/>
              <p:cNvSpPr>
                <a:spLocks/>
              </p:cNvSpPr>
              <p:nvPr/>
            </p:nvSpPr>
            <p:spPr>
              <a:xfrm rot="0">
                <a:off x="6172201" y="1650999"/>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g</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439" name="矩形"/>
              <p:cNvSpPr>
                <a:spLocks/>
              </p:cNvSpPr>
              <p:nvPr/>
            </p:nvSpPr>
            <p:spPr>
              <a:xfrm rot="0">
                <a:off x="5562600" y="1524000"/>
                <a:ext cx="310346"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f</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440" name="矩形"/>
              <p:cNvSpPr>
                <a:spLocks/>
              </p:cNvSpPr>
              <p:nvPr/>
            </p:nvSpPr>
            <p:spPr>
              <a:xfrm rot="0">
                <a:off x="5562600" y="2209800"/>
                <a:ext cx="34965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e</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441" name="矩形"/>
              <p:cNvSpPr>
                <a:spLocks/>
              </p:cNvSpPr>
              <p:nvPr/>
            </p:nvSpPr>
            <p:spPr>
              <a:xfrm rot="0">
                <a:off x="6781801" y="2184400"/>
                <a:ext cx="34965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c</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442" name="矩形"/>
              <p:cNvSpPr>
                <a:spLocks/>
              </p:cNvSpPr>
              <p:nvPr/>
            </p:nvSpPr>
            <p:spPr>
              <a:xfrm rot="0">
                <a:off x="6781801" y="1498600"/>
                <a:ext cx="382587"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b</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443" name="矩形"/>
              <p:cNvSpPr>
                <a:spLocks/>
              </p:cNvSpPr>
              <p:nvPr/>
            </p:nvSpPr>
            <p:spPr>
              <a:xfrm rot="0">
                <a:off x="6172201" y="914400"/>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a</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grpSp>
      </p:grpSp>
      <p:grpSp>
        <p:nvGrpSpPr>
          <p:cNvPr id="3460" name="组合"/>
          <p:cNvGrpSpPr>
            <a:grpSpLocks/>
          </p:cNvGrpSpPr>
          <p:nvPr/>
        </p:nvGrpSpPr>
        <p:grpSpPr>
          <a:xfrm>
            <a:off x="5562600" y="914400"/>
            <a:ext cx="1581149" cy="2424112"/>
            <a:chOff x="5562600" y="914400"/>
            <a:chExt cx="1581149" cy="2424112"/>
          </a:xfrm>
        </p:grpSpPr>
        <p:sp>
          <p:nvSpPr>
            <p:cNvPr id="3446" name="矩形"/>
            <p:cNvSpPr>
              <a:spLocks/>
            </p:cNvSpPr>
            <p:nvPr/>
          </p:nvSpPr>
          <p:spPr>
            <a:xfrm rot="0">
              <a:off x="5943599" y="1422398"/>
              <a:ext cx="762000" cy="76200"/>
            </a:xfrm>
            <a:prstGeom prst="rect"/>
            <a:solidFill>
              <a:srgbClr val="FF3300"/>
            </a:solidFill>
            <a:ln w="9525" cmpd="sng" cap="flat">
              <a:solidFill>
                <a:srgbClr val="000000"/>
              </a:solidFill>
              <a:prstDash val="solid"/>
              <a:miter/>
            </a:ln>
          </p:spPr>
        </p:sp>
        <p:sp>
          <p:nvSpPr>
            <p:cNvPr id="3447" name="矩形"/>
            <p:cNvSpPr>
              <a:spLocks/>
            </p:cNvSpPr>
            <p:nvPr/>
          </p:nvSpPr>
          <p:spPr>
            <a:xfrm rot="0">
              <a:off x="5943599" y="2108200"/>
              <a:ext cx="762000" cy="76200"/>
            </a:xfrm>
            <a:prstGeom prst="rect"/>
            <a:solidFill>
              <a:srgbClr val="FF3300"/>
            </a:solidFill>
            <a:ln w="9525" cmpd="sng" cap="flat">
              <a:solidFill>
                <a:srgbClr val="000000"/>
              </a:solidFill>
              <a:prstDash val="solid"/>
              <a:miter/>
            </a:ln>
          </p:spPr>
        </p:sp>
        <p:sp>
          <p:nvSpPr>
            <p:cNvPr id="3448" name="矩形"/>
            <p:cNvSpPr>
              <a:spLocks/>
            </p:cNvSpPr>
            <p:nvPr/>
          </p:nvSpPr>
          <p:spPr>
            <a:xfrm rot="0">
              <a:off x="5943599" y="2794000"/>
              <a:ext cx="762000" cy="76200"/>
            </a:xfrm>
            <a:prstGeom prst="rect"/>
            <a:solidFill>
              <a:srgbClr val="FF3300"/>
            </a:solidFill>
            <a:ln w="9525" cmpd="sng" cap="flat">
              <a:solidFill>
                <a:srgbClr val="000000"/>
              </a:solidFill>
              <a:prstDash val="solid"/>
              <a:miter/>
            </a:ln>
          </p:spPr>
        </p:sp>
        <p:sp>
          <p:nvSpPr>
            <p:cNvPr id="3449" name="矩形"/>
            <p:cNvSpPr>
              <a:spLocks/>
            </p:cNvSpPr>
            <p:nvPr/>
          </p:nvSpPr>
          <p:spPr>
            <a:xfrm rot="0">
              <a:off x="6705600" y="1498600"/>
              <a:ext cx="76200" cy="609600"/>
            </a:xfrm>
            <a:prstGeom prst="rect"/>
            <a:solidFill>
              <a:srgbClr val="FF3300"/>
            </a:solidFill>
            <a:ln w="9525" cmpd="sng" cap="flat">
              <a:solidFill>
                <a:srgbClr val="000000"/>
              </a:solidFill>
              <a:prstDash val="solid"/>
              <a:miter/>
            </a:ln>
          </p:spPr>
        </p:sp>
        <p:sp>
          <p:nvSpPr>
            <p:cNvPr id="3450" name="矩形"/>
            <p:cNvSpPr>
              <a:spLocks/>
            </p:cNvSpPr>
            <p:nvPr/>
          </p:nvSpPr>
          <p:spPr>
            <a:xfrm rot="0">
              <a:off x="5867400" y="2184400"/>
              <a:ext cx="76200" cy="609599"/>
            </a:xfrm>
            <a:prstGeom prst="rect"/>
            <a:solidFill>
              <a:srgbClr val="FF3300"/>
            </a:solidFill>
            <a:ln w="9525" cmpd="sng" cap="flat">
              <a:solidFill>
                <a:srgbClr val="000000"/>
              </a:solidFill>
              <a:prstDash val="solid"/>
              <a:miter/>
            </a:ln>
          </p:spPr>
        </p:sp>
        <p:sp>
          <p:nvSpPr>
            <p:cNvPr id="3451" name="矩形"/>
            <p:cNvSpPr>
              <a:spLocks/>
            </p:cNvSpPr>
            <p:nvPr/>
          </p:nvSpPr>
          <p:spPr>
            <a:xfrm rot="0">
              <a:off x="5867400" y="1498600"/>
              <a:ext cx="76200" cy="609600"/>
            </a:xfrm>
            <a:prstGeom prst="rect"/>
            <a:noFill/>
            <a:ln w="9525" cmpd="sng" cap="flat">
              <a:solidFill>
                <a:srgbClr val="000000"/>
              </a:solidFill>
              <a:prstDash val="solid"/>
              <a:miter/>
            </a:ln>
          </p:spPr>
        </p:sp>
        <p:sp>
          <p:nvSpPr>
            <p:cNvPr id="3452" name="矩形"/>
            <p:cNvSpPr>
              <a:spLocks/>
            </p:cNvSpPr>
            <p:nvPr/>
          </p:nvSpPr>
          <p:spPr>
            <a:xfrm rot="0">
              <a:off x="6705600" y="2184400"/>
              <a:ext cx="76200" cy="609599"/>
            </a:xfrm>
            <a:prstGeom prst="rect"/>
            <a:solidFill>
              <a:srgbClr val="FFFFFF"/>
            </a:solidFill>
            <a:ln w="9525" cmpd="sng" cap="flat">
              <a:solidFill>
                <a:srgbClr val="000000"/>
              </a:solidFill>
              <a:prstDash val="solid"/>
              <a:miter/>
            </a:ln>
          </p:spPr>
        </p:sp>
        <p:sp>
          <p:nvSpPr>
            <p:cNvPr id="3453" name="矩形"/>
            <p:cNvSpPr>
              <a:spLocks/>
            </p:cNvSpPr>
            <p:nvPr/>
          </p:nvSpPr>
          <p:spPr>
            <a:xfrm rot="0">
              <a:off x="6172201" y="1650999"/>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Calibri" pitchFamily="0" charset="0"/>
                </a:rPr>
                <a:t>g</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454" name="矩形"/>
            <p:cNvSpPr>
              <a:spLocks/>
            </p:cNvSpPr>
            <p:nvPr/>
          </p:nvSpPr>
          <p:spPr>
            <a:xfrm rot="0">
              <a:off x="5562600" y="1524000"/>
              <a:ext cx="310346"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f</a:t>
              </a:r>
              <a:endParaRPr lang="zh-CN" altLang="en-US" sz="18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455" name="矩形"/>
            <p:cNvSpPr>
              <a:spLocks/>
            </p:cNvSpPr>
            <p:nvPr/>
          </p:nvSpPr>
          <p:spPr>
            <a:xfrm rot="0">
              <a:off x="5562600" y="2209800"/>
              <a:ext cx="34965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e</a:t>
              </a:r>
              <a:endParaRPr lang="zh-CN" altLang="en-US" sz="18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456" name="矩形"/>
            <p:cNvSpPr>
              <a:spLocks/>
            </p:cNvSpPr>
            <p:nvPr/>
          </p:nvSpPr>
          <p:spPr>
            <a:xfrm rot="0">
              <a:off x="6172201" y="2819400"/>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d</a:t>
              </a:r>
              <a:endParaRPr lang="zh-CN" altLang="en-US" sz="18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457" name="矩形"/>
            <p:cNvSpPr>
              <a:spLocks/>
            </p:cNvSpPr>
            <p:nvPr/>
          </p:nvSpPr>
          <p:spPr>
            <a:xfrm rot="0">
              <a:off x="6781801" y="2184400"/>
              <a:ext cx="34965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c</a:t>
              </a:r>
              <a:endParaRPr lang="zh-CN" altLang="en-US" sz="18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458" name="矩形"/>
            <p:cNvSpPr>
              <a:spLocks/>
            </p:cNvSpPr>
            <p:nvPr/>
          </p:nvSpPr>
          <p:spPr>
            <a:xfrm rot="0">
              <a:off x="6781801" y="1498600"/>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b</a:t>
              </a:r>
              <a:endParaRPr lang="zh-CN" altLang="en-US" sz="18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459" name="矩形"/>
            <p:cNvSpPr>
              <a:spLocks/>
            </p:cNvSpPr>
            <p:nvPr/>
          </p:nvSpPr>
          <p:spPr>
            <a:xfrm rot="0">
              <a:off x="6172201" y="914400"/>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a</a:t>
              </a:r>
              <a:endParaRPr lang="zh-CN" altLang="en-US" sz="1800" b="1" i="1" u="none" strike="noStrike" kern="1200" cap="none" spc="0" baseline="0">
                <a:solidFill>
                  <a:srgbClr val="000099"/>
                </a:solidFill>
                <a:latin typeface="Times New Roman" pitchFamily="0" charset="0"/>
                <a:ea typeface="宋体" pitchFamily="0" charset="0"/>
                <a:cs typeface="Calibri" pitchFamily="0" charset="0"/>
              </a:endParaRPr>
            </a:p>
          </p:txBody>
        </p:sp>
      </p:grpSp>
      <p:grpSp>
        <p:nvGrpSpPr>
          <p:cNvPr id="3544" name="组合"/>
          <p:cNvGrpSpPr>
            <a:grpSpLocks/>
          </p:cNvGrpSpPr>
          <p:nvPr/>
        </p:nvGrpSpPr>
        <p:grpSpPr>
          <a:xfrm>
            <a:off x="803275" y="3519487"/>
            <a:ext cx="3693632" cy="2500312"/>
            <a:chOff x="803275" y="3519487"/>
            <a:chExt cx="3693632" cy="2500312"/>
          </a:xfrm>
        </p:grpSpPr>
        <p:sp>
          <p:nvSpPr>
            <p:cNvPr id="3461" name="矩形"/>
            <p:cNvSpPr>
              <a:spLocks/>
            </p:cNvSpPr>
            <p:nvPr/>
          </p:nvSpPr>
          <p:spPr>
            <a:xfrm rot="0">
              <a:off x="1725612" y="5500687"/>
              <a:ext cx="1970088"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zh-CN" altLang="en-US" sz="2800" b="1" i="0" u="none" strike="noStrike" kern="1200" cap="none" spc="0" baseline="0">
                  <a:solidFill>
                    <a:srgbClr val="003366"/>
                  </a:solidFill>
                  <a:latin typeface="Times New Roman" pitchFamily="0" charset="0"/>
                  <a:ea typeface="宋体" pitchFamily="0" charset="0"/>
                  <a:cs typeface="Calibri" pitchFamily="0" charset="0"/>
                </a:rPr>
                <a:t>共阴极接法</a:t>
              </a:r>
              <a:endParaRPr lang="zh-CN" altLang="en-US" sz="3200" b="1" i="0" u="none" strike="noStrike" kern="1200" cap="none" spc="0" baseline="0">
                <a:solidFill>
                  <a:srgbClr val="FFFF00"/>
                </a:solidFill>
                <a:latin typeface="Times New Roman" pitchFamily="0" charset="0"/>
                <a:ea typeface="宋体" pitchFamily="0" charset="0"/>
                <a:cs typeface="Calibri" pitchFamily="0" charset="0"/>
              </a:endParaRPr>
            </a:p>
          </p:txBody>
        </p:sp>
        <p:grpSp>
          <p:nvGrpSpPr>
            <p:cNvPr id="3543" name="组合"/>
            <p:cNvGrpSpPr>
              <a:grpSpLocks/>
            </p:cNvGrpSpPr>
            <p:nvPr/>
          </p:nvGrpSpPr>
          <p:grpSpPr>
            <a:xfrm>
              <a:off x="803275" y="3519487"/>
              <a:ext cx="3693632" cy="1966913"/>
              <a:chOff x="803275" y="3519487"/>
              <a:chExt cx="3693632" cy="1966913"/>
            </a:xfrm>
          </p:grpSpPr>
          <p:grpSp>
            <p:nvGrpSpPr>
              <p:cNvPr id="3469" name="组合"/>
              <p:cNvGrpSpPr>
                <a:grpSpLocks/>
              </p:cNvGrpSpPr>
              <p:nvPr/>
            </p:nvGrpSpPr>
            <p:grpSpPr>
              <a:xfrm>
                <a:off x="1127604" y="3519487"/>
                <a:ext cx="3369303" cy="358140"/>
                <a:chOff x="1127604" y="3519487"/>
                <a:chExt cx="3369303" cy="358140"/>
              </a:xfrm>
            </p:grpSpPr>
            <p:sp>
              <p:nvSpPr>
                <p:cNvPr id="3462" name="矩形"/>
                <p:cNvSpPr>
                  <a:spLocks/>
                </p:cNvSpPr>
                <p:nvPr/>
              </p:nvSpPr>
              <p:spPr>
                <a:xfrm rot="0">
                  <a:off x="1127604" y="3519487"/>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FF0000"/>
                      </a:solidFill>
                      <a:latin typeface="Times New Roman" pitchFamily="0" charset="0"/>
                      <a:ea typeface="宋体" pitchFamily="0" charset="0"/>
                      <a:cs typeface="Calibri" pitchFamily="0" charset="0"/>
                    </a:rPr>
                    <a:t>a</a:t>
                  </a:r>
                  <a:endParaRPr lang="zh-CN" altLang="en-US" sz="1800" b="1" i="1" u="none" strike="noStrike" kern="1200" cap="none" spc="0" baseline="0">
                    <a:solidFill>
                      <a:srgbClr val="FF0000"/>
                    </a:solidFill>
                    <a:latin typeface="Times New Roman" pitchFamily="0" charset="0"/>
                    <a:ea typeface="宋体" pitchFamily="0" charset="0"/>
                    <a:cs typeface="Calibri" pitchFamily="0" charset="0"/>
                  </a:endParaRPr>
                </a:p>
              </p:txBody>
            </p:sp>
            <p:sp>
              <p:nvSpPr>
                <p:cNvPr id="3463" name="矩形"/>
                <p:cNvSpPr>
                  <a:spLocks/>
                </p:cNvSpPr>
                <p:nvPr/>
              </p:nvSpPr>
              <p:spPr>
                <a:xfrm rot="0">
                  <a:off x="1637353" y="3519487"/>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FF0000"/>
                      </a:solidFill>
                      <a:latin typeface="Times New Roman" pitchFamily="0" charset="0"/>
                      <a:ea typeface="宋体" pitchFamily="0" charset="0"/>
                      <a:cs typeface="Calibri" pitchFamily="0" charset="0"/>
                    </a:rPr>
                    <a:t>b</a:t>
                  </a:r>
                  <a:endParaRPr lang="zh-CN" altLang="en-US" sz="1800" b="1" i="1" u="none" strike="noStrike" kern="1200" cap="none" spc="0" baseline="0">
                    <a:solidFill>
                      <a:srgbClr val="FF0000"/>
                    </a:solidFill>
                    <a:latin typeface="Times New Roman" pitchFamily="0" charset="0"/>
                    <a:ea typeface="宋体" pitchFamily="0" charset="0"/>
                    <a:cs typeface="Calibri" pitchFamily="0" charset="0"/>
                  </a:endParaRPr>
                </a:p>
              </p:txBody>
            </p:sp>
            <p:sp>
              <p:nvSpPr>
                <p:cNvPr id="3464" name="矩形"/>
                <p:cNvSpPr>
                  <a:spLocks/>
                </p:cNvSpPr>
                <p:nvPr/>
              </p:nvSpPr>
              <p:spPr>
                <a:xfrm rot="0">
                  <a:off x="2155758" y="3519487"/>
                  <a:ext cx="29349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FF0000"/>
                      </a:solidFill>
                      <a:latin typeface="Times New Roman" pitchFamily="0" charset="0"/>
                      <a:ea typeface="宋体" pitchFamily="0" charset="0"/>
                      <a:cs typeface="Calibri" pitchFamily="0" charset="0"/>
                    </a:rPr>
                    <a:t>c</a:t>
                  </a:r>
                  <a:endParaRPr lang="zh-CN" altLang="en-US" sz="1800" b="1" i="1" u="none" strike="noStrike" kern="1200" cap="none" spc="0" baseline="0">
                    <a:solidFill>
                      <a:srgbClr val="FF0000"/>
                    </a:solidFill>
                    <a:latin typeface="Times New Roman" pitchFamily="0" charset="0"/>
                    <a:ea typeface="宋体" pitchFamily="0" charset="0"/>
                    <a:cs typeface="Calibri" pitchFamily="0" charset="0"/>
                  </a:endParaRPr>
                </a:p>
              </p:txBody>
            </p:sp>
            <p:sp>
              <p:nvSpPr>
                <p:cNvPr id="3465" name="矩形"/>
                <p:cNvSpPr>
                  <a:spLocks/>
                </p:cNvSpPr>
                <p:nvPr/>
              </p:nvSpPr>
              <p:spPr>
                <a:xfrm rot="0">
                  <a:off x="2658372" y="3519487"/>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FF0000"/>
                      </a:solidFill>
                      <a:latin typeface="Times New Roman" pitchFamily="0" charset="0"/>
                      <a:ea typeface="宋体" pitchFamily="0" charset="0"/>
                      <a:cs typeface="Calibri" pitchFamily="0" charset="0"/>
                    </a:rPr>
                    <a:t>d</a:t>
                  </a:r>
                  <a:endParaRPr lang="zh-CN" altLang="en-US" sz="1800" b="1" i="1" u="none" strike="noStrike" kern="1200" cap="none" spc="0" baseline="0">
                    <a:solidFill>
                      <a:srgbClr val="FF0000"/>
                    </a:solidFill>
                    <a:latin typeface="Times New Roman" pitchFamily="0" charset="0"/>
                    <a:ea typeface="宋体" pitchFamily="0" charset="0"/>
                    <a:cs typeface="Calibri" pitchFamily="0" charset="0"/>
                  </a:endParaRPr>
                </a:p>
              </p:txBody>
            </p:sp>
            <p:sp>
              <p:nvSpPr>
                <p:cNvPr id="3466" name="矩形"/>
                <p:cNvSpPr>
                  <a:spLocks/>
                </p:cNvSpPr>
                <p:nvPr/>
              </p:nvSpPr>
              <p:spPr>
                <a:xfrm rot="0">
                  <a:off x="3176776" y="3519487"/>
                  <a:ext cx="29349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FF0000"/>
                      </a:solidFill>
                      <a:latin typeface="Times New Roman" pitchFamily="0" charset="0"/>
                      <a:ea typeface="宋体" pitchFamily="0" charset="0"/>
                      <a:cs typeface="Calibri" pitchFamily="0" charset="0"/>
                    </a:rPr>
                    <a:t>e</a:t>
                  </a:r>
                  <a:endParaRPr lang="zh-CN" altLang="en-US" sz="1800" b="1" i="1" u="none" strike="noStrike" kern="1200" cap="none" spc="0" baseline="0">
                    <a:solidFill>
                      <a:srgbClr val="FF0000"/>
                    </a:solidFill>
                    <a:latin typeface="Times New Roman" pitchFamily="0" charset="0"/>
                    <a:ea typeface="宋体" pitchFamily="0" charset="0"/>
                    <a:cs typeface="Calibri" pitchFamily="0" charset="0"/>
                  </a:endParaRPr>
                </a:p>
              </p:txBody>
            </p:sp>
            <p:sp>
              <p:nvSpPr>
                <p:cNvPr id="3467" name="矩形"/>
                <p:cNvSpPr>
                  <a:spLocks/>
                </p:cNvSpPr>
                <p:nvPr/>
              </p:nvSpPr>
              <p:spPr>
                <a:xfrm rot="0">
                  <a:off x="3689694" y="3519487"/>
                  <a:ext cx="268224"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FF0000"/>
                      </a:solidFill>
                      <a:latin typeface="Times New Roman" pitchFamily="0" charset="0"/>
                      <a:ea typeface="宋体" pitchFamily="0" charset="0"/>
                      <a:cs typeface="Calibri" pitchFamily="0" charset="0"/>
                    </a:rPr>
                    <a:t>f</a:t>
                  </a:r>
                  <a:endParaRPr lang="zh-CN" altLang="en-US" sz="1800" b="1" i="1" u="none" strike="noStrike" kern="1200" cap="none" spc="0" baseline="0">
                    <a:solidFill>
                      <a:srgbClr val="FF0000"/>
                    </a:solidFill>
                    <a:latin typeface="Times New Roman" pitchFamily="0" charset="0"/>
                    <a:ea typeface="宋体" pitchFamily="0" charset="0"/>
                    <a:cs typeface="Calibri" pitchFamily="0" charset="0"/>
                  </a:endParaRPr>
                </a:p>
              </p:txBody>
            </p:sp>
            <p:sp>
              <p:nvSpPr>
                <p:cNvPr id="3468" name="矩形"/>
                <p:cNvSpPr>
                  <a:spLocks/>
                </p:cNvSpPr>
                <p:nvPr/>
              </p:nvSpPr>
              <p:spPr>
                <a:xfrm rot="0">
                  <a:off x="4190660" y="3519487"/>
                  <a:ext cx="306247"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00000"/>
                    </a:lnSpc>
                    <a:spcBef>
                      <a:spcPct val="50000"/>
                    </a:spcBef>
                    <a:spcAft>
                      <a:spcPts val="0"/>
                    </a:spcAft>
                    <a:buNone/>
                  </a:pPr>
                  <a:r>
                    <a:rPr lang="en-US" altLang="zh-CN" sz="1800" b="1" i="1" u="none" strike="noStrike" kern="1200" cap="none" spc="0" baseline="0">
                      <a:solidFill>
                        <a:srgbClr val="FF0000"/>
                      </a:solidFill>
                      <a:latin typeface="Times New Roman" pitchFamily="0" charset="0"/>
                      <a:ea typeface="宋体" pitchFamily="0" charset="0"/>
                      <a:cs typeface="Calibri" pitchFamily="0" charset="0"/>
                    </a:rPr>
                    <a:t>g</a:t>
                  </a:r>
                  <a:endParaRPr lang="zh-CN" altLang="en-US" sz="1800" b="1" i="1" u="none" strike="noStrike" kern="1200" cap="none" spc="0" baseline="0">
                    <a:solidFill>
                      <a:srgbClr val="FF0000"/>
                    </a:solidFill>
                    <a:latin typeface="Times New Roman" pitchFamily="0" charset="0"/>
                    <a:ea typeface="宋体" pitchFamily="0" charset="0"/>
                    <a:cs typeface="Calibri" pitchFamily="0" charset="0"/>
                  </a:endParaRPr>
                </a:p>
              </p:txBody>
            </p:sp>
          </p:grpSp>
          <p:sp>
            <p:nvSpPr>
              <p:cNvPr id="3470" name="直线"/>
              <p:cNvSpPr>
                <a:spLocks/>
              </p:cNvSpPr>
              <p:nvPr/>
            </p:nvSpPr>
            <p:spPr>
              <a:xfrm flipV="1" rot="0">
                <a:off x="1185862" y="5305425"/>
                <a:ext cx="3133725" cy="0"/>
              </a:xfrm>
              <a:prstGeom prst="line"/>
              <a:noFill/>
              <a:ln w="28575" cmpd="sng" cap="flat">
                <a:solidFill>
                  <a:srgbClr val="333300"/>
                </a:solidFill>
                <a:prstDash val="solid"/>
                <a:round/>
              </a:ln>
            </p:spPr>
          </p:sp>
          <p:grpSp>
            <p:nvGrpSpPr>
              <p:cNvPr id="3473" name="组合"/>
              <p:cNvGrpSpPr>
                <a:grpSpLocks/>
              </p:cNvGrpSpPr>
              <p:nvPr/>
            </p:nvGrpSpPr>
            <p:grpSpPr>
              <a:xfrm>
                <a:off x="2560637" y="5257800"/>
                <a:ext cx="152400" cy="228600"/>
                <a:chOff x="2560637" y="5257800"/>
                <a:chExt cx="152400" cy="228600"/>
              </a:xfrm>
            </p:grpSpPr>
            <p:sp>
              <p:nvSpPr>
                <p:cNvPr id="3471" name="直线"/>
                <p:cNvSpPr>
                  <a:spLocks/>
                </p:cNvSpPr>
                <p:nvPr/>
              </p:nvSpPr>
              <p:spPr>
                <a:xfrm rot="0">
                  <a:off x="2636837" y="5257800"/>
                  <a:ext cx="0" cy="228600"/>
                </a:xfrm>
                <a:prstGeom prst="line"/>
                <a:noFill/>
                <a:ln w="28575" cmpd="sng" cap="flat">
                  <a:solidFill>
                    <a:srgbClr val="333300"/>
                  </a:solidFill>
                  <a:prstDash val="solid"/>
                  <a:round/>
                </a:ln>
              </p:spPr>
            </p:sp>
            <p:sp>
              <p:nvSpPr>
                <p:cNvPr id="3472" name="直线"/>
                <p:cNvSpPr>
                  <a:spLocks/>
                </p:cNvSpPr>
                <p:nvPr/>
              </p:nvSpPr>
              <p:spPr>
                <a:xfrm rot="0">
                  <a:off x="2560637" y="5486400"/>
                  <a:ext cx="152400" cy="0"/>
                </a:xfrm>
                <a:prstGeom prst="line"/>
                <a:noFill/>
                <a:ln w="28575" cmpd="sng" cap="flat">
                  <a:solidFill>
                    <a:srgbClr val="333300"/>
                  </a:solidFill>
                  <a:prstDash val="solid"/>
                  <a:round/>
                </a:ln>
              </p:spPr>
            </p:sp>
          </p:grpSp>
          <p:grpSp>
            <p:nvGrpSpPr>
              <p:cNvPr id="3483" name="组合"/>
              <p:cNvGrpSpPr>
                <a:grpSpLocks/>
              </p:cNvGrpSpPr>
              <p:nvPr/>
            </p:nvGrpSpPr>
            <p:grpSpPr>
              <a:xfrm>
                <a:off x="1036637" y="3976687"/>
                <a:ext cx="533400" cy="1327150"/>
                <a:chOff x="1036637" y="3976687"/>
                <a:chExt cx="533400" cy="1327150"/>
              </a:xfrm>
            </p:grpSpPr>
            <p:sp>
              <p:nvSpPr>
                <p:cNvPr id="3474" name="直线"/>
                <p:cNvSpPr>
                  <a:spLocks/>
                </p:cNvSpPr>
                <p:nvPr/>
              </p:nvSpPr>
              <p:spPr>
                <a:xfrm rot="0">
                  <a:off x="1036637" y="4465638"/>
                  <a:ext cx="295274" cy="0"/>
                </a:xfrm>
                <a:prstGeom prst="line"/>
                <a:noFill/>
                <a:ln w="28575" cmpd="sng" cap="flat">
                  <a:solidFill>
                    <a:srgbClr val="333300"/>
                  </a:solidFill>
                  <a:prstDash val="solid"/>
                  <a:round/>
                </a:ln>
              </p:spPr>
            </p:sp>
            <p:sp>
              <p:nvSpPr>
                <p:cNvPr id="3475" name="直线"/>
                <p:cNvSpPr>
                  <a:spLocks/>
                </p:cNvSpPr>
                <p:nvPr/>
              </p:nvSpPr>
              <p:spPr>
                <a:xfrm flipH="1" rot="0">
                  <a:off x="1179513" y="4465638"/>
                  <a:ext cx="161924" cy="304800"/>
                </a:xfrm>
                <a:prstGeom prst="line"/>
                <a:noFill/>
                <a:ln w="28575" cmpd="sng" cap="flat">
                  <a:solidFill>
                    <a:srgbClr val="333300"/>
                  </a:solidFill>
                  <a:prstDash val="solid"/>
                  <a:round/>
                </a:ln>
              </p:spPr>
            </p:sp>
            <p:grpSp>
              <p:nvGrpSpPr>
                <p:cNvPr id="3478" name="组合"/>
                <p:cNvGrpSpPr>
                  <a:grpSpLocks/>
                </p:cNvGrpSpPr>
                <p:nvPr/>
              </p:nvGrpSpPr>
              <p:grpSpPr>
                <a:xfrm>
                  <a:off x="1331913" y="4465638"/>
                  <a:ext cx="238125" cy="228599"/>
                  <a:chOff x="1331913" y="4465638"/>
                  <a:chExt cx="238125" cy="228599"/>
                </a:xfrm>
              </p:grpSpPr>
              <p:sp>
                <p:nvSpPr>
                  <p:cNvPr id="3476" name="直线"/>
                  <p:cNvSpPr>
                    <a:spLocks/>
                  </p:cNvSpPr>
                  <p:nvPr/>
                </p:nvSpPr>
                <p:spPr>
                  <a:xfrm flipH="1" rot="0">
                    <a:off x="1331913" y="4465638"/>
                    <a:ext cx="161925" cy="152400"/>
                  </a:xfrm>
                  <a:prstGeom prst="line"/>
                  <a:noFill/>
                  <a:ln w="19050" cmpd="sng" cap="flat">
                    <a:solidFill>
                      <a:srgbClr val="333300"/>
                    </a:solidFill>
                    <a:prstDash val="solid"/>
                    <a:round/>
                    <a:tailEnd type="triangle" w="med" len="med"/>
                  </a:ln>
                </p:spPr>
              </p:sp>
              <p:sp>
                <p:nvSpPr>
                  <p:cNvPr id="3477" name="直线"/>
                  <p:cNvSpPr>
                    <a:spLocks/>
                  </p:cNvSpPr>
                  <p:nvPr/>
                </p:nvSpPr>
                <p:spPr>
                  <a:xfrm flipH="1" rot="0">
                    <a:off x="1408112" y="4541837"/>
                    <a:ext cx="161925" cy="152400"/>
                  </a:xfrm>
                  <a:prstGeom prst="line"/>
                  <a:noFill/>
                  <a:ln w="19050" cmpd="sng" cap="flat">
                    <a:solidFill>
                      <a:srgbClr val="333300"/>
                    </a:solidFill>
                    <a:prstDash val="solid"/>
                    <a:round/>
                    <a:tailEnd type="triangle" w="med" len="med"/>
                  </a:ln>
                </p:spPr>
              </p:sp>
            </p:grpSp>
            <p:sp>
              <p:nvSpPr>
                <p:cNvPr id="3479" name="直线"/>
                <p:cNvSpPr>
                  <a:spLocks/>
                </p:cNvSpPr>
                <p:nvPr/>
              </p:nvSpPr>
              <p:spPr>
                <a:xfrm rot="0">
                  <a:off x="1179513" y="4084637"/>
                  <a:ext cx="9525" cy="1219200"/>
                </a:xfrm>
                <a:prstGeom prst="line"/>
                <a:noFill/>
                <a:ln w="28575" cmpd="sng" cap="flat">
                  <a:solidFill>
                    <a:srgbClr val="333300"/>
                  </a:solidFill>
                  <a:prstDash val="solid"/>
                  <a:round/>
                </a:ln>
              </p:spPr>
            </p:sp>
            <p:sp>
              <p:nvSpPr>
                <p:cNvPr id="3480" name="直线"/>
                <p:cNvSpPr>
                  <a:spLocks/>
                </p:cNvSpPr>
                <p:nvPr/>
              </p:nvSpPr>
              <p:spPr>
                <a:xfrm rot="0">
                  <a:off x="1036637" y="4465638"/>
                  <a:ext cx="142875" cy="304800"/>
                </a:xfrm>
                <a:prstGeom prst="line"/>
                <a:noFill/>
                <a:ln w="28575" cmpd="sng" cap="flat">
                  <a:solidFill>
                    <a:srgbClr val="333300"/>
                  </a:solidFill>
                  <a:prstDash val="solid"/>
                  <a:round/>
                </a:ln>
              </p:spPr>
            </p:sp>
            <p:sp>
              <p:nvSpPr>
                <p:cNvPr id="3481" name="椭圆"/>
                <p:cNvSpPr>
                  <a:spLocks/>
                </p:cNvSpPr>
                <p:nvPr/>
              </p:nvSpPr>
              <p:spPr>
                <a:xfrm rot="0">
                  <a:off x="1128713" y="3976687"/>
                  <a:ext cx="104775" cy="115887"/>
                </a:xfrm>
                <a:prstGeom prst="ellipse"/>
                <a:noFill/>
                <a:ln w="28575" cmpd="sng" cap="flat">
                  <a:solidFill>
                    <a:srgbClr val="333300"/>
                  </a:solidFill>
                  <a:prstDash val="solid"/>
                  <a:round/>
                </a:ln>
              </p:spPr>
            </p:sp>
            <p:sp>
              <p:nvSpPr>
                <p:cNvPr id="3482" name="直线"/>
                <p:cNvSpPr>
                  <a:spLocks/>
                </p:cNvSpPr>
                <p:nvPr/>
              </p:nvSpPr>
              <p:spPr>
                <a:xfrm rot="0">
                  <a:off x="1036637" y="4791075"/>
                  <a:ext cx="295274" cy="0"/>
                </a:xfrm>
                <a:prstGeom prst="line"/>
                <a:noFill/>
                <a:ln w="28575" cmpd="sng" cap="flat">
                  <a:solidFill>
                    <a:srgbClr val="000000"/>
                  </a:solidFill>
                  <a:prstDash val="solid"/>
                  <a:round/>
                </a:ln>
              </p:spPr>
            </p:sp>
          </p:grpSp>
          <p:grpSp>
            <p:nvGrpSpPr>
              <p:cNvPr id="3493" name="组合"/>
              <p:cNvGrpSpPr>
                <a:grpSpLocks/>
              </p:cNvGrpSpPr>
              <p:nvPr/>
            </p:nvGrpSpPr>
            <p:grpSpPr>
              <a:xfrm>
                <a:off x="2528888" y="3976687"/>
                <a:ext cx="533398" cy="1327150"/>
                <a:chOff x="2528888" y="3976687"/>
                <a:chExt cx="533398" cy="1327150"/>
              </a:xfrm>
            </p:grpSpPr>
            <p:sp>
              <p:nvSpPr>
                <p:cNvPr id="3484" name="直线"/>
                <p:cNvSpPr>
                  <a:spLocks/>
                </p:cNvSpPr>
                <p:nvPr/>
              </p:nvSpPr>
              <p:spPr>
                <a:xfrm rot="0">
                  <a:off x="2528888" y="4465638"/>
                  <a:ext cx="295274" cy="0"/>
                </a:xfrm>
                <a:prstGeom prst="line"/>
                <a:noFill/>
                <a:ln w="28575" cmpd="sng" cap="flat">
                  <a:solidFill>
                    <a:srgbClr val="333300"/>
                  </a:solidFill>
                  <a:prstDash val="solid"/>
                  <a:round/>
                </a:ln>
              </p:spPr>
            </p:sp>
            <p:sp>
              <p:nvSpPr>
                <p:cNvPr id="3485" name="直线"/>
                <p:cNvSpPr>
                  <a:spLocks/>
                </p:cNvSpPr>
                <p:nvPr/>
              </p:nvSpPr>
              <p:spPr>
                <a:xfrm flipH="1" rot="0">
                  <a:off x="2671763" y="4465638"/>
                  <a:ext cx="161924" cy="304800"/>
                </a:xfrm>
                <a:prstGeom prst="line"/>
                <a:noFill/>
                <a:ln w="28575" cmpd="sng" cap="flat">
                  <a:solidFill>
                    <a:srgbClr val="333300"/>
                  </a:solidFill>
                  <a:prstDash val="solid"/>
                  <a:round/>
                </a:ln>
              </p:spPr>
            </p:sp>
            <p:grpSp>
              <p:nvGrpSpPr>
                <p:cNvPr id="3488" name="组合"/>
                <p:cNvGrpSpPr>
                  <a:grpSpLocks/>
                </p:cNvGrpSpPr>
                <p:nvPr/>
              </p:nvGrpSpPr>
              <p:grpSpPr>
                <a:xfrm>
                  <a:off x="2824161" y="4465638"/>
                  <a:ext cx="238124" cy="228599"/>
                  <a:chOff x="2824161" y="4465638"/>
                  <a:chExt cx="238124" cy="228599"/>
                </a:xfrm>
              </p:grpSpPr>
              <p:sp>
                <p:nvSpPr>
                  <p:cNvPr id="3486" name="直线"/>
                  <p:cNvSpPr>
                    <a:spLocks/>
                  </p:cNvSpPr>
                  <p:nvPr/>
                </p:nvSpPr>
                <p:spPr>
                  <a:xfrm flipH="1" rot="0">
                    <a:off x="2824161" y="4465638"/>
                    <a:ext cx="161924" cy="152400"/>
                  </a:xfrm>
                  <a:prstGeom prst="line"/>
                  <a:noFill/>
                  <a:ln w="19050" cmpd="sng" cap="flat">
                    <a:solidFill>
                      <a:srgbClr val="333300"/>
                    </a:solidFill>
                    <a:prstDash val="solid"/>
                    <a:round/>
                    <a:tailEnd type="triangle" w="med" len="med"/>
                  </a:ln>
                </p:spPr>
              </p:sp>
              <p:sp>
                <p:nvSpPr>
                  <p:cNvPr id="3487" name="直线"/>
                  <p:cNvSpPr>
                    <a:spLocks/>
                  </p:cNvSpPr>
                  <p:nvPr/>
                </p:nvSpPr>
                <p:spPr>
                  <a:xfrm flipH="1" rot="0">
                    <a:off x="2900362" y="4541837"/>
                    <a:ext cx="161924" cy="152400"/>
                  </a:xfrm>
                  <a:prstGeom prst="line"/>
                  <a:noFill/>
                  <a:ln w="19050" cmpd="sng" cap="flat">
                    <a:solidFill>
                      <a:srgbClr val="333300"/>
                    </a:solidFill>
                    <a:prstDash val="solid"/>
                    <a:round/>
                    <a:tailEnd type="triangle" w="med" len="med"/>
                  </a:ln>
                </p:spPr>
              </p:sp>
            </p:grpSp>
            <p:sp>
              <p:nvSpPr>
                <p:cNvPr id="3489" name="直线"/>
                <p:cNvSpPr>
                  <a:spLocks/>
                </p:cNvSpPr>
                <p:nvPr/>
              </p:nvSpPr>
              <p:spPr>
                <a:xfrm rot="0">
                  <a:off x="2671763" y="4084637"/>
                  <a:ext cx="9524" cy="1219200"/>
                </a:xfrm>
                <a:prstGeom prst="line"/>
                <a:noFill/>
                <a:ln w="28575" cmpd="sng" cap="flat">
                  <a:solidFill>
                    <a:srgbClr val="333300"/>
                  </a:solidFill>
                  <a:prstDash val="solid"/>
                  <a:round/>
                </a:ln>
              </p:spPr>
            </p:sp>
            <p:sp>
              <p:nvSpPr>
                <p:cNvPr id="3490" name="直线"/>
                <p:cNvSpPr>
                  <a:spLocks/>
                </p:cNvSpPr>
                <p:nvPr/>
              </p:nvSpPr>
              <p:spPr>
                <a:xfrm rot="0">
                  <a:off x="2528888" y="4465638"/>
                  <a:ext cx="142873" cy="304800"/>
                </a:xfrm>
                <a:prstGeom prst="line"/>
                <a:noFill/>
                <a:ln w="28575" cmpd="sng" cap="flat">
                  <a:solidFill>
                    <a:srgbClr val="333300"/>
                  </a:solidFill>
                  <a:prstDash val="solid"/>
                  <a:round/>
                </a:ln>
              </p:spPr>
            </p:sp>
            <p:sp>
              <p:nvSpPr>
                <p:cNvPr id="3491" name="椭圆"/>
                <p:cNvSpPr>
                  <a:spLocks/>
                </p:cNvSpPr>
                <p:nvPr/>
              </p:nvSpPr>
              <p:spPr>
                <a:xfrm rot="0">
                  <a:off x="2620963" y="3976687"/>
                  <a:ext cx="104773" cy="115887"/>
                </a:xfrm>
                <a:prstGeom prst="ellipse"/>
                <a:noFill/>
                <a:ln w="28575" cmpd="sng" cap="flat">
                  <a:solidFill>
                    <a:srgbClr val="333300"/>
                  </a:solidFill>
                  <a:prstDash val="solid"/>
                  <a:round/>
                </a:ln>
              </p:spPr>
            </p:sp>
            <p:sp>
              <p:nvSpPr>
                <p:cNvPr id="3492" name="直线"/>
                <p:cNvSpPr>
                  <a:spLocks/>
                </p:cNvSpPr>
                <p:nvPr/>
              </p:nvSpPr>
              <p:spPr>
                <a:xfrm rot="0">
                  <a:off x="2528888" y="4791075"/>
                  <a:ext cx="295274" cy="0"/>
                </a:xfrm>
                <a:prstGeom prst="line"/>
                <a:noFill/>
                <a:ln w="28575" cmpd="sng" cap="flat">
                  <a:solidFill>
                    <a:srgbClr val="000000"/>
                  </a:solidFill>
                  <a:prstDash val="solid"/>
                  <a:round/>
                </a:ln>
              </p:spPr>
            </p:sp>
          </p:grpSp>
          <p:grpSp>
            <p:nvGrpSpPr>
              <p:cNvPr id="3503" name="组合"/>
              <p:cNvGrpSpPr>
                <a:grpSpLocks/>
              </p:cNvGrpSpPr>
              <p:nvPr/>
            </p:nvGrpSpPr>
            <p:grpSpPr>
              <a:xfrm>
                <a:off x="3051174" y="3976687"/>
                <a:ext cx="533400" cy="1327150"/>
                <a:chOff x="3051174" y="3976687"/>
                <a:chExt cx="533400" cy="1327150"/>
              </a:xfrm>
            </p:grpSpPr>
            <p:sp>
              <p:nvSpPr>
                <p:cNvPr id="3494" name="直线"/>
                <p:cNvSpPr>
                  <a:spLocks/>
                </p:cNvSpPr>
                <p:nvPr/>
              </p:nvSpPr>
              <p:spPr>
                <a:xfrm rot="0">
                  <a:off x="3051174" y="4465638"/>
                  <a:ext cx="295274" cy="0"/>
                </a:xfrm>
                <a:prstGeom prst="line"/>
                <a:noFill/>
                <a:ln w="28575" cmpd="sng" cap="flat">
                  <a:solidFill>
                    <a:srgbClr val="333300"/>
                  </a:solidFill>
                  <a:prstDash val="solid"/>
                  <a:round/>
                </a:ln>
              </p:spPr>
            </p:sp>
            <p:sp>
              <p:nvSpPr>
                <p:cNvPr id="3495" name="直线"/>
                <p:cNvSpPr>
                  <a:spLocks/>
                </p:cNvSpPr>
                <p:nvPr/>
              </p:nvSpPr>
              <p:spPr>
                <a:xfrm flipH="1" rot="0">
                  <a:off x="3194051" y="4465638"/>
                  <a:ext cx="161924" cy="304800"/>
                </a:xfrm>
                <a:prstGeom prst="line"/>
                <a:noFill/>
                <a:ln w="28575" cmpd="sng" cap="flat">
                  <a:solidFill>
                    <a:srgbClr val="333300"/>
                  </a:solidFill>
                  <a:prstDash val="solid"/>
                  <a:round/>
                </a:ln>
              </p:spPr>
            </p:sp>
            <p:grpSp>
              <p:nvGrpSpPr>
                <p:cNvPr id="3498" name="组合"/>
                <p:cNvGrpSpPr>
                  <a:grpSpLocks/>
                </p:cNvGrpSpPr>
                <p:nvPr/>
              </p:nvGrpSpPr>
              <p:grpSpPr>
                <a:xfrm>
                  <a:off x="3346450" y="4465638"/>
                  <a:ext cx="238124" cy="228599"/>
                  <a:chOff x="3346450" y="4465638"/>
                  <a:chExt cx="238124" cy="228599"/>
                </a:xfrm>
              </p:grpSpPr>
              <p:sp>
                <p:nvSpPr>
                  <p:cNvPr id="3496" name="直线"/>
                  <p:cNvSpPr>
                    <a:spLocks/>
                  </p:cNvSpPr>
                  <p:nvPr/>
                </p:nvSpPr>
                <p:spPr>
                  <a:xfrm flipH="1" rot="0">
                    <a:off x="3346450" y="4465638"/>
                    <a:ext cx="161924" cy="152400"/>
                  </a:xfrm>
                  <a:prstGeom prst="line"/>
                  <a:noFill/>
                  <a:ln w="19050" cmpd="sng" cap="flat">
                    <a:solidFill>
                      <a:srgbClr val="333300"/>
                    </a:solidFill>
                    <a:prstDash val="solid"/>
                    <a:round/>
                    <a:tailEnd type="triangle" w="med" len="med"/>
                  </a:ln>
                </p:spPr>
              </p:sp>
              <p:sp>
                <p:nvSpPr>
                  <p:cNvPr id="3497" name="直线"/>
                  <p:cNvSpPr>
                    <a:spLocks/>
                  </p:cNvSpPr>
                  <p:nvPr/>
                </p:nvSpPr>
                <p:spPr>
                  <a:xfrm flipH="1" rot="0">
                    <a:off x="3422650" y="4541837"/>
                    <a:ext cx="161924" cy="152400"/>
                  </a:xfrm>
                  <a:prstGeom prst="line"/>
                  <a:noFill/>
                  <a:ln w="19050" cmpd="sng" cap="flat">
                    <a:solidFill>
                      <a:srgbClr val="333300"/>
                    </a:solidFill>
                    <a:prstDash val="solid"/>
                    <a:round/>
                    <a:tailEnd type="triangle" w="med" len="med"/>
                  </a:ln>
                </p:spPr>
              </p:sp>
            </p:grpSp>
            <p:sp>
              <p:nvSpPr>
                <p:cNvPr id="3499" name="直线"/>
                <p:cNvSpPr>
                  <a:spLocks/>
                </p:cNvSpPr>
                <p:nvPr/>
              </p:nvSpPr>
              <p:spPr>
                <a:xfrm rot="0">
                  <a:off x="3194051" y="4084637"/>
                  <a:ext cx="9523" cy="1219200"/>
                </a:xfrm>
                <a:prstGeom prst="line"/>
                <a:noFill/>
                <a:ln w="28575" cmpd="sng" cap="flat">
                  <a:solidFill>
                    <a:srgbClr val="333300"/>
                  </a:solidFill>
                  <a:prstDash val="solid"/>
                  <a:round/>
                </a:ln>
              </p:spPr>
            </p:sp>
            <p:sp>
              <p:nvSpPr>
                <p:cNvPr id="3500" name="直线"/>
                <p:cNvSpPr>
                  <a:spLocks/>
                </p:cNvSpPr>
                <p:nvPr/>
              </p:nvSpPr>
              <p:spPr>
                <a:xfrm rot="0">
                  <a:off x="3051174" y="4465638"/>
                  <a:ext cx="142875" cy="304800"/>
                </a:xfrm>
                <a:prstGeom prst="line"/>
                <a:noFill/>
                <a:ln w="28575" cmpd="sng" cap="flat">
                  <a:solidFill>
                    <a:srgbClr val="333300"/>
                  </a:solidFill>
                  <a:prstDash val="solid"/>
                  <a:round/>
                </a:ln>
              </p:spPr>
            </p:sp>
            <p:sp>
              <p:nvSpPr>
                <p:cNvPr id="3501" name="椭圆"/>
                <p:cNvSpPr>
                  <a:spLocks/>
                </p:cNvSpPr>
                <p:nvPr/>
              </p:nvSpPr>
              <p:spPr>
                <a:xfrm rot="0">
                  <a:off x="3143249" y="3976687"/>
                  <a:ext cx="104774" cy="115887"/>
                </a:xfrm>
                <a:prstGeom prst="ellipse"/>
                <a:noFill/>
                <a:ln w="28575" cmpd="sng" cap="flat">
                  <a:solidFill>
                    <a:srgbClr val="333300"/>
                  </a:solidFill>
                  <a:prstDash val="solid"/>
                  <a:round/>
                </a:ln>
              </p:spPr>
            </p:sp>
            <p:sp>
              <p:nvSpPr>
                <p:cNvPr id="3502" name="直线"/>
                <p:cNvSpPr>
                  <a:spLocks/>
                </p:cNvSpPr>
                <p:nvPr/>
              </p:nvSpPr>
              <p:spPr>
                <a:xfrm rot="0">
                  <a:off x="3051174" y="4791075"/>
                  <a:ext cx="295274" cy="0"/>
                </a:xfrm>
                <a:prstGeom prst="line"/>
                <a:noFill/>
                <a:ln w="28575" cmpd="sng" cap="flat">
                  <a:solidFill>
                    <a:srgbClr val="000000"/>
                  </a:solidFill>
                  <a:prstDash val="solid"/>
                  <a:round/>
                </a:ln>
              </p:spPr>
            </p:sp>
          </p:grpSp>
          <p:grpSp>
            <p:nvGrpSpPr>
              <p:cNvPr id="3513" name="组合"/>
              <p:cNvGrpSpPr>
                <a:grpSpLocks/>
              </p:cNvGrpSpPr>
              <p:nvPr/>
            </p:nvGrpSpPr>
            <p:grpSpPr>
              <a:xfrm>
                <a:off x="3573463" y="3976687"/>
                <a:ext cx="533399" cy="1327150"/>
                <a:chOff x="3573463" y="3976687"/>
                <a:chExt cx="533399" cy="1327150"/>
              </a:xfrm>
            </p:grpSpPr>
            <p:sp>
              <p:nvSpPr>
                <p:cNvPr id="3504" name="直线"/>
                <p:cNvSpPr>
                  <a:spLocks/>
                </p:cNvSpPr>
                <p:nvPr/>
              </p:nvSpPr>
              <p:spPr>
                <a:xfrm rot="0">
                  <a:off x="3573463" y="4465638"/>
                  <a:ext cx="295274" cy="0"/>
                </a:xfrm>
                <a:prstGeom prst="line"/>
                <a:noFill/>
                <a:ln w="28575" cmpd="sng" cap="flat">
                  <a:solidFill>
                    <a:srgbClr val="333300"/>
                  </a:solidFill>
                  <a:prstDash val="solid"/>
                  <a:round/>
                </a:ln>
              </p:spPr>
            </p:sp>
            <p:sp>
              <p:nvSpPr>
                <p:cNvPr id="3505" name="直线"/>
                <p:cNvSpPr>
                  <a:spLocks/>
                </p:cNvSpPr>
                <p:nvPr/>
              </p:nvSpPr>
              <p:spPr>
                <a:xfrm flipH="1" rot="0">
                  <a:off x="3716338" y="4465638"/>
                  <a:ext cx="161924" cy="304800"/>
                </a:xfrm>
                <a:prstGeom prst="line"/>
                <a:noFill/>
                <a:ln w="28575" cmpd="sng" cap="flat">
                  <a:solidFill>
                    <a:srgbClr val="333300"/>
                  </a:solidFill>
                  <a:prstDash val="solid"/>
                  <a:round/>
                </a:ln>
              </p:spPr>
            </p:sp>
            <p:grpSp>
              <p:nvGrpSpPr>
                <p:cNvPr id="3508" name="组合"/>
                <p:cNvGrpSpPr>
                  <a:grpSpLocks/>
                </p:cNvGrpSpPr>
                <p:nvPr/>
              </p:nvGrpSpPr>
              <p:grpSpPr>
                <a:xfrm>
                  <a:off x="3868738" y="4465638"/>
                  <a:ext cx="238124" cy="228599"/>
                  <a:chOff x="3868738" y="4465638"/>
                  <a:chExt cx="238124" cy="228599"/>
                </a:xfrm>
              </p:grpSpPr>
              <p:sp>
                <p:nvSpPr>
                  <p:cNvPr id="3506" name="直线"/>
                  <p:cNvSpPr>
                    <a:spLocks/>
                  </p:cNvSpPr>
                  <p:nvPr/>
                </p:nvSpPr>
                <p:spPr>
                  <a:xfrm flipH="1" rot="0">
                    <a:off x="3868738" y="4465638"/>
                    <a:ext cx="161924" cy="152400"/>
                  </a:xfrm>
                  <a:prstGeom prst="line"/>
                  <a:noFill/>
                  <a:ln w="19050" cmpd="sng" cap="flat">
                    <a:solidFill>
                      <a:srgbClr val="333300"/>
                    </a:solidFill>
                    <a:prstDash val="solid"/>
                    <a:round/>
                    <a:tailEnd type="triangle" w="med" len="med"/>
                  </a:ln>
                </p:spPr>
              </p:sp>
              <p:sp>
                <p:nvSpPr>
                  <p:cNvPr id="3507" name="直线"/>
                  <p:cNvSpPr>
                    <a:spLocks/>
                  </p:cNvSpPr>
                  <p:nvPr/>
                </p:nvSpPr>
                <p:spPr>
                  <a:xfrm flipH="1" rot="0">
                    <a:off x="3944938" y="4541837"/>
                    <a:ext cx="161924" cy="152400"/>
                  </a:xfrm>
                  <a:prstGeom prst="line"/>
                  <a:noFill/>
                  <a:ln w="19050" cmpd="sng" cap="flat">
                    <a:solidFill>
                      <a:srgbClr val="333300"/>
                    </a:solidFill>
                    <a:prstDash val="solid"/>
                    <a:round/>
                    <a:tailEnd type="triangle" w="med" len="med"/>
                  </a:ln>
                </p:spPr>
              </p:sp>
            </p:grpSp>
            <p:sp>
              <p:nvSpPr>
                <p:cNvPr id="3509" name="直线"/>
                <p:cNvSpPr>
                  <a:spLocks/>
                </p:cNvSpPr>
                <p:nvPr/>
              </p:nvSpPr>
              <p:spPr>
                <a:xfrm rot="0">
                  <a:off x="3716338" y="4084637"/>
                  <a:ext cx="9524" cy="1219200"/>
                </a:xfrm>
                <a:prstGeom prst="line"/>
                <a:noFill/>
                <a:ln w="28575" cmpd="sng" cap="flat">
                  <a:solidFill>
                    <a:srgbClr val="333300"/>
                  </a:solidFill>
                  <a:prstDash val="solid"/>
                  <a:round/>
                </a:ln>
              </p:spPr>
            </p:sp>
            <p:sp>
              <p:nvSpPr>
                <p:cNvPr id="3510" name="直线"/>
                <p:cNvSpPr>
                  <a:spLocks/>
                </p:cNvSpPr>
                <p:nvPr/>
              </p:nvSpPr>
              <p:spPr>
                <a:xfrm rot="0">
                  <a:off x="3573463" y="4465638"/>
                  <a:ext cx="142874" cy="304800"/>
                </a:xfrm>
                <a:prstGeom prst="line"/>
                <a:noFill/>
                <a:ln w="28575" cmpd="sng" cap="flat">
                  <a:solidFill>
                    <a:srgbClr val="333300"/>
                  </a:solidFill>
                  <a:prstDash val="solid"/>
                  <a:round/>
                </a:ln>
              </p:spPr>
            </p:sp>
            <p:sp>
              <p:nvSpPr>
                <p:cNvPr id="3511" name="椭圆"/>
                <p:cNvSpPr>
                  <a:spLocks/>
                </p:cNvSpPr>
                <p:nvPr/>
              </p:nvSpPr>
              <p:spPr>
                <a:xfrm rot="0">
                  <a:off x="3665538" y="3976687"/>
                  <a:ext cx="104774" cy="115887"/>
                </a:xfrm>
                <a:prstGeom prst="ellipse"/>
                <a:noFill/>
                <a:ln w="28575" cmpd="sng" cap="flat">
                  <a:solidFill>
                    <a:srgbClr val="333300"/>
                  </a:solidFill>
                  <a:prstDash val="solid"/>
                  <a:round/>
                </a:ln>
              </p:spPr>
            </p:sp>
            <p:sp>
              <p:nvSpPr>
                <p:cNvPr id="3512" name="直线"/>
                <p:cNvSpPr>
                  <a:spLocks/>
                </p:cNvSpPr>
                <p:nvPr/>
              </p:nvSpPr>
              <p:spPr>
                <a:xfrm rot="0">
                  <a:off x="3573463" y="4791075"/>
                  <a:ext cx="295274" cy="0"/>
                </a:xfrm>
                <a:prstGeom prst="line"/>
                <a:noFill/>
                <a:ln w="28575" cmpd="sng" cap="flat">
                  <a:solidFill>
                    <a:srgbClr val="000000"/>
                  </a:solidFill>
                  <a:prstDash val="solid"/>
                  <a:round/>
                </a:ln>
              </p:spPr>
            </p:sp>
          </p:grpSp>
          <p:sp>
            <p:nvSpPr>
              <p:cNvPr id="3514" name="直线"/>
              <p:cNvSpPr>
                <a:spLocks/>
              </p:cNvSpPr>
              <p:nvPr/>
            </p:nvSpPr>
            <p:spPr>
              <a:xfrm rot="0">
                <a:off x="4170362" y="4465637"/>
                <a:ext cx="298449" cy="0"/>
              </a:xfrm>
              <a:prstGeom prst="line"/>
              <a:noFill/>
              <a:ln w="28575" cmpd="sng" cap="flat">
                <a:solidFill>
                  <a:srgbClr val="333300"/>
                </a:solidFill>
                <a:prstDash val="solid"/>
                <a:round/>
              </a:ln>
            </p:spPr>
          </p:sp>
          <p:sp>
            <p:nvSpPr>
              <p:cNvPr id="3515" name="直线"/>
              <p:cNvSpPr>
                <a:spLocks/>
              </p:cNvSpPr>
              <p:nvPr/>
            </p:nvSpPr>
            <p:spPr>
              <a:xfrm flipH="1" rot="0">
                <a:off x="4319588" y="4465637"/>
                <a:ext cx="149224" cy="304800"/>
              </a:xfrm>
              <a:prstGeom prst="line"/>
              <a:noFill/>
              <a:ln w="28575" cmpd="sng" cap="flat">
                <a:solidFill>
                  <a:srgbClr val="333300"/>
                </a:solidFill>
                <a:prstDash val="solid"/>
                <a:round/>
              </a:ln>
            </p:spPr>
          </p:sp>
          <p:sp>
            <p:nvSpPr>
              <p:cNvPr id="3516" name="直线"/>
              <p:cNvSpPr>
                <a:spLocks/>
              </p:cNvSpPr>
              <p:nvPr/>
            </p:nvSpPr>
            <p:spPr>
              <a:xfrm rot="0">
                <a:off x="4319588" y="4084637"/>
                <a:ext cx="0" cy="1219200"/>
              </a:xfrm>
              <a:prstGeom prst="line"/>
              <a:noFill/>
              <a:ln w="28575" cmpd="sng" cap="flat">
                <a:solidFill>
                  <a:srgbClr val="333300"/>
                </a:solidFill>
                <a:prstDash val="solid"/>
                <a:round/>
              </a:ln>
            </p:spPr>
          </p:sp>
          <p:sp>
            <p:nvSpPr>
              <p:cNvPr id="3517" name="直线"/>
              <p:cNvSpPr>
                <a:spLocks/>
              </p:cNvSpPr>
              <p:nvPr/>
            </p:nvSpPr>
            <p:spPr>
              <a:xfrm rot="0">
                <a:off x="4170362" y="4465637"/>
                <a:ext cx="149224" cy="304800"/>
              </a:xfrm>
              <a:prstGeom prst="line"/>
              <a:noFill/>
              <a:ln w="28575" cmpd="sng" cap="flat">
                <a:solidFill>
                  <a:srgbClr val="333300"/>
                </a:solidFill>
                <a:prstDash val="solid"/>
                <a:round/>
              </a:ln>
            </p:spPr>
          </p:sp>
          <p:sp>
            <p:nvSpPr>
              <p:cNvPr id="3518" name="椭圆"/>
              <p:cNvSpPr>
                <a:spLocks/>
              </p:cNvSpPr>
              <p:nvPr/>
            </p:nvSpPr>
            <p:spPr>
              <a:xfrm rot="0">
                <a:off x="4260850" y="3976687"/>
                <a:ext cx="111124" cy="115887"/>
              </a:xfrm>
              <a:prstGeom prst="ellipse"/>
              <a:noFill/>
              <a:ln w="28575" cmpd="sng" cap="flat">
                <a:solidFill>
                  <a:srgbClr val="333300"/>
                </a:solidFill>
                <a:prstDash val="solid"/>
                <a:round/>
              </a:ln>
            </p:spPr>
          </p:sp>
          <p:sp>
            <p:nvSpPr>
              <p:cNvPr id="3519" name="直线"/>
              <p:cNvSpPr>
                <a:spLocks/>
              </p:cNvSpPr>
              <p:nvPr/>
            </p:nvSpPr>
            <p:spPr>
              <a:xfrm rot="0">
                <a:off x="4170362" y="4791075"/>
                <a:ext cx="298449" cy="0"/>
              </a:xfrm>
              <a:prstGeom prst="line"/>
              <a:noFill/>
              <a:ln w="28575" cmpd="sng" cap="flat">
                <a:solidFill>
                  <a:srgbClr val="000000"/>
                </a:solidFill>
                <a:prstDash val="solid"/>
                <a:round/>
              </a:ln>
            </p:spPr>
          </p:sp>
          <p:grpSp>
            <p:nvGrpSpPr>
              <p:cNvPr id="3529" name="组合"/>
              <p:cNvGrpSpPr>
                <a:grpSpLocks/>
              </p:cNvGrpSpPr>
              <p:nvPr/>
            </p:nvGrpSpPr>
            <p:grpSpPr>
              <a:xfrm>
                <a:off x="2006600" y="3976687"/>
                <a:ext cx="533399" cy="1327150"/>
                <a:chOff x="2006600" y="3976687"/>
                <a:chExt cx="533399" cy="1327150"/>
              </a:xfrm>
            </p:grpSpPr>
            <p:sp>
              <p:nvSpPr>
                <p:cNvPr id="3520" name="直线"/>
                <p:cNvSpPr>
                  <a:spLocks/>
                </p:cNvSpPr>
                <p:nvPr/>
              </p:nvSpPr>
              <p:spPr>
                <a:xfrm rot="0">
                  <a:off x="2006600" y="4465638"/>
                  <a:ext cx="295275" cy="0"/>
                </a:xfrm>
                <a:prstGeom prst="line"/>
                <a:noFill/>
                <a:ln w="28575" cmpd="sng" cap="flat">
                  <a:solidFill>
                    <a:srgbClr val="333300"/>
                  </a:solidFill>
                  <a:prstDash val="solid"/>
                  <a:round/>
                </a:ln>
              </p:spPr>
            </p:sp>
            <p:sp>
              <p:nvSpPr>
                <p:cNvPr id="3521" name="直线"/>
                <p:cNvSpPr>
                  <a:spLocks/>
                </p:cNvSpPr>
                <p:nvPr/>
              </p:nvSpPr>
              <p:spPr>
                <a:xfrm flipH="1" rot="0">
                  <a:off x="2149476" y="4465638"/>
                  <a:ext cx="161925" cy="304800"/>
                </a:xfrm>
                <a:prstGeom prst="line"/>
                <a:noFill/>
                <a:ln w="28575" cmpd="sng" cap="flat">
                  <a:solidFill>
                    <a:srgbClr val="333300"/>
                  </a:solidFill>
                  <a:prstDash val="solid"/>
                  <a:round/>
                </a:ln>
              </p:spPr>
            </p:sp>
            <p:grpSp>
              <p:nvGrpSpPr>
                <p:cNvPr id="3524" name="组合"/>
                <p:cNvGrpSpPr>
                  <a:grpSpLocks/>
                </p:cNvGrpSpPr>
                <p:nvPr/>
              </p:nvGrpSpPr>
              <p:grpSpPr>
                <a:xfrm>
                  <a:off x="2301875" y="4465638"/>
                  <a:ext cx="238124" cy="228599"/>
                  <a:chOff x="2301875" y="4465638"/>
                  <a:chExt cx="238124" cy="228599"/>
                </a:xfrm>
              </p:grpSpPr>
              <p:sp>
                <p:nvSpPr>
                  <p:cNvPr id="3522" name="直线"/>
                  <p:cNvSpPr>
                    <a:spLocks/>
                  </p:cNvSpPr>
                  <p:nvPr/>
                </p:nvSpPr>
                <p:spPr>
                  <a:xfrm flipH="1" rot="0">
                    <a:off x="2301875" y="4465638"/>
                    <a:ext cx="161924" cy="152400"/>
                  </a:xfrm>
                  <a:prstGeom prst="line"/>
                  <a:noFill/>
                  <a:ln w="19050" cmpd="sng" cap="flat">
                    <a:solidFill>
                      <a:srgbClr val="333300"/>
                    </a:solidFill>
                    <a:prstDash val="solid"/>
                    <a:round/>
                    <a:tailEnd type="triangle" w="med" len="med"/>
                  </a:ln>
                </p:spPr>
              </p:sp>
              <p:sp>
                <p:nvSpPr>
                  <p:cNvPr id="3523" name="直线"/>
                  <p:cNvSpPr>
                    <a:spLocks/>
                  </p:cNvSpPr>
                  <p:nvPr/>
                </p:nvSpPr>
                <p:spPr>
                  <a:xfrm flipH="1" rot="0">
                    <a:off x="2378075" y="4541837"/>
                    <a:ext cx="161924" cy="152400"/>
                  </a:xfrm>
                  <a:prstGeom prst="line"/>
                  <a:noFill/>
                  <a:ln w="19050" cmpd="sng" cap="flat">
                    <a:solidFill>
                      <a:srgbClr val="333300"/>
                    </a:solidFill>
                    <a:prstDash val="solid"/>
                    <a:round/>
                    <a:tailEnd type="triangle" w="med" len="med"/>
                  </a:ln>
                </p:spPr>
              </p:sp>
            </p:grpSp>
            <p:sp>
              <p:nvSpPr>
                <p:cNvPr id="3525" name="直线"/>
                <p:cNvSpPr>
                  <a:spLocks/>
                </p:cNvSpPr>
                <p:nvPr/>
              </p:nvSpPr>
              <p:spPr>
                <a:xfrm rot="0">
                  <a:off x="2149476" y="4084637"/>
                  <a:ext cx="9525" cy="1219200"/>
                </a:xfrm>
                <a:prstGeom prst="line"/>
                <a:noFill/>
                <a:ln w="28575" cmpd="sng" cap="flat">
                  <a:solidFill>
                    <a:srgbClr val="333300"/>
                  </a:solidFill>
                  <a:prstDash val="solid"/>
                  <a:round/>
                </a:ln>
              </p:spPr>
            </p:sp>
            <p:sp>
              <p:nvSpPr>
                <p:cNvPr id="3526" name="直线"/>
                <p:cNvSpPr>
                  <a:spLocks/>
                </p:cNvSpPr>
                <p:nvPr/>
              </p:nvSpPr>
              <p:spPr>
                <a:xfrm rot="0">
                  <a:off x="2006600" y="4465638"/>
                  <a:ext cx="142875" cy="304800"/>
                </a:xfrm>
                <a:prstGeom prst="line"/>
                <a:noFill/>
                <a:ln w="28575" cmpd="sng" cap="flat">
                  <a:solidFill>
                    <a:srgbClr val="333300"/>
                  </a:solidFill>
                  <a:prstDash val="solid"/>
                  <a:round/>
                </a:ln>
              </p:spPr>
            </p:sp>
            <p:sp>
              <p:nvSpPr>
                <p:cNvPr id="3527" name="椭圆"/>
                <p:cNvSpPr>
                  <a:spLocks/>
                </p:cNvSpPr>
                <p:nvPr/>
              </p:nvSpPr>
              <p:spPr>
                <a:xfrm rot="0">
                  <a:off x="2098675" y="3976687"/>
                  <a:ext cx="104775" cy="115887"/>
                </a:xfrm>
                <a:prstGeom prst="ellipse"/>
                <a:noFill/>
                <a:ln w="28575" cmpd="sng" cap="flat">
                  <a:solidFill>
                    <a:srgbClr val="333300"/>
                  </a:solidFill>
                  <a:prstDash val="solid"/>
                  <a:round/>
                </a:ln>
              </p:spPr>
            </p:sp>
            <p:sp>
              <p:nvSpPr>
                <p:cNvPr id="3528" name="直线"/>
                <p:cNvSpPr>
                  <a:spLocks/>
                </p:cNvSpPr>
                <p:nvPr/>
              </p:nvSpPr>
              <p:spPr>
                <a:xfrm rot="0">
                  <a:off x="2006600" y="4791075"/>
                  <a:ext cx="295275" cy="0"/>
                </a:xfrm>
                <a:prstGeom prst="line"/>
                <a:noFill/>
                <a:ln w="28575" cmpd="sng" cap="flat">
                  <a:solidFill>
                    <a:srgbClr val="000000"/>
                  </a:solidFill>
                  <a:prstDash val="solid"/>
                  <a:round/>
                </a:ln>
              </p:spPr>
            </p:sp>
          </p:grpSp>
          <p:grpSp>
            <p:nvGrpSpPr>
              <p:cNvPr id="3539" name="组合"/>
              <p:cNvGrpSpPr>
                <a:grpSpLocks/>
              </p:cNvGrpSpPr>
              <p:nvPr/>
            </p:nvGrpSpPr>
            <p:grpSpPr>
              <a:xfrm>
                <a:off x="1484313" y="3976687"/>
                <a:ext cx="533400" cy="1327150"/>
                <a:chOff x="1484313" y="3976687"/>
                <a:chExt cx="533400" cy="1327150"/>
              </a:xfrm>
            </p:grpSpPr>
            <p:sp>
              <p:nvSpPr>
                <p:cNvPr id="3530" name="直线"/>
                <p:cNvSpPr>
                  <a:spLocks/>
                </p:cNvSpPr>
                <p:nvPr/>
              </p:nvSpPr>
              <p:spPr>
                <a:xfrm rot="0">
                  <a:off x="1484313" y="4465638"/>
                  <a:ext cx="295274" cy="0"/>
                </a:xfrm>
                <a:prstGeom prst="line"/>
                <a:noFill/>
                <a:ln w="28575" cmpd="sng" cap="flat">
                  <a:solidFill>
                    <a:srgbClr val="333300"/>
                  </a:solidFill>
                  <a:prstDash val="solid"/>
                  <a:round/>
                </a:ln>
              </p:spPr>
            </p:sp>
            <p:sp>
              <p:nvSpPr>
                <p:cNvPr id="3531" name="直线"/>
                <p:cNvSpPr>
                  <a:spLocks/>
                </p:cNvSpPr>
                <p:nvPr/>
              </p:nvSpPr>
              <p:spPr>
                <a:xfrm flipH="1" rot="0">
                  <a:off x="1627188" y="4465638"/>
                  <a:ext cx="161925" cy="304800"/>
                </a:xfrm>
                <a:prstGeom prst="line"/>
                <a:noFill/>
                <a:ln w="28575" cmpd="sng" cap="flat">
                  <a:solidFill>
                    <a:srgbClr val="333300"/>
                  </a:solidFill>
                  <a:prstDash val="solid"/>
                  <a:round/>
                </a:ln>
              </p:spPr>
            </p:sp>
            <p:grpSp>
              <p:nvGrpSpPr>
                <p:cNvPr id="3534" name="组合"/>
                <p:cNvGrpSpPr>
                  <a:grpSpLocks/>
                </p:cNvGrpSpPr>
                <p:nvPr/>
              </p:nvGrpSpPr>
              <p:grpSpPr>
                <a:xfrm>
                  <a:off x="1779587" y="4465638"/>
                  <a:ext cx="238126" cy="228599"/>
                  <a:chOff x="1779587" y="4465638"/>
                  <a:chExt cx="238126" cy="228599"/>
                </a:xfrm>
              </p:grpSpPr>
              <p:sp>
                <p:nvSpPr>
                  <p:cNvPr id="3532" name="直线"/>
                  <p:cNvSpPr>
                    <a:spLocks/>
                  </p:cNvSpPr>
                  <p:nvPr/>
                </p:nvSpPr>
                <p:spPr>
                  <a:xfrm flipH="1" rot="0">
                    <a:off x="1779587" y="4465638"/>
                    <a:ext cx="161925" cy="152400"/>
                  </a:xfrm>
                  <a:prstGeom prst="line"/>
                  <a:noFill/>
                  <a:ln w="19050" cmpd="sng" cap="flat">
                    <a:solidFill>
                      <a:srgbClr val="333300"/>
                    </a:solidFill>
                    <a:prstDash val="solid"/>
                    <a:round/>
                    <a:tailEnd type="triangle" w="med" len="med"/>
                  </a:ln>
                </p:spPr>
              </p:sp>
              <p:sp>
                <p:nvSpPr>
                  <p:cNvPr id="3533" name="直线"/>
                  <p:cNvSpPr>
                    <a:spLocks/>
                  </p:cNvSpPr>
                  <p:nvPr/>
                </p:nvSpPr>
                <p:spPr>
                  <a:xfrm flipH="1" rot="0">
                    <a:off x="1855788" y="4541837"/>
                    <a:ext cx="161925" cy="152400"/>
                  </a:xfrm>
                  <a:prstGeom prst="line"/>
                  <a:noFill/>
                  <a:ln w="19050" cmpd="sng" cap="flat">
                    <a:solidFill>
                      <a:srgbClr val="333300"/>
                    </a:solidFill>
                    <a:prstDash val="solid"/>
                    <a:round/>
                    <a:tailEnd type="triangle" w="med" len="med"/>
                  </a:ln>
                </p:spPr>
              </p:sp>
            </p:grpSp>
            <p:sp>
              <p:nvSpPr>
                <p:cNvPr id="3535" name="直线"/>
                <p:cNvSpPr>
                  <a:spLocks/>
                </p:cNvSpPr>
                <p:nvPr/>
              </p:nvSpPr>
              <p:spPr>
                <a:xfrm rot="0">
                  <a:off x="1627188" y="4084637"/>
                  <a:ext cx="9525" cy="1219200"/>
                </a:xfrm>
                <a:prstGeom prst="line"/>
                <a:noFill/>
                <a:ln w="28575" cmpd="sng" cap="flat">
                  <a:solidFill>
                    <a:srgbClr val="333300"/>
                  </a:solidFill>
                  <a:prstDash val="solid"/>
                  <a:round/>
                </a:ln>
              </p:spPr>
            </p:sp>
            <p:sp>
              <p:nvSpPr>
                <p:cNvPr id="3536" name="直线"/>
                <p:cNvSpPr>
                  <a:spLocks/>
                </p:cNvSpPr>
                <p:nvPr/>
              </p:nvSpPr>
              <p:spPr>
                <a:xfrm rot="0">
                  <a:off x="1484313" y="4465638"/>
                  <a:ext cx="142875" cy="304800"/>
                </a:xfrm>
                <a:prstGeom prst="line"/>
                <a:noFill/>
                <a:ln w="28575" cmpd="sng" cap="flat">
                  <a:solidFill>
                    <a:srgbClr val="333300"/>
                  </a:solidFill>
                  <a:prstDash val="solid"/>
                  <a:round/>
                </a:ln>
              </p:spPr>
            </p:sp>
            <p:sp>
              <p:nvSpPr>
                <p:cNvPr id="3537" name="椭圆"/>
                <p:cNvSpPr>
                  <a:spLocks/>
                </p:cNvSpPr>
                <p:nvPr/>
              </p:nvSpPr>
              <p:spPr>
                <a:xfrm rot="0">
                  <a:off x="1576388" y="3976687"/>
                  <a:ext cx="104775" cy="115887"/>
                </a:xfrm>
                <a:prstGeom prst="ellipse"/>
                <a:noFill/>
                <a:ln w="28575" cmpd="sng" cap="flat">
                  <a:solidFill>
                    <a:srgbClr val="333300"/>
                  </a:solidFill>
                  <a:prstDash val="solid"/>
                  <a:round/>
                </a:ln>
              </p:spPr>
            </p:sp>
            <p:sp>
              <p:nvSpPr>
                <p:cNvPr id="3538" name="直线"/>
                <p:cNvSpPr>
                  <a:spLocks/>
                </p:cNvSpPr>
                <p:nvPr/>
              </p:nvSpPr>
              <p:spPr>
                <a:xfrm rot="0">
                  <a:off x="1484313" y="4791075"/>
                  <a:ext cx="295274" cy="0"/>
                </a:xfrm>
                <a:prstGeom prst="line"/>
                <a:noFill/>
                <a:ln w="28575" cmpd="sng" cap="flat">
                  <a:solidFill>
                    <a:srgbClr val="000000"/>
                  </a:solidFill>
                  <a:prstDash val="solid"/>
                  <a:round/>
                </a:ln>
              </p:spPr>
            </p:sp>
          </p:grpSp>
          <p:grpSp>
            <p:nvGrpSpPr>
              <p:cNvPr id="3542" name="组合"/>
              <p:cNvGrpSpPr>
                <a:grpSpLocks/>
              </p:cNvGrpSpPr>
              <p:nvPr/>
            </p:nvGrpSpPr>
            <p:grpSpPr>
              <a:xfrm>
                <a:off x="803275" y="4495800"/>
                <a:ext cx="233362" cy="228599"/>
                <a:chOff x="803275" y="4495800"/>
                <a:chExt cx="233362" cy="228599"/>
              </a:xfrm>
            </p:grpSpPr>
            <p:sp>
              <p:nvSpPr>
                <p:cNvPr id="3540" name="直线"/>
                <p:cNvSpPr>
                  <a:spLocks/>
                </p:cNvSpPr>
                <p:nvPr/>
              </p:nvSpPr>
              <p:spPr>
                <a:xfrm flipH="1" rot="0">
                  <a:off x="803275" y="4495800"/>
                  <a:ext cx="157162" cy="152399"/>
                </a:xfrm>
                <a:prstGeom prst="line"/>
                <a:noFill/>
                <a:ln w="19050" cmpd="sng" cap="flat">
                  <a:solidFill>
                    <a:srgbClr val="333300"/>
                  </a:solidFill>
                  <a:prstDash val="solid"/>
                  <a:round/>
                  <a:tailEnd type="triangle" w="med" len="med"/>
                </a:ln>
              </p:spPr>
            </p:sp>
            <p:sp>
              <p:nvSpPr>
                <p:cNvPr id="3541" name="直线"/>
                <p:cNvSpPr>
                  <a:spLocks/>
                </p:cNvSpPr>
                <p:nvPr/>
              </p:nvSpPr>
              <p:spPr>
                <a:xfrm flipH="1" rot="0">
                  <a:off x="879475" y="4572000"/>
                  <a:ext cx="157162" cy="152399"/>
                </a:xfrm>
                <a:prstGeom prst="line"/>
                <a:noFill/>
                <a:ln w="19050" cmpd="sng" cap="flat">
                  <a:solidFill>
                    <a:srgbClr val="333300"/>
                  </a:solidFill>
                  <a:prstDash val="solid"/>
                  <a:round/>
                  <a:tailEnd type="triangle" w="med" len="med"/>
                </a:ln>
              </p:spPr>
            </p:sp>
          </p:grpSp>
        </p:grpSp>
      </p:grpSp>
    </p:spTree>
    <p:extLst>
      <p:ext uri="{BB962C8B-B14F-4D97-AF65-F5344CB8AC3E}">
        <p14:creationId xmlns:p14="http://schemas.microsoft.com/office/powerpoint/2010/main" val="121016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4"/>
                                        </p:tgtEl>
                                        <p:attrNameLst>
                                          <p:attrName>style.visibility</p:attrName>
                                        </p:attrNameLst>
                                      </p:cBhvr>
                                      <p:to>
                                        <p:strVal val="visible"/>
                                      </p:to>
                                    </p:set>
                                    <p:animEffect transition="in" filter="wipe(left)">
                                      <p:cBhvr>
                                        <p:cTn id="7" dur="500"/>
                                        <p:tgtEl>
                                          <p:spTgt spid="35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39"/>
                                        </p:tgtEl>
                                        <p:attrNameLst>
                                          <p:attrName>style.visibility</p:attrName>
                                        </p:attrNameLst>
                                      </p:cBhvr>
                                      <p:to>
                                        <p:strVal val="visible"/>
                                      </p:to>
                                    </p:set>
                                    <p:animEffect transition="in" filter="wipe(up)">
                                      <p:cBhvr>
                                        <p:cTn id="12" dur="500"/>
                                        <p:tgtEl>
                                          <p:spTgt spid="33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29"/>
                                        </p:tgtEl>
                                        <p:attrNameLst>
                                          <p:attrName>style.visibility</p:attrName>
                                        </p:attrNameLst>
                                      </p:cBhvr>
                                      <p:to>
                                        <p:strVal val="visible"/>
                                      </p:to>
                                    </p:set>
                                    <p:animEffect transition="in" filter="wipe(left)">
                                      <p:cBhvr>
                                        <p:cTn id="17" dur="500"/>
                                        <p:tgtEl>
                                          <p:spTgt spid="34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38"/>
                                        </p:tgtEl>
                                        <p:attrNameLst>
                                          <p:attrName>style.visibility</p:attrName>
                                        </p:attrNameLst>
                                      </p:cBhvr>
                                      <p:to>
                                        <p:strVal val="visible"/>
                                      </p:to>
                                    </p:set>
                                    <p:animEffect transition="in" filter="wipe(up)">
                                      <p:cBhvr>
                                        <p:cTn id="22" dur="500"/>
                                        <p:tgtEl>
                                          <p:spTgt spid="33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33"/>
                                        </p:tgtEl>
                                        <p:attrNameLst>
                                          <p:attrName>style.visibility</p:attrName>
                                        </p:attrNameLst>
                                      </p:cBhvr>
                                      <p:to>
                                        <p:strVal val="visible"/>
                                      </p:to>
                                    </p:set>
                                    <p:animEffect transition="in" filter="wipe(left)">
                                      <p:cBhvr>
                                        <p:cTn id="27" dur="500"/>
                                        <p:tgtEl>
                                          <p:spTgt spid="33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36"/>
                                        </p:tgtEl>
                                        <p:attrNameLst>
                                          <p:attrName>style.visibility</p:attrName>
                                        </p:attrNameLst>
                                      </p:cBhvr>
                                      <p:to>
                                        <p:strVal val="visible"/>
                                      </p:to>
                                    </p:set>
                                    <p:animEffect transition="in" filter="wipe(left)">
                                      <p:cBhvr>
                                        <p:cTn id="32" dur="500"/>
                                        <p:tgtEl>
                                          <p:spTgt spid="3336"/>
                                        </p:tgtEl>
                                      </p:cBhvr>
                                    </p:animEffect>
                                  </p:childTnLst>
                                  <p:subTnLst>
                                    <p:audio>
                                      <p:cMediaNode>
                                        <p:cTn display="0" masterRel="sameClick">
                                          <p:stCondLst>
                                            <p:cond evt="begin" delay="0">
                                              <p:tn val="30"/>
                                            </p:cond>
                                          </p:stCondLst>
                                          <p:endCondLst>
                                            <p:cond evt="onStopAudio" delay="0">
                                              <p:tgtEl>
                                                <p:sldTgt/>
                                              </p:tgtEl>
                                            </p:cond>
                                          </p:endCondLst>
                                        </p:cTn>
                                        <p:tgtEl>
                                          <p:sndTgt r:embed="rId2" name="392.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45"/>
                                        </p:tgtEl>
                                        <p:attrNameLst>
                                          <p:attrName>style.visibility</p:attrName>
                                        </p:attrNameLst>
                                      </p:cBhvr>
                                      <p:to>
                                        <p:strVal val="visible"/>
                                      </p:to>
                                    </p:set>
                                    <p:animEffect transition="in" filter="wipe(up)">
                                      <p:cBhvr>
                                        <p:cTn id="37" dur="500"/>
                                        <p:tgtEl>
                                          <p:spTgt spid="34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337"/>
                                        </p:tgtEl>
                                        <p:attrNameLst>
                                          <p:attrName>style.visibility</p:attrName>
                                        </p:attrNameLst>
                                      </p:cBhvr>
                                      <p:to>
                                        <p:strVal val="visible"/>
                                      </p:to>
                                    </p:set>
                                    <p:animEffect transition="in" filter="blinds(vertical)">
                                      <p:cBhvr>
                                        <p:cTn id="42" dur="500"/>
                                        <p:tgtEl>
                                          <p:spTgt spid="3337"/>
                                        </p:tgtEl>
                                      </p:cBhvr>
                                    </p:animEffect>
                                  </p:childTnLst>
                                  <p:subTnLst>
                                    <p:audio>
                                      <p:cMediaNode>
                                        <p:cTn display="0" masterRel="sameClick">
                                          <p:stCondLst>
                                            <p:cond evt="begin" delay="0">
                                              <p:tn val="40"/>
                                            </p:cond>
                                          </p:stCondLst>
                                          <p:endCondLst>
                                            <p:cond evt="onStopAudio" delay="0">
                                              <p:tgtEl>
                                                <p:sldTgt/>
                                              </p:tgtEl>
                                            </p:cond>
                                          </p:endCondLst>
                                        </p:cTn>
                                        <p:tgtEl>
                                          <p:sndTgt r:embed="rId3" name="393.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460"/>
                                        </p:tgtEl>
                                        <p:attrNameLst>
                                          <p:attrName>style.visibility</p:attrName>
                                        </p:attrNameLst>
                                      </p:cBhvr>
                                      <p:to>
                                        <p:strVal val="visible"/>
                                      </p:to>
                                    </p:set>
                                    <p:animEffect transition="in" filter="wipe(up)">
                                      <p:cBhvr>
                                        <p:cTn id="47" dur="500"/>
                                        <p:tgtEl>
                                          <p:spTgt spid="3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4" grpId="0" animBg="1"/>
      <p:bldP spid="3339" grpId="0" animBg="1"/>
      <p:bldP spid="3429" grpId="0" animBg="1"/>
      <p:bldP spid="3338" grpId="0" animBg="1"/>
      <p:bldP spid="3333" grpId="0" animBg="1"/>
      <p:bldP spid="3336" grpId="0" animBg="1"/>
      <p:bldP spid="3445" grpId="0" animBg="1"/>
      <p:bldP spid="3337" grpId="0"/>
      <p:bldP spid="3460" grpId="0" animBg="1"/>
    </p:bldLst>
  </p:timing>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0" name="矩形"/>
          <p:cNvSpPr>
            <a:spLocks/>
          </p:cNvSpPr>
          <p:nvPr/>
        </p:nvSpPr>
        <p:spPr>
          <a:xfrm rot="0">
            <a:off x="838200" y="762000"/>
            <a:ext cx="2920999" cy="519113"/>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(3)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列逻辑状态表</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260" name="组合"/>
          <p:cNvGrpSpPr>
            <a:grpSpLocks/>
          </p:cNvGrpSpPr>
          <p:nvPr/>
        </p:nvGrpSpPr>
        <p:grpSpPr>
          <a:xfrm>
            <a:off x="1143000" y="1371600"/>
            <a:ext cx="2590800" cy="2424113"/>
            <a:chOff x="1143000" y="1371600"/>
            <a:chExt cx="2590800" cy="2424113"/>
          </a:xfrm>
        </p:grpSpPr>
        <p:sp>
          <p:nvSpPr>
            <p:cNvPr id="241" name="直线"/>
            <p:cNvSpPr>
              <a:spLocks/>
            </p:cNvSpPr>
            <p:nvPr/>
          </p:nvSpPr>
          <p:spPr>
            <a:xfrm rot="0">
              <a:off x="1143000" y="1371600"/>
              <a:ext cx="2590799" cy="0"/>
            </a:xfrm>
            <a:prstGeom prst="line"/>
            <a:noFill/>
            <a:ln w="28575" cmpd="sng" cap="flat">
              <a:solidFill>
                <a:srgbClr val="000000"/>
              </a:solidFill>
              <a:prstDash val="solid"/>
              <a:round/>
            </a:ln>
          </p:spPr>
        </p:sp>
        <p:sp>
          <p:nvSpPr>
            <p:cNvPr id="242" name="直线"/>
            <p:cNvSpPr>
              <a:spLocks/>
            </p:cNvSpPr>
            <p:nvPr/>
          </p:nvSpPr>
          <p:spPr>
            <a:xfrm rot="0">
              <a:off x="1143000" y="1905000"/>
              <a:ext cx="2590799" cy="0"/>
            </a:xfrm>
            <a:prstGeom prst="line"/>
            <a:noFill/>
            <a:ln w="28575" cmpd="sng" cap="flat">
              <a:solidFill>
                <a:srgbClr val="000000"/>
              </a:solidFill>
              <a:prstDash val="solid"/>
              <a:round/>
            </a:ln>
          </p:spPr>
        </p:sp>
        <p:sp>
          <p:nvSpPr>
            <p:cNvPr id="243" name="直线"/>
            <p:cNvSpPr>
              <a:spLocks/>
            </p:cNvSpPr>
            <p:nvPr/>
          </p:nvSpPr>
          <p:spPr>
            <a:xfrm rot="0">
              <a:off x="2895600" y="1371600"/>
              <a:ext cx="0" cy="2362200"/>
            </a:xfrm>
            <a:prstGeom prst="line"/>
            <a:noFill/>
            <a:ln w="28575" cmpd="sng" cap="flat">
              <a:solidFill>
                <a:srgbClr val="000000"/>
              </a:solidFill>
              <a:prstDash val="solid"/>
              <a:round/>
            </a:ln>
          </p:spPr>
        </p:sp>
        <p:sp>
          <p:nvSpPr>
            <p:cNvPr id="244" name="直线"/>
            <p:cNvSpPr>
              <a:spLocks/>
            </p:cNvSpPr>
            <p:nvPr/>
          </p:nvSpPr>
          <p:spPr>
            <a:xfrm rot="0">
              <a:off x="1905000" y="1371600"/>
              <a:ext cx="0" cy="2362200"/>
            </a:xfrm>
            <a:prstGeom prst="line"/>
            <a:noFill/>
            <a:ln w="28575" cmpd="sng" cap="flat">
              <a:solidFill>
                <a:srgbClr val="000000"/>
              </a:solidFill>
              <a:prstDash val="solid"/>
              <a:round/>
            </a:ln>
          </p:spPr>
        </p:sp>
        <p:sp>
          <p:nvSpPr>
            <p:cNvPr id="245" name="矩形"/>
            <p:cNvSpPr>
              <a:spLocks/>
            </p:cNvSpPr>
            <p:nvPr/>
          </p:nvSpPr>
          <p:spPr>
            <a:xfrm rot="0">
              <a:off x="1219200" y="1371600"/>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A</a:t>
              </a:r>
              <a:endParaRPr lang="zh-CN" altLang="en-US" sz="2800" b="1" i="1" u="none" strike="noStrike" kern="1200" cap="none" spc="0" baseline="0">
                <a:solidFill>
                  <a:schemeClr val="tx1"/>
                </a:solidFill>
                <a:latin typeface="Times New Roman" pitchFamily="0" charset="0"/>
                <a:ea typeface="宋体" pitchFamily="0" charset="0"/>
                <a:cs typeface="宋体" pitchFamily="0" charset="0"/>
              </a:endParaRPr>
            </a:p>
          </p:txBody>
        </p:sp>
        <p:sp>
          <p:nvSpPr>
            <p:cNvPr id="246" name="矩形"/>
            <p:cNvSpPr>
              <a:spLocks/>
            </p:cNvSpPr>
            <p:nvPr/>
          </p:nvSpPr>
          <p:spPr>
            <a:xfrm rot="0">
              <a:off x="2133600" y="1371600"/>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B</a:t>
              </a:r>
              <a:endParaRPr lang="zh-CN" altLang="en-US" sz="2800" b="1" i="1" u="none" strike="noStrike" kern="1200" cap="none" spc="0" baseline="0">
                <a:solidFill>
                  <a:srgbClr val="CC0000"/>
                </a:solidFill>
                <a:latin typeface="Times New Roman" pitchFamily="0" charset="0"/>
                <a:ea typeface="宋体" pitchFamily="0" charset="0"/>
                <a:cs typeface="宋体" pitchFamily="0" charset="0"/>
              </a:endParaRPr>
            </a:p>
          </p:txBody>
        </p:sp>
        <p:sp>
          <p:nvSpPr>
            <p:cNvPr id="247" name="矩形"/>
            <p:cNvSpPr>
              <a:spLocks/>
            </p:cNvSpPr>
            <p:nvPr/>
          </p:nvSpPr>
          <p:spPr>
            <a:xfrm rot="0">
              <a:off x="3276600" y="1371600"/>
              <a:ext cx="3810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Y</a:t>
              </a:r>
              <a:endParaRPr lang="zh-CN" altLang="en-US" sz="2800" b="1" i="1" u="none" strike="noStrike" kern="1200" cap="none" spc="0" baseline="0">
                <a:solidFill>
                  <a:srgbClr val="CC0000"/>
                </a:solidFill>
                <a:latin typeface="Times New Roman" pitchFamily="0" charset="0"/>
                <a:ea typeface="宋体" pitchFamily="0" charset="0"/>
                <a:cs typeface="宋体" pitchFamily="0" charset="0"/>
              </a:endParaRPr>
            </a:p>
          </p:txBody>
        </p:sp>
        <p:sp>
          <p:nvSpPr>
            <p:cNvPr id="248" name="矩形"/>
            <p:cNvSpPr>
              <a:spLocks/>
            </p:cNvSpPr>
            <p:nvPr/>
          </p:nvSpPr>
          <p:spPr>
            <a:xfrm rot="0">
              <a:off x="1295399" y="1908175"/>
              <a:ext cx="427037"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249" name="矩形"/>
            <p:cNvSpPr>
              <a:spLocks/>
            </p:cNvSpPr>
            <p:nvPr/>
          </p:nvSpPr>
          <p:spPr>
            <a:xfrm rot="0">
              <a:off x="1295399" y="2317750"/>
              <a:ext cx="427037"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250" name="矩形"/>
            <p:cNvSpPr>
              <a:spLocks/>
            </p:cNvSpPr>
            <p:nvPr/>
          </p:nvSpPr>
          <p:spPr>
            <a:xfrm rot="0">
              <a:off x="1295399" y="2806700"/>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51" name="矩形"/>
            <p:cNvSpPr>
              <a:spLocks/>
            </p:cNvSpPr>
            <p:nvPr/>
          </p:nvSpPr>
          <p:spPr>
            <a:xfrm rot="0">
              <a:off x="1295399" y="3276600"/>
              <a:ext cx="361950"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52" name="矩形"/>
            <p:cNvSpPr>
              <a:spLocks/>
            </p:cNvSpPr>
            <p:nvPr/>
          </p:nvSpPr>
          <p:spPr>
            <a:xfrm rot="0">
              <a:off x="2209800" y="1935162"/>
              <a:ext cx="457199"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253" name="矩形"/>
            <p:cNvSpPr>
              <a:spLocks/>
            </p:cNvSpPr>
            <p:nvPr/>
          </p:nvSpPr>
          <p:spPr>
            <a:xfrm rot="0">
              <a:off x="2209800" y="2773363"/>
              <a:ext cx="457199"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254" name="矩形"/>
            <p:cNvSpPr>
              <a:spLocks/>
            </p:cNvSpPr>
            <p:nvPr/>
          </p:nvSpPr>
          <p:spPr>
            <a:xfrm rot="0">
              <a:off x="2209800" y="2316162"/>
              <a:ext cx="381000"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255" name="矩形"/>
            <p:cNvSpPr>
              <a:spLocks/>
            </p:cNvSpPr>
            <p:nvPr/>
          </p:nvSpPr>
          <p:spPr>
            <a:xfrm rot="0">
              <a:off x="3276600" y="2773363"/>
              <a:ext cx="457200"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宋体" pitchFamily="0" charset="0"/>
              </a:endParaRPr>
            </a:p>
          </p:txBody>
        </p:sp>
        <p:sp>
          <p:nvSpPr>
            <p:cNvPr id="256" name="矩形"/>
            <p:cNvSpPr>
              <a:spLocks/>
            </p:cNvSpPr>
            <p:nvPr/>
          </p:nvSpPr>
          <p:spPr>
            <a:xfrm rot="0">
              <a:off x="3276600" y="2316162"/>
              <a:ext cx="457200"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宋体" pitchFamily="0" charset="0"/>
              </a:endParaRPr>
            </a:p>
          </p:txBody>
        </p:sp>
        <p:sp>
          <p:nvSpPr>
            <p:cNvPr id="257" name="矩形"/>
            <p:cNvSpPr>
              <a:spLocks/>
            </p:cNvSpPr>
            <p:nvPr/>
          </p:nvSpPr>
          <p:spPr>
            <a:xfrm rot="0">
              <a:off x="3276600" y="1935162"/>
              <a:ext cx="457200"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宋体" pitchFamily="0" charset="0"/>
              </a:endParaRPr>
            </a:p>
          </p:txBody>
        </p:sp>
        <p:sp>
          <p:nvSpPr>
            <p:cNvPr id="258" name="矩形"/>
            <p:cNvSpPr>
              <a:spLocks/>
            </p:cNvSpPr>
            <p:nvPr/>
          </p:nvSpPr>
          <p:spPr>
            <a:xfrm rot="0">
              <a:off x="3276600" y="3276600"/>
              <a:ext cx="361950"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259" name="矩形"/>
            <p:cNvSpPr>
              <a:spLocks/>
            </p:cNvSpPr>
            <p:nvPr/>
          </p:nvSpPr>
          <p:spPr>
            <a:xfrm rot="0">
              <a:off x="2209800" y="3276600"/>
              <a:ext cx="3810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266" name="组合"/>
          <p:cNvGrpSpPr>
            <a:grpSpLocks/>
          </p:cNvGrpSpPr>
          <p:nvPr/>
        </p:nvGrpSpPr>
        <p:grpSpPr>
          <a:xfrm>
            <a:off x="4191000" y="990600"/>
            <a:ext cx="2230437" cy="1142999"/>
            <a:chOff x="4191000" y="990600"/>
            <a:chExt cx="2230437" cy="1142999"/>
          </a:xfrm>
        </p:grpSpPr>
        <p:sp>
          <p:nvSpPr>
            <p:cNvPr id="261" name="矩形"/>
            <p:cNvSpPr>
              <a:spLocks/>
            </p:cNvSpPr>
            <p:nvPr/>
          </p:nvSpPr>
          <p:spPr>
            <a:xfrm rot="0">
              <a:off x="4191000" y="990600"/>
              <a:ext cx="2230437" cy="579437"/>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 </a:t>
              </a:r>
              <a:r>
                <a:rPr lang="en-US" altLang="zh-CN" sz="3200" b="1" i="1"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AB +AB</a:t>
              </a:r>
              <a:endParaRPr lang="zh-CN" altLang="en-US" sz="36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62" name="直线"/>
            <p:cNvSpPr>
              <a:spLocks/>
            </p:cNvSpPr>
            <p:nvPr/>
          </p:nvSpPr>
          <p:spPr>
            <a:xfrm rot="0">
              <a:off x="5181599" y="1066800"/>
              <a:ext cx="304800" cy="0"/>
            </a:xfrm>
            <a:prstGeom prst="line"/>
            <a:noFill/>
            <a:ln w="28575" cmpd="sng" cap="flat">
              <a:solidFill>
                <a:srgbClr val="FF3300"/>
              </a:solidFill>
              <a:prstDash val="solid"/>
              <a:round/>
            </a:ln>
          </p:spPr>
        </p:sp>
        <p:sp>
          <p:nvSpPr>
            <p:cNvPr id="263" name="直线"/>
            <p:cNvSpPr>
              <a:spLocks/>
            </p:cNvSpPr>
            <p:nvPr/>
          </p:nvSpPr>
          <p:spPr>
            <a:xfrm rot="0">
              <a:off x="5791200" y="1050925"/>
              <a:ext cx="228600" cy="0"/>
            </a:xfrm>
            <a:prstGeom prst="line"/>
            <a:noFill/>
            <a:ln w="28575" cmpd="sng" cap="flat">
              <a:solidFill>
                <a:srgbClr val="FF3300"/>
              </a:solidFill>
              <a:prstDash val="solid"/>
              <a:round/>
            </a:ln>
          </p:spPr>
        </p:sp>
        <p:sp>
          <p:nvSpPr>
            <p:cNvPr id="264" name="矩形"/>
            <p:cNvSpPr>
              <a:spLocks/>
            </p:cNvSpPr>
            <p:nvPr/>
          </p:nvSpPr>
          <p:spPr>
            <a:xfrm rot="0">
              <a:off x="4419600" y="1554162"/>
              <a:ext cx="1365249" cy="579437"/>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FF3300"/>
                  </a:solidFill>
                  <a:latin typeface="Times New Roman" pitchFamily="0" charset="0"/>
                  <a:ea typeface="宋体" pitchFamily="0" charset="0"/>
                  <a:cs typeface="Calibri" pitchFamily="0" charset="0"/>
                </a:rPr>
                <a:t>=</a:t>
              </a:r>
              <a:r>
                <a:rPr lang="en-US" altLang="zh-CN" sz="3200" b="1" i="1" u="none" strike="noStrike" kern="1200" cap="none" spc="0" baseline="0">
                  <a:solidFill>
                    <a:srgbClr val="FF3300"/>
                  </a:solidFill>
                  <a:latin typeface="Times New Roman" pitchFamily="0" charset="0"/>
                  <a:ea typeface="宋体" pitchFamily="0" charset="0"/>
                  <a:cs typeface="Calibri" pitchFamily="0" charset="0"/>
                </a:rPr>
                <a:t>A    B</a:t>
              </a:r>
              <a:endParaRPr lang="zh-CN" altLang="en-US" sz="3200" b="1" i="1" u="none" strike="noStrike" kern="1200" cap="none" spc="0" baseline="0">
                <a:solidFill>
                  <a:schemeClr val="bg1"/>
                </a:solidFill>
                <a:latin typeface="Times New Roman" pitchFamily="0" charset="0"/>
                <a:ea typeface="宋体" pitchFamily="0" charset="0"/>
                <a:cs typeface="Calibri" pitchFamily="0" charset="0"/>
              </a:endParaRPr>
            </a:p>
          </p:txBody>
        </p:sp>
        <p:sp>
          <p:nvSpPr>
            <p:cNvPr id="265" name="流程图: 或者"/>
            <p:cNvSpPr>
              <a:spLocks/>
            </p:cNvSpPr>
            <p:nvPr/>
          </p:nvSpPr>
          <p:spPr>
            <a:xfrm rot="0">
              <a:off x="5029200" y="1706562"/>
              <a:ext cx="304800" cy="304800"/>
            </a:xfrm>
            <a:prstGeom prst="flowChartOr"/>
            <a:noFill/>
            <a:ln w="28575" cmpd="sng" cap="flat">
              <a:solidFill>
                <a:srgbClr val="FF3300"/>
              </a:solidFill>
              <a:prstDash val="solid"/>
              <a:round/>
            </a:ln>
          </p:spPr>
        </p:sp>
      </p:grpSp>
      <p:sp>
        <p:nvSpPr>
          <p:cNvPr id="267" name="云形标注"/>
          <p:cNvSpPr>
            <a:spLocks/>
          </p:cNvSpPr>
          <p:nvPr/>
        </p:nvSpPr>
        <p:spPr>
          <a:xfrm rot="0">
            <a:off x="6705600" y="1828800"/>
            <a:ext cx="1731963" cy="806450"/>
          </a:xfrm>
          <a:prstGeom prst="cloudCallout">
            <a:avLst>
              <a:gd name="adj1" fmla="val -159388"/>
              <a:gd name="adj2" fmla="val -108458"/>
            </a:avLst>
          </a:prstGeom>
          <a:solidFill>
            <a:srgbClr val="FFFFCC"/>
          </a:solidFill>
          <a:ln w="28575" cmpd="sng" cap="flat">
            <a:solidFill>
              <a:srgbClr val="006600"/>
            </a:solidFill>
            <a:prstDash val="solid"/>
            <a:round/>
          </a:ln>
        </p:spPr>
        <p:txBody>
          <a:bodyPr vert="horz" wrap="non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000000"/>
                  </a:outerShdw>
                </a:effectLst>
                <a:latin typeface="Times New Roman" pitchFamily="0" charset="0"/>
                <a:ea typeface="宋体" pitchFamily="0" charset="0"/>
                <a:cs typeface="Calibri" pitchFamily="0" charset="0"/>
              </a:rPr>
              <a:t>逻辑式</a:t>
            </a:r>
            <a:endParaRPr lang="zh-CN" altLang="en-US" sz="2800" b="1" i="0" u="none" strike="noStrike" kern="1200" cap="none" spc="0" baseline="0">
              <a:solidFill>
                <a:srgbClr val="CC0000"/>
              </a:solidFill>
              <a:effectLst>
                <a:outerShdw sx="100000" sy="100000" blurRad="38100" dir="2700000" dist="38100" algn="tl">
                  <a:srgbClr val="000000"/>
                </a:outerShdw>
              </a:effectLst>
              <a:latin typeface="Times New Roman" pitchFamily="0" charset="0"/>
              <a:ea typeface="宋体" pitchFamily="0" charset="0"/>
              <a:cs typeface="Calibri" pitchFamily="0" charset="0"/>
            </a:endParaRPr>
          </a:p>
        </p:txBody>
      </p:sp>
      <p:grpSp>
        <p:nvGrpSpPr>
          <p:cNvPr id="270" name="组合"/>
          <p:cNvGrpSpPr>
            <a:grpSpLocks/>
          </p:cNvGrpSpPr>
          <p:nvPr/>
        </p:nvGrpSpPr>
        <p:grpSpPr>
          <a:xfrm>
            <a:off x="609600" y="4114801"/>
            <a:ext cx="7741920" cy="1716086"/>
            <a:chOff x="609600" y="4114801"/>
            <a:chExt cx="7741920" cy="1716086"/>
          </a:xfrm>
        </p:grpSpPr>
        <p:sp>
          <p:nvSpPr>
            <p:cNvPr id="268" name="矩形"/>
            <p:cNvSpPr>
              <a:spLocks/>
            </p:cNvSpPr>
            <p:nvPr/>
          </p:nvSpPr>
          <p:spPr>
            <a:xfrm rot="0">
              <a:off x="609600" y="4114801"/>
              <a:ext cx="7741920" cy="1716086"/>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4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(4)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分析逻辑功能</a:t>
              </a:r>
              <a:endPar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l">
                <a:lnSpc>
                  <a:spcPct val="100000"/>
                </a:lnSpc>
                <a:spcBef>
                  <a:spcPct val="4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输入</a:t>
              </a: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相同</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输出为</a:t>
              </a: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输入</a:t>
              </a: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相异</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输出为</a:t>
              </a: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l">
                <a:lnSpc>
                  <a:spcPct val="100000"/>
                </a:lnSpc>
                <a:spcBef>
                  <a:spcPct val="4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称为</a:t>
              </a: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“异或”逻辑</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关系。这种电路称“异或”门。</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69" name="直线"/>
            <p:cNvSpPr>
              <a:spLocks/>
            </p:cNvSpPr>
            <p:nvPr/>
          </p:nvSpPr>
          <p:spPr>
            <a:xfrm rot="0">
              <a:off x="770890" y="5827713"/>
              <a:ext cx="7338695" cy="0"/>
            </a:xfrm>
            <a:prstGeom prst="line"/>
            <a:noFill/>
            <a:ln w="38100" cmpd="sng" cap="sq">
              <a:solidFill>
                <a:srgbClr val="FF0000"/>
              </a:solidFill>
              <a:prstDash val="solid"/>
              <a:round/>
            </a:ln>
          </p:spPr>
        </p:sp>
      </p:grpSp>
      <p:grpSp>
        <p:nvGrpSpPr>
          <p:cNvPr id="283" name="组合"/>
          <p:cNvGrpSpPr>
            <a:grpSpLocks/>
          </p:cNvGrpSpPr>
          <p:nvPr/>
        </p:nvGrpSpPr>
        <p:grpSpPr>
          <a:xfrm>
            <a:off x="4267200" y="2438400"/>
            <a:ext cx="3297238" cy="1738312"/>
            <a:chOff x="4267200" y="2438400"/>
            <a:chExt cx="3297238" cy="1738312"/>
          </a:xfrm>
        </p:grpSpPr>
        <p:sp>
          <p:nvSpPr>
            <p:cNvPr id="271" name="矩形"/>
            <p:cNvSpPr>
              <a:spLocks/>
            </p:cNvSpPr>
            <p:nvPr/>
          </p:nvSpPr>
          <p:spPr>
            <a:xfrm rot="0">
              <a:off x="5486401" y="2438400"/>
              <a:ext cx="914400" cy="1219200"/>
            </a:xfrm>
            <a:prstGeom prst="rect"/>
            <a:noFill/>
            <a:ln w="28575" cmpd="sng" cap="flat">
              <a:solidFill>
                <a:srgbClr val="000000"/>
              </a:solidFill>
              <a:prstDash val="solid"/>
              <a:miter/>
            </a:ln>
          </p:spPr>
        </p:sp>
        <p:sp>
          <p:nvSpPr>
            <p:cNvPr id="272" name="直线"/>
            <p:cNvSpPr>
              <a:spLocks/>
            </p:cNvSpPr>
            <p:nvPr/>
          </p:nvSpPr>
          <p:spPr>
            <a:xfrm rot="0">
              <a:off x="4800600" y="2819400"/>
              <a:ext cx="685800" cy="0"/>
            </a:xfrm>
            <a:prstGeom prst="line"/>
            <a:noFill/>
            <a:ln w="28575" cmpd="sng" cap="flat">
              <a:solidFill>
                <a:srgbClr val="000000"/>
              </a:solidFill>
              <a:prstDash val="solid"/>
              <a:round/>
            </a:ln>
          </p:spPr>
        </p:sp>
        <p:sp>
          <p:nvSpPr>
            <p:cNvPr id="273" name="直线"/>
            <p:cNvSpPr>
              <a:spLocks/>
            </p:cNvSpPr>
            <p:nvPr/>
          </p:nvSpPr>
          <p:spPr>
            <a:xfrm rot="0">
              <a:off x="4800600" y="3276600"/>
              <a:ext cx="685800" cy="0"/>
            </a:xfrm>
            <a:prstGeom prst="line"/>
            <a:noFill/>
            <a:ln w="28575" cmpd="sng" cap="flat">
              <a:solidFill>
                <a:srgbClr val="000000"/>
              </a:solidFill>
              <a:prstDash val="solid"/>
              <a:round/>
            </a:ln>
          </p:spPr>
        </p:sp>
        <p:sp>
          <p:nvSpPr>
            <p:cNvPr id="274" name="直线"/>
            <p:cNvSpPr>
              <a:spLocks/>
            </p:cNvSpPr>
            <p:nvPr/>
          </p:nvSpPr>
          <p:spPr>
            <a:xfrm rot="0">
              <a:off x="6400801" y="3048000"/>
              <a:ext cx="685800" cy="0"/>
            </a:xfrm>
            <a:prstGeom prst="line"/>
            <a:noFill/>
            <a:ln w="28575" cmpd="sng" cap="flat">
              <a:solidFill>
                <a:srgbClr val="000000"/>
              </a:solidFill>
              <a:prstDash val="solid"/>
              <a:round/>
            </a:ln>
          </p:spPr>
        </p:sp>
        <p:sp>
          <p:nvSpPr>
            <p:cNvPr id="275" name="矩形"/>
            <p:cNvSpPr>
              <a:spLocks/>
            </p:cNvSpPr>
            <p:nvPr/>
          </p:nvSpPr>
          <p:spPr>
            <a:xfrm rot="0">
              <a:off x="5562600" y="2438400"/>
              <a:ext cx="762000" cy="579436"/>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endPar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276" name="矩形"/>
            <p:cNvSpPr>
              <a:spLocks/>
            </p:cNvSpPr>
            <p:nvPr/>
          </p:nvSpPr>
          <p:spPr>
            <a:xfrm rot="0">
              <a:off x="4267200" y="2562225"/>
              <a:ext cx="42864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77" name="矩形"/>
            <p:cNvSpPr>
              <a:spLocks/>
            </p:cNvSpPr>
            <p:nvPr/>
          </p:nvSpPr>
          <p:spPr>
            <a:xfrm rot="0">
              <a:off x="4267200" y="3019425"/>
              <a:ext cx="42864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B</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78" name="矩形"/>
            <p:cNvSpPr>
              <a:spLocks/>
            </p:cNvSpPr>
            <p:nvPr/>
          </p:nvSpPr>
          <p:spPr>
            <a:xfrm rot="0">
              <a:off x="7162801" y="2743200"/>
              <a:ext cx="401636"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79" name="矩形"/>
            <p:cNvSpPr>
              <a:spLocks/>
            </p:cNvSpPr>
            <p:nvPr/>
          </p:nvSpPr>
          <p:spPr>
            <a:xfrm rot="0">
              <a:off x="5181599" y="3657600"/>
              <a:ext cx="18288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逻辑符号</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80" name="椭圆"/>
            <p:cNvSpPr>
              <a:spLocks/>
            </p:cNvSpPr>
            <p:nvPr/>
          </p:nvSpPr>
          <p:spPr>
            <a:xfrm flipV="1" rot="0">
              <a:off x="4724400" y="3246437"/>
              <a:ext cx="76200" cy="76200"/>
            </a:xfrm>
            <a:prstGeom prst="ellipse"/>
            <a:noFill/>
            <a:ln w="28575" cmpd="sng" cap="flat">
              <a:solidFill>
                <a:srgbClr val="000000"/>
              </a:solidFill>
              <a:prstDash val="solid"/>
              <a:round/>
            </a:ln>
          </p:spPr>
        </p:sp>
        <p:sp>
          <p:nvSpPr>
            <p:cNvPr id="281" name="椭圆"/>
            <p:cNvSpPr>
              <a:spLocks/>
            </p:cNvSpPr>
            <p:nvPr/>
          </p:nvSpPr>
          <p:spPr>
            <a:xfrm flipV="1" rot="0">
              <a:off x="4724400" y="2789237"/>
              <a:ext cx="76200" cy="76200"/>
            </a:xfrm>
            <a:prstGeom prst="ellipse"/>
            <a:noFill/>
            <a:ln w="28575" cmpd="sng" cap="flat">
              <a:solidFill>
                <a:srgbClr val="000000"/>
              </a:solidFill>
              <a:prstDash val="solid"/>
              <a:round/>
            </a:ln>
          </p:spPr>
        </p:sp>
        <p:sp>
          <p:nvSpPr>
            <p:cNvPr id="282" name="椭圆"/>
            <p:cNvSpPr>
              <a:spLocks/>
            </p:cNvSpPr>
            <p:nvPr/>
          </p:nvSpPr>
          <p:spPr>
            <a:xfrm flipV="1" rot="0">
              <a:off x="7086601" y="3017837"/>
              <a:ext cx="76200" cy="76200"/>
            </a:xfrm>
            <a:prstGeom prst="ellipse"/>
            <a:noFill/>
            <a:ln w="28575" cmpd="sng" cap="flat">
              <a:solidFill>
                <a:srgbClr val="000000"/>
              </a:solidFill>
              <a:prstDash val="solid"/>
              <a:round/>
            </a:ln>
          </p:spPr>
        </p:sp>
      </p:grpSp>
    </p:spTree>
    <p:extLst>
      <p:ext uri="{BB962C8B-B14F-4D97-AF65-F5344CB8AC3E}">
        <p14:creationId xmlns:p14="http://schemas.microsoft.com/office/powerpoint/2010/main" val="213007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wipe(left)">
                                      <p:cBhvr>
                                        <p:cTn id="7" dur="500"/>
                                        <p:tgtEl>
                                          <p:spTgt spid="2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0"/>
                                        </p:tgtEl>
                                        <p:attrNameLst>
                                          <p:attrName>style.visibility</p:attrName>
                                        </p:attrNameLst>
                                      </p:cBhvr>
                                      <p:to>
                                        <p:strVal val="visible"/>
                                      </p:to>
                                    </p:set>
                                    <p:animEffect transition="in" filter="wipe(left)">
                                      <p:cBhvr>
                                        <p:cTn id="12" dur="500"/>
                                        <p:tgtEl>
                                          <p:spTgt spid="27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6"/>
                                        </p:tgtEl>
                                        <p:attrNameLst>
                                          <p:attrName>style.visibility</p:attrName>
                                        </p:attrNameLst>
                                      </p:cBhvr>
                                      <p:to>
                                        <p:strVal val="visible"/>
                                      </p:to>
                                    </p:set>
                                    <p:animEffect transition="in" filter="box(in)">
                                      <p:cBhvr>
                                        <p:cTn id="17" dur="500"/>
                                        <p:tgtEl>
                                          <p:spTgt spid="2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7"/>
                                        </p:tgtEl>
                                        <p:attrNameLst>
                                          <p:attrName>style.visibility</p:attrName>
                                        </p:attrNameLst>
                                      </p:cBhvr>
                                      <p:to>
                                        <p:strVal val="visible"/>
                                      </p:to>
                                    </p:set>
                                    <p:animEffect transition="in" filter="blinds(horizontal)">
                                      <p:cBhvr>
                                        <p:cTn id="22" dur="500"/>
                                        <p:tgtEl>
                                          <p:spTgt spid="2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3"/>
                                        </p:tgtEl>
                                        <p:attrNameLst>
                                          <p:attrName>style.visibility</p:attrName>
                                        </p:attrNameLst>
                                      </p:cBhvr>
                                      <p:to>
                                        <p:strVal val="visible"/>
                                      </p:to>
                                    </p:set>
                                    <p:animEffect transition="in" filter="wipe(left)">
                                      <p:cBhvr>
                                        <p:cTn id="27"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animBg="1"/>
      <p:bldP spid="270" grpId="0" animBg="1"/>
      <p:bldP spid="266" grpId="0" animBg="1"/>
      <p:bldP spid="267" grpId="0" animBg="1"/>
      <p:bldP spid="283" grpId="0" animBg="1"/>
    </p:bldLst>
  </p:timing>
</p:sld>
</file>

<file path=ppt/slides/slide6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47" name="矩形"/>
          <p:cNvSpPr>
            <a:spLocks/>
          </p:cNvSpPr>
          <p:nvPr/>
        </p:nvSpPr>
        <p:spPr>
          <a:xfrm rot="0">
            <a:off x="914400" y="533400"/>
            <a:ext cx="37338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 2.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七段译码显示器</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3571" name="组合"/>
          <p:cNvGrpSpPr>
            <a:grpSpLocks/>
          </p:cNvGrpSpPr>
          <p:nvPr/>
        </p:nvGrpSpPr>
        <p:grpSpPr>
          <a:xfrm>
            <a:off x="914400" y="1066800"/>
            <a:ext cx="3352800" cy="171450"/>
            <a:chOff x="914400" y="1066800"/>
            <a:chExt cx="3352800" cy="171450"/>
          </a:xfrm>
        </p:grpSpPr>
        <p:pic>
          <p:nvPicPr>
            <p:cNvPr id="3548" name="图片" descr="Green and Black Diamond"/>
            <p:cNvPicPr>
              <a:picLocks noChangeAspect="1"/>
            </p:cNvPicPr>
            <p:nvPr/>
          </p:nvPicPr>
          <p:blipFill>
            <a:blip r:embed="rId1" cstate="print"/>
            <a:stretch>
              <a:fillRect/>
            </a:stretch>
          </p:blipFill>
          <p:spPr>
            <a:xfrm rot="0">
              <a:off x="1819275" y="1076325"/>
              <a:ext cx="161925" cy="161925"/>
            </a:xfrm>
            <a:prstGeom prst="rect"/>
            <a:noFill/>
            <a:ln w="9525" cmpd="sng" cap="flat">
              <a:noFill/>
              <a:prstDash val="solid"/>
              <a:round/>
            </a:ln>
          </p:spPr>
        </p:pic>
        <p:pic>
          <p:nvPicPr>
            <p:cNvPr id="3549" name="图片" descr="Green and Black Diamond"/>
            <p:cNvPicPr>
              <a:picLocks noChangeAspect="1"/>
            </p:cNvPicPr>
            <p:nvPr/>
          </p:nvPicPr>
          <p:blipFill>
            <a:blip r:embed="rId2" cstate="print"/>
            <a:stretch>
              <a:fillRect/>
            </a:stretch>
          </p:blipFill>
          <p:spPr>
            <a:xfrm rot="0">
              <a:off x="1962149" y="1076325"/>
              <a:ext cx="161925" cy="161925"/>
            </a:xfrm>
            <a:prstGeom prst="rect"/>
            <a:noFill/>
            <a:ln w="9525" cmpd="sng" cap="flat">
              <a:noFill/>
              <a:prstDash val="solid"/>
              <a:round/>
            </a:ln>
          </p:spPr>
        </p:pic>
        <p:pic>
          <p:nvPicPr>
            <p:cNvPr id="3550" name="图片" descr="Green and Black Diamond"/>
            <p:cNvPicPr>
              <a:picLocks noChangeAspect="1"/>
            </p:cNvPicPr>
            <p:nvPr/>
          </p:nvPicPr>
          <p:blipFill>
            <a:blip r:embed="rId3" cstate="print"/>
            <a:stretch>
              <a:fillRect/>
            </a:stretch>
          </p:blipFill>
          <p:spPr>
            <a:xfrm rot="0">
              <a:off x="2124075" y="1076325"/>
              <a:ext cx="161925" cy="161925"/>
            </a:xfrm>
            <a:prstGeom prst="rect"/>
            <a:noFill/>
            <a:ln w="9525" cmpd="sng" cap="flat">
              <a:noFill/>
              <a:prstDash val="solid"/>
              <a:round/>
            </a:ln>
          </p:spPr>
        </p:pic>
        <p:pic>
          <p:nvPicPr>
            <p:cNvPr id="3551" name="图片" descr="Green and Black Diamond"/>
            <p:cNvPicPr>
              <a:picLocks noChangeAspect="1"/>
            </p:cNvPicPr>
            <p:nvPr/>
          </p:nvPicPr>
          <p:blipFill>
            <a:blip r:embed="rId4" cstate="print"/>
            <a:stretch>
              <a:fillRect/>
            </a:stretch>
          </p:blipFill>
          <p:spPr>
            <a:xfrm rot="0">
              <a:off x="2419350" y="1076325"/>
              <a:ext cx="161924" cy="161925"/>
            </a:xfrm>
            <a:prstGeom prst="rect"/>
            <a:noFill/>
            <a:ln w="9525" cmpd="sng" cap="flat">
              <a:noFill/>
              <a:prstDash val="solid"/>
              <a:round/>
            </a:ln>
          </p:spPr>
        </p:pic>
        <p:pic>
          <p:nvPicPr>
            <p:cNvPr id="3552" name="图片" descr="Green and Black Diamond"/>
            <p:cNvPicPr>
              <a:picLocks noChangeAspect="1"/>
            </p:cNvPicPr>
            <p:nvPr/>
          </p:nvPicPr>
          <p:blipFill>
            <a:blip r:embed="rId5" cstate="print"/>
            <a:stretch>
              <a:fillRect/>
            </a:stretch>
          </p:blipFill>
          <p:spPr>
            <a:xfrm rot="0">
              <a:off x="2581275" y="1076325"/>
              <a:ext cx="161923" cy="161925"/>
            </a:xfrm>
            <a:prstGeom prst="rect"/>
            <a:noFill/>
            <a:ln w="9525" cmpd="sng" cap="flat">
              <a:noFill/>
              <a:prstDash val="solid"/>
              <a:round/>
            </a:ln>
          </p:spPr>
        </p:pic>
        <p:pic>
          <p:nvPicPr>
            <p:cNvPr id="3553" name="图片" descr="Green and Black Diamond"/>
            <p:cNvPicPr>
              <a:picLocks noChangeAspect="1"/>
            </p:cNvPicPr>
            <p:nvPr/>
          </p:nvPicPr>
          <p:blipFill>
            <a:blip r:embed="rId6" cstate="print"/>
            <a:stretch>
              <a:fillRect/>
            </a:stretch>
          </p:blipFill>
          <p:spPr>
            <a:xfrm rot="0">
              <a:off x="2733675" y="1076325"/>
              <a:ext cx="161923" cy="161925"/>
            </a:xfrm>
            <a:prstGeom prst="rect"/>
            <a:noFill/>
            <a:ln w="9525" cmpd="sng" cap="flat">
              <a:noFill/>
              <a:prstDash val="solid"/>
              <a:round/>
            </a:ln>
          </p:spPr>
        </p:pic>
        <p:pic>
          <p:nvPicPr>
            <p:cNvPr id="3554" name="图片" descr="Green and Black Diamond"/>
            <p:cNvPicPr>
              <a:picLocks noChangeAspect="1"/>
            </p:cNvPicPr>
            <p:nvPr/>
          </p:nvPicPr>
          <p:blipFill>
            <a:blip r:embed="rId7" cstate="print"/>
            <a:stretch>
              <a:fillRect/>
            </a:stretch>
          </p:blipFill>
          <p:spPr>
            <a:xfrm rot="0">
              <a:off x="2876550" y="1076325"/>
              <a:ext cx="161923" cy="161925"/>
            </a:xfrm>
            <a:prstGeom prst="rect"/>
            <a:noFill/>
            <a:ln w="9525" cmpd="sng" cap="flat">
              <a:noFill/>
              <a:prstDash val="solid"/>
              <a:round/>
            </a:ln>
          </p:spPr>
        </p:pic>
        <p:pic>
          <p:nvPicPr>
            <p:cNvPr id="3555" name="图片" descr="Green and Black Diamond"/>
            <p:cNvPicPr>
              <a:picLocks noChangeAspect="1"/>
            </p:cNvPicPr>
            <p:nvPr/>
          </p:nvPicPr>
          <p:blipFill>
            <a:blip r:embed="rId8" cstate="print"/>
            <a:stretch>
              <a:fillRect/>
            </a:stretch>
          </p:blipFill>
          <p:spPr>
            <a:xfrm rot="0">
              <a:off x="3038474" y="1076325"/>
              <a:ext cx="161923" cy="161925"/>
            </a:xfrm>
            <a:prstGeom prst="rect"/>
            <a:noFill/>
            <a:ln w="9525" cmpd="sng" cap="flat">
              <a:noFill/>
              <a:prstDash val="solid"/>
              <a:round/>
            </a:ln>
          </p:spPr>
        </p:pic>
        <p:pic>
          <p:nvPicPr>
            <p:cNvPr id="3556" name="图片" descr="Green and Black Diamond"/>
            <p:cNvPicPr>
              <a:picLocks noChangeAspect="1"/>
            </p:cNvPicPr>
            <p:nvPr/>
          </p:nvPicPr>
          <p:blipFill>
            <a:blip r:embed="rId9" cstate="print"/>
            <a:stretch>
              <a:fillRect/>
            </a:stretch>
          </p:blipFill>
          <p:spPr>
            <a:xfrm rot="0">
              <a:off x="3333749" y="1076325"/>
              <a:ext cx="161923" cy="161925"/>
            </a:xfrm>
            <a:prstGeom prst="rect"/>
            <a:noFill/>
            <a:ln w="9525" cmpd="sng" cap="flat">
              <a:noFill/>
              <a:prstDash val="solid"/>
              <a:round/>
            </a:ln>
          </p:spPr>
        </p:pic>
        <p:pic>
          <p:nvPicPr>
            <p:cNvPr id="3557" name="图片" descr="Green and Black Diamond"/>
            <p:cNvPicPr>
              <a:picLocks noChangeAspect="1"/>
            </p:cNvPicPr>
            <p:nvPr/>
          </p:nvPicPr>
          <p:blipFill>
            <a:blip r:embed="rId10" cstate="print"/>
            <a:stretch>
              <a:fillRect/>
            </a:stretch>
          </p:blipFill>
          <p:spPr>
            <a:xfrm rot="0">
              <a:off x="3495675" y="1076325"/>
              <a:ext cx="161923" cy="161925"/>
            </a:xfrm>
            <a:prstGeom prst="rect"/>
            <a:noFill/>
            <a:ln w="9525" cmpd="sng" cap="flat">
              <a:noFill/>
              <a:prstDash val="solid"/>
              <a:round/>
            </a:ln>
          </p:spPr>
        </p:pic>
        <p:pic>
          <p:nvPicPr>
            <p:cNvPr id="3558" name="图片" descr="Green and Black Diamond"/>
            <p:cNvPicPr>
              <a:picLocks noChangeAspect="1"/>
            </p:cNvPicPr>
            <p:nvPr/>
          </p:nvPicPr>
          <p:blipFill>
            <a:blip r:embed="rId11" cstate="print"/>
            <a:stretch>
              <a:fillRect/>
            </a:stretch>
          </p:blipFill>
          <p:spPr>
            <a:xfrm rot="0">
              <a:off x="3648075" y="1076325"/>
              <a:ext cx="161923" cy="161925"/>
            </a:xfrm>
            <a:prstGeom prst="rect"/>
            <a:noFill/>
            <a:ln w="9525" cmpd="sng" cap="flat">
              <a:noFill/>
              <a:prstDash val="solid"/>
              <a:round/>
            </a:ln>
          </p:spPr>
        </p:pic>
        <p:pic>
          <p:nvPicPr>
            <p:cNvPr id="3559" name="图片" descr="Green and Black Diamond"/>
            <p:cNvPicPr>
              <a:picLocks noChangeAspect="1"/>
            </p:cNvPicPr>
            <p:nvPr/>
          </p:nvPicPr>
          <p:blipFill>
            <a:blip r:embed="rId12" cstate="print"/>
            <a:stretch>
              <a:fillRect/>
            </a:stretch>
          </p:blipFill>
          <p:spPr>
            <a:xfrm rot="0">
              <a:off x="3790950" y="1076325"/>
              <a:ext cx="161923" cy="161925"/>
            </a:xfrm>
            <a:prstGeom prst="rect"/>
            <a:noFill/>
            <a:ln w="9525" cmpd="sng" cap="flat">
              <a:noFill/>
              <a:prstDash val="solid"/>
              <a:round/>
            </a:ln>
          </p:spPr>
        </p:pic>
        <p:pic>
          <p:nvPicPr>
            <p:cNvPr id="3560" name="图片" descr="Green and Black Diamond"/>
            <p:cNvPicPr>
              <a:picLocks noChangeAspect="1"/>
            </p:cNvPicPr>
            <p:nvPr/>
          </p:nvPicPr>
          <p:blipFill>
            <a:blip r:embed="rId13" cstate="print"/>
            <a:stretch>
              <a:fillRect/>
            </a:stretch>
          </p:blipFill>
          <p:spPr>
            <a:xfrm rot="0">
              <a:off x="2276475" y="1076325"/>
              <a:ext cx="161924" cy="161925"/>
            </a:xfrm>
            <a:prstGeom prst="rect"/>
            <a:noFill/>
            <a:ln w="9525" cmpd="sng" cap="flat">
              <a:noFill/>
              <a:prstDash val="solid"/>
              <a:round/>
            </a:ln>
          </p:spPr>
        </p:pic>
        <p:pic>
          <p:nvPicPr>
            <p:cNvPr id="3561" name="图片" descr="Green and Black Diamond"/>
            <p:cNvPicPr>
              <a:picLocks noChangeAspect="1"/>
            </p:cNvPicPr>
            <p:nvPr/>
          </p:nvPicPr>
          <p:blipFill>
            <a:blip r:embed="rId14" cstate="print"/>
            <a:stretch>
              <a:fillRect/>
            </a:stretch>
          </p:blipFill>
          <p:spPr>
            <a:xfrm rot="0">
              <a:off x="3190875" y="1076325"/>
              <a:ext cx="161923" cy="161925"/>
            </a:xfrm>
            <a:prstGeom prst="rect"/>
            <a:noFill/>
            <a:ln w="9525" cmpd="sng" cap="flat">
              <a:noFill/>
              <a:prstDash val="solid"/>
              <a:round/>
            </a:ln>
          </p:spPr>
        </p:pic>
        <p:pic>
          <p:nvPicPr>
            <p:cNvPr id="3562" name="图片" descr="Green and Black Diamond"/>
            <p:cNvPicPr>
              <a:picLocks noChangeAspect="1"/>
            </p:cNvPicPr>
            <p:nvPr/>
          </p:nvPicPr>
          <p:blipFill>
            <a:blip r:embed="rId15" cstate="print"/>
            <a:stretch>
              <a:fillRect/>
            </a:stretch>
          </p:blipFill>
          <p:spPr>
            <a:xfrm rot="0">
              <a:off x="3952875" y="1076325"/>
              <a:ext cx="161924" cy="161925"/>
            </a:xfrm>
            <a:prstGeom prst="rect"/>
            <a:noFill/>
            <a:ln w="9525" cmpd="sng" cap="flat">
              <a:noFill/>
              <a:prstDash val="solid"/>
              <a:round/>
            </a:ln>
          </p:spPr>
        </p:pic>
        <p:pic>
          <p:nvPicPr>
            <p:cNvPr id="3563" name="图片" descr="Green and Black Diamond"/>
            <p:cNvPicPr>
              <a:picLocks noChangeAspect="1"/>
            </p:cNvPicPr>
            <p:nvPr/>
          </p:nvPicPr>
          <p:blipFill>
            <a:blip r:embed="rId16" cstate="print"/>
            <a:stretch>
              <a:fillRect/>
            </a:stretch>
          </p:blipFill>
          <p:spPr>
            <a:xfrm rot="0">
              <a:off x="4105275" y="1076325"/>
              <a:ext cx="161924" cy="161925"/>
            </a:xfrm>
            <a:prstGeom prst="rect"/>
            <a:noFill/>
            <a:ln w="9525" cmpd="sng" cap="flat">
              <a:noFill/>
              <a:prstDash val="solid"/>
              <a:round/>
            </a:ln>
          </p:spPr>
        </p:pic>
        <p:grpSp>
          <p:nvGrpSpPr>
            <p:cNvPr id="3570" name="组合"/>
            <p:cNvGrpSpPr>
              <a:grpSpLocks/>
            </p:cNvGrpSpPr>
            <p:nvPr/>
          </p:nvGrpSpPr>
          <p:grpSpPr>
            <a:xfrm>
              <a:off x="914400" y="1066800"/>
              <a:ext cx="923923" cy="161924"/>
              <a:chOff x="914400" y="1066800"/>
              <a:chExt cx="923923" cy="161924"/>
            </a:xfrm>
          </p:grpSpPr>
          <p:pic>
            <p:nvPicPr>
              <p:cNvPr id="3564" name="图片" descr="Green and Black Diamond"/>
              <p:cNvPicPr>
                <a:picLocks noChangeAspect="1"/>
              </p:cNvPicPr>
              <p:nvPr/>
            </p:nvPicPr>
            <p:blipFill>
              <a:blip r:embed="rId17" cstate="print"/>
              <a:stretch>
                <a:fillRect/>
              </a:stretch>
            </p:blipFill>
            <p:spPr>
              <a:xfrm rot="0">
                <a:off x="1057275" y="1066800"/>
                <a:ext cx="161923" cy="161924"/>
              </a:xfrm>
              <a:prstGeom prst="rect"/>
              <a:noFill/>
              <a:ln w="9525" cmpd="sng" cap="flat">
                <a:noFill/>
                <a:prstDash val="solid"/>
                <a:round/>
              </a:ln>
            </p:spPr>
          </p:pic>
          <p:pic>
            <p:nvPicPr>
              <p:cNvPr id="3565" name="图片" descr="Green and Black Diamond"/>
              <p:cNvPicPr>
                <a:picLocks noChangeAspect="1"/>
              </p:cNvPicPr>
              <p:nvPr/>
            </p:nvPicPr>
            <p:blipFill>
              <a:blip r:embed="rId18" cstate="print"/>
              <a:stretch>
                <a:fillRect/>
              </a:stretch>
            </p:blipFill>
            <p:spPr>
              <a:xfrm rot="0">
                <a:off x="1219200" y="1066800"/>
                <a:ext cx="161923" cy="161924"/>
              </a:xfrm>
              <a:prstGeom prst="rect"/>
              <a:noFill/>
              <a:ln w="9525" cmpd="sng" cap="flat">
                <a:noFill/>
                <a:prstDash val="solid"/>
                <a:round/>
              </a:ln>
            </p:spPr>
          </p:pic>
          <p:pic>
            <p:nvPicPr>
              <p:cNvPr id="3566" name="图片" descr="Green and Black Diamond"/>
              <p:cNvPicPr>
                <a:picLocks noChangeAspect="1"/>
              </p:cNvPicPr>
              <p:nvPr/>
            </p:nvPicPr>
            <p:blipFill>
              <a:blip r:embed="rId19" cstate="print"/>
              <a:stretch>
                <a:fillRect/>
              </a:stretch>
            </p:blipFill>
            <p:spPr>
              <a:xfrm rot="0">
                <a:off x="1371600" y="1066800"/>
                <a:ext cx="161923" cy="161924"/>
              </a:xfrm>
              <a:prstGeom prst="rect"/>
              <a:noFill/>
              <a:ln w="9525" cmpd="sng" cap="flat">
                <a:noFill/>
                <a:prstDash val="solid"/>
                <a:round/>
              </a:ln>
            </p:spPr>
          </p:pic>
          <p:pic>
            <p:nvPicPr>
              <p:cNvPr id="3567" name="图片" descr="Green and Black Diamond"/>
              <p:cNvPicPr>
                <a:picLocks noChangeAspect="1"/>
              </p:cNvPicPr>
              <p:nvPr/>
            </p:nvPicPr>
            <p:blipFill>
              <a:blip r:embed="rId20" cstate="print"/>
              <a:stretch>
                <a:fillRect/>
              </a:stretch>
            </p:blipFill>
            <p:spPr>
              <a:xfrm rot="0">
                <a:off x="1514475" y="1066800"/>
                <a:ext cx="161923" cy="161924"/>
              </a:xfrm>
              <a:prstGeom prst="rect"/>
              <a:noFill/>
              <a:ln w="9525" cmpd="sng" cap="flat">
                <a:noFill/>
                <a:prstDash val="solid"/>
                <a:round/>
              </a:ln>
            </p:spPr>
          </p:pic>
          <p:pic>
            <p:nvPicPr>
              <p:cNvPr id="3568" name="图片" descr="Green and Black Diamond"/>
              <p:cNvPicPr>
                <a:picLocks noChangeAspect="1"/>
              </p:cNvPicPr>
              <p:nvPr/>
            </p:nvPicPr>
            <p:blipFill>
              <a:blip r:embed="rId21" cstate="print"/>
              <a:stretch>
                <a:fillRect/>
              </a:stretch>
            </p:blipFill>
            <p:spPr>
              <a:xfrm rot="0">
                <a:off x="1676399" y="1066800"/>
                <a:ext cx="161923" cy="161924"/>
              </a:xfrm>
              <a:prstGeom prst="rect"/>
              <a:noFill/>
              <a:ln w="9525" cmpd="sng" cap="flat">
                <a:noFill/>
                <a:prstDash val="solid"/>
                <a:round/>
              </a:ln>
            </p:spPr>
          </p:pic>
          <p:pic>
            <p:nvPicPr>
              <p:cNvPr id="3569" name="图片" descr="Green and Black Diamond"/>
              <p:cNvPicPr>
                <a:picLocks noChangeAspect="1"/>
              </p:cNvPicPr>
              <p:nvPr/>
            </p:nvPicPr>
            <p:blipFill>
              <a:blip r:embed="rId22" cstate="print"/>
              <a:stretch>
                <a:fillRect/>
              </a:stretch>
            </p:blipFill>
            <p:spPr>
              <a:xfrm rot="0">
                <a:off x="914400" y="1066800"/>
                <a:ext cx="161923" cy="161924"/>
              </a:xfrm>
              <a:prstGeom prst="rect"/>
              <a:noFill/>
              <a:ln w="9525" cmpd="sng" cap="flat">
                <a:noFill/>
                <a:prstDash val="solid"/>
                <a:round/>
              </a:ln>
            </p:spPr>
          </p:pic>
        </p:grpSp>
      </p:grpSp>
      <p:grpSp>
        <p:nvGrpSpPr>
          <p:cNvPr id="3613" name="组合"/>
          <p:cNvGrpSpPr>
            <a:grpSpLocks/>
          </p:cNvGrpSpPr>
          <p:nvPr/>
        </p:nvGrpSpPr>
        <p:grpSpPr>
          <a:xfrm>
            <a:off x="990600" y="1828800"/>
            <a:ext cx="7467600" cy="3486149"/>
            <a:chOff x="990600" y="1828800"/>
            <a:chExt cx="7467600" cy="3486149"/>
          </a:xfrm>
        </p:grpSpPr>
        <p:sp>
          <p:nvSpPr>
            <p:cNvPr id="3572" name="矩形"/>
            <p:cNvSpPr>
              <a:spLocks/>
            </p:cNvSpPr>
            <p:nvPr/>
          </p:nvSpPr>
          <p:spPr>
            <a:xfrm rot="0">
              <a:off x="3886200" y="2355850"/>
              <a:ext cx="1219198" cy="2362199"/>
            </a:xfrm>
            <a:prstGeom prst="rect"/>
            <a:noFill/>
            <a:ln w="28575" cmpd="sng" cap="flat">
              <a:solidFill>
                <a:srgbClr val="000000"/>
              </a:solidFill>
              <a:prstDash val="solid"/>
              <a:miter/>
            </a:ln>
          </p:spPr>
        </p:sp>
        <p:sp>
          <p:nvSpPr>
            <p:cNvPr id="3573" name="直线"/>
            <p:cNvSpPr>
              <a:spLocks/>
            </p:cNvSpPr>
            <p:nvPr/>
          </p:nvSpPr>
          <p:spPr>
            <a:xfrm rot="0">
              <a:off x="3200400" y="2889250"/>
              <a:ext cx="685800" cy="0"/>
            </a:xfrm>
            <a:prstGeom prst="line"/>
            <a:noFill/>
            <a:ln w="28575" cmpd="sng" cap="flat">
              <a:solidFill>
                <a:srgbClr val="000000"/>
              </a:solidFill>
              <a:prstDash val="solid"/>
              <a:round/>
            </a:ln>
          </p:spPr>
        </p:sp>
        <p:sp>
          <p:nvSpPr>
            <p:cNvPr id="3574" name="直线"/>
            <p:cNvSpPr>
              <a:spLocks/>
            </p:cNvSpPr>
            <p:nvPr/>
          </p:nvSpPr>
          <p:spPr>
            <a:xfrm rot="0">
              <a:off x="3200400" y="3270249"/>
              <a:ext cx="685800" cy="0"/>
            </a:xfrm>
            <a:prstGeom prst="line"/>
            <a:noFill/>
            <a:ln w="28575" cmpd="sng" cap="flat">
              <a:solidFill>
                <a:srgbClr val="000000"/>
              </a:solidFill>
              <a:prstDash val="solid"/>
              <a:round/>
            </a:ln>
          </p:spPr>
        </p:sp>
        <p:sp>
          <p:nvSpPr>
            <p:cNvPr id="3575" name="直线"/>
            <p:cNvSpPr>
              <a:spLocks/>
            </p:cNvSpPr>
            <p:nvPr/>
          </p:nvSpPr>
          <p:spPr>
            <a:xfrm rot="0">
              <a:off x="3200400" y="3651250"/>
              <a:ext cx="685800" cy="0"/>
            </a:xfrm>
            <a:prstGeom prst="line"/>
            <a:noFill/>
            <a:ln w="28575" cmpd="sng" cap="flat">
              <a:solidFill>
                <a:srgbClr val="000000"/>
              </a:solidFill>
              <a:prstDash val="solid"/>
              <a:round/>
            </a:ln>
          </p:spPr>
        </p:sp>
        <p:sp>
          <p:nvSpPr>
            <p:cNvPr id="3576" name="直线"/>
            <p:cNvSpPr>
              <a:spLocks/>
            </p:cNvSpPr>
            <p:nvPr/>
          </p:nvSpPr>
          <p:spPr>
            <a:xfrm rot="0">
              <a:off x="3200400" y="4032249"/>
              <a:ext cx="685800" cy="0"/>
            </a:xfrm>
            <a:prstGeom prst="line"/>
            <a:noFill/>
            <a:ln w="28575" cmpd="sng" cap="flat">
              <a:solidFill>
                <a:srgbClr val="000000"/>
              </a:solidFill>
              <a:prstDash val="solid"/>
              <a:round/>
            </a:ln>
          </p:spPr>
        </p:sp>
        <p:sp>
          <p:nvSpPr>
            <p:cNvPr id="3577" name="矩形"/>
            <p:cNvSpPr>
              <a:spLocks/>
            </p:cNvSpPr>
            <p:nvPr/>
          </p:nvSpPr>
          <p:spPr>
            <a:xfrm rot="0">
              <a:off x="2667000" y="3727450"/>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Q</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3 </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578" name="矩形"/>
            <p:cNvSpPr>
              <a:spLocks/>
            </p:cNvSpPr>
            <p:nvPr/>
          </p:nvSpPr>
          <p:spPr>
            <a:xfrm rot="0">
              <a:off x="2667000" y="3346450"/>
              <a:ext cx="561975"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Q</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2</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579" name="矩形"/>
            <p:cNvSpPr>
              <a:spLocks/>
            </p:cNvSpPr>
            <p:nvPr/>
          </p:nvSpPr>
          <p:spPr>
            <a:xfrm rot="0">
              <a:off x="2667000" y="2889250"/>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Q</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580" name="矩形"/>
            <p:cNvSpPr>
              <a:spLocks/>
            </p:cNvSpPr>
            <p:nvPr/>
          </p:nvSpPr>
          <p:spPr>
            <a:xfrm rot="0">
              <a:off x="2667000" y="2508250"/>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Q</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581" name="左大括号"/>
            <p:cNvSpPr>
              <a:spLocks/>
            </p:cNvSpPr>
            <p:nvPr/>
          </p:nvSpPr>
          <p:spPr>
            <a:xfrm rot="0">
              <a:off x="2590799" y="2738437"/>
              <a:ext cx="76200" cy="1447800"/>
            </a:xfrm>
            <a:prstGeom prst="leftBrace">
              <a:avLst>
                <a:gd name="adj1" fmla="val 158157"/>
                <a:gd name="adj2" fmla="val 50000"/>
              </a:avLst>
            </a:prstGeom>
            <a:noFill/>
            <a:ln w="28575" cmpd="sng" cap="flat">
              <a:solidFill>
                <a:srgbClr val="000000"/>
              </a:solidFill>
              <a:prstDash val="solid"/>
              <a:round/>
            </a:ln>
          </p:spPr>
        </p:sp>
        <p:sp>
          <p:nvSpPr>
            <p:cNvPr id="3582" name="直线"/>
            <p:cNvSpPr>
              <a:spLocks/>
            </p:cNvSpPr>
            <p:nvPr/>
          </p:nvSpPr>
          <p:spPr>
            <a:xfrm rot="0">
              <a:off x="5105400" y="4414838"/>
              <a:ext cx="685800" cy="0"/>
            </a:xfrm>
            <a:prstGeom prst="line"/>
            <a:noFill/>
            <a:ln w="28575" cmpd="sng" cap="flat">
              <a:solidFill>
                <a:srgbClr val="000000"/>
              </a:solidFill>
              <a:prstDash val="solid"/>
              <a:round/>
            </a:ln>
          </p:spPr>
        </p:sp>
        <p:sp>
          <p:nvSpPr>
            <p:cNvPr id="3583" name="直线"/>
            <p:cNvSpPr>
              <a:spLocks/>
            </p:cNvSpPr>
            <p:nvPr/>
          </p:nvSpPr>
          <p:spPr>
            <a:xfrm rot="0">
              <a:off x="5105400" y="4110038"/>
              <a:ext cx="685800" cy="0"/>
            </a:xfrm>
            <a:prstGeom prst="line"/>
            <a:noFill/>
            <a:ln w="28575" cmpd="sng" cap="flat">
              <a:solidFill>
                <a:srgbClr val="000000"/>
              </a:solidFill>
              <a:prstDash val="solid"/>
              <a:round/>
            </a:ln>
          </p:spPr>
        </p:sp>
        <p:sp>
          <p:nvSpPr>
            <p:cNvPr id="3584" name="直线"/>
            <p:cNvSpPr>
              <a:spLocks/>
            </p:cNvSpPr>
            <p:nvPr/>
          </p:nvSpPr>
          <p:spPr>
            <a:xfrm rot="0">
              <a:off x="5105400" y="3805238"/>
              <a:ext cx="685800" cy="0"/>
            </a:xfrm>
            <a:prstGeom prst="line"/>
            <a:noFill/>
            <a:ln w="28575" cmpd="sng" cap="flat">
              <a:solidFill>
                <a:srgbClr val="000000"/>
              </a:solidFill>
              <a:prstDash val="solid"/>
              <a:round/>
            </a:ln>
          </p:spPr>
        </p:sp>
        <p:sp>
          <p:nvSpPr>
            <p:cNvPr id="3585" name="直线"/>
            <p:cNvSpPr>
              <a:spLocks/>
            </p:cNvSpPr>
            <p:nvPr/>
          </p:nvSpPr>
          <p:spPr>
            <a:xfrm rot="0">
              <a:off x="5105400" y="3500437"/>
              <a:ext cx="685800" cy="0"/>
            </a:xfrm>
            <a:prstGeom prst="line"/>
            <a:noFill/>
            <a:ln w="28575" cmpd="sng" cap="flat">
              <a:solidFill>
                <a:srgbClr val="000000"/>
              </a:solidFill>
              <a:prstDash val="solid"/>
              <a:round/>
            </a:ln>
          </p:spPr>
        </p:sp>
        <p:sp>
          <p:nvSpPr>
            <p:cNvPr id="3586" name="直线"/>
            <p:cNvSpPr>
              <a:spLocks/>
            </p:cNvSpPr>
            <p:nvPr/>
          </p:nvSpPr>
          <p:spPr>
            <a:xfrm rot="0">
              <a:off x="5105400" y="3195638"/>
              <a:ext cx="685800" cy="0"/>
            </a:xfrm>
            <a:prstGeom prst="line"/>
            <a:noFill/>
            <a:ln w="28575" cmpd="sng" cap="flat">
              <a:solidFill>
                <a:srgbClr val="000000"/>
              </a:solidFill>
              <a:prstDash val="solid"/>
              <a:round/>
            </a:ln>
          </p:spPr>
        </p:sp>
        <p:sp>
          <p:nvSpPr>
            <p:cNvPr id="3587" name="直线"/>
            <p:cNvSpPr>
              <a:spLocks/>
            </p:cNvSpPr>
            <p:nvPr/>
          </p:nvSpPr>
          <p:spPr>
            <a:xfrm rot="0">
              <a:off x="5105400" y="2890837"/>
              <a:ext cx="685800" cy="0"/>
            </a:xfrm>
            <a:prstGeom prst="line"/>
            <a:noFill/>
            <a:ln w="28575" cmpd="sng" cap="flat">
              <a:solidFill>
                <a:srgbClr val="000000"/>
              </a:solidFill>
              <a:prstDash val="solid"/>
              <a:round/>
            </a:ln>
          </p:spPr>
        </p:sp>
        <p:sp>
          <p:nvSpPr>
            <p:cNvPr id="3588" name="直线"/>
            <p:cNvSpPr>
              <a:spLocks/>
            </p:cNvSpPr>
            <p:nvPr/>
          </p:nvSpPr>
          <p:spPr>
            <a:xfrm rot="0">
              <a:off x="5105400" y="2586037"/>
              <a:ext cx="685800" cy="0"/>
            </a:xfrm>
            <a:prstGeom prst="line"/>
            <a:noFill/>
            <a:ln w="28575" cmpd="sng" cap="flat">
              <a:solidFill>
                <a:srgbClr val="000000"/>
              </a:solidFill>
              <a:prstDash val="solid"/>
              <a:round/>
            </a:ln>
          </p:spPr>
        </p:sp>
        <p:grpSp>
          <p:nvGrpSpPr>
            <p:cNvPr id="3596" name="组合"/>
            <p:cNvGrpSpPr>
              <a:grpSpLocks/>
            </p:cNvGrpSpPr>
            <p:nvPr/>
          </p:nvGrpSpPr>
          <p:grpSpPr>
            <a:xfrm>
              <a:off x="5791200" y="2128837"/>
              <a:ext cx="394589" cy="2500314"/>
              <a:chOff x="5791200" y="2128837"/>
              <a:chExt cx="394589" cy="2500314"/>
            </a:xfrm>
          </p:grpSpPr>
          <p:sp>
            <p:nvSpPr>
              <p:cNvPr id="3589" name="矩形"/>
              <p:cNvSpPr>
                <a:spLocks/>
              </p:cNvSpPr>
              <p:nvPr/>
            </p:nvSpPr>
            <p:spPr>
              <a:xfrm rot="0">
                <a:off x="5791200" y="2128837"/>
                <a:ext cx="381000" cy="63436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600" b="1" i="1" u="none" strike="noStrike" kern="1200" cap="none" spc="0" baseline="0">
                    <a:solidFill>
                      <a:srgbClr val="333300"/>
                    </a:solidFill>
                    <a:latin typeface="Times New Roman" pitchFamily="0" charset="0"/>
                    <a:ea typeface="宋体" pitchFamily="0" charset="0"/>
                    <a:cs typeface="宋体" pitchFamily="0" charset="0"/>
                  </a:rPr>
                  <a:t>a</a:t>
                </a:r>
                <a:endParaRPr lang="zh-CN" altLang="en-US" sz="3600" b="1" i="1" u="none" strike="noStrike" kern="1200" cap="none" spc="0" baseline="0">
                  <a:solidFill>
                    <a:srgbClr val="333300"/>
                  </a:solidFill>
                  <a:latin typeface="Times New Roman" pitchFamily="0" charset="0"/>
                  <a:ea typeface="宋体" pitchFamily="0" charset="0"/>
                  <a:cs typeface="宋体" pitchFamily="0" charset="0"/>
                </a:endParaRPr>
              </a:p>
            </p:txBody>
          </p:sp>
          <p:sp>
            <p:nvSpPr>
              <p:cNvPr id="3590" name="矩形"/>
              <p:cNvSpPr>
                <a:spLocks/>
              </p:cNvSpPr>
              <p:nvPr/>
            </p:nvSpPr>
            <p:spPr>
              <a:xfrm rot="0">
                <a:off x="5791200" y="4110038"/>
                <a:ext cx="361950"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g</a:t>
                </a:r>
                <a:endParaRPr lang="zh-CN" altLang="en-US" sz="3600" b="1" i="1"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591" name="矩形"/>
              <p:cNvSpPr>
                <a:spLocks/>
              </p:cNvSpPr>
              <p:nvPr/>
            </p:nvSpPr>
            <p:spPr>
              <a:xfrm rot="0">
                <a:off x="5791200" y="3805238"/>
                <a:ext cx="327194"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rgbClr val="333300"/>
                    </a:solidFill>
                    <a:latin typeface="Times New Roman" pitchFamily="0" charset="0"/>
                    <a:ea typeface="宋体" pitchFamily="0" charset="0"/>
                    <a:cs typeface="Calibri" pitchFamily="0" charset="0"/>
                  </a:rPr>
                  <a:t>f</a:t>
                </a:r>
                <a:endParaRPr lang="zh-CN" altLang="en-US" sz="3600" b="1" i="1"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592" name="矩形"/>
              <p:cNvSpPr>
                <a:spLocks/>
              </p:cNvSpPr>
              <p:nvPr/>
            </p:nvSpPr>
            <p:spPr>
              <a:xfrm rot="0">
                <a:off x="5791200" y="3424237"/>
                <a:ext cx="381000" cy="63436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600" b="1" i="1" u="none" strike="noStrike" kern="1200" cap="none" spc="0" baseline="0">
                    <a:solidFill>
                      <a:srgbClr val="333300"/>
                    </a:solidFill>
                    <a:latin typeface="Times New Roman" pitchFamily="0" charset="0"/>
                    <a:ea typeface="宋体" pitchFamily="0" charset="0"/>
                    <a:cs typeface="Calibri" pitchFamily="0" charset="0"/>
                  </a:rPr>
                  <a:t>e</a:t>
                </a:r>
                <a:endParaRPr lang="zh-CN" altLang="en-US" sz="3600" b="1" i="1"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593" name="矩形"/>
              <p:cNvSpPr>
                <a:spLocks/>
              </p:cNvSpPr>
              <p:nvPr/>
            </p:nvSpPr>
            <p:spPr>
              <a:xfrm rot="0">
                <a:off x="5791200" y="3195638"/>
                <a:ext cx="361950"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endParaRPr lang="zh-CN" altLang="en-US" sz="3600" b="1" i="1"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594" name="矩形"/>
              <p:cNvSpPr>
                <a:spLocks/>
              </p:cNvSpPr>
              <p:nvPr/>
            </p:nvSpPr>
            <p:spPr>
              <a:xfrm rot="0">
                <a:off x="5791200" y="2814638"/>
                <a:ext cx="394589" cy="6343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600" b="1" i="1" u="none" strike="noStrike" kern="1200" cap="none" spc="0" baseline="0">
                    <a:solidFill>
                      <a:srgbClr val="333300"/>
                    </a:solidFill>
                    <a:latin typeface="Times New Roman" pitchFamily="0" charset="0"/>
                    <a:ea typeface="宋体" pitchFamily="0" charset="0"/>
                    <a:cs typeface="Calibri" pitchFamily="0" charset="0"/>
                  </a:rPr>
                  <a:t>c</a:t>
                </a:r>
                <a:endParaRPr lang="zh-CN" altLang="en-US" sz="3600" b="1" i="1"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595" name="矩形"/>
              <p:cNvSpPr>
                <a:spLocks/>
              </p:cNvSpPr>
              <p:nvPr/>
            </p:nvSpPr>
            <p:spPr>
              <a:xfrm rot="0">
                <a:off x="5791200" y="2608263"/>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b</a:t>
                </a:r>
                <a:endParaRPr lang="zh-CN" altLang="en-US" sz="3600" b="1" i="1" u="none" strike="noStrike" kern="1200" cap="none" spc="0" baseline="0">
                  <a:solidFill>
                    <a:srgbClr val="333300"/>
                  </a:solidFill>
                  <a:latin typeface="Times New Roman" pitchFamily="0" charset="0"/>
                  <a:ea typeface="宋体" pitchFamily="0" charset="0"/>
                  <a:cs typeface="Calibri" pitchFamily="0" charset="0"/>
                </a:endParaRPr>
              </a:p>
            </p:txBody>
          </p:sp>
        </p:grpSp>
        <p:sp>
          <p:nvSpPr>
            <p:cNvPr id="3597" name="右大括号"/>
            <p:cNvSpPr>
              <a:spLocks/>
            </p:cNvSpPr>
            <p:nvPr/>
          </p:nvSpPr>
          <p:spPr>
            <a:xfrm rot="0">
              <a:off x="6248401" y="2509838"/>
              <a:ext cx="76200" cy="2057400"/>
            </a:xfrm>
            <a:prstGeom prst="rightBrace">
              <a:avLst>
                <a:gd name="adj1" fmla="val 225000"/>
                <a:gd name="adj2" fmla="val 50000"/>
              </a:avLst>
            </a:prstGeom>
            <a:noFill/>
            <a:ln w="28575" cmpd="sng" cap="flat">
              <a:solidFill>
                <a:srgbClr val="000000"/>
              </a:solidFill>
              <a:prstDash val="solid"/>
              <a:round/>
            </a:ln>
          </p:spPr>
        </p:sp>
        <p:sp>
          <p:nvSpPr>
            <p:cNvPr id="3598" name="矩形"/>
            <p:cNvSpPr>
              <a:spLocks/>
            </p:cNvSpPr>
            <p:nvPr/>
          </p:nvSpPr>
          <p:spPr>
            <a:xfrm rot="0">
              <a:off x="7239001" y="2509838"/>
              <a:ext cx="1219198" cy="1905000"/>
            </a:xfrm>
            <a:prstGeom prst="rect"/>
            <a:noFill/>
            <a:ln w="28575" cmpd="sng" cap="flat">
              <a:solidFill>
                <a:srgbClr val="000000"/>
              </a:solidFill>
              <a:prstDash val="solid"/>
              <a:miter/>
            </a:ln>
          </p:spPr>
        </p:sp>
        <p:grpSp>
          <p:nvGrpSpPr>
            <p:cNvPr id="3606" name="组合"/>
            <p:cNvGrpSpPr>
              <a:grpSpLocks/>
            </p:cNvGrpSpPr>
            <p:nvPr/>
          </p:nvGrpSpPr>
          <p:grpSpPr>
            <a:xfrm>
              <a:off x="7391400" y="2738437"/>
              <a:ext cx="914399" cy="1447800"/>
              <a:chOff x="7391400" y="2738437"/>
              <a:chExt cx="914399" cy="1447800"/>
            </a:xfrm>
          </p:grpSpPr>
          <p:sp>
            <p:nvSpPr>
              <p:cNvPr id="3599" name="矩形"/>
              <p:cNvSpPr>
                <a:spLocks/>
              </p:cNvSpPr>
              <p:nvPr/>
            </p:nvSpPr>
            <p:spPr>
              <a:xfrm rot="0">
                <a:off x="7467600" y="2738437"/>
                <a:ext cx="762000" cy="76200"/>
              </a:xfrm>
              <a:prstGeom prst="rect"/>
              <a:solidFill>
                <a:srgbClr val="FFFF00"/>
              </a:solidFill>
              <a:ln w="9525" cmpd="sng" cap="flat">
                <a:solidFill>
                  <a:srgbClr val="000000"/>
                </a:solidFill>
                <a:prstDash val="solid"/>
                <a:miter/>
              </a:ln>
            </p:spPr>
          </p:sp>
          <p:sp>
            <p:nvSpPr>
              <p:cNvPr id="3600" name="矩形"/>
              <p:cNvSpPr>
                <a:spLocks/>
              </p:cNvSpPr>
              <p:nvPr/>
            </p:nvSpPr>
            <p:spPr>
              <a:xfrm rot="0">
                <a:off x="7467600" y="3424237"/>
                <a:ext cx="762000" cy="76200"/>
              </a:xfrm>
              <a:prstGeom prst="rect"/>
              <a:solidFill>
                <a:srgbClr val="FFFF00"/>
              </a:solidFill>
              <a:ln w="9525" cmpd="sng" cap="flat">
                <a:solidFill>
                  <a:srgbClr val="000000"/>
                </a:solidFill>
                <a:prstDash val="solid"/>
                <a:miter/>
              </a:ln>
            </p:spPr>
          </p:sp>
          <p:sp>
            <p:nvSpPr>
              <p:cNvPr id="3601" name="矩形"/>
              <p:cNvSpPr>
                <a:spLocks/>
              </p:cNvSpPr>
              <p:nvPr/>
            </p:nvSpPr>
            <p:spPr>
              <a:xfrm rot="0">
                <a:off x="7467600" y="4110038"/>
                <a:ext cx="762000" cy="76200"/>
              </a:xfrm>
              <a:prstGeom prst="rect"/>
              <a:solidFill>
                <a:srgbClr val="FFFF00"/>
              </a:solidFill>
              <a:ln w="9525" cmpd="sng" cap="flat">
                <a:solidFill>
                  <a:srgbClr val="000000"/>
                </a:solidFill>
                <a:prstDash val="solid"/>
                <a:miter/>
              </a:ln>
            </p:spPr>
          </p:sp>
          <p:sp>
            <p:nvSpPr>
              <p:cNvPr id="3602" name="矩形"/>
              <p:cNvSpPr>
                <a:spLocks/>
              </p:cNvSpPr>
              <p:nvPr/>
            </p:nvSpPr>
            <p:spPr>
              <a:xfrm rot="0">
                <a:off x="8229600" y="2814637"/>
                <a:ext cx="76200" cy="609600"/>
              </a:xfrm>
              <a:prstGeom prst="rect"/>
              <a:solidFill>
                <a:srgbClr val="FFFF00"/>
              </a:solidFill>
              <a:ln w="9525" cmpd="sng" cap="flat">
                <a:solidFill>
                  <a:srgbClr val="000000"/>
                </a:solidFill>
                <a:prstDash val="solid"/>
                <a:miter/>
              </a:ln>
            </p:spPr>
          </p:sp>
          <p:sp>
            <p:nvSpPr>
              <p:cNvPr id="3603" name="矩形"/>
              <p:cNvSpPr>
                <a:spLocks/>
              </p:cNvSpPr>
              <p:nvPr/>
            </p:nvSpPr>
            <p:spPr>
              <a:xfrm rot="0">
                <a:off x="7391400" y="3500437"/>
                <a:ext cx="76200" cy="609600"/>
              </a:xfrm>
              <a:prstGeom prst="rect"/>
              <a:solidFill>
                <a:srgbClr val="FFFF00"/>
              </a:solidFill>
              <a:ln w="9525" cmpd="sng" cap="flat">
                <a:solidFill>
                  <a:srgbClr val="000000"/>
                </a:solidFill>
                <a:prstDash val="solid"/>
                <a:miter/>
              </a:ln>
            </p:spPr>
          </p:sp>
          <p:sp>
            <p:nvSpPr>
              <p:cNvPr id="3604" name="矩形"/>
              <p:cNvSpPr>
                <a:spLocks/>
              </p:cNvSpPr>
              <p:nvPr/>
            </p:nvSpPr>
            <p:spPr>
              <a:xfrm rot="0">
                <a:off x="7391400" y="2814637"/>
                <a:ext cx="76200" cy="609600"/>
              </a:xfrm>
              <a:prstGeom prst="rect"/>
              <a:solidFill>
                <a:srgbClr val="FFFF00"/>
              </a:solidFill>
              <a:ln w="9525" cmpd="sng" cap="flat">
                <a:solidFill>
                  <a:srgbClr val="000000"/>
                </a:solidFill>
                <a:prstDash val="solid"/>
                <a:miter/>
              </a:ln>
            </p:spPr>
          </p:sp>
          <p:sp>
            <p:nvSpPr>
              <p:cNvPr id="3605" name="矩形"/>
              <p:cNvSpPr>
                <a:spLocks/>
              </p:cNvSpPr>
              <p:nvPr/>
            </p:nvSpPr>
            <p:spPr>
              <a:xfrm rot="0">
                <a:off x="8229600" y="3500437"/>
                <a:ext cx="76200" cy="609600"/>
              </a:xfrm>
              <a:prstGeom prst="rect"/>
              <a:solidFill>
                <a:srgbClr val="FFFF00"/>
              </a:solidFill>
              <a:ln w="9525" cmpd="sng" cap="flat">
                <a:solidFill>
                  <a:srgbClr val="000000"/>
                </a:solidFill>
                <a:prstDash val="solid"/>
                <a:miter/>
              </a:ln>
            </p:spPr>
          </p:sp>
        </p:grpSp>
        <p:sp>
          <p:nvSpPr>
            <p:cNvPr id="3607" name="矩形"/>
            <p:cNvSpPr>
              <a:spLocks/>
            </p:cNvSpPr>
            <p:nvPr/>
          </p:nvSpPr>
          <p:spPr>
            <a:xfrm rot="0">
              <a:off x="4114800" y="2662238"/>
              <a:ext cx="609600" cy="1373188"/>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CC0000"/>
                  </a:solidFill>
                  <a:latin typeface="Times New Roman" pitchFamily="0" charset="0"/>
                  <a:ea typeface="宋体" pitchFamily="0" charset="0"/>
                  <a:cs typeface="宋体" pitchFamily="0" charset="0"/>
                </a:rPr>
                <a:t>译码器</a:t>
              </a:r>
              <a:endParaRPr lang="zh-CN" altLang="en-US" sz="2800" b="1"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3608" name="矩形"/>
            <p:cNvSpPr>
              <a:spLocks/>
            </p:cNvSpPr>
            <p:nvPr/>
          </p:nvSpPr>
          <p:spPr>
            <a:xfrm rot="0">
              <a:off x="990600" y="1828800"/>
              <a:ext cx="609600" cy="3129913"/>
            </a:xfrm>
            <a:prstGeom prst="rect"/>
            <a:noFill/>
            <a:ln w="38100" cmpd="sng" cap="flat">
              <a:solidFill>
                <a:srgbClr val="006600"/>
              </a:solid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ts val="0"/>
                </a:spcBef>
                <a:spcAft>
                  <a:spcPts val="0"/>
                </a:spcAft>
                <a:buNone/>
              </a:pPr>
              <a:r>
                <a:rPr lang="zh-CN" altLang="en-US" sz="2800" b="1" i="0" u="none" strike="noStrike" kern="1200" cap="none" spc="0" baseline="0">
                  <a:solidFill>
                    <a:srgbClr val="CC0000"/>
                  </a:solidFill>
                  <a:latin typeface="Times New Roman" pitchFamily="0" charset="0"/>
                  <a:ea typeface="宋体" pitchFamily="0" charset="0"/>
                  <a:cs typeface="宋体" pitchFamily="0" charset="0"/>
                </a:rPr>
                <a:t>二</a:t>
              </a:r>
              <a:endParaRPr lang="en-US" altLang="zh-CN" sz="2800" b="1" i="0" u="none" strike="noStrike" kern="1200" cap="none" spc="0" baseline="0">
                <a:solidFill>
                  <a:srgbClr val="CC0000"/>
                </a:solidFill>
                <a:latin typeface="Times New Roman" pitchFamily="0" charset="0"/>
                <a:ea typeface="宋体" pitchFamily="0" charset="0"/>
                <a:cs typeface="宋体" pitchFamily="0" charset="0"/>
              </a:endParaRPr>
            </a:p>
            <a:p>
              <a:pPr marL="0" indent="0" algn="l" eaLnBrk="1" latinLnBrk="0" hangingPunct="1">
                <a:lnSpc>
                  <a:spcPct val="100000"/>
                </a:lnSpc>
                <a:spcBef>
                  <a:spcPts val="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宋体" pitchFamily="0" charset="0"/>
                </a:rPr>
                <a:t>  十进制代码</a:t>
              </a:r>
              <a:endParaRPr lang="zh-CN" altLang="en-US" sz="2800" b="1"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3609" name="直线"/>
            <p:cNvSpPr>
              <a:spLocks/>
            </p:cNvSpPr>
            <p:nvPr/>
          </p:nvSpPr>
          <p:spPr>
            <a:xfrm rot="0">
              <a:off x="1219200" y="2438400"/>
              <a:ext cx="0" cy="304800"/>
            </a:xfrm>
            <a:prstGeom prst="line"/>
            <a:noFill/>
            <a:ln w="28575" cmpd="sng" cap="flat">
              <a:solidFill>
                <a:srgbClr val="006600"/>
              </a:solidFill>
              <a:prstDash val="solid"/>
              <a:round/>
            </a:ln>
          </p:spPr>
        </p:sp>
        <p:sp>
          <p:nvSpPr>
            <p:cNvPr id="3610" name="右箭头"/>
            <p:cNvSpPr>
              <a:spLocks/>
            </p:cNvSpPr>
            <p:nvPr/>
          </p:nvSpPr>
          <p:spPr>
            <a:xfrm rot="0">
              <a:off x="1828800" y="3309938"/>
              <a:ext cx="685798" cy="342900"/>
            </a:xfrm>
            <a:prstGeom prst="rightArrow">
              <a:avLst>
                <a:gd name="adj1" fmla="val 50000"/>
                <a:gd name="adj2" fmla="val 49990"/>
              </a:avLst>
            </a:prstGeom>
            <a:gradFill rotWithShape="0">
              <a:gsLst>
                <a:gs pos="0">
                  <a:srgbClr val="CC0000">
                    <a:alpha val="100000"/>
                  </a:srgbClr>
                </a:gs>
                <a:gs pos="100000">
                  <a:srgbClr val="006600">
                    <a:alpha val="100000"/>
                  </a:srgbClr>
                </a:gs>
              </a:gsLst>
              <a:lin ang="0" scaled="1"/>
            </a:gradFill>
            <a:ln w="28575" cmpd="sng" cap="flat">
              <a:solidFill>
                <a:srgbClr val="C0504D"/>
              </a:solidFill>
              <a:prstDash val="solid"/>
              <a:miter/>
            </a:ln>
          </p:spPr>
        </p:sp>
        <p:sp>
          <p:nvSpPr>
            <p:cNvPr id="3611" name="矩形"/>
            <p:cNvSpPr>
              <a:spLocks/>
            </p:cNvSpPr>
            <p:nvPr/>
          </p:nvSpPr>
          <p:spPr>
            <a:xfrm rot="0">
              <a:off x="3657600" y="4795838"/>
              <a:ext cx="1611312" cy="519111"/>
            </a:xfrm>
            <a:prstGeom prst="rect"/>
            <a:noFill/>
            <a:ln w="38100" cmpd="sng" cap="flat">
              <a:noFill/>
              <a:prstDash val="solid"/>
              <a:miter/>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rPr>
                <a:t>共阴极</a:t>
              </a:r>
              <a:r>
                <a:rPr lang="en-US" altLang="zh-CN"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rPr>
                <a:t>)</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宋体" pitchFamily="0" charset="0"/>
                <a:ea typeface="宋体" pitchFamily="0" charset="0"/>
                <a:cs typeface="宋体" pitchFamily="0" charset="0"/>
              </a:endParaRPr>
            </a:p>
          </p:txBody>
        </p:sp>
        <p:sp>
          <p:nvSpPr>
            <p:cNvPr id="3612" name="右箭头"/>
            <p:cNvSpPr>
              <a:spLocks/>
            </p:cNvSpPr>
            <p:nvPr/>
          </p:nvSpPr>
          <p:spPr>
            <a:xfrm rot="0">
              <a:off x="6400800" y="3271838"/>
              <a:ext cx="685800" cy="342900"/>
            </a:xfrm>
            <a:prstGeom prst="rightArrow">
              <a:avLst>
                <a:gd name="adj1" fmla="val 50000"/>
                <a:gd name="adj2" fmla="val 50000"/>
              </a:avLst>
            </a:prstGeom>
            <a:gradFill rotWithShape="0">
              <a:gsLst>
                <a:gs pos="0">
                  <a:srgbClr val="CC0000">
                    <a:alpha val="100000"/>
                  </a:srgbClr>
                </a:gs>
                <a:gs pos="100000">
                  <a:srgbClr val="006600">
                    <a:alpha val="100000"/>
                  </a:srgbClr>
                </a:gs>
              </a:gsLst>
              <a:lin ang="0" scaled="1"/>
            </a:gradFill>
            <a:ln w="28575" cmpd="sng" cap="flat">
              <a:solidFill>
                <a:srgbClr val="C0504D"/>
              </a:solidFill>
              <a:prstDash val="solid"/>
              <a:miter/>
            </a:ln>
          </p:spPr>
        </p:sp>
      </p:grpSp>
      <p:grpSp>
        <p:nvGrpSpPr>
          <p:cNvPr id="3618" name="组合"/>
          <p:cNvGrpSpPr>
            <a:grpSpLocks/>
          </p:cNvGrpSpPr>
          <p:nvPr/>
        </p:nvGrpSpPr>
        <p:grpSpPr>
          <a:xfrm>
            <a:off x="3505199" y="2438400"/>
            <a:ext cx="369788" cy="1665224"/>
            <a:chOff x="3505199" y="2438400"/>
            <a:chExt cx="369788" cy="1665224"/>
          </a:xfrm>
        </p:grpSpPr>
        <p:sp>
          <p:nvSpPr>
            <p:cNvPr id="3614" name="矩形"/>
            <p:cNvSpPr>
              <a:spLocks/>
            </p:cNvSpPr>
            <p:nvPr/>
          </p:nvSpPr>
          <p:spPr>
            <a:xfrm rot="0">
              <a:off x="3508375" y="2438400"/>
              <a:ext cx="366613" cy="522225"/>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楷体_GB2312" pitchFamily="0" charset="0"/>
                  <a:cs typeface="楷体_GB2312" pitchFamily="0" charset="0"/>
                </a:rPr>
                <a:t>1</a:t>
              </a:r>
              <a:endParaRPr lang="zh-CN" altLang="en-US" sz="28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sp>
          <p:nvSpPr>
            <p:cNvPr id="3615" name="矩形"/>
            <p:cNvSpPr>
              <a:spLocks/>
            </p:cNvSpPr>
            <p:nvPr/>
          </p:nvSpPr>
          <p:spPr>
            <a:xfrm rot="0">
              <a:off x="3508375" y="2849562"/>
              <a:ext cx="366613" cy="522225"/>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楷体_GB2312" pitchFamily="0" charset="0"/>
                  <a:cs typeface="楷体_GB2312" pitchFamily="0" charset="0"/>
                </a:rPr>
                <a:t>0</a:t>
              </a:r>
              <a:endParaRPr lang="zh-CN" altLang="en-US" sz="28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sp>
          <p:nvSpPr>
            <p:cNvPr id="3616" name="矩形"/>
            <p:cNvSpPr>
              <a:spLocks/>
            </p:cNvSpPr>
            <p:nvPr/>
          </p:nvSpPr>
          <p:spPr>
            <a:xfrm rot="0">
              <a:off x="3508375" y="3200400"/>
              <a:ext cx="366613" cy="522225"/>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楷体_GB2312" pitchFamily="0" charset="0"/>
                  <a:cs typeface="楷体_GB2312" pitchFamily="0" charset="0"/>
                </a:rPr>
                <a:t>0</a:t>
              </a:r>
              <a:endParaRPr lang="zh-CN" altLang="en-US" sz="28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sp>
          <p:nvSpPr>
            <p:cNvPr id="3617" name="矩形"/>
            <p:cNvSpPr>
              <a:spLocks/>
            </p:cNvSpPr>
            <p:nvPr/>
          </p:nvSpPr>
          <p:spPr>
            <a:xfrm rot="0">
              <a:off x="3505199" y="3581399"/>
              <a:ext cx="366613" cy="522225"/>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楷体_GB2312" pitchFamily="0" charset="0"/>
                  <a:cs typeface="楷体_GB2312" pitchFamily="0" charset="0"/>
                </a:rPr>
                <a:t>1</a:t>
              </a:r>
              <a:endParaRPr lang="zh-CN" altLang="en-US" sz="28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grpSp>
      <p:grpSp>
        <p:nvGrpSpPr>
          <p:cNvPr id="3629" name="组合"/>
          <p:cNvGrpSpPr>
            <a:grpSpLocks/>
          </p:cNvGrpSpPr>
          <p:nvPr/>
        </p:nvGrpSpPr>
        <p:grpSpPr>
          <a:xfrm>
            <a:off x="5410200" y="2209800"/>
            <a:ext cx="366612" cy="2324037"/>
            <a:chOff x="5410200" y="2209800"/>
            <a:chExt cx="366612" cy="2324037"/>
          </a:xfrm>
        </p:grpSpPr>
        <p:sp>
          <p:nvSpPr>
            <p:cNvPr id="3619" name="矩形"/>
            <p:cNvSpPr>
              <a:spLocks/>
            </p:cNvSpPr>
            <p:nvPr/>
          </p:nvSpPr>
          <p:spPr>
            <a:xfrm rot="0">
              <a:off x="5410200" y="3402012"/>
              <a:ext cx="366612" cy="522225"/>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楷体_GB2312" pitchFamily="0" charset="0"/>
                  <a:cs typeface="楷体_GB2312" pitchFamily="0" charset="0"/>
                </a:rPr>
                <a:t>0</a:t>
              </a:r>
              <a:endParaRPr lang="zh-CN" altLang="en-US" sz="28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grpSp>
          <p:nvGrpSpPr>
            <p:cNvPr id="3622" name="组合"/>
            <p:cNvGrpSpPr>
              <a:grpSpLocks/>
            </p:cNvGrpSpPr>
            <p:nvPr/>
          </p:nvGrpSpPr>
          <p:grpSpPr>
            <a:xfrm>
              <a:off x="5410200" y="2209800"/>
              <a:ext cx="366612" cy="800037"/>
              <a:chOff x="5410200" y="2209800"/>
              <a:chExt cx="366612" cy="800037"/>
            </a:xfrm>
          </p:grpSpPr>
          <p:sp>
            <p:nvSpPr>
              <p:cNvPr id="3620" name="矩形"/>
              <p:cNvSpPr>
                <a:spLocks/>
              </p:cNvSpPr>
              <p:nvPr/>
            </p:nvSpPr>
            <p:spPr>
              <a:xfrm rot="0">
                <a:off x="5410200" y="2209800"/>
                <a:ext cx="366612" cy="522225"/>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楷体_GB2312" pitchFamily="0" charset="0"/>
                    <a:cs typeface="楷体_GB2312" pitchFamily="0" charset="0"/>
                  </a:rPr>
                  <a:t>1</a:t>
                </a:r>
                <a:endParaRPr lang="zh-CN" altLang="en-US" sz="28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sp>
            <p:nvSpPr>
              <p:cNvPr id="3621" name="矩形"/>
              <p:cNvSpPr>
                <a:spLocks/>
              </p:cNvSpPr>
              <p:nvPr/>
            </p:nvSpPr>
            <p:spPr>
              <a:xfrm rot="0">
                <a:off x="5410200" y="2487612"/>
                <a:ext cx="366612" cy="522225"/>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楷体_GB2312" pitchFamily="0" charset="0"/>
                    <a:cs typeface="楷体_GB2312" pitchFamily="0" charset="0"/>
                  </a:rPr>
                  <a:t>1</a:t>
                </a:r>
                <a:endParaRPr lang="zh-CN" altLang="en-US" sz="28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grpSp>
        <p:grpSp>
          <p:nvGrpSpPr>
            <p:cNvPr id="3625" name="组合"/>
            <p:cNvGrpSpPr>
              <a:grpSpLocks/>
            </p:cNvGrpSpPr>
            <p:nvPr/>
          </p:nvGrpSpPr>
          <p:grpSpPr>
            <a:xfrm>
              <a:off x="5410200" y="2784475"/>
              <a:ext cx="366612" cy="800037"/>
              <a:chOff x="5410200" y="2784475"/>
              <a:chExt cx="366612" cy="800037"/>
            </a:xfrm>
          </p:grpSpPr>
          <p:sp>
            <p:nvSpPr>
              <p:cNvPr id="3623" name="矩形"/>
              <p:cNvSpPr>
                <a:spLocks/>
              </p:cNvSpPr>
              <p:nvPr/>
            </p:nvSpPr>
            <p:spPr>
              <a:xfrm rot="0">
                <a:off x="5410200" y="2784475"/>
                <a:ext cx="366612" cy="522225"/>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楷体_GB2312" pitchFamily="0" charset="0"/>
                    <a:cs typeface="楷体_GB2312" pitchFamily="0" charset="0"/>
                  </a:rPr>
                  <a:t>1</a:t>
                </a:r>
                <a:endParaRPr lang="zh-CN" altLang="en-US" sz="28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sp>
            <p:nvSpPr>
              <p:cNvPr id="3624" name="矩形"/>
              <p:cNvSpPr>
                <a:spLocks/>
              </p:cNvSpPr>
              <p:nvPr/>
            </p:nvSpPr>
            <p:spPr>
              <a:xfrm rot="0">
                <a:off x="5410200" y="3062287"/>
                <a:ext cx="366612" cy="522225"/>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楷体_GB2312" pitchFamily="0" charset="0"/>
                    <a:cs typeface="楷体_GB2312" pitchFamily="0" charset="0"/>
                  </a:rPr>
                  <a:t>1</a:t>
                </a:r>
                <a:endParaRPr lang="zh-CN" altLang="en-US" sz="28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grpSp>
        <p:grpSp>
          <p:nvGrpSpPr>
            <p:cNvPr id="3628" name="组合"/>
            <p:cNvGrpSpPr>
              <a:grpSpLocks/>
            </p:cNvGrpSpPr>
            <p:nvPr/>
          </p:nvGrpSpPr>
          <p:grpSpPr>
            <a:xfrm>
              <a:off x="5410200" y="3733800"/>
              <a:ext cx="366612" cy="800036"/>
              <a:chOff x="5410200" y="3733800"/>
              <a:chExt cx="366612" cy="800036"/>
            </a:xfrm>
          </p:grpSpPr>
          <p:sp>
            <p:nvSpPr>
              <p:cNvPr id="3626" name="矩形"/>
              <p:cNvSpPr>
                <a:spLocks/>
              </p:cNvSpPr>
              <p:nvPr/>
            </p:nvSpPr>
            <p:spPr>
              <a:xfrm rot="0">
                <a:off x="5410200" y="3733800"/>
                <a:ext cx="366612" cy="522225"/>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楷体_GB2312" pitchFamily="0" charset="0"/>
                    <a:cs typeface="楷体_GB2312" pitchFamily="0" charset="0"/>
                  </a:rPr>
                  <a:t>1</a:t>
                </a:r>
                <a:endParaRPr lang="zh-CN" altLang="en-US" sz="28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sp>
            <p:nvSpPr>
              <p:cNvPr id="3627" name="矩形"/>
              <p:cNvSpPr>
                <a:spLocks/>
              </p:cNvSpPr>
              <p:nvPr/>
            </p:nvSpPr>
            <p:spPr>
              <a:xfrm rot="0">
                <a:off x="5410200" y="4011612"/>
                <a:ext cx="366612" cy="522225"/>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楷体_GB2312" pitchFamily="0" charset="0"/>
                    <a:cs typeface="楷体_GB2312" pitchFamily="0" charset="0"/>
                  </a:rPr>
                  <a:t>1</a:t>
                </a:r>
                <a:endParaRPr lang="zh-CN" altLang="en-US" sz="2800" b="1" i="0" u="none" strike="noStrike" kern="1200" cap="none" spc="0" baseline="0">
                  <a:solidFill>
                    <a:srgbClr val="FF0000"/>
                  </a:solidFill>
                  <a:latin typeface="Times New Roman" pitchFamily="0" charset="0"/>
                  <a:ea typeface="楷体_GB2312" pitchFamily="0" charset="0"/>
                  <a:cs typeface="楷体_GB2312" pitchFamily="0" charset="0"/>
                </a:endParaRPr>
              </a:p>
            </p:txBody>
          </p:sp>
        </p:grpSp>
      </p:grpSp>
      <p:grpSp>
        <p:nvGrpSpPr>
          <p:cNvPr id="3632" name="组合"/>
          <p:cNvGrpSpPr>
            <a:grpSpLocks/>
          </p:cNvGrpSpPr>
          <p:nvPr/>
        </p:nvGrpSpPr>
        <p:grpSpPr>
          <a:xfrm>
            <a:off x="1870074" y="2765425"/>
            <a:ext cx="5297144" cy="588326"/>
            <a:chOff x="1870074" y="2765425"/>
            <a:chExt cx="5297144" cy="588326"/>
          </a:xfrm>
        </p:grpSpPr>
        <p:sp>
          <p:nvSpPr>
            <p:cNvPr id="3630" name="矩形"/>
            <p:cNvSpPr>
              <a:spLocks/>
            </p:cNvSpPr>
            <p:nvPr/>
          </p:nvSpPr>
          <p:spPr>
            <a:xfrm rot="0">
              <a:off x="6442075" y="2765425"/>
              <a:ext cx="72514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3399"/>
                  </a:solidFill>
                  <a:latin typeface="Times New Roman" pitchFamily="0" charset="0"/>
                  <a:ea typeface="宋体" pitchFamily="0" charset="0"/>
                  <a:cs typeface="Calibri" pitchFamily="0" charset="0"/>
                </a:rPr>
                <a:t>7</a:t>
              </a:r>
              <a:r>
                <a:rPr lang="zh-CN" altLang="en-US" sz="2800" b="1" i="0" u="none" strike="noStrike" kern="1200" cap="none" spc="0" baseline="0">
                  <a:solidFill>
                    <a:srgbClr val="003399"/>
                  </a:solidFill>
                  <a:latin typeface="Times New Roman" pitchFamily="0" charset="0"/>
                  <a:ea typeface="宋体" pitchFamily="0" charset="0"/>
                  <a:cs typeface="Calibri" pitchFamily="0" charset="0"/>
                </a:rPr>
                <a:t>个</a:t>
              </a:r>
              <a:endParaRPr lang="zh-CN" altLang="en-US" sz="2800" b="1" i="0" u="none" strike="noStrike" kern="1200" cap="none" spc="0" baseline="0">
                <a:solidFill>
                  <a:srgbClr val="003399"/>
                </a:solidFill>
                <a:latin typeface="Times New Roman" pitchFamily="0" charset="0"/>
                <a:ea typeface="宋体" pitchFamily="0" charset="0"/>
                <a:cs typeface="Calibri" pitchFamily="0" charset="0"/>
              </a:endParaRPr>
            </a:p>
          </p:txBody>
        </p:sp>
        <p:sp>
          <p:nvSpPr>
            <p:cNvPr id="3631" name="矩形"/>
            <p:cNvSpPr>
              <a:spLocks/>
            </p:cNvSpPr>
            <p:nvPr/>
          </p:nvSpPr>
          <p:spPr>
            <a:xfrm rot="0">
              <a:off x="1870074" y="2833686"/>
              <a:ext cx="72514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3399"/>
                  </a:solidFill>
                  <a:latin typeface="Times New Roman" pitchFamily="0" charset="0"/>
                  <a:ea typeface="宋体" pitchFamily="0" charset="0"/>
                  <a:cs typeface="Calibri" pitchFamily="0" charset="0"/>
                </a:rPr>
                <a:t>4</a:t>
              </a:r>
              <a:r>
                <a:rPr lang="zh-CN" altLang="en-US" sz="2800" b="1" i="0" u="none" strike="noStrike" kern="1200" cap="none" spc="0" baseline="0">
                  <a:solidFill>
                    <a:srgbClr val="003399"/>
                  </a:solidFill>
                  <a:latin typeface="Times New Roman" pitchFamily="0" charset="0"/>
                  <a:ea typeface="宋体" pitchFamily="0" charset="0"/>
                  <a:cs typeface="Calibri" pitchFamily="0" charset="0"/>
                </a:rPr>
                <a:t>位</a:t>
              </a:r>
              <a:endParaRPr lang="zh-CN" altLang="en-US" sz="2800" b="1" i="0" u="none" strike="noStrike" kern="1200" cap="none" spc="0" baseline="0">
                <a:solidFill>
                  <a:srgbClr val="003399"/>
                </a:solidFill>
                <a:latin typeface="Times New Roman" pitchFamily="0" charset="0"/>
                <a:ea typeface="宋体" pitchFamily="0" charset="0"/>
                <a:cs typeface="Calibri" pitchFamily="0" charset="0"/>
              </a:endParaRPr>
            </a:p>
          </p:txBody>
        </p:sp>
      </p:grpSp>
      <p:grpSp>
        <p:nvGrpSpPr>
          <p:cNvPr id="3640" name="组合"/>
          <p:cNvGrpSpPr>
            <a:grpSpLocks/>
          </p:cNvGrpSpPr>
          <p:nvPr/>
        </p:nvGrpSpPr>
        <p:grpSpPr>
          <a:xfrm>
            <a:off x="7467600" y="2743200"/>
            <a:ext cx="914398" cy="1447799"/>
            <a:chOff x="7467600" y="2743200"/>
            <a:chExt cx="914398" cy="1447799"/>
          </a:xfrm>
        </p:grpSpPr>
        <p:sp>
          <p:nvSpPr>
            <p:cNvPr id="3633" name="矩形"/>
            <p:cNvSpPr>
              <a:spLocks/>
            </p:cNvSpPr>
            <p:nvPr/>
          </p:nvSpPr>
          <p:spPr>
            <a:xfrm rot="0">
              <a:off x="7543800" y="2743200"/>
              <a:ext cx="761998" cy="76200"/>
            </a:xfrm>
            <a:prstGeom prst="rect"/>
            <a:solidFill>
              <a:srgbClr val="FF3300"/>
            </a:solidFill>
            <a:ln w="9525" cmpd="sng" cap="flat">
              <a:solidFill>
                <a:srgbClr val="000000"/>
              </a:solidFill>
              <a:prstDash val="solid"/>
              <a:miter/>
            </a:ln>
          </p:spPr>
        </p:sp>
        <p:sp>
          <p:nvSpPr>
            <p:cNvPr id="3634" name="矩形"/>
            <p:cNvSpPr>
              <a:spLocks/>
            </p:cNvSpPr>
            <p:nvPr/>
          </p:nvSpPr>
          <p:spPr>
            <a:xfrm rot="0">
              <a:off x="7543800" y="3429000"/>
              <a:ext cx="761998" cy="76200"/>
            </a:xfrm>
            <a:prstGeom prst="rect"/>
            <a:solidFill>
              <a:srgbClr val="FF3300"/>
            </a:solidFill>
            <a:ln w="9525" cmpd="sng" cap="flat">
              <a:solidFill>
                <a:srgbClr val="000000"/>
              </a:solidFill>
              <a:prstDash val="solid"/>
              <a:miter/>
            </a:ln>
          </p:spPr>
        </p:sp>
        <p:sp>
          <p:nvSpPr>
            <p:cNvPr id="3635" name="矩形"/>
            <p:cNvSpPr>
              <a:spLocks/>
            </p:cNvSpPr>
            <p:nvPr/>
          </p:nvSpPr>
          <p:spPr>
            <a:xfrm rot="0">
              <a:off x="7543800" y="4114800"/>
              <a:ext cx="761998" cy="76200"/>
            </a:xfrm>
            <a:prstGeom prst="rect"/>
            <a:solidFill>
              <a:srgbClr val="FF3300"/>
            </a:solidFill>
            <a:ln w="9525" cmpd="sng" cap="flat">
              <a:solidFill>
                <a:srgbClr val="000000"/>
              </a:solidFill>
              <a:prstDash val="solid"/>
              <a:miter/>
            </a:ln>
          </p:spPr>
        </p:sp>
        <p:sp>
          <p:nvSpPr>
            <p:cNvPr id="3636" name="矩形"/>
            <p:cNvSpPr>
              <a:spLocks/>
            </p:cNvSpPr>
            <p:nvPr/>
          </p:nvSpPr>
          <p:spPr>
            <a:xfrm rot="0">
              <a:off x="8305799" y="2819400"/>
              <a:ext cx="76200" cy="609600"/>
            </a:xfrm>
            <a:prstGeom prst="rect"/>
            <a:solidFill>
              <a:srgbClr val="FF3300"/>
            </a:solidFill>
            <a:ln w="9525" cmpd="sng" cap="flat">
              <a:solidFill>
                <a:srgbClr val="000000"/>
              </a:solidFill>
              <a:prstDash val="solid"/>
              <a:miter/>
            </a:ln>
          </p:spPr>
        </p:sp>
        <p:sp>
          <p:nvSpPr>
            <p:cNvPr id="3637" name="矩形"/>
            <p:cNvSpPr>
              <a:spLocks/>
            </p:cNvSpPr>
            <p:nvPr/>
          </p:nvSpPr>
          <p:spPr>
            <a:xfrm rot="0">
              <a:off x="7467600" y="3505199"/>
              <a:ext cx="76200" cy="609600"/>
            </a:xfrm>
            <a:prstGeom prst="rect"/>
            <a:solidFill>
              <a:srgbClr val="FFFF00"/>
            </a:solidFill>
            <a:ln w="9525" cmpd="sng" cap="flat">
              <a:solidFill>
                <a:srgbClr val="000000"/>
              </a:solidFill>
              <a:prstDash val="solid"/>
              <a:miter/>
            </a:ln>
          </p:spPr>
        </p:sp>
        <p:sp>
          <p:nvSpPr>
            <p:cNvPr id="3638" name="矩形"/>
            <p:cNvSpPr>
              <a:spLocks/>
            </p:cNvSpPr>
            <p:nvPr/>
          </p:nvSpPr>
          <p:spPr>
            <a:xfrm rot="0">
              <a:off x="7467600" y="2819400"/>
              <a:ext cx="76200" cy="609600"/>
            </a:xfrm>
            <a:prstGeom prst="rect"/>
            <a:solidFill>
              <a:srgbClr val="FF3300"/>
            </a:solidFill>
            <a:ln w="9525" cmpd="sng" cap="flat">
              <a:solidFill>
                <a:srgbClr val="000000"/>
              </a:solidFill>
              <a:prstDash val="solid"/>
              <a:miter/>
            </a:ln>
          </p:spPr>
        </p:sp>
        <p:sp>
          <p:nvSpPr>
            <p:cNvPr id="3639" name="矩形"/>
            <p:cNvSpPr>
              <a:spLocks/>
            </p:cNvSpPr>
            <p:nvPr/>
          </p:nvSpPr>
          <p:spPr>
            <a:xfrm rot="0">
              <a:off x="8305799" y="3505199"/>
              <a:ext cx="76200" cy="609600"/>
            </a:xfrm>
            <a:prstGeom prst="rect"/>
            <a:solidFill>
              <a:srgbClr val="FF3300"/>
            </a:solidFill>
            <a:ln w="9525" cmpd="sng" cap="flat">
              <a:solidFill>
                <a:srgbClr val="000000"/>
              </a:solidFill>
              <a:prstDash val="solid"/>
              <a:miter/>
            </a:ln>
          </p:spPr>
        </p:sp>
      </p:grpSp>
    </p:spTree>
    <p:extLst>
      <p:ext uri="{BB962C8B-B14F-4D97-AF65-F5344CB8AC3E}">
        <p14:creationId xmlns:p14="http://schemas.microsoft.com/office/powerpoint/2010/main" val="196836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13"/>
                                        </p:tgtEl>
                                        <p:attrNameLst>
                                          <p:attrName>style.visibility</p:attrName>
                                        </p:attrNameLst>
                                      </p:cBhvr>
                                      <p:to>
                                        <p:strVal val="visible"/>
                                      </p:to>
                                    </p:set>
                                    <p:animEffect transition="in" filter="box(out)">
                                      <p:cBhvr>
                                        <p:cTn id="7" dur="500"/>
                                        <p:tgtEl>
                                          <p:spTgt spid="36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32"/>
                                        </p:tgtEl>
                                        <p:attrNameLst>
                                          <p:attrName>style.visibility</p:attrName>
                                        </p:attrNameLst>
                                      </p:cBhvr>
                                      <p:to>
                                        <p:strVal val="visible"/>
                                      </p:to>
                                    </p:set>
                                    <p:animEffect transition="in" filter="wipe(left)">
                                      <p:cBhvr>
                                        <p:cTn id="12" dur="500"/>
                                        <p:tgtEl>
                                          <p:spTgt spid="36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18"/>
                                        </p:tgtEl>
                                        <p:attrNameLst>
                                          <p:attrName>style.visibility</p:attrName>
                                        </p:attrNameLst>
                                      </p:cBhvr>
                                      <p:to>
                                        <p:strVal val="visible"/>
                                      </p:to>
                                    </p:set>
                                    <p:animEffect transition="in" filter="wipe(up)">
                                      <p:cBhvr>
                                        <p:cTn id="17" dur="500"/>
                                        <p:tgtEl>
                                          <p:spTgt spid="36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29"/>
                                        </p:tgtEl>
                                        <p:attrNameLst>
                                          <p:attrName>style.visibility</p:attrName>
                                        </p:attrNameLst>
                                      </p:cBhvr>
                                      <p:to>
                                        <p:strVal val="visible"/>
                                      </p:to>
                                    </p:set>
                                    <p:animEffect transition="in" filter="wipe(up)">
                                      <p:cBhvr>
                                        <p:cTn id="22" dur="500"/>
                                        <p:tgtEl>
                                          <p:spTgt spid="36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640"/>
                                        </p:tgtEl>
                                        <p:attrNameLst>
                                          <p:attrName>style.visibility</p:attrName>
                                        </p:attrNameLst>
                                      </p:cBhvr>
                                      <p:to>
                                        <p:strVal val="visible"/>
                                      </p:to>
                                    </p:set>
                                    <p:animEffect transition="in" filter="randombar(horizontal)">
                                      <p:cBhvr>
                                        <p:cTn id="27" dur="500"/>
                                        <p:tgtEl>
                                          <p:spTgt spid="3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3" grpId="0" animBg="1"/>
      <p:bldP spid="3632" grpId="0" animBg="1"/>
      <p:bldP spid="3618" grpId="0" animBg="1"/>
      <p:bldP spid="3629" grpId="0" animBg="1"/>
      <p:bldP spid="3640" grpId="0" animBg="1"/>
    </p:bldLst>
  </p:timing>
</p:sld>
</file>

<file path=ppt/slides/slide6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43" name="矩形"/>
          <p:cNvSpPr>
            <a:spLocks/>
          </p:cNvSpPr>
          <p:nvPr/>
        </p:nvSpPr>
        <p:spPr>
          <a:xfrm rot="0">
            <a:off x="2743200" y="533400"/>
            <a:ext cx="39624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七段显示译码器状态表</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3659" name="组合"/>
          <p:cNvGrpSpPr>
            <a:grpSpLocks/>
          </p:cNvGrpSpPr>
          <p:nvPr/>
        </p:nvGrpSpPr>
        <p:grpSpPr>
          <a:xfrm>
            <a:off x="455613" y="1843087"/>
            <a:ext cx="1581150" cy="2424111"/>
            <a:chOff x="455613" y="1843087"/>
            <a:chExt cx="1581150" cy="2424111"/>
          </a:xfrm>
        </p:grpSpPr>
        <p:grpSp>
          <p:nvGrpSpPr>
            <p:cNvPr id="3651" name="组合"/>
            <p:cNvGrpSpPr>
              <a:grpSpLocks/>
            </p:cNvGrpSpPr>
            <p:nvPr/>
          </p:nvGrpSpPr>
          <p:grpSpPr>
            <a:xfrm>
              <a:off x="760413" y="2351088"/>
              <a:ext cx="914399" cy="1447799"/>
              <a:chOff x="760413" y="2351088"/>
              <a:chExt cx="914399" cy="1447799"/>
            </a:xfrm>
          </p:grpSpPr>
          <p:sp>
            <p:nvSpPr>
              <p:cNvPr id="3644" name="矩形"/>
              <p:cNvSpPr>
                <a:spLocks/>
              </p:cNvSpPr>
              <p:nvPr/>
            </p:nvSpPr>
            <p:spPr>
              <a:xfrm rot="0">
                <a:off x="836613" y="2351088"/>
                <a:ext cx="761999" cy="76200"/>
              </a:xfrm>
              <a:prstGeom prst="rect"/>
              <a:solidFill>
                <a:srgbClr val="FFFFFF"/>
              </a:solidFill>
              <a:ln w="9525" cmpd="sng" cap="flat">
                <a:solidFill>
                  <a:srgbClr val="000000"/>
                </a:solidFill>
                <a:prstDash val="solid"/>
                <a:miter/>
              </a:ln>
            </p:spPr>
          </p:sp>
          <p:sp>
            <p:nvSpPr>
              <p:cNvPr id="3645" name="矩形"/>
              <p:cNvSpPr>
                <a:spLocks/>
              </p:cNvSpPr>
              <p:nvPr/>
            </p:nvSpPr>
            <p:spPr>
              <a:xfrm rot="0">
                <a:off x="836613" y="3036888"/>
                <a:ext cx="761999" cy="76200"/>
              </a:xfrm>
              <a:prstGeom prst="rect"/>
              <a:solidFill>
                <a:srgbClr val="FFFFFF"/>
              </a:solidFill>
              <a:ln w="9525" cmpd="sng" cap="flat">
                <a:solidFill>
                  <a:srgbClr val="000000"/>
                </a:solidFill>
                <a:prstDash val="solid"/>
                <a:miter/>
              </a:ln>
            </p:spPr>
          </p:sp>
          <p:sp>
            <p:nvSpPr>
              <p:cNvPr id="3646" name="矩形"/>
              <p:cNvSpPr>
                <a:spLocks/>
              </p:cNvSpPr>
              <p:nvPr/>
            </p:nvSpPr>
            <p:spPr>
              <a:xfrm rot="0">
                <a:off x="836613" y="3722687"/>
                <a:ext cx="761999" cy="76200"/>
              </a:xfrm>
              <a:prstGeom prst="rect"/>
              <a:solidFill>
                <a:srgbClr val="FFFFFF"/>
              </a:solidFill>
              <a:ln w="9525" cmpd="sng" cap="flat">
                <a:solidFill>
                  <a:srgbClr val="000000"/>
                </a:solidFill>
                <a:prstDash val="solid"/>
                <a:miter/>
              </a:ln>
            </p:spPr>
          </p:sp>
          <p:sp>
            <p:nvSpPr>
              <p:cNvPr id="3647" name="矩形"/>
              <p:cNvSpPr>
                <a:spLocks/>
              </p:cNvSpPr>
              <p:nvPr/>
            </p:nvSpPr>
            <p:spPr>
              <a:xfrm rot="0">
                <a:off x="1598613" y="2427288"/>
                <a:ext cx="76200" cy="609599"/>
              </a:xfrm>
              <a:prstGeom prst="rect"/>
              <a:solidFill>
                <a:srgbClr val="FFFFFF"/>
              </a:solidFill>
              <a:ln w="9525" cmpd="sng" cap="flat">
                <a:solidFill>
                  <a:srgbClr val="000000"/>
                </a:solidFill>
                <a:prstDash val="solid"/>
                <a:miter/>
              </a:ln>
            </p:spPr>
          </p:sp>
          <p:sp>
            <p:nvSpPr>
              <p:cNvPr id="3648" name="矩形"/>
              <p:cNvSpPr>
                <a:spLocks/>
              </p:cNvSpPr>
              <p:nvPr/>
            </p:nvSpPr>
            <p:spPr>
              <a:xfrm rot="0">
                <a:off x="760413" y="3113087"/>
                <a:ext cx="76200" cy="609598"/>
              </a:xfrm>
              <a:prstGeom prst="rect"/>
              <a:solidFill>
                <a:srgbClr val="FFFFFF"/>
              </a:solidFill>
              <a:ln w="9525" cmpd="sng" cap="flat">
                <a:solidFill>
                  <a:srgbClr val="000000"/>
                </a:solidFill>
                <a:prstDash val="solid"/>
                <a:miter/>
              </a:ln>
            </p:spPr>
          </p:sp>
          <p:sp>
            <p:nvSpPr>
              <p:cNvPr id="3649" name="矩形"/>
              <p:cNvSpPr>
                <a:spLocks/>
              </p:cNvSpPr>
              <p:nvPr/>
            </p:nvSpPr>
            <p:spPr>
              <a:xfrm rot="0">
                <a:off x="760413" y="2427288"/>
                <a:ext cx="76200" cy="609599"/>
              </a:xfrm>
              <a:prstGeom prst="rect"/>
              <a:solidFill>
                <a:srgbClr val="FFFFFF"/>
              </a:solidFill>
              <a:ln w="9525" cmpd="sng" cap="flat">
                <a:solidFill>
                  <a:srgbClr val="000000"/>
                </a:solidFill>
                <a:prstDash val="solid"/>
                <a:miter/>
              </a:ln>
            </p:spPr>
          </p:sp>
          <p:sp>
            <p:nvSpPr>
              <p:cNvPr id="3650" name="矩形"/>
              <p:cNvSpPr>
                <a:spLocks/>
              </p:cNvSpPr>
              <p:nvPr/>
            </p:nvSpPr>
            <p:spPr>
              <a:xfrm rot="0">
                <a:off x="1598613" y="3113087"/>
                <a:ext cx="76200" cy="609598"/>
              </a:xfrm>
              <a:prstGeom prst="rect"/>
              <a:solidFill>
                <a:srgbClr val="FFFFFF"/>
              </a:solidFill>
              <a:ln w="9525" cmpd="sng" cap="flat">
                <a:solidFill>
                  <a:srgbClr val="000000"/>
                </a:solidFill>
                <a:prstDash val="solid"/>
                <a:miter/>
              </a:ln>
            </p:spPr>
          </p:sp>
        </p:grpSp>
        <p:sp>
          <p:nvSpPr>
            <p:cNvPr id="3652" name="矩形"/>
            <p:cNvSpPr>
              <a:spLocks/>
            </p:cNvSpPr>
            <p:nvPr/>
          </p:nvSpPr>
          <p:spPr>
            <a:xfrm rot="0">
              <a:off x="1065213" y="2579688"/>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accent2"/>
                  </a:solidFill>
                  <a:latin typeface="Times New Roman" pitchFamily="0" charset="0"/>
                  <a:ea typeface="宋体" pitchFamily="0" charset="0"/>
                  <a:cs typeface="Calibri" pitchFamily="0" charset="0"/>
                </a:rPr>
                <a:t>g</a:t>
              </a:r>
              <a:endParaRPr lang="zh-CN" altLang="en-US" sz="2800" b="1" i="1" u="none" strike="noStrike" kern="1200" cap="none" spc="0" baseline="0">
                <a:solidFill>
                  <a:srgbClr val="FFFF00"/>
                </a:solidFill>
                <a:latin typeface="Times New Roman" pitchFamily="0" charset="0"/>
                <a:ea typeface="宋体" pitchFamily="0" charset="0"/>
                <a:cs typeface="Calibri" pitchFamily="0" charset="0"/>
              </a:endParaRPr>
            </a:p>
          </p:txBody>
        </p:sp>
        <p:sp>
          <p:nvSpPr>
            <p:cNvPr id="3653" name="矩形"/>
            <p:cNvSpPr>
              <a:spLocks/>
            </p:cNvSpPr>
            <p:nvPr/>
          </p:nvSpPr>
          <p:spPr>
            <a:xfrm rot="0">
              <a:off x="455613" y="2452688"/>
              <a:ext cx="310346"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accent2"/>
                  </a:solidFill>
                  <a:latin typeface="Times New Roman" pitchFamily="0" charset="0"/>
                  <a:ea typeface="宋体" pitchFamily="0" charset="0"/>
                  <a:cs typeface="Calibri" pitchFamily="0" charset="0"/>
                </a:rPr>
                <a:t>f</a:t>
              </a:r>
              <a:endParaRPr lang="zh-CN" altLang="en-US" sz="1800" b="1" i="1" u="none" strike="noStrike" kern="1200" cap="none" spc="0" baseline="0">
                <a:solidFill>
                  <a:srgbClr val="FFFF00"/>
                </a:solidFill>
                <a:latin typeface="Times New Roman" pitchFamily="0" charset="0"/>
                <a:ea typeface="宋体" pitchFamily="0" charset="0"/>
                <a:cs typeface="Calibri" pitchFamily="0" charset="0"/>
              </a:endParaRPr>
            </a:p>
          </p:txBody>
        </p:sp>
        <p:sp>
          <p:nvSpPr>
            <p:cNvPr id="3654" name="矩形"/>
            <p:cNvSpPr>
              <a:spLocks/>
            </p:cNvSpPr>
            <p:nvPr/>
          </p:nvSpPr>
          <p:spPr>
            <a:xfrm rot="0">
              <a:off x="455613" y="3138487"/>
              <a:ext cx="349659"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accent2"/>
                  </a:solidFill>
                  <a:latin typeface="Times New Roman" pitchFamily="0" charset="0"/>
                  <a:ea typeface="宋体" pitchFamily="0" charset="0"/>
                  <a:cs typeface="Calibri" pitchFamily="0" charset="0"/>
                </a:rPr>
                <a:t>e</a:t>
              </a:r>
              <a:endParaRPr lang="zh-CN" altLang="en-US" sz="1800" b="1" i="1" u="none" strike="noStrike" kern="1200" cap="none" spc="0" baseline="0">
                <a:solidFill>
                  <a:srgbClr val="FFFF00"/>
                </a:solidFill>
                <a:latin typeface="Times New Roman" pitchFamily="0" charset="0"/>
                <a:ea typeface="宋体" pitchFamily="0" charset="0"/>
                <a:cs typeface="Calibri" pitchFamily="0" charset="0"/>
              </a:endParaRPr>
            </a:p>
          </p:txBody>
        </p:sp>
        <p:sp>
          <p:nvSpPr>
            <p:cNvPr id="3655" name="矩形"/>
            <p:cNvSpPr>
              <a:spLocks/>
            </p:cNvSpPr>
            <p:nvPr/>
          </p:nvSpPr>
          <p:spPr>
            <a:xfrm rot="0">
              <a:off x="1065213" y="3748087"/>
              <a:ext cx="361949"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accent2"/>
                  </a:solidFill>
                  <a:latin typeface="Times New Roman" pitchFamily="0" charset="0"/>
                  <a:ea typeface="宋体" pitchFamily="0" charset="0"/>
                  <a:cs typeface="Calibri" pitchFamily="0" charset="0"/>
                </a:rPr>
                <a:t>d</a:t>
              </a:r>
              <a:endParaRPr lang="zh-CN" altLang="en-US" sz="1800" b="1" i="1" u="none" strike="noStrike" kern="1200" cap="none" spc="0" baseline="0">
                <a:solidFill>
                  <a:srgbClr val="FFFF00"/>
                </a:solidFill>
                <a:latin typeface="Times New Roman" pitchFamily="0" charset="0"/>
                <a:ea typeface="宋体" pitchFamily="0" charset="0"/>
                <a:cs typeface="Calibri" pitchFamily="0" charset="0"/>
              </a:endParaRPr>
            </a:p>
          </p:txBody>
        </p:sp>
        <p:sp>
          <p:nvSpPr>
            <p:cNvPr id="3656" name="矩形"/>
            <p:cNvSpPr>
              <a:spLocks/>
            </p:cNvSpPr>
            <p:nvPr/>
          </p:nvSpPr>
          <p:spPr>
            <a:xfrm rot="0">
              <a:off x="1674813" y="3113087"/>
              <a:ext cx="34965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accent2"/>
                  </a:solidFill>
                  <a:latin typeface="Times New Roman" pitchFamily="0" charset="0"/>
                  <a:ea typeface="宋体" pitchFamily="0" charset="0"/>
                  <a:cs typeface="Calibri" pitchFamily="0" charset="0"/>
                </a:rPr>
                <a:t>c</a:t>
              </a:r>
              <a:endParaRPr lang="zh-CN" altLang="en-US" sz="1800" b="1" i="1" u="none" strike="noStrike" kern="1200" cap="none" spc="0" baseline="0">
                <a:solidFill>
                  <a:srgbClr val="FFFF00"/>
                </a:solidFill>
                <a:latin typeface="Times New Roman" pitchFamily="0" charset="0"/>
                <a:ea typeface="宋体" pitchFamily="0" charset="0"/>
                <a:cs typeface="Calibri" pitchFamily="0" charset="0"/>
              </a:endParaRPr>
            </a:p>
          </p:txBody>
        </p:sp>
        <p:sp>
          <p:nvSpPr>
            <p:cNvPr id="3657" name="矩形"/>
            <p:cNvSpPr>
              <a:spLocks/>
            </p:cNvSpPr>
            <p:nvPr/>
          </p:nvSpPr>
          <p:spPr>
            <a:xfrm rot="0">
              <a:off x="1674813" y="2427288"/>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accent2"/>
                  </a:solidFill>
                  <a:latin typeface="Times New Roman" pitchFamily="0" charset="0"/>
                  <a:ea typeface="宋体" pitchFamily="0" charset="0"/>
                  <a:cs typeface="Calibri" pitchFamily="0" charset="0"/>
                </a:rPr>
                <a:t>b</a:t>
              </a:r>
              <a:endParaRPr lang="zh-CN" altLang="en-US" sz="1800" b="1" i="1" u="none" strike="noStrike" kern="1200" cap="none" spc="0" baseline="0">
                <a:solidFill>
                  <a:srgbClr val="FFFF00"/>
                </a:solidFill>
                <a:latin typeface="Times New Roman" pitchFamily="0" charset="0"/>
                <a:ea typeface="宋体" pitchFamily="0" charset="0"/>
                <a:cs typeface="Calibri" pitchFamily="0" charset="0"/>
              </a:endParaRPr>
            </a:p>
          </p:txBody>
        </p:sp>
        <p:sp>
          <p:nvSpPr>
            <p:cNvPr id="3658" name="矩形"/>
            <p:cNvSpPr>
              <a:spLocks/>
            </p:cNvSpPr>
            <p:nvPr/>
          </p:nvSpPr>
          <p:spPr>
            <a:xfrm rot="0">
              <a:off x="1065213" y="1843087"/>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accent2"/>
                  </a:solidFill>
                  <a:latin typeface="Times New Roman" pitchFamily="0" charset="0"/>
                  <a:ea typeface="宋体" pitchFamily="0" charset="0"/>
                  <a:cs typeface="Calibri" pitchFamily="0" charset="0"/>
                </a:rPr>
                <a:t>a</a:t>
              </a:r>
              <a:endParaRPr lang="zh-CN" altLang="en-US" sz="1800" b="1" i="1" u="none" strike="noStrike" kern="1200" cap="none" spc="0" baseline="0">
                <a:solidFill>
                  <a:srgbClr val="FFFF00"/>
                </a:solidFill>
                <a:latin typeface="Times New Roman" pitchFamily="0" charset="0"/>
                <a:ea typeface="宋体" pitchFamily="0" charset="0"/>
                <a:cs typeface="Calibri" pitchFamily="0" charset="0"/>
              </a:endParaRPr>
            </a:p>
          </p:txBody>
        </p:sp>
      </p:grpSp>
      <p:pic>
        <p:nvPicPr>
          <p:cNvPr id="3660" name="图片" descr="NA00882_"/>
          <p:cNvPicPr>
            <a:picLocks noChangeAspect="1"/>
          </p:cNvPicPr>
          <p:nvPr/>
        </p:nvPicPr>
        <p:blipFill>
          <a:blip r:embed="rId1" cstate="print"/>
          <a:stretch>
            <a:fillRect/>
          </a:stretch>
        </p:blipFill>
        <p:spPr>
          <a:xfrm rot="0">
            <a:off x="228600" y="5230812"/>
            <a:ext cx="1371600" cy="1322385"/>
          </a:xfrm>
          <a:prstGeom prst="rect"/>
          <a:noFill/>
          <a:ln w="9525" cmpd="sng" cap="flat">
            <a:noFill/>
            <a:prstDash val="solid"/>
            <a:round/>
          </a:ln>
        </p:spPr>
      </p:pic>
      <p:sp>
        <p:nvSpPr>
          <p:cNvPr id="3661" name="直线"/>
          <p:cNvSpPr>
            <a:spLocks/>
          </p:cNvSpPr>
          <p:nvPr/>
        </p:nvSpPr>
        <p:spPr>
          <a:xfrm rot="0">
            <a:off x="1981200" y="4495800"/>
            <a:ext cx="6019799" cy="0"/>
          </a:xfrm>
          <a:prstGeom prst="line"/>
          <a:noFill/>
          <a:ln w="19050" cmpd="sng" cap="flat">
            <a:solidFill>
              <a:srgbClr val="003366"/>
            </a:solidFill>
            <a:prstDash val="solid"/>
            <a:round/>
          </a:ln>
        </p:spPr>
      </p:sp>
      <p:grpSp>
        <p:nvGrpSpPr>
          <p:cNvPr id="3667" name="组合"/>
          <p:cNvGrpSpPr>
            <a:grpSpLocks/>
          </p:cNvGrpSpPr>
          <p:nvPr/>
        </p:nvGrpSpPr>
        <p:grpSpPr>
          <a:xfrm>
            <a:off x="761999" y="2362200"/>
            <a:ext cx="914401" cy="1447798"/>
            <a:chOff x="761999" y="2362200"/>
            <a:chExt cx="914401" cy="1447798"/>
          </a:xfrm>
        </p:grpSpPr>
        <p:sp>
          <p:nvSpPr>
            <p:cNvPr id="3662" name="矩形"/>
            <p:cNvSpPr>
              <a:spLocks/>
            </p:cNvSpPr>
            <p:nvPr/>
          </p:nvSpPr>
          <p:spPr>
            <a:xfrm rot="0">
              <a:off x="838200" y="2362200"/>
              <a:ext cx="762000" cy="76200"/>
            </a:xfrm>
            <a:prstGeom prst="rect"/>
            <a:solidFill>
              <a:srgbClr val="FF3300"/>
            </a:solidFill>
            <a:ln w="9525" cmpd="sng" cap="flat">
              <a:solidFill>
                <a:srgbClr val="000000"/>
              </a:solidFill>
              <a:prstDash val="solid"/>
              <a:miter/>
            </a:ln>
          </p:spPr>
        </p:sp>
        <p:sp>
          <p:nvSpPr>
            <p:cNvPr id="3663" name="矩形"/>
            <p:cNvSpPr>
              <a:spLocks/>
            </p:cNvSpPr>
            <p:nvPr/>
          </p:nvSpPr>
          <p:spPr>
            <a:xfrm rot="0">
              <a:off x="838200" y="3048000"/>
              <a:ext cx="762000" cy="76200"/>
            </a:xfrm>
            <a:prstGeom prst="rect"/>
            <a:solidFill>
              <a:srgbClr val="FF3300"/>
            </a:solidFill>
            <a:ln w="9525" cmpd="sng" cap="flat">
              <a:solidFill>
                <a:srgbClr val="000000"/>
              </a:solidFill>
              <a:prstDash val="solid"/>
              <a:miter/>
            </a:ln>
          </p:spPr>
        </p:sp>
        <p:sp>
          <p:nvSpPr>
            <p:cNvPr id="3664" name="矩形"/>
            <p:cNvSpPr>
              <a:spLocks/>
            </p:cNvSpPr>
            <p:nvPr/>
          </p:nvSpPr>
          <p:spPr>
            <a:xfrm rot="0">
              <a:off x="838200" y="3733799"/>
              <a:ext cx="762000" cy="76200"/>
            </a:xfrm>
            <a:prstGeom prst="rect"/>
            <a:solidFill>
              <a:srgbClr val="FF3300"/>
            </a:solidFill>
            <a:ln w="9525" cmpd="sng" cap="flat">
              <a:solidFill>
                <a:srgbClr val="000000"/>
              </a:solidFill>
              <a:prstDash val="solid"/>
              <a:miter/>
            </a:ln>
          </p:spPr>
        </p:sp>
        <p:sp>
          <p:nvSpPr>
            <p:cNvPr id="3665" name="矩形"/>
            <p:cNvSpPr>
              <a:spLocks/>
            </p:cNvSpPr>
            <p:nvPr/>
          </p:nvSpPr>
          <p:spPr>
            <a:xfrm rot="0">
              <a:off x="761999" y="2438400"/>
              <a:ext cx="76200" cy="609600"/>
            </a:xfrm>
            <a:prstGeom prst="rect"/>
            <a:solidFill>
              <a:srgbClr val="FF3300"/>
            </a:solidFill>
            <a:ln w="9525" cmpd="sng" cap="flat">
              <a:solidFill>
                <a:srgbClr val="000000"/>
              </a:solidFill>
              <a:prstDash val="solid"/>
              <a:miter/>
            </a:ln>
          </p:spPr>
        </p:sp>
        <p:sp>
          <p:nvSpPr>
            <p:cNvPr id="3666" name="矩形"/>
            <p:cNvSpPr>
              <a:spLocks/>
            </p:cNvSpPr>
            <p:nvPr/>
          </p:nvSpPr>
          <p:spPr>
            <a:xfrm rot="0">
              <a:off x="1600200" y="3124200"/>
              <a:ext cx="76200" cy="609598"/>
            </a:xfrm>
            <a:prstGeom prst="rect"/>
            <a:solidFill>
              <a:srgbClr val="FF3300"/>
            </a:solidFill>
            <a:ln w="9525" cmpd="sng" cap="flat">
              <a:solidFill>
                <a:srgbClr val="000000"/>
              </a:solidFill>
              <a:prstDash val="solid"/>
              <a:miter/>
            </a:ln>
          </p:spPr>
        </p:sp>
      </p:grpSp>
      <p:grpSp>
        <p:nvGrpSpPr>
          <p:cNvPr id="3672" name="组合"/>
          <p:cNvGrpSpPr>
            <a:grpSpLocks/>
          </p:cNvGrpSpPr>
          <p:nvPr/>
        </p:nvGrpSpPr>
        <p:grpSpPr>
          <a:xfrm>
            <a:off x="762000" y="2438400"/>
            <a:ext cx="914400" cy="1295400"/>
            <a:chOff x="762000" y="2438400"/>
            <a:chExt cx="914400" cy="1295400"/>
          </a:xfrm>
        </p:grpSpPr>
        <p:sp>
          <p:nvSpPr>
            <p:cNvPr id="3668" name="矩形"/>
            <p:cNvSpPr>
              <a:spLocks/>
            </p:cNvSpPr>
            <p:nvPr/>
          </p:nvSpPr>
          <p:spPr>
            <a:xfrm rot="0">
              <a:off x="838200" y="3048000"/>
              <a:ext cx="762000" cy="76200"/>
            </a:xfrm>
            <a:prstGeom prst="rect"/>
            <a:solidFill>
              <a:srgbClr val="FF3300"/>
            </a:solidFill>
            <a:ln w="9525" cmpd="sng" cap="flat">
              <a:solidFill>
                <a:srgbClr val="000000"/>
              </a:solidFill>
              <a:prstDash val="solid"/>
              <a:miter/>
            </a:ln>
          </p:spPr>
        </p:sp>
        <p:sp>
          <p:nvSpPr>
            <p:cNvPr id="3669" name="矩形"/>
            <p:cNvSpPr>
              <a:spLocks/>
            </p:cNvSpPr>
            <p:nvPr/>
          </p:nvSpPr>
          <p:spPr>
            <a:xfrm rot="0">
              <a:off x="1600200" y="2438400"/>
              <a:ext cx="76200" cy="609598"/>
            </a:xfrm>
            <a:prstGeom prst="rect"/>
            <a:solidFill>
              <a:srgbClr val="FF3300"/>
            </a:solidFill>
            <a:ln w="9525" cmpd="sng" cap="flat">
              <a:solidFill>
                <a:srgbClr val="000000"/>
              </a:solidFill>
              <a:prstDash val="solid"/>
              <a:miter/>
            </a:ln>
          </p:spPr>
        </p:sp>
        <p:sp>
          <p:nvSpPr>
            <p:cNvPr id="3670" name="矩形"/>
            <p:cNvSpPr>
              <a:spLocks/>
            </p:cNvSpPr>
            <p:nvPr/>
          </p:nvSpPr>
          <p:spPr>
            <a:xfrm rot="0">
              <a:off x="762000" y="2438400"/>
              <a:ext cx="76200" cy="609598"/>
            </a:xfrm>
            <a:prstGeom prst="rect"/>
            <a:solidFill>
              <a:srgbClr val="FF3300"/>
            </a:solidFill>
            <a:ln w="9525" cmpd="sng" cap="flat">
              <a:solidFill>
                <a:srgbClr val="000000"/>
              </a:solidFill>
              <a:prstDash val="solid"/>
              <a:miter/>
            </a:ln>
          </p:spPr>
        </p:sp>
        <p:sp>
          <p:nvSpPr>
            <p:cNvPr id="3671" name="矩形"/>
            <p:cNvSpPr>
              <a:spLocks/>
            </p:cNvSpPr>
            <p:nvPr/>
          </p:nvSpPr>
          <p:spPr>
            <a:xfrm rot="0">
              <a:off x="1600200" y="3124200"/>
              <a:ext cx="76200" cy="609600"/>
            </a:xfrm>
            <a:prstGeom prst="rect"/>
            <a:solidFill>
              <a:srgbClr val="FF3300"/>
            </a:solidFill>
            <a:ln w="9525" cmpd="sng" cap="flat">
              <a:solidFill>
                <a:srgbClr val="000000"/>
              </a:solidFill>
              <a:prstDash val="solid"/>
              <a:miter/>
            </a:ln>
          </p:spPr>
        </p:sp>
      </p:grpSp>
      <p:sp>
        <p:nvSpPr>
          <p:cNvPr id="3673" name="直线"/>
          <p:cNvSpPr>
            <a:spLocks/>
          </p:cNvSpPr>
          <p:nvPr/>
        </p:nvSpPr>
        <p:spPr>
          <a:xfrm rot="0">
            <a:off x="2057400" y="4114800"/>
            <a:ext cx="6019799" cy="1587"/>
          </a:xfrm>
          <a:prstGeom prst="line"/>
          <a:noFill/>
          <a:ln w="19050" cmpd="sng" cap="flat">
            <a:solidFill>
              <a:srgbClr val="FF0066"/>
            </a:solidFill>
            <a:prstDash val="solid"/>
            <a:round/>
          </a:ln>
        </p:spPr>
      </p:sp>
      <p:grpSp>
        <p:nvGrpSpPr>
          <p:cNvPr id="3695" name="组合"/>
          <p:cNvGrpSpPr>
            <a:grpSpLocks/>
          </p:cNvGrpSpPr>
          <p:nvPr/>
        </p:nvGrpSpPr>
        <p:grpSpPr>
          <a:xfrm>
            <a:off x="1828800" y="1143000"/>
            <a:ext cx="6781800" cy="5092065"/>
            <a:chOff x="1828800" y="1143000"/>
            <a:chExt cx="6781800" cy="5092065"/>
          </a:xfrm>
        </p:grpSpPr>
        <p:sp>
          <p:nvSpPr>
            <p:cNvPr id="3674" name="直线"/>
            <p:cNvSpPr>
              <a:spLocks/>
            </p:cNvSpPr>
            <p:nvPr/>
          </p:nvSpPr>
          <p:spPr>
            <a:xfrm rot="0">
              <a:off x="1905000" y="2124075"/>
              <a:ext cx="6477000" cy="9525"/>
            </a:xfrm>
            <a:prstGeom prst="line"/>
            <a:noFill/>
            <a:ln w="28575" cmpd="sng" cap="flat">
              <a:solidFill>
                <a:srgbClr val="333300"/>
              </a:solidFill>
              <a:prstDash val="solid"/>
              <a:round/>
            </a:ln>
          </p:spPr>
        </p:sp>
        <p:sp>
          <p:nvSpPr>
            <p:cNvPr id="3675" name="直线"/>
            <p:cNvSpPr>
              <a:spLocks/>
            </p:cNvSpPr>
            <p:nvPr/>
          </p:nvSpPr>
          <p:spPr>
            <a:xfrm rot="0">
              <a:off x="3962400" y="1143000"/>
              <a:ext cx="0" cy="5029200"/>
            </a:xfrm>
            <a:prstGeom prst="line"/>
            <a:noFill/>
            <a:ln w="28575" cmpd="sng" cap="flat">
              <a:solidFill>
                <a:srgbClr val="333300"/>
              </a:solidFill>
              <a:prstDash val="solid"/>
              <a:round/>
            </a:ln>
          </p:spPr>
        </p:sp>
        <p:sp>
          <p:nvSpPr>
            <p:cNvPr id="3676" name="直线"/>
            <p:cNvSpPr>
              <a:spLocks/>
            </p:cNvSpPr>
            <p:nvPr/>
          </p:nvSpPr>
          <p:spPr>
            <a:xfrm rot="0">
              <a:off x="7391400" y="1143000"/>
              <a:ext cx="0" cy="5029200"/>
            </a:xfrm>
            <a:prstGeom prst="line"/>
            <a:noFill/>
            <a:ln w="28575" cmpd="sng" cap="flat">
              <a:solidFill>
                <a:srgbClr val="333300"/>
              </a:solidFill>
              <a:prstDash val="solid"/>
              <a:round/>
            </a:ln>
          </p:spPr>
        </p:sp>
        <p:sp>
          <p:nvSpPr>
            <p:cNvPr id="3677" name="矩形"/>
            <p:cNvSpPr>
              <a:spLocks/>
            </p:cNvSpPr>
            <p:nvPr/>
          </p:nvSpPr>
          <p:spPr>
            <a:xfrm rot="0">
              <a:off x="1981199" y="1617662"/>
              <a:ext cx="1981199" cy="358138"/>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333300"/>
                  </a:solidFill>
                  <a:latin typeface="Times New Roman" pitchFamily="0" charset="0"/>
                  <a:ea typeface="宋体" pitchFamily="0" charset="0"/>
                  <a:cs typeface="Calibri" pitchFamily="0" charset="0"/>
                </a:rPr>
                <a:t>Q</a:t>
              </a:r>
              <a:r>
                <a:rPr lang="en-US" altLang="zh-CN" sz="1800" b="1" i="0" u="none" strike="noStrike" kern="1200" cap="none" spc="0" baseline="-25000">
                  <a:solidFill>
                    <a:srgbClr val="333300"/>
                  </a:solidFill>
                  <a:latin typeface="Times New Roman" pitchFamily="0" charset="0"/>
                  <a:ea typeface="宋体" pitchFamily="0" charset="0"/>
                  <a:cs typeface="Calibri" pitchFamily="0" charset="0"/>
                </a:rPr>
                <a:t>3  </a:t>
              </a:r>
              <a:r>
                <a:rPr lang="en-US" altLang="zh-CN" sz="1800" b="1" i="1" u="none" strike="noStrike" kern="1200" cap="none" spc="0" baseline="0">
                  <a:solidFill>
                    <a:srgbClr val="333300"/>
                  </a:solidFill>
                  <a:latin typeface="Times New Roman" pitchFamily="0" charset="0"/>
                  <a:ea typeface="宋体" pitchFamily="0" charset="0"/>
                  <a:cs typeface="Calibri" pitchFamily="0" charset="0"/>
                </a:rPr>
                <a:t>Q</a:t>
              </a:r>
              <a:r>
                <a:rPr lang="en-US" altLang="zh-CN" sz="1800" b="1" i="0" u="none" strike="noStrike" kern="1200" cap="none" spc="0" baseline="-25000">
                  <a:solidFill>
                    <a:srgbClr val="333300"/>
                  </a:solidFill>
                  <a:latin typeface="Times New Roman" pitchFamily="0" charset="0"/>
                  <a:ea typeface="宋体" pitchFamily="0" charset="0"/>
                  <a:cs typeface="Calibri" pitchFamily="0" charset="0"/>
                </a:rPr>
                <a:t>2  </a:t>
              </a:r>
              <a:r>
                <a:rPr lang="en-US" altLang="zh-CN" sz="1800" b="1" i="1" u="none" strike="noStrike" kern="1200" cap="none" spc="0" baseline="0">
                  <a:solidFill>
                    <a:srgbClr val="333300"/>
                  </a:solidFill>
                  <a:latin typeface="Times New Roman" pitchFamily="0" charset="0"/>
                  <a:ea typeface="宋体" pitchFamily="0" charset="0"/>
                  <a:cs typeface="Calibri" pitchFamily="0" charset="0"/>
                </a:rPr>
                <a:t>Q</a:t>
              </a:r>
              <a:r>
                <a:rPr lang="en-US" altLang="zh-CN" sz="1800" b="1" i="0" u="none" strike="noStrike" kern="1200" cap="none" spc="0" baseline="-25000">
                  <a:solidFill>
                    <a:srgbClr val="333300"/>
                  </a:solidFill>
                  <a:latin typeface="Times New Roman" pitchFamily="0" charset="0"/>
                  <a:ea typeface="宋体" pitchFamily="0" charset="0"/>
                  <a:cs typeface="Calibri" pitchFamily="0" charset="0"/>
                </a:rPr>
                <a:t>1  </a:t>
              </a:r>
              <a:r>
                <a:rPr lang="en-US" altLang="zh-CN" sz="1800" b="1" i="1" u="none" strike="noStrike" kern="1200" cap="none" spc="0" baseline="0">
                  <a:solidFill>
                    <a:srgbClr val="333300"/>
                  </a:solidFill>
                  <a:latin typeface="Times New Roman" pitchFamily="0" charset="0"/>
                  <a:ea typeface="宋体" pitchFamily="0" charset="0"/>
                  <a:cs typeface="Calibri" pitchFamily="0" charset="0"/>
                </a:rPr>
                <a:t>Q</a:t>
              </a:r>
              <a:r>
                <a:rPr lang="en-US" altLang="zh-CN" sz="1800" b="1" i="0" u="none" strike="noStrike" kern="1200" cap="none" spc="0" baseline="-25000">
                  <a:solidFill>
                    <a:srgbClr val="333300"/>
                  </a:solidFill>
                  <a:latin typeface="Times New Roman" pitchFamily="0" charset="0"/>
                  <a:ea typeface="宋体" pitchFamily="0" charset="0"/>
                  <a:cs typeface="Calibri" pitchFamily="0" charset="0"/>
                </a:rPr>
                <a:t>0</a:t>
              </a:r>
              <a:endParaRPr lang="zh-CN" altLang="en-US" sz="1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678" name="矩形"/>
            <p:cNvSpPr>
              <a:spLocks/>
            </p:cNvSpPr>
            <p:nvPr/>
          </p:nvSpPr>
          <p:spPr>
            <a:xfrm rot="0">
              <a:off x="4191000" y="1647825"/>
              <a:ext cx="293341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a</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b</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c</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a:t>
              </a: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e</a:t>
              </a: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   f   g </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679" name="矩形"/>
            <p:cNvSpPr>
              <a:spLocks/>
            </p:cNvSpPr>
            <p:nvPr/>
          </p:nvSpPr>
          <p:spPr>
            <a:xfrm rot="0">
              <a:off x="2057400" y="2133600"/>
              <a:ext cx="59623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0   0   0   0       1   1   1   1   1   1   0       0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3680" name="矩形"/>
            <p:cNvSpPr>
              <a:spLocks/>
            </p:cNvSpPr>
            <p:nvPr/>
          </p:nvSpPr>
          <p:spPr>
            <a:xfrm rot="0">
              <a:off x="2057400" y="2514600"/>
              <a:ext cx="59623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latin typeface="Times New Roman" pitchFamily="0" charset="0"/>
                  <a:ea typeface="宋体" pitchFamily="0" charset="0"/>
                  <a:cs typeface="Calibri" pitchFamily="0" charset="0"/>
                </a:rPr>
                <a:t>0   0   0   1       0   1   1   0   0   0   0       1</a:t>
              </a:r>
              <a:endParaRPr lang="zh-CN" altLang="en-US" sz="2800" b="1" i="0" u="none" strike="noStrike" kern="1200" cap="none" spc="0" baseline="0">
                <a:solidFill>
                  <a:schemeClr val="accent2"/>
                </a:solidFill>
                <a:latin typeface="Times New Roman" pitchFamily="0" charset="0"/>
                <a:ea typeface="宋体" pitchFamily="0" charset="0"/>
                <a:cs typeface="Calibri" pitchFamily="0" charset="0"/>
              </a:endParaRPr>
            </a:p>
          </p:txBody>
        </p:sp>
        <p:sp>
          <p:nvSpPr>
            <p:cNvPr id="3681" name="矩形"/>
            <p:cNvSpPr>
              <a:spLocks/>
            </p:cNvSpPr>
            <p:nvPr/>
          </p:nvSpPr>
          <p:spPr>
            <a:xfrm rot="0">
              <a:off x="2057400" y="2895600"/>
              <a:ext cx="59623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66"/>
                  </a:solidFill>
                  <a:latin typeface="Times New Roman" pitchFamily="0" charset="0"/>
                  <a:ea typeface="宋体" pitchFamily="0" charset="0"/>
                  <a:cs typeface="Calibri" pitchFamily="0" charset="0"/>
                </a:rPr>
                <a:t>0   0   1   0       1   1   0   1   1   0   1       2</a:t>
              </a:r>
              <a:endParaRPr lang="zh-CN" altLang="en-US" sz="2800" b="1" i="0" u="none" strike="noStrike" kern="1200" cap="none" spc="0" baseline="0">
                <a:solidFill>
                  <a:srgbClr val="FF0066"/>
                </a:solidFill>
                <a:latin typeface="Times New Roman" pitchFamily="0" charset="0"/>
                <a:ea typeface="宋体" pitchFamily="0" charset="0"/>
                <a:cs typeface="Calibri" pitchFamily="0" charset="0"/>
              </a:endParaRPr>
            </a:p>
          </p:txBody>
        </p:sp>
        <p:sp>
          <p:nvSpPr>
            <p:cNvPr id="3682" name="矩形"/>
            <p:cNvSpPr>
              <a:spLocks/>
            </p:cNvSpPr>
            <p:nvPr/>
          </p:nvSpPr>
          <p:spPr>
            <a:xfrm rot="0">
              <a:off x="2057400" y="3276600"/>
              <a:ext cx="59623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3366"/>
                  </a:solidFill>
                  <a:latin typeface="Times New Roman" pitchFamily="0" charset="0"/>
                  <a:ea typeface="宋体" pitchFamily="0" charset="0"/>
                  <a:cs typeface="Calibri" pitchFamily="0" charset="0"/>
                </a:rPr>
                <a:t>0   0   1   1       1   1   1   1   0   0   1       3</a:t>
              </a:r>
              <a:endParaRPr lang="zh-CN" altLang="en-US" sz="2800" b="1" i="0" u="none" strike="noStrike" kern="1200" cap="none" spc="0" baseline="0">
                <a:solidFill>
                  <a:srgbClr val="003366"/>
                </a:solidFill>
                <a:latin typeface="Times New Roman" pitchFamily="0" charset="0"/>
                <a:ea typeface="宋体" pitchFamily="0" charset="0"/>
                <a:cs typeface="Calibri" pitchFamily="0" charset="0"/>
              </a:endParaRPr>
            </a:p>
          </p:txBody>
        </p:sp>
        <p:sp>
          <p:nvSpPr>
            <p:cNvPr id="3683" name="矩形"/>
            <p:cNvSpPr>
              <a:spLocks/>
            </p:cNvSpPr>
            <p:nvPr/>
          </p:nvSpPr>
          <p:spPr>
            <a:xfrm rot="0">
              <a:off x="2057400" y="3657600"/>
              <a:ext cx="59623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3300"/>
                  </a:solidFill>
                  <a:latin typeface="Times New Roman" pitchFamily="0" charset="0"/>
                  <a:ea typeface="宋体" pitchFamily="0" charset="0"/>
                  <a:cs typeface="Calibri" pitchFamily="0" charset="0"/>
                </a:rPr>
                <a:t>0   1   0   0       0   1   1   0   0   1   1       4</a:t>
              </a:r>
              <a:endParaRPr lang="zh-CN" altLang="en-US" sz="2800" b="1" i="0" u="none" strike="noStrike" kern="1200" cap="none" spc="0" baseline="0">
                <a:solidFill>
                  <a:srgbClr val="FF3300"/>
                </a:solidFill>
                <a:latin typeface="Times New Roman" pitchFamily="0" charset="0"/>
                <a:ea typeface="宋体" pitchFamily="0" charset="0"/>
                <a:cs typeface="Calibri" pitchFamily="0" charset="0"/>
              </a:endParaRPr>
            </a:p>
          </p:txBody>
        </p:sp>
        <p:sp>
          <p:nvSpPr>
            <p:cNvPr id="3684" name="矩形"/>
            <p:cNvSpPr>
              <a:spLocks/>
            </p:cNvSpPr>
            <p:nvPr/>
          </p:nvSpPr>
          <p:spPr>
            <a:xfrm rot="0">
              <a:off x="2057400" y="4038600"/>
              <a:ext cx="59623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0   1   0   1       1   0   1   1   0   1   1       5</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685" name="矩形"/>
            <p:cNvSpPr>
              <a:spLocks/>
            </p:cNvSpPr>
            <p:nvPr/>
          </p:nvSpPr>
          <p:spPr>
            <a:xfrm rot="0">
              <a:off x="2057400" y="4495800"/>
              <a:ext cx="59623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990099"/>
                  </a:solidFill>
                  <a:latin typeface="Times New Roman" pitchFamily="0" charset="0"/>
                  <a:ea typeface="宋体" pitchFamily="0" charset="0"/>
                  <a:cs typeface="Calibri" pitchFamily="0" charset="0"/>
                </a:rPr>
                <a:t>0   1   1   0       1   0   1   1   1   1   1       6</a:t>
              </a:r>
              <a:endParaRPr lang="zh-CN" altLang="en-US" sz="2800" b="1" i="0" u="none" strike="noStrike" kern="1200" cap="none" spc="0" baseline="0">
                <a:solidFill>
                  <a:srgbClr val="990099"/>
                </a:solidFill>
                <a:latin typeface="Times New Roman" pitchFamily="0" charset="0"/>
                <a:ea typeface="宋体" pitchFamily="0" charset="0"/>
                <a:cs typeface="Calibri" pitchFamily="0" charset="0"/>
              </a:endParaRPr>
            </a:p>
          </p:txBody>
        </p:sp>
        <p:sp>
          <p:nvSpPr>
            <p:cNvPr id="3686" name="矩形"/>
            <p:cNvSpPr>
              <a:spLocks/>
            </p:cNvSpPr>
            <p:nvPr/>
          </p:nvSpPr>
          <p:spPr>
            <a:xfrm rot="0">
              <a:off x="2057400" y="4876800"/>
              <a:ext cx="59623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latin typeface="Times New Roman" pitchFamily="0" charset="0"/>
                  <a:ea typeface="宋体" pitchFamily="0" charset="0"/>
                  <a:cs typeface="Calibri" pitchFamily="0" charset="0"/>
                </a:rPr>
                <a:t>0   1   1   1       1   1   1   0   0   0   0       7</a:t>
              </a:r>
              <a:endParaRPr lang="zh-CN" altLang="en-US" sz="2800" b="1" i="0" u="none" strike="noStrike" kern="1200" cap="none" spc="0" baseline="0">
                <a:solidFill>
                  <a:schemeClr val="accent2"/>
                </a:solidFill>
                <a:latin typeface="Times New Roman" pitchFamily="0" charset="0"/>
                <a:ea typeface="宋体" pitchFamily="0" charset="0"/>
                <a:cs typeface="Calibri" pitchFamily="0" charset="0"/>
              </a:endParaRPr>
            </a:p>
          </p:txBody>
        </p:sp>
        <p:sp>
          <p:nvSpPr>
            <p:cNvPr id="3687" name="矩形"/>
            <p:cNvSpPr>
              <a:spLocks/>
            </p:cNvSpPr>
            <p:nvPr/>
          </p:nvSpPr>
          <p:spPr>
            <a:xfrm rot="0">
              <a:off x="2057400" y="5257800"/>
              <a:ext cx="59623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660066"/>
                  </a:solidFill>
                  <a:latin typeface="Times New Roman" pitchFamily="0" charset="0"/>
                  <a:ea typeface="宋体" pitchFamily="0" charset="0"/>
                  <a:cs typeface="Calibri" pitchFamily="0" charset="0"/>
                </a:rPr>
                <a:t>1   0   0   0       1   1   1   1   1   1   1       8</a:t>
              </a:r>
              <a:endParaRPr lang="zh-CN" altLang="en-US" sz="2800" b="1" i="0" u="none" strike="noStrike" kern="1200" cap="none" spc="0" baseline="0">
                <a:solidFill>
                  <a:srgbClr val="660066"/>
                </a:solidFill>
                <a:latin typeface="Times New Roman" pitchFamily="0" charset="0"/>
                <a:ea typeface="宋体" pitchFamily="0" charset="0"/>
                <a:cs typeface="Calibri" pitchFamily="0" charset="0"/>
              </a:endParaRPr>
            </a:p>
          </p:txBody>
        </p:sp>
        <p:sp>
          <p:nvSpPr>
            <p:cNvPr id="3688" name="矩形"/>
            <p:cNvSpPr>
              <a:spLocks/>
            </p:cNvSpPr>
            <p:nvPr/>
          </p:nvSpPr>
          <p:spPr>
            <a:xfrm rot="0">
              <a:off x="2057400" y="5715000"/>
              <a:ext cx="596237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1   0   0   1       1   1   1   1   0   1   1       9</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3689" name="矩形"/>
            <p:cNvSpPr>
              <a:spLocks/>
            </p:cNvSpPr>
            <p:nvPr/>
          </p:nvSpPr>
          <p:spPr>
            <a:xfrm rot="0">
              <a:off x="2438400" y="1143000"/>
              <a:ext cx="107949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rPr>
                <a:t>输  入</a:t>
              </a:r>
              <a:endParaRPr lang="zh-CN" altLang="en-US"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3690" name="矩形"/>
            <p:cNvSpPr>
              <a:spLocks/>
            </p:cNvSpPr>
            <p:nvPr/>
          </p:nvSpPr>
          <p:spPr>
            <a:xfrm rot="0">
              <a:off x="5029200" y="1143000"/>
              <a:ext cx="1435098"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rPr>
                <a:t>输      出</a:t>
              </a:r>
              <a:endParaRPr lang="zh-CN" altLang="en-US"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3691" name="矩形"/>
            <p:cNvSpPr>
              <a:spLocks/>
            </p:cNvSpPr>
            <p:nvPr/>
          </p:nvSpPr>
          <p:spPr>
            <a:xfrm rot="0">
              <a:off x="7467600" y="1219200"/>
              <a:ext cx="1143000" cy="946149"/>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显示数码</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3692" name="直线"/>
            <p:cNvSpPr>
              <a:spLocks/>
            </p:cNvSpPr>
            <p:nvPr/>
          </p:nvSpPr>
          <p:spPr>
            <a:xfrm rot="0">
              <a:off x="1981199" y="1600200"/>
              <a:ext cx="5410200" cy="0"/>
            </a:xfrm>
            <a:prstGeom prst="line"/>
            <a:noFill/>
            <a:ln w="28575" cmpd="sng" cap="flat">
              <a:solidFill>
                <a:srgbClr val="000000"/>
              </a:solidFill>
              <a:prstDash val="solid"/>
              <a:round/>
            </a:ln>
          </p:spPr>
        </p:sp>
        <p:sp>
          <p:nvSpPr>
            <p:cNvPr id="3693" name="直线"/>
            <p:cNvSpPr>
              <a:spLocks/>
            </p:cNvSpPr>
            <p:nvPr/>
          </p:nvSpPr>
          <p:spPr>
            <a:xfrm rot="0">
              <a:off x="1981199" y="1143000"/>
              <a:ext cx="6400800" cy="0"/>
            </a:xfrm>
            <a:prstGeom prst="line"/>
            <a:noFill/>
            <a:ln w="28575" cmpd="sng" cap="flat">
              <a:solidFill>
                <a:srgbClr val="000000"/>
              </a:solidFill>
              <a:prstDash val="solid"/>
              <a:round/>
            </a:ln>
          </p:spPr>
        </p:sp>
        <p:sp>
          <p:nvSpPr>
            <p:cNvPr id="3694" name="直线"/>
            <p:cNvSpPr>
              <a:spLocks/>
            </p:cNvSpPr>
            <p:nvPr/>
          </p:nvSpPr>
          <p:spPr>
            <a:xfrm rot="0">
              <a:off x="1828800" y="6172200"/>
              <a:ext cx="6400801" cy="0"/>
            </a:xfrm>
            <a:prstGeom prst="line"/>
            <a:noFill/>
            <a:ln w="28575" cmpd="sng" cap="flat">
              <a:solidFill>
                <a:srgbClr val="000000"/>
              </a:solidFill>
              <a:prstDash val="solid"/>
              <a:round/>
            </a:ln>
          </p:spPr>
        </p:sp>
      </p:grpSp>
    </p:spTree>
    <p:extLst>
      <p:ext uri="{BB962C8B-B14F-4D97-AF65-F5344CB8AC3E}">
        <p14:creationId xmlns:p14="http://schemas.microsoft.com/office/powerpoint/2010/main" val="207166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61"/>
                                        </p:tgtEl>
                                        <p:attrNameLst>
                                          <p:attrName>style.visibility</p:attrName>
                                        </p:attrNameLst>
                                      </p:cBhvr>
                                      <p:to>
                                        <p:strVal val="visible"/>
                                      </p:to>
                                    </p:set>
                                    <p:animEffect transition="in" filter="wipe(left)">
                                      <p:cBhvr>
                                        <p:cTn id="7" dur="500"/>
                                        <p:tgtEl>
                                          <p:spTgt spid="36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67"/>
                                        </p:tgtEl>
                                        <p:attrNameLst>
                                          <p:attrName>style.visibility</p:attrName>
                                        </p:attrNameLst>
                                      </p:cBhvr>
                                      <p:to>
                                        <p:strVal val="visible"/>
                                      </p:to>
                                    </p:set>
                                    <p:animEffect transition="in" filter="wipe(left)">
                                      <p:cBhvr>
                                        <p:cTn id="12" dur="500"/>
                                        <p:tgtEl>
                                          <p:spTgt spid="3667"/>
                                        </p:tgtEl>
                                      </p:cBhvr>
                                    </p:animEffect>
                                  </p:childTnLst>
                                  <p:subTnLst>
                                    <p:set>
                                      <p:cBhvr override="childStyle">
                                        <p:cTn dur="1" fill="hold" display="0" masterRel="nextClick" afterEffect="1"/>
                                        <p:tgtEl>
                                          <p:spTgt spid="366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73"/>
                                        </p:tgtEl>
                                        <p:attrNameLst>
                                          <p:attrName>style.visibility</p:attrName>
                                        </p:attrNameLst>
                                      </p:cBhvr>
                                      <p:to>
                                        <p:strVal val="visible"/>
                                      </p:to>
                                    </p:set>
                                    <p:animEffect transition="in" filter="wipe(left)">
                                      <p:cBhvr>
                                        <p:cTn id="17" dur="500"/>
                                        <p:tgtEl>
                                          <p:spTgt spid="36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72"/>
                                        </p:tgtEl>
                                        <p:attrNameLst>
                                          <p:attrName>style.visibility</p:attrName>
                                        </p:attrNameLst>
                                      </p:cBhvr>
                                      <p:to>
                                        <p:strVal val="visible"/>
                                      </p:to>
                                    </p:set>
                                    <p:animEffect transition="in" filter="wipe(left)">
                                      <p:cBhvr>
                                        <p:cTn id="22" dur="500"/>
                                        <p:tgtEl>
                                          <p:spTgt spid="3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1" grpId="0" animBg="1"/>
      <p:bldP spid="3667" grpId="0" animBg="1"/>
      <p:bldP spid="3673" grpId="0" animBg="1"/>
      <p:bldP spid="3672" grpId="0" animBg="1"/>
    </p:bldLst>
  </p:timing>
</p:sld>
</file>

<file path=ppt/slides/slide6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872" name="组合"/>
          <p:cNvGrpSpPr>
            <a:grpSpLocks/>
          </p:cNvGrpSpPr>
          <p:nvPr/>
        </p:nvGrpSpPr>
        <p:grpSpPr>
          <a:xfrm>
            <a:off x="685800" y="561975"/>
            <a:ext cx="7978763" cy="5070491"/>
            <a:chOff x="685800" y="561975"/>
            <a:chExt cx="7978763" cy="5070491"/>
          </a:xfrm>
        </p:grpSpPr>
        <p:sp>
          <p:nvSpPr>
            <p:cNvPr id="3698" name="矩形"/>
            <p:cNvSpPr>
              <a:spLocks/>
            </p:cNvSpPr>
            <p:nvPr/>
          </p:nvSpPr>
          <p:spPr>
            <a:xfrm rot="0">
              <a:off x="7496139" y="4197924"/>
              <a:ext cx="632001"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99"/>
                  </a:solidFill>
                  <a:latin typeface="Times New Roman" pitchFamily="0" charset="0"/>
                  <a:ea typeface="宋体" pitchFamily="0" charset="0"/>
                  <a:cs typeface="Calibri" pitchFamily="0" charset="0"/>
                </a:rPr>
                <a:t>BS204</a:t>
              </a:r>
              <a:endParaRPr lang="zh-CN" altLang="en-US" sz="1800" b="0" i="0" u="none" strike="noStrike" kern="1200" cap="none" spc="0" baseline="0">
                <a:solidFill>
                  <a:srgbClr val="000099"/>
                </a:solidFill>
                <a:latin typeface="Times New Roman" pitchFamily="0" charset="0"/>
                <a:ea typeface="宋体" pitchFamily="0" charset="0"/>
                <a:cs typeface="Calibri" pitchFamily="0" charset="0"/>
              </a:endParaRPr>
            </a:p>
          </p:txBody>
        </p:sp>
        <p:grpSp>
          <p:nvGrpSpPr>
            <p:cNvPr id="3703" name="组合"/>
            <p:cNvGrpSpPr>
              <a:grpSpLocks/>
            </p:cNvGrpSpPr>
            <p:nvPr/>
          </p:nvGrpSpPr>
          <p:grpSpPr>
            <a:xfrm>
              <a:off x="4492740" y="2098361"/>
              <a:ext cx="360868" cy="1754231"/>
              <a:chOff x="4492740" y="2098361"/>
              <a:chExt cx="360868" cy="1754231"/>
            </a:xfrm>
          </p:grpSpPr>
          <p:sp>
            <p:nvSpPr>
              <p:cNvPr id="3699" name="矩形"/>
              <p:cNvSpPr>
                <a:spLocks/>
              </p:cNvSpPr>
              <p:nvPr/>
            </p:nvSpPr>
            <p:spPr>
              <a:xfrm rot="0">
                <a:off x="4492740" y="3423967"/>
                <a:ext cx="360868" cy="4286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3700" name="矩形"/>
              <p:cNvSpPr>
                <a:spLocks/>
              </p:cNvSpPr>
              <p:nvPr/>
            </p:nvSpPr>
            <p:spPr>
              <a:xfrm rot="0">
                <a:off x="4492740" y="2964534"/>
                <a:ext cx="360868" cy="4286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3701" name="矩形"/>
              <p:cNvSpPr>
                <a:spLocks/>
              </p:cNvSpPr>
              <p:nvPr/>
            </p:nvSpPr>
            <p:spPr>
              <a:xfrm rot="0">
                <a:off x="4492740" y="2541328"/>
                <a:ext cx="360868" cy="4286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2</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3702" name="矩形"/>
              <p:cNvSpPr>
                <a:spLocks/>
              </p:cNvSpPr>
              <p:nvPr/>
            </p:nvSpPr>
            <p:spPr>
              <a:xfrm rot="0">
                <a:off x="4492740" y="2098361"/>
                <a:ext cx="360868" cy="42862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3</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grpSp>
        <p:sp>
          <p:nvSpPr>
            <p:cNvPr id="3704" name="矩形"/>
            <p:cNvSpPr>
              <a:spLocks/>
            </p:cNvSpPr>
            <p:nvPr/>
          </p:nvSpPr>
          <p:spPr>
            <a:xfrm rot="0">
              <a:off x="5441182" y="2933246"/>
              <a:ext cx="938234" cy="2381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rgbClr val="CC0000"/>
                  </a:solidFill>
                  <a:latin typeface="宋体" pitchFamily="0" charset="0"/>
                  <a:ea typeface="宋体" pitchFamily="0" charset="0"/>
                  <a:cs typeface="Calibri" pitchFamily="0" charset="0"/>
                </a:rPr>
                <a:t>CT74LS247</a:t>
              </a:r>
              <a:endParaRPr lang="zh-CN" altLang="en-US" sz="16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3705" name="矩形"/>
            <p:cNvSpPr>
              <a:spLocks/>
            </p:cNvSpPr>
            <p:nvPr/>
          </p:nvSpPr>
          <p:spPr>
            <a:xfrm rot="0">
              <a:off x="5670059" y="561975"/>
              <a:ext cx="417804" cy="266699"/>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FF0000"/>
                  </a:solidFill>
                  <a:latin typeface="Times New Roman" pitchFamily="0" charset="0"/>
                  <a:ea typeface="宋体" pitchFamily="0" charset="0"/>
                  <a:cs typeface="Calibri" pitchFamily="0" charset="0"/>
                </a:rPr>
                <a:t>+5V</a:t>
              </a:r>
              <a:endParaRPr lang="zh-CN" altLang="en-US" sz="1800" b="0" i="0" u="none" strike="noStrike" kern="1200" cap="none" spc="0" baseline="0">
                <a:solidFill>
                  <a:srgbClr val="FF0000"/>
                </a:solidFill>
                <a:latin typeface="Times New Roman" pitchFamily="0" charset="0"/>
                <a:ea typeface="宋体" pitchFamily="0" charset="0"/>
                <a:cs typeface="Calibri" pitchFamily="0" charset="0"/>
              </a:endParaRPr>
            </a:p>
          </p:txBody>
        </p:sp>
        <p:grpSp>
          <p:nvGrpSpPr>
            <p:cNvPr id="3711" name="组合"/>
            <p:cNvGrpSpPr>
              <a:grpSpLocks/>
            </p:cNvGrpSpPr>
            <p:nvPr/>
          </p:nvGrpSpPr>
          <p:grpSpPr>
            <a:xfrm>
              <a:off x="4018519" y="1984737"/>
              <a:ext cx="239602" cy="1742157"/>
              <a:chOff x="4018519" y="1984737"/>
              <a:chExt cx="239602" cy="1742157"/>
            </a:xfrm>
          </p:grpSpPr>
          <p:sp>
            <p:nvSpPr>
              <p:cNvPr id="3706" name="矩形"/>
              <p:cNvSpPr>
                <a:spLocks/>
              </p:cNvSpPr>
              <p:nvPr/>
            </p:nvSpPr>
            <p:spPr>
              <a:xfrm rot="0">
                <a:off x="4018519" y="1984737"/>
                <a:ext cx="239602"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zh-CN" altLang="en-US" sz="1800" b="1" i="0" u="none" strike="noStrike" kern="1200" cap="none" spc="0" baseline="0">
                    <a:solidFill>
                      <a:srgbClr val="006600"/>
                    </a:solidFill>
                    <a:latin typeface="宋体" pitchFamily="0" charset="0"/>
                    <a:ea typeface="宋体" pitchFamily="0" charset="0"/>
                    <a:cs typeface="Calibri" pitchFamily="0" charset="0"/>
                  </a:rPr>
                  <a:t>来</a:t>
                </a:r>
                <a:endParaRPr lang="zh-CN" altLang="en-US" sz="1800" b="1" i="0" u="none" strike="noStrike" kern="1200" cap="none" spc="0" baseline="0">
                  <a:solidFill>
                    <a:srgbClr val="006600"/>
                  </a:solidFill>
                  <a:latin typeface="Times New Roman" pitchFamily="0" charset="0"/>
                  <a:ea typeface="宋体" pitchFamily="0" charset="0"/>
                  <a:cs typeface="Calibri" pitchFamily="0" charset="0"/>
                </a:endParaRPr>
              </a:p>
            </p:txBody>
          </p:sp>
          <p:sp>
            <p:nvSpPr>
              <p:cNvPr id="3707" name="矩形"/>
              <p:cNvSpPr>
                <a:spLocks/>
              </p:cNvSpPr>
              <p:nvPr/>
            </p:nvSpPr>
            <p:spPr>
              <a:xfrm rot="0">
                <a:off x="4018519" y="2317374"/>
                <a:ext cx="239602" cy="266699"/>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zh-CN" altLang="en-US" sz="1800" b="1" i="0" u="none" strike="noStrike" kern="1200" cap="none" spc="0" baseline="0">
                    <a:solidFill>
                      <a:srgbClr val="006600"/>
                    </a:solidFill>
                    <a:latin typeface="宋体" pitchFamily="0" charset="0"/>
                    <a:ea typeface="宋体" pitchFamily="0" charset="0"/>
                    <a:cs typeface="Calibri" pitchFamily="0" charset="0"/>
                  </a:rPr>
                  <a:t>自</a:t>
                </a:r>
                <a:endParaRPr lang="zh-CN" altLang="en-US" sz="1800" b="1" i="0" u="none" strike="noStrike" kern="1200" cap="none" spc="0" baseline="0">
                  <a:solidFill>
                    <a:srgbClr val="006600"/>
                  </a:solidFill>
                  <a:latin typeface="Times New Roman" pitchFamily="0" charset="0"/>
                  <a:ea typeface="宋体" pitchFamily="0" charset="0"/>
                  <a:cs typeface="Calibri" pitchFamily="0" charset="0"/>
                </a:endParaRPr>
              </a:p>
            </p:txBody>
          </p:sp>
          <p:sp>
            <p:nvSpPr>
              <p:cNvPr id="3708" name="矩形"/>
              <p:cNvSpPr>
                <a:spLocks/>
              </p:cNvSpPr>
              <p:nvPr/>
            </p:nvSpPr>
            <p:spPr>
              <a:xfrm rot="0">
                <a:off x="4018519" y="2712586"/>
                <a:ext cx="239602"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zh-CN" altLang="en-US" sz="1800" b="1" i="0" u="none" strike="noStrike" kern="1200" cap="none" spc="0" baseline="0">
                    <a:solidFill>
                      <a:srgbClr val="006600"/>
                    </a:solidFill>
                    <a:latin typeface="宋体" pitchFamily="0" charset="0"/>
                    <a:ea typeface="宋体" pitchFamily="0" charset="0"/>
                    <a:cs typeface="Calibri" pitchFamily="0" charset="0"/>
                  </a:rPr>
                  <a:t>计</a:t>
                </a:r>
                <a:endParaRPr lang="zh-CN" altLang="en-US" sz="1800" b="1" i="0" u="none" strike="noStrike" kern="1200" cap="none" spc="0" baseline="0">
                  <a:solidFill>
                    <a:srgbClr val="006600"/>
                  </a:solidFill>
                  <a:latin typeface="Times New Roman" pitchFamily="0" charset="0"/>
                  <a:ea typeface="宋体" pitchFamily="0" charset="0"/>
                  <a:cs typeface="Calibri" pitchFamily="0" charset="0"/>
                </a:endParaRPr>
              </a:p>
            </p:txBody>
          </p:sp>
          <p:sp>
            <p:nvSpPr>
              <p:cNvPr id="3709" name="矩形"/>
              <p:cNvSpPr>
                <a:spLocks/>
              </p:cNvSpPr>
              <p:nvPr/>
            </p:nvSpPr>
            <p:spPr>
              <a:xfrm rot="0">
                <a:off x="4018519" y="3091331"/>
                <a:ext cx="239602"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zh-CN" altLang="en-US" sz="1800" b="1" i="0" u="none" strike="noStrike" kern="1200" cap="none" spc="0" baseline="0">
                    <a:solidFill>
                      <a:srgbClr val="006600"/>
                    </a:solidFill>
                    <a:latin typeface="宋体" pitchFamily="0" charset="0"/>
                    <a:ea typeface="宋体" pitchFamily="0" charset="0"/>
                    <a:cs typeface="Calibri" pitchFamily="0" charset="0"/>
                  </a:rPr>
                  <a:t>数</a:t>
                </a:r>
                <a:endParaRPr lang="zh-CN" altLang="en-US" sz="1800" b="1" i="0" u="none" strike="noStrike" kern="1200" cap="none" spc="0" baseline="0">
                  <a:solidFill>
                    <a:srgbClr val="006600"/>
                  </a:solidFill>
                  <a:latin typeface="Times New Roman" pitchFamily="0" charset="0"/>
                  <a:ea typeface="宋体" pitchFamily="0" charset="0"/>
                  <a:cs typeface="Calibri" pitchFamily="0" charset="0"/>
                </a:endParaRPr>
              </a:p>
            </p:txBody>
          </p:sp>
          <p:sp>
            <p:nvSpPr>
              <p:cNvPr id="3710" name="矩形"/>
              <p:cNvSpPr>
                <a:spLocks/>
              </p:cNvSpPr>
              <p:nvPr/>
            </p:nvSpPr>
            <p:spPr>
              <a:xfrm rot="60000">
                <a:off x="4018519" y="3460195"/>
                <a:ext cx="239602"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zh-CN" altLang="en-US" sz="1800" b="1" i="0" u="none" strike="noStrike" kern="1200" cap="none" spc="0" baseline="0">
                    <a:solidFill>
                      <a:srgbClr val="006600"/>
                    </a:solidFill>
                    <a:latin typeface="宋体" pitchFamily="0" charset="0"/>
                    <a:ea typeface="宋体" pitchFamily="0" charset="0"/>
                    <a:cs typeface="Calibri" pitchFamily="0" charset="0"/>
                  </a:rPr>
                  <a:t>器</a:t>
                </a:r>
                <a:endParaRPr lang="zh-CN" altLang="en-US" sz="1800" b="1" i="0" u="none" strike="noStrike" kern="1200" cap="none" spc="0" baseline="0">
                  <a:solidFill>
                    <a:srgbClr val="006600"/>
                  </a:solidFill>
                  <a:latin typeface="Times New Roman" pitchFamily="0" charset="0"/>
                  <a:ea typeface="宋体" pitchFamily="0" charset="0"/>
                  <a:cs typeface="Calibri" pitchFamily="0" charset="0"/>
                </a:endParaRPr>
              </a:p>
            </p:txBody>
          </p:sp>
        </p:grpSp>
        <p:sp>
          <p:nvSpPr>
            <p:cNvPr id="3712" name="矩形"/>
            <p:cNvSpPr>
              <a:spLocks/>
            </p:cNvSpPr>
            <p:nvPr/>
          </p:nvSpPr>
          <p:spPr>
            <a:xfrm rot="0">
              <a:off x="4334666" y="5209008"/>
              <a:ext cx="4329897" cy="3905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zh-CN" altLang="en-US" sz="2600" b="1" i="0" u="none" strike="noStrike" kern="1200" cap="none" spc="0" baseline="0">
                  <a:solidFill>
                    <a:schemeClr val="tx1"/>
                  </a:solidFill>
                  <a:latin typeface="宋体" pitchFamily="0" charset="0"/>
                  <a:ea typeface="宋体" pitchFamily="0" charset="0"/>
                  <a:cs typeface="Calibri" pitchFamily="0" charset="0"/>
                </a:rPr>
                <a:t>七段译码器和数码管的连接图</a:t>
              </a:r>
              <a:endParaRPr lang="zh-CN" altLang="en-US" sz="26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713" name="矩形"/>
            <p:cNvSpPr>
              <a:spLocks/>
            </p:cNvSpPr>
            <p:nvPr/>
          </p:nvSpPr>
          <p:spPr>
            <a:xfrm rot="0">
              <a:off x="6310587" y="4672178"/>
              <a:ext cx="777051"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510Ω×7</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714" name="矩形"/>
            <p:cNvSpPr>
              <a:spLocks/>
            </p:cNvSpPr>
            <p:nvPr/>
          </p:nvSpPr>
          <p:spPr>
            <a:xfrm rot="0">
              <a:off x="5360498" y="1505543"/>
              <a:ext cx="1139446" cy="3123819"/>
            </a:xfrm>
            <a:prstGeom prst="rect"/>
            <a:noFill/>
            <a:ln w="38100" cmpd="sng" cap="flat">
              <a:solidFill>
                <a:srgbClr val="000000"/>
              </a:solidFill>
              <a:prstDash val="solid"/>
              <a:miter/>
            </a:ln>
          </p:spPr>
        </p:sp>
        <p:sp>
          <p:nvSpPr>
            <p:cNvPr id="3715" name="矩形"/>
            <p:cNvSpPr>
              <a:spLocks/>
            </p:cNvSpPr>
            <p:nvPr/>
          </p:nvSpPr>
          <p:spPr>
            <a:xfrm rot="0">
              <a:off x="7347946" y="1482488"/>
              <a:ext cx="1175672" cy="3146874"/>
            </a:xfrm>
            <a:prstGeom prst="rect"/>
            <a:noFill/>
            <a:ln w="38100" cmpd="sng" cap="flat">
              <a:solidFill>
                <a:srgbClr val="000000"/>
              </a:solidFill>
              <a:prstDash val="solid"/>
              <a:miter/>
            </a:ln>
          </p:spPr>
        </p:sp>
        <p:sp>
          <p:nvSpPr>
            <p:cNvPr id="3716" name="直线"/>
            <p:cNvSpPr>
              <a:spLocks/>
            </p:cNvSpPr>
            <p:nvPr/>
          </p:nvSpPr>
          <p:spPr>
            <a:xfrm rot="0">
              <a:off x="5574556" y="1194314"/>
              <a:ext cx="2356284" cy="1646"/>
            </a:xfrm>
            <a:prstGeom prst="line"/>
            <a:noFill/>
            <a:ln w="38100" cmpd="sng" cap="flat">
              <a:solidFill>
                <a:srgbClr val="000000"/>
              </a:solidFill>
              <a:prstDash val="solid"/>
              <a:round/>
            </a:ln>
          </p:spPr>
        </p:sp>
        <p:sp>
          <p:nvSpPr>
            <p:cNvPr id="3717" name="直线"/>
            <p:cNvSpPr>
              <a:spLocks/>
            </p:cNvSpPr>
            <p:nvPr/>
          </p:nvSpPr>
          <p:spPr>
            <a:xfrm rot="0">
              <a:off x="7929195" y="1194314"/>
              <a:ext cx="4939" cy="288174"/>
            </a:xfrm>
            <a:prstGeom prst="line"/>
            <a:noFill/>
            <a:ln w="38100" cmpd="sng" cap="flat">
              <a:solidFill>
                <a:srgbClr val="000000"/>
              </a:solidFill>
              <a:prstDash val="solid"/>
              <a:round/>
            </a:ln>
          </p:spPr>
        </p:sp>
        <p:sp>
          <p:nvSpPr>
            <p:cNvPr id="3718" name="直线"/>
            <p:cNvSpPr>
              <a:spLocks/>
            </p:cNvSpPr>
            <p:nvPr/>
          </p:nvSpPr>
          <p:spPr>
            <a:xfrm flipV="1" rot="0">
              <a:off x="5928575" y="1049403"/>
              <a:ext cx="1645" cy="358983"/>
            </a:xfrm>
            <a:prstGeom prst="line"/>
            <a:noFill/>
            <a:ln w="38100" cmpd="sng" cap="flat">
              <a:solidFill>
                <a:srgbClr val="000000"/>
              </a:solidFill>
              <a:prstDash val="solid"/>
              <a:round/>
            </a:ln>
          </p:spPr>
        </p:sp>
        <p:sp>
          <p:nvSpPr>
            <p:cNvPr id="3719" name="直线"/>
            <p:cNvSpPr>
              <a:spLocks/>
            </p:cNvSpPr>
            <p:nvPr/>
          </p:nvSpPr>
          <p:spPr>
            <a:xfrm flipV="1" rot="0">
              <a:off x="6244723" y="1278296"/>
              <a:ext cx="1645" cy="130089"/>
            </a:xfrm>
            <a:prstGeom prst="line"/>
            <a:noFill/>
            <a:ln w="38100" cmpd="sng" cap="flat">
              <a:solidFill>
                <a:srgbClr val="000000"/>
              </a:solidFill>
              <a:prstDash val="solid"/>
              <a:round/>
            </a:ln>
          </p:spPr>
        </p:sp>
        <p:sp>
          <p:nvSpPr>
            <p:cNvPr id="3720" name="曲线"/>
            <p:cNvSpPr>
              <a:spLocks/>
            </p:cNvSpPr>
            <p:nvPr/>
          </p:nvSpPr>
          <p:spPr>
            <a:xfrm rot="0">
              <a:off x="6499947" y="1676801"/>
              <a:ext cx="69155" cy="69162"/>
            </a:xfrm>
            <a:custGeom>
              <a:gdLst>
                <a:gd name="T1" fmla="*/ 0 w 21600"/>
                <a:gd name="T2" fmla="*/ 0 h 21600"/>
                <a:gd name="T3" fmla="*/ 21600 w 21600"/>
                <a:gd name="T4" fmla="*/ 21600 h 21600"/>
              </a:gdLst>
              <a:rect l="T1" t="T2" r="T3" b="T4"/>
              <a:pathLst>
                <a:path w="21600" h="21600">
                  <a:moveTo>
                    <a:pt x="21600" y="11050"/>
                  </a:moveTo>
                  <a:lnTo>
                    <a:pt x="18083" y="3013"/>
                  </a:lnTo>
                  <a:lnTo>
                    <a:pt x="11051" y="0"/>
                  </a:lnTo>
                  <a:lnTo>
                    <a:pt x="2511" y="3013"/>
                  </a:lnTo>
                  <a:lnTo>
                    <a:pt x="0" y="11050"/>
                  </a:lnTo>
                  <a:lnTo>
                    <a:pt x="2511" y="18083"/>
                  </a:lnTo>
                  <a:lnTo>
                    <a:pt x="11051" y="21600"/>
                  </a:lnTo>
                  <a:lnTo>
                    <a:pt x="18083" y="18083"/>
                  </a:lnTo>
                  <a:lnTo>
                    <a:pt x="21600" y="11050"/>
                  </a:lnTo>
                </a:path>
              </a:pathLst>
            </a:custGeom>
            <a:noFill/>
            <a:ln w="38100" cmpd="sng" cap="flat">
              <a:solidFill>
                <a:srgbClr val="000000"/>
              </a:solidFill>
              <a:prstDash val="solid"/>
              <a:round/>
            </a:ln>
          </p:spPr>
        </p:sp>
        <p:sp>
          <p:nvSpPr>
            <p:cNvPr id="3721" name="直线"/>
            <p:cNvSpPr>
              <a:spLocks/>
            </p:cNvSpPr>
            <p:nvPr/>
          </p:nvSpPr>
          <p:spPr>
            <a:xfrm rot="0">
              <a:off x="6569102" y="1713029"/>
              <a:ext cx="212411" cy="1645"/>
            </a:xfrm>
            <a:prstGeom prst="line"/>
            <a:noFill/>
            <a:ln w="38100" cmpd="sng" cap="flat">
              <a:solidFill>
                <a:srgbClr val="000000"/>
              </a:solidFill>
              <a:prstDash val="solid"/>
              <a:round/>
            </a:ln>
          </p:spPr>
        </p:sp>
        <p:sp>
          <p:nvSpPr>
            <p:cNvPr id="3722" name="矩形"/>
            <p:cNvSpPr>
              <a:spLocks/>
            </p:cNvSpPr>
            <p:nvPr/>
          </p:nvSpPr>
          <p:spPr>
            <a:xfrm rot="0">
              <a:off x="6781513" y="1671861"/>
              <a:ext cx="265101" cy="93862"/>
            </a:xfrm>
            <a:prstGeom prst="rect"/>
            <a:noFill/>
            <a:ln w="38100" cmpd="sng" cap="flat">
              <a:solidFill>
                <a:srgbClr val="000000"/>
              </a:solidFill>
              <a:prstDash val="solid"/>
              <a:miter/>
            </a:ln>
          </p:spPr>
        </p:sp>
        <p:sp>
          <p:nvSpPr>
            <p:cNvPr id="3723" name="直线"/>
            <p:cNvSpPr>
              <a:spLocks/>
            </p:cNvSpPr>
            <p:nvPr/>
          </p:nvSpPr>
          <p:spPr>
            <a:xfrm rot="0">
              <a:off x="7046616" y="1713029"/>
              <a:ext cx="301328" cy="1645"/>
            </a:xfrm>
            <a:prstGeom prst="line"/>
            <a:noFill/>
            <a:ln w="38100" cmpd="sng" cap="flat">
              <a:solidFill>
                <a:srgbClr val="000000"/>
              </a:solidFill>
              <a:prstDash val="solid"/>
              <a:round/>
            </a:ln>
          </p:spPr>
        </p:sp>
        <p:sp>
          <p:nvSpPr>
            <p:cNvPr id="3724" name="直线"/>
            <p:cNvSpPr>
              <a:spLocks/>
            </p:cNvSpPr>
            <p:nvPr/>
          </p:nvSpPr>
          <p:spPr>
            <a:xfrm rot="0">
              <a:off x="7046616" y="2154349"/>
              <a:ext cx="301328" cy="1645"/>
            </a:xfrm>
            <a:prstGeom prst="line"/>
            <a:noFill/>
            <a:ln w="38100" cmpd="sng" cap="flat">
              <a:solidFill>
                <a:srgbClr val="000000"/>
              </a:solidFill>
              <a:prstDash val="solid"/>
              <a:round/>
            </a:ln>
          </p:spPr>
        </p:sp>
        <p:sp>
          <p:nvSpPr>
            <p:cNvPr id="3725" name="直线"/>
            <p:cNvSpPr>
              <a:spLocks/>
            </p:cNvSpPr>
            <p:nvPr/>
          </p:nvSpPr>
          <p:spPr>
            <a:xfrm rot="0">
              <a:off x="6569102" y="2154349"/>
              <a:ext cx="212411" cy="1645"/>
            </a:xfrm>
            <a:prstGeom prst="line"/>
            <a:noFill/>
            <a:ln w="38100" cmpd="sng" cap="flat">
              <a:solidFill>
                <a:srgbClr val="000000"/>
              </a:solidFill>
              <a:prstDash val="solid"/>
              <a:round/>
            </a:ln>
          </p:spPr>
        </p:sp>
        <p:sp>
          <p:nvSpPr>
            <p:cNvPr id="3726" name="曲线"/>
            <p:cNvSpPr>
              <a:spLocks/>
            </p:cNvSpPr>
            <p:nvPr/>
          </p:nvSpPr>
          <p:spPr>
            <a:xfrm rot="0">
              <a:off x="6499947" y="2121415"/>
              <a:ext cx="69155" cy="67515"/>
            </a:xfrm>
            <a:custGeom>
              <a:gdLst>
                <a:gd name="T1" fmla="*/ 0 w 21600"/>
                <a:gd name="T2" fmla="*/ 0 h 21600"/>
                <a:gd name="T3" fmla="*/ 21600 w 21600"/>
                <a:gd name="T4" fmla="*/ 21600 h 21600"/>
              </a:gdLst>
              <a:rect l="T1" t="T2" r="T3" b="T4"/>
              <a:pathLst>
                <a:path w="21600" h="21600">
                  <a:moveTo>
                    <a:pt x="21600" y="10547"/>
                  </a:moveTo>
                  <a:lnTo>
                    <a:pt x="18083" y="2510"/>
                  </a:lnTo>
                  <a:lnTo>
                    <a:pt x="11051" y="0"/>
                  </a:lnTo>
                  <a:lnTo>
                    <a:pt x="2511" y="2510"/>
                  </a:lnTo>
                  <a:lnTo>
                    <a:pt x="0" y="10547"/>
                  </a:lnTo>
                  <a:lnTo>
                    <a:pt x="2511" y="18083"/>
                  </a:lnTo>
                  <a:lnTo>
                    <a:pt x="11051" y="21600"/>
                  </a:lnTo>
                  <a:lnTo>
                    <a:pt x="18083" y="18083"/>
                  </a:lnTo>
                  <a:lnTo>
                    <a:pt x="21600" y="10547"/>
                  </a:lnTo>
                </a:path>
              </a:pathLst>
            </a:custGeom>
            <a:noFill/>
            <a:ln w="38100" cmpd="sng" cap="flat">
              <a:solidFill>
                <a:srgbClr val="000000"/>
              </a:solidFill>
              <a:prstDash val="solid"/>
              <a:round/>
            </a:ln>
          </p:spPr>
        </p:sp>
        <p:sp>
          <p:nvSpPr>
            <p:cNvPr id="3727" name="矩形"/>
            <p:cNvSpPr>
              <a:spLocks/>
            </p:cNvSpPr>
            <p:nvPr/>
          </p:nvSpPr>
          <p:spPr>
            <a:xfrm rot="0">
              <a:off x="6781513" y="2118121"/>
              <a:ext cx="265101" cy="88922"/>
            </a:xfrm>
            <a:prstGeom prst="rect"/>
            <a:noFill/>
            <a:ln w="38100" cmpd="sng" cap="flat">
              <a:solidFill>
                <a:srgbClr val="000000"/>
              </a:solidFill>
              <a:prstDash val="solid"/>
              <a:miter/>
            </a:ln>
          </p:spPr>
        </p:sp>
        <p:sp>
          <p:nvSpPr>
            <p:cNvPr id="3728" name="直线"/>
            <p:cNvSpPr>
              <a:spLocks/>
            </p:cNvSpPr>
            <p:nvPr/>
          </p:nvSpPr>
          <p:spPr>
            <a:xfrm rot="0">
              <a:off x="7046616" y="2602255"/>
              <a:ext cx="301328" cy="1646"/>
            </a:xfrm>
            <a:prstGeom prst="line"/>
            <a:noFill/>
            <a:ln w="38100" cmpd="sng" cap="flat">
              <a:solidFill>
                <a:srgbClr val="000000"/>
              </a:solidFill>
              <a:prstDash val="solid"/>
              <a:round/>
            </a:ln>
          </p:spPr>
        </p:sp>
        <p:sp>
          <p:nvSpPr>
            <p:cNvPr id="3729" name="直线"/>
            <p:cNvSpPr>
              <a:spLocks/>
            </p:cNvSpPr>
            <p:nvPr/>
          </p:nvSpPr>
          <p:spPr>
            <a:xfrm rot="0">
              <a:off x="6569102" y="2602255"/>
              <a:ext cx="212411" cy="1646"/>
            </a:xfrm>
            <a:prstGeom prst="line"/>
            <a:noFill/>
            <a:ln w="38100" cmpd="sng" cap="flat">
              <a:solidFill>
                <a:srgbClr val="000000"/>
              </a:solidFill>
              <a:prstDash val="solid"/>
              <a:round/>
            </a:ln>
          </p:spPr>
        </p:sp>
        <p:sp>
          <p:nvSpPr>
            <p:cNvPr id="3730" name="曲线"/>
            <p:cNvSpPr>
              <a:spLocks/>
            </p:cNvSpPr>
            <p:nvPr/>
          </p:nvSpPr>
          <p:spPr>
            <a:xfrm rot="0">
              <a:off x="6499947" y="2569322"/>
              <a:ext cx="69155" cy="67514"/>
            </a:xfrm>
            <a:custGeom>
              <a:gdLst>
                <a:gd name="T1" fmla="*/ 0 w 21600"/>
                <a:gd name="T2" fmla="*/ 0 h 21600"/>
                <a:gd name="T3" fmla="*/ 21600 w 21600"/>
                <a:gd name="T4" fmla="*/ 21600 h 21600"/>
              </a:gdLst>
              <a:rect l="T1" t="T2" r="T3" b="T4"/>
              <a:pathLst>
                <a:path w="21600" h="21600">
                  <a:moveTo>
                    <a:pt x="21600" y="10547"/>
                  </a:moveTo>
                  <a:lnTo>
                    <a:pt x="18083" y="3515"/>
                  </a:lnTo>
                  <a:lnTo>
                    <a:pt x="11051" y="0"/>
                  </a:lnTo>
                  <a:lnTo>
                    <a:pt x="2511" y="3515"/>
                  </a:lnTo>
                  <a:lnTo>
                    <a:pt x="0" y="10547"/>
                  </a:lnTo>
                  <a:lnTo>
                    <a:pt x="2511" y="18586"/>
                  </a:lnTo>
                  <a:lnTo>
                    <a:pt x="11051" y="21600"/>
                  </a:lnTo>
                  <a:lnTo>
                    <a:pt x="18083" y="18586"/>
                  </a:lnTo>
                  <a:lnTo>
                    <a:pt x="21600" y="10547"/>
                  </a:lnTo>
                </a:path>
              </a:pathLst>
            </a:custGeom>
            <a:noFill/>
            <a:ln w="38100" cmpd="sng" cap="flat">
              <a:solidFill>
                <a:srgbClr val="000000"/>
              </a:solidFill>
              <a:prstDash val="solid"/>
              <a:round/>
            </a:ln>
          </p:spPr>
        </p:sp>
        <p:sp>
          <p:nvSpPr>
            <p:cNvPr id="3731" name="矩形"/>
            <p:cNvSpPr>
              <a:spLocks/>
            </p:cNvSpPr>
            <p:nvPr/>
          </p:nvSpPr>
          <p:spPr>
            <a:xfrm rot="0">
              <a:off x="6781513" y="2566028"/>
              <a:ext cx="265101" cy="88922"/>
            </a:xfrm>
            <a:prstGeom prst="rect"/>
            <a:noFill/>
            <a:ln w="38100" cmpd="sng" cap="flat">
              <a:solidFill>
                <a:srgbClr val="000000"/>
              </a:solidFill>
              <a:prstDash val="solid"/>
              <a:miter/>
            </a:ln>
          </p:spPr>
        </p:sp>
        <p:sp>
          <p:nvSpPr>
            <p:cNvPr id="3732" name="直线"/>
            <p:cNvSpPr>
              <a:spLocks/>
            </p:cNvSpPr>
            <p:nvPr/>
          </p:nvSpPr>
          <p:spPr>
            <a:xfrm rot="0">
              <a:off x="7046616" y="3056750"/>
              <a:ext cx="301328" cy="1646"/>
            </a:xfrm>
            <a:prstGeom prst="line"/>
            <a:noFill/>
            <a:ln w="38100" cmpd="sng" cap="flat">
              <a:solidFill>
                <a:srgbClr val="000000"/>
              </a:solidFill>
              <a:prstDash val="solid"/>
              <a:round/>
            </a:ln>
          </p:spPr>
        </p:sp>
        <p:sp>
          <p:nvSpPr>
            <p:cNvPr id="3733" name="直线"/>
            <p:cNvSpPr>
              <a:spLocks/>
            </p:cNvSpPr>
            <p:nvPr/>
          </p:nvSpPr>
          <p:spPr>
            <a:xfrm rot="0">
              <a:off x="6569102" y="3056750"/>
              <a:ext cx="212411" cy="1646"/>
            </a:xfrm>
            <a:prstGeom prst="line"/>
            <a:noFill/>
            <a:ln w="38100" cmpd="sng" cap="flat">
              <a:solidFill>
                <a:srgbClr val="000000"/>
              </a:solidFill>
              <a:prstDash val="solid"/>
              <a:round/>
            </a:ln>
          </p:spPr>
        </p:sp>
        <p:sp>
          <p:nvSpPr>
            <p:cNvPr id="3734" name="曲线"/>
            <p:cNvSpPr>
              <a:spLocks/>
            </p:cNvSpPr>
            <p:nvPr/>
          </p:nvSpPr>
          <p:spPr>
            <a:xfrm rot="0">
              <a:off x="6499947" y="3020522"/>
              <a:ext cx="69155" cy="69161"/>
            </a:xfrm>
            <a:custGeom>
              <a:gdLst>
                <a:gd name="T1" fmla="*/ 0 w 21600"/>
                <a:gd name="T2" fmla="*/ 0 h 21600"/>
                <a:gd name="T3" fmla="*/ 21600 w 21600"/>
                <a:gd name="T4" fmla="*/ 21600 h 21600"/>
              </a:gdLst>
              <a:rect l="T1" t="T2" r="T3" b="T4"/>
              <a:pathLst>
                <a:path w="21600" h="21600">
                  <a:moveTo>
                    <a:pt x="21600" y="11051"/>
                  </a:moveTo>
                  <a:lnTo>
                    <a:pt x="18083" y="3013"/>
                  </a:lnTo>
                  <a:lnTo>
                    <a:pt x="11051" y="0"/>
                  </a:lnTo>
                  <a:lnTo>
                    <a:pt x="2511" y="3013"/>
                  </a:lnTo>
                  <a:lnTo>
                    <a:pt x="0" y="11051"/>
                  </a:lnTo>
                  <a:lnTo>
                    <a:pt x="2511" y="18082"/>
                  </a:lnTo>
                  <a:lnTo>
                    <a:pt x="11051" y="21600"/>
                  </a:lnTo>
                  <a:lnTo>
                    <a:pt x="18083" y="18082"/>
                  </a:lnTo>
                  <a:lnTo>
                    <a:pt x="21600" y="11051"/>
                  </a:lnTo>
                </a:path>
              </a:pathLst>
            </a:custGeom>
            <a:noFill/>
            <a:ln w="38100" cmpd="sng" cap="flat">
              <a:solidFill>
                <a:srgbClr val="000000"/>
              </a:solidFill>
              <a:prstDash val="solid"/>
              <a:round/>
            </a:ln>
          </p:spPr>
        </p:sp>
        <p:sp>
          <p:nvSpPr>
            <p:cNvPr id="3735" name="矩形"/>
            <p:cNvSpPr>
              <a:spLocks/>
            </p:cNvSpPr>
            <p:nvPr/>
          </p:nvSpPr>
          <p:spPr>
            <a:xfrm rot="0">
              <a:off x="6781513" y="3018875"/>
              <a:ext cx="265101" cy="88922"/>
            </a:xfrm>
            <a:prstGeom prst="rect"/>
            <a:noFill/>
            <a:ln w="38100" cmpd="sng" cap="flat">
              <a:solidFill>
                <a:srgbClr val="000000"/>
              </a:solidFill>
              <a:prstDash val="solid"/>
              <a:miter/>
            </a:ln>
          </p:spPr>
        </p:sp>
        <p:sp>
          <p:nvSpPr>
            <p:cNvPr id="3736" name="直线"/>
            <p:cNvSpPr>
              <a:spLocks/>
            </p:cNvSpPr>
            <p:nvPr/>
          </p:nvSpPr>
          <p:spPr>
            <a:xfrm rot="0">
              <a:off x="7046616" y="3512890"/>
              <a:ext cx="301328" cy="1646"/>
            </a:xfrm>
            <a:prstGeom prst="line"/>
            <a:noFill/>
            <a:ln w="38100" cmpd="sng" cap="flat">
              <a:solidFill>
                <a:srgbClr val="000000"/>
              </a:solidFill>
              <a:prstDash val="solid"/>
              <a:round/>
            </a:ln>
          </p:spPr>
        </p:sp>
        <p:sp>
          <p:nvSpPr>
            <p:cNvPr id="3737" name="直线"/>
            <p:cNvSpPr>
              <a:spLocks/>
            </p:cNvSpPr>
            <p:nvPr/>
          </p:nvSpPr>
          <p:spPr>
            <a:xfrm rot="0">
              <a:off x="6569102" y="3512890"/>
              <a:ext cx="212411" cy="1646"/>
            </a:xfrm>
            <a:prstGeom prst="line"/>
            <a:noFill/>
            <a:ln w="38100" cmpd="sng" cap="flat">
              <a:solidFill>
                <a:srgbClr val="000000"/>
              </a:solidFill>
              <a:prstDash val="solid"/>
              <a:round/>
            </a:ln>
          </p:spPr>
        </p:sp>
        <p:sp>
          <p:nvSpPr>
            <p:cNvPr id="3738" name="曲线"/>
            <p:cNvSpPr>
              <a:spLocks/>
            </p:cNvSpPr>
            <p:nvPr/>
          </p:nvSpPr>
          <p:spPr>
            <a:xfrm rot="0">
              <a:off x="6499947" y="3478309"/>
              <a:ext cx="69155" cy="69161"/>
            </a:xfrm>
            <a:custGeom>
              <a:gdLst>
                <a:gd name="T1" fmla="*/ 0 w 21600"/>
                <a:gd name="T2" fmla="*/ 0 h 21600"/>
                <a:gd name="T3" fmla="*/ 21600 w 21600"/>
                <a:gd name="T4" fmla="*/ 21600 h 21600"/>
              </a:gdLst>
              <a:rect l="T1" t="T2" r="T3" b="T4"/>
              <a:pathLst>
                <a:path w="21600" h="21600">
                  <a:moveTo>
                    <a:pt x="21600" y="10547"/>
                  </a:moveTo>
                  <a:lnTo>
                    <a:pt x="18083" y="3515"/>
                  </a:lnTo>
                  <a:lnTo>
                    <a:pt x="11051" y="0"/>
                  </a:lnTo>
                  <a:lnTo>
                    <a:pt x="2511" y="3515"/>
                  </a:lnTo>
                  <a:lnTo>
                    <a:pt x="0" y="10547"/>
                  </a:lnTo>
                  <a:lnTo>
                    <a:pt x="2511" y="18585"/>
                  </a:lnTo>
                  <a:lnTo>
                    <a:pt x="11051" y="21600"/>
                  </a:lnTo>
                  <a:lnTo>
                    <a:pt x="18083" y="18585"/>
                  </a:lnTo>
                  <a:lnTo>
                    <a:pt x="21600" y="10547"/>
                  </a:lnTo>
                </a:path>
              </a:pathLst>
            </a:custGeom>
            <a:noFill/>
            <a:ln w="38100" cmpd="sng" cap="flat">
              <a:solidFill>
                <a:srgbClr val="000000"/>
              </a:solidFill>
              <a:prstDash val="solid"/>
              <a:round/>
            </a:ln>
          </p:spPr>
        </p:sp>
        <p:sp>
          <p:nvSpPr>
            <p:cNvPr id="3739" name="矩形"/>
            <p:cNvSpPr>
              <a:spLocks/>
            </p:cNvSpPr>
            <p:nvPr/>
          </p:nvSpPr>
          <p:spPr>
            <a:xfrm rot="0">
              <a:off x="6781513" y="3475015"/>
              <a:ext cx="265101" cy="93862"/>
            </a:xfrm>
            <a:prstGeom prst="rect"/>
            <a:noFill/>
            <a:ln w="38100" cmpd="sng" cap="flat">
              <a:solidFill>
                <a:srgbClr val="000000"/>
              </a:solidFill>
              <a:prstDash val="solid"/>
              <a:miter/>
            </a:ln>
          </p:spPr>
        </p:sp>
        <p:sp>
          <p:nvSpPr>
            <p:cNvPr id="3740" name="直线"/>
            <p:cNvSpPr>
              <a:spLocks/>
            </p:cNvSpPr>
            <p:nvPr/>
          </p:nvSpPr>
          <p:spPr>
            <a:xfrm rot="0">
              <a:off x="7046616" y="3964090"/>
              <a:ext cx="301328" cy="1646"/>
            </a:xfrm>
            <a:prstGeom prst="line"/>
            <a:noFill/>
            <a:ln w="38100" cmpd="sng" cap="flat">
              <a:solidFill>
                <a:srgbClr val="000000"/>
              </a:solidFill>
              <a:prstDash val="solid"/>
              <a:round/>
            </a:ln>
          </p:spPr>
        </p:sp>
        <p:sp>
          <p:nvSpPr>
            <p:cNvPr id="3741" name="直线"/>
            <p:cNvSpPr>
              <a:spLocks/>
            </p:cNvSpPr>
            <p:nvPr/>
          </p:nvSpPr>
          <p:spPr>
            <a:xfrm rot="0">
              <a:off x="6569102" y="3964090"/>
              <a:ext cx="212411" cy="1646"/>
            </a:xfrm>
            <a:prstGeom prst="line"/>
            <a:noFill/>
            <a:ln w="38100" cmpd="sng" cap="flat">
              <a:solidFill>
                <a:srgbClr val="000000"/>
              </a:solidFill>
              <a:prstDash val="solid"/>
              <a:round/>
            </a:ln>
          </p:spPr>
        </p:sp>
        <p:sp>
          <p:nvSpPr>
            <p:cNvPr id="3742" name="曲线"/>
            <p:cNvSpPr>
              <a:spLocks/>
            </p:cNvSpPr>
            <p:nvPr/>
          </p:nvSpPr>
          <p:spPr>
            <a:xfrm rot="0">
              <a:off x="6499947" y="3927862"/>
              <a:ext cx="69155" cy="70807"/>
            </a:xfrm>
            <a:custGeom>
              <a:gdLst>
                <a:gd name="T1" fmla="*/ 0 w 21600"/>
                <a:gd name="T2" fmla="*/ 0 h 21600"/>
                <a:gd name="T3" fmla="*/ 21600 w 21600"/>
                <a:gd name="T4" fmla="*/ 21600 h 21600"/>
              </a:gdLst>
              <a:rect l="T1" t="T2" r="T3" b="T4"/>
              <a:pathLst>
                <a:path w="21600" h="21600">
                  <a:moveTo>
                    <a:pt x="21600" y="10799"/>
                  </a:moveTo>
                  <a:lnTo>
                    <a:pt x="18083" y="3926"/>
                  </a:lnTo>
                  <a:lnTo>
                    <a:pt x="11051" y="0"/>
                  </a:lnTo>
                  <a:lnTo>
                    <a:pt x="2511" y="3926"/>
                  </a:lnTo>
                  <a:lnTo>
                    <a:pt x="0" y="10799"/>
                  </a:lnTo>
                  <a:lnTo>
                    <a:pt x="2511" y="17671"/>
                  </a:lnTo>
                  <a:lnTo>
                    <a:pt x="11051" y="21600"/>
                  </a:lnTo>
                  <a:lnTo>
                    <a:pt x="18083" y="17671"/>
                  </a:lnTo>
                  <a:lnTo>
                    <a:pt x="21600" y="10799"/>
                  </a:lnTo>
                </a:path>
              </a:pathLst>
            </a:custGeom>
            <a:noFill/>
            <a:ln w="38100" cmpd="sng" cap="flat">
              <a:solidFill>
                <a:srgbClr val="000000"/>
              </a:solidFill>
              <a:prstDash val="solid"/>
              <a:round/>
            </a:ln>
          </p:spPr>
        </p:sp>
        <p:sp>
          <p:nvSpPr>
            <p:cNvPr id="3743" name="矩形"/>
            <p:cNvSpPr>
              <a:spLocks/>
            </p:cNvSpPr>
            <p:nvPr/>
          </p:nvSpPr>
          <p:spPr>
            <a:xfrm rot="0">
              <a:off x="6781513" y="3926216"/>
              <a:ext cx="265101" cy="88922"/>
            </a:xfrm>
            <a:prstGeom prst="rect"/>
            <a:noFill/>
            <a:ln w="38100" cmpd="sng" cap="flat">
              <a:solidFill>
                <a:srgbClr val="000000"/>
              </a:solidFill>
              <a:prstDash val="solid"/>
              <a:miter/>
            </a:ln>
          </p:spPr>
        </p:sp>
        <p:sp>
          <p:nvSpPr>
            <p:cNvPr id="3744" name="直线"/>
            <p:cNvSpPr>
              <a:spLocks/>
            </p:cNvSpPr>
            <p:nvPr/>
          </p:nvSpPr>
          <p:spPr>
            <a:xfrm rot="0">
              <a:off x="7046616" y="4397177"/>
              <a:ext cx="301328" cy="1646"/>
            </a:xfrm>
            <a:prstGeom prst="line"/>
            <a:noFill/>
            <a:ln w="38100" cmpd="sng" cap="flat">
              <a:solidFill>
                <a:srgbClr val="000000"/>
              </a:solidFill>
              <a:prstDash val="solid"/>
              <a:round/>
            </a:ln>
          </p:spPr>
        </p:sp>
        <p:sp>
          <p:nvSpPr>
            <p:cNvPr id="3745" name="直线"/>
            <p:cNvSpPr>
              <a:spLocks/>
            </p:cNvSpPr>
            <p:nvPr/>
          </p:nvSpPr>
          <p:spPr>
            <a:xfrm rot="0">
              <a:off x="6569102" y="4397177"/>
              <a:ext cx="212411" cy="1646"/>
            </a:xfrm>
            <a:prstGeom prst="line"/>
            <a:noFill/>
            <a:ln w="38100" cmpd="sng" cap="flat">
              <a:solidFill>
                <a:srgbClr val="000000"/>
              </a:solidFill>
              <a:prstDash val="solid"/>
              <a:round/>
            </a:ln>
          </p:spPr>
        </p:sp>
        <p:sp>
          <p:nvSpPr>
            <p:cNvPr id="3746" name="曲线"/>
            <p:cNvSpPr>
              <a:spLocks/>
            </p:cNvSpPr>
            <p:nvPr/>
          </p:nvSpPr>
          <p:spPr>
            <a:xfrm rot="0">
              <a:off x="6499947" y="4362596"/>
              <a:ext cx="69155" cy="69161"/>
            </a:xfrm>
            <a:custGeom>
              <a:gdLst>
                <a:gd name="T1" fmla="*/ 0 w 21600"/>
                <a:gd name="T2" fmla="*/ 0 h 21600"/>
                <a:gd name="T3" fmla="*/ 21600 w 21600"/>
                <a:gd name="T4" fmla="*/ 21600 h 21600"/>
              </a:gdLst>
              <a:rect l="T1" t="T2" r="T3" b="T4"/>
              <a:pathLst>
                <a:path w="21600" h="21600">
                  <a:moveTo>
                    <a:pt x="21600" y="10799"/>
                  </a:moveTo>
                  <a:lnTo>
                    <a:pt x="18083" y="3436"/>
                  </a:lnTo>
                  <a:lnTo>
                    <a:pt x="11051" y="0"/>
                  </a:lnTo>
                  <a:lnTo>
                    <a:pt x="2511" y="3436"/>
                  </a:lnTo>
                  <a:lnTo>
                    <a:pt x="0" y="10799"/>
                  </a:lnTo>
                  <a:lnTo>
                    <a:pt x="2511" y="18653"/>
                  </a:lnTo>
                  <a:lnTo>
                    <a:pt x="11051" y="21600"/>
                  </a:lnTo>
                  <a:lnTo>
                    <a:pt x="18083" y="18653"/>
                  </a:lnTo>
                  <a:lnTo>
                    <a:pt x="21600" y="10799"/>
                  </a:lnTo>
                </a:path>
              </a:pathLst>
            </a:custGeom>
            <a:noFill/>
            <a:ln w="38100" cmpd="sng" cap="flat">
              <a:solidFill>
                <a:srgbClr val="000000"/>
              </a:solidFill>
              <a:prstDash val="solid"/>
              <a:round/>
            </a:ln>
          </p:spPr>
        </p:sp>
        <p:sp>
          <p:nvSpPr>
            <p:cNvPr id="3747" name="矩形"/>
            <p:cNvSpPr>
              <a:spLocks/>
            </p:cNvSpPr>
            <p:nvPr/>
          </p:nvSpPr>
          <p:spPr>
            <a:xfrm rot="0">
              <a:off x="6781513" y="4359302"/>
              <a:ext cx="265101" cy="88922"/>
            </a:xfrm>
            <a:prstGeom prst="rect"/>
            <a:noFill/>
            <a:ln w="38100" cmpd="sng" cap="flat">
              <a:solidFill>
                <a:srgbClr val="000000"/>
              </a:solidFill>
              <a:prstDash val="solid"/>
              <a:miter/>
            </a:ln>
          </p:spPr>
        </p:sp>
        <p:grpSp>
          <p:nvGrpSpPr>
            <p:cNvPr id="3750" name="组合"/>
            <p:cNvGrpSpPr>
              <a:grpSpLocks/>
            </p:cNvGrpSpPr>
            <p:nvPr/>
          </p:nvGrpSpPr>
          <p:grpSpPr>
            <a:xfrm>
              <a:off x="5823193" y="4629364"/>
              <a:ext cx="215703" cy="228893"/>
              <a:chOff x="5823193" y="4629364"/>
              <a:chExt cx="215703" cy="228893"/>
            </a:xfrm>
          </p:grpSpPr>
          <p:sp>
            <p:nvSpPr>
              <p:cNvPr id="3748" name="直线"/>
              <p:cNvSpPr>
                <a:spLocks/>
              </p:cNvSpPr>
              <p:nvPr/>
            </p:nvSpPr>
            <p:spPr>
              <a:xfrm rot="0">
                <a:off x="5928575" y="4629364"/>
                <a:ext cx="1645" cy="227246"/>
              </a:xfrm>
              <a:prstGeom prst="line"/>
              <a:noFill/>
              <a:ln w="38100" cmpd="sng" cap="flat">
                <a:solidFill>
                  <a:srgbClr val="000000"/>
                </a:solidFill>
                <a:prstDash val="solid"/>
                <a:round/>
              </a:ln>
            </p:spPr>
          </p:sp>
          <p:sp>
            <p:nvSpPr>
              <p:cNvPr id="3749" name="直线"/>
              <p:cNvSpPr>
                <a:spLocks/>
              </p:cNvSpPr>
              <p:nvPr/>
            </p:nvSpPr>
            <p:spPr>
              <a:xfrm flipH="1" rot="0">
                <a:off x="5823193" y="4856611"/>
                <a:ext cx="215703" cy="1646"/>
              </a:xfrm>
              <a:prstGeom prst="line"/>
              <a:noFill/>
              <a:ln w="38100" cmpd="sng" cap="flat">
                <a:solidFill>
                  <a:srgbClr val="000000"/>
                </a:solidFill>
                <a:prstDash val="solid"/>
                <a:round/>
              </a:ln>
            </p:spPr>
          </p:sp>
        </p:grpSp>
        <p:sp>
          <p:nvSpPr>
            <p:cNvPr id="3751" name="直线"/>
            <p:cNvSpPr>
              <a:spLocks/>
            </p:cNvSpPr>
            <p:nvPr/>
          </p:nvSpPr>
          <p:spPr>
            <a:xfrm rot="0">
              <a:off x="7644333" y="3730256"/>
              <a:ext cx="408357" cy="1646"/>
            </a:xfrm>
            <a:prstGeom prst="line"/>
            <a:noFill/>
            <a:ln w="38100" cmpd="sng" cap="flat">
              <a:solidFill>
                <a:srgbClr val="FF0000"/>
              </a:solidFill>
              <a:prstDash val="solid"/>
              <a:round/>
            </a:ln>
          </p:spPr>
        </p:sp>
        <p:sp>
          <p:nvSpPr>
            <p:cNvPr id="3752" name="直线"/>
            <p:cNvSpPr>
              <a:spLocks/>
            </p:cNvSpPr>
            <p:nvPr/>
          </p:nvSpPr>
          <p:spPr>
            <a:xfrm flipV="1" rot="0">
              <a:off x="8088915" y="3130852"/>
              <a:ext cx="79035" cy="487427"/>
            </a:xfrm>
            <a:prstGeom prst="line"/>
            <a:noFill/>
            <a:ln w="38100" cmpd="sng" cap="flat">
              <a:solidFill>
                <a:srgbClr val="FF0000"/>
              </a:solidFill>
              <a:prstDash val="solid"/>
              <a:round/>
            </a:ln>
          </p:spPr>
        </p:sp>
        <p:sp>
          <p:nvSpPr>
            <p:cNvPr id="3753" name="直线"/>
            <p:cNvSpPr>
              <a:spLocks/>
            </p:cNvSpPr>
            <p:nvPr/>
          </p:nvSpPr>
          <p:spPr>
            <a:xfrm flipV="1" rot="0">
              <a:off x="7606462" y="3130852"/>
              <a:ext cx="80682" cy="487427"/>
            </a:xfrm>
            <a:prstGeom prst="line"/>
            <a:noFill/>
            <a:ln w="38100" cmpd="sng" cap="flat">
              <a:solidFill>
                <a:srgbClr val="FF0000"/>
              </a:solidFill>
              <a:prstDash val="solid"/>
              <a:round/>
            </a:ln>
          </p:spPr>
        </p:sp>
        <p:sp>
          <p:nvSpPr>
            <p:cNvPr id="3754" name="直线"/>
            <p:cNvSpPr>
              <a:spLocks/>
            </p:cNvSpPr>
            <p:nvPr/>
          </p:nvSpPr>
          <p:spPr>
            <a:xfrm rot="0">
              <a:off x="7706903" y="3064983"/>
              <a:ext cx="410003" cy="1646"/>
            </a:xfrm>
            <a:prstGeom prst="line"/>
            <a:noFill/>
            <a:ln w="38100" cmpd="sng" cap="flat">
              <a:solidFill>
                <a:srgbClr val="FF0000"/>
              </a:solidFill>
              <a:prstDash val="solid"/>
              <a:round/>
            </a:ln>
          </p:spPr>
        </p:sp>
        <p:sp>
          <p:nvSpPr>
            <p:cNvPr id="3755" name="直线"/>
            <p:cNvSpPr>
              <a:spLocks/>
            </p:cNvSpPr>
            <p:nvPr/>
          </p:nvSpPr>
          <p:spPr>
            <a:xfrm rot="0">
              <a:off x="7817227" y="2378302"/>
              <a:ext cx="408357" cy="1645"/>
            </a:xfrm>
            <a:prstGeom prst="line"/>
            <a:noFill/>
            <a:ln w="38100" cmpd="sng" cap="flat">
              <a:solidFill>
                <a:srgbClr val="FF0000"/>
              </a:solidFill>
              <a:prstDash val="solid"/>
              <a:round/>
            </a:ln>
          </p:spPr>
        </p:sp>
        <p:sp>
          <p:nvSpPr>
            <p:cNvPr id="3756" name="直线"/>
            <p:cNvSpPr>
              <a:spLocks/>
            </p:cNvSpPr>
            <p:nvPr/>
          </p:nvSpPr>
          <p:spPr>
            <a:xfrm flipV="1" rot="0">
              <a:off x="7715137" y="2444170"/>
              <a:ext cx="82329" cy="490721"/>
            </a:xfrm>
            <a:prstGeom prst="line"/>
            <a:noFill/>
            <a:ln w="38100" cmpd="sng" cap="flat">
              <a:solidFill>
                <a:srgbClr val="FF0000"/>
              </a:solidFill>
              <a:prstDash val="solid"/>
              <a:round/>
            </a:ln>
          </p:spPr>
        </p:sp>
        <p:sp>
          <p:nvSpPr>
            <p:cNvPr id="3757" name="直线"/>
            <p:cNvSpPr>
              <a:spLocks/>
            </p:cNvSpPr>
            <p:nvPr/>
          </p:nvSpPr>
          <p:spPr>
            <a:xfrm flipV="1" rot="0">
              <a:off x="8197591" y="2444170"/>
              <a:ext cx="80682" cy="490721"/>
            </a:xfrm>
            <a:prstGeom prst="line"/>
            <a:noFill/>
            <a:ln w="38100" cmpd="sng" cap="flat">
              <a:solidFill>
                <a:srgbClr val="FF0000"/>
              </a:solidFill>
              <a:prstDash val="solid"/>
              <a:round/>
            </a:ln>
          </p:spPr>
        </p:sp>
        <p:sp>
          <p:nvSpPr>
            <p:cNvPr id="3758" name="直线"/>
            <p:cNvSpPr>
              <a:spLocks/>
            </p:cNvSpPr>
            <p:nvPr/>
          </p:nvSpPr>
          <p:spPr>
            <a:xfrm flipH="1" rot="0">
              <a:off x="4957082" y="3733550"/>
              <a:ext cx="403415" cy="1646"/>
            </a:xfrm>
            <a:prstGeom prst="line"/>
            <a:noFill/>
            <a:ln w="38100" cmpd="sng" cap="flat">
              <a:solidFill>
                <a:srgbClr val="000000"/>
              </a:solidFill>
              <a:prstDash val="solid"/>
              <a:round/>
            </a:ln>
          </p:spPr>
        </p:sp>
        <p:sp>
          <p:nvSpPr>
            <p:cNvPr id="3759" name="曲线"/>
            <p:cNvSpPr>
              <a:spLocks/>
            </p:cNvSpPr>
            <p:nvPr/>
          </p:nvSpPr>
          <p:spPr>
            <a:xfrm rot="0">
              <a:off x="4892864" y="3702262"/>
              <a:ext cx="64217" cy="64220"/>
            </a:xfrm>
            <a:custGeom>
              <a:gdLst>
                <a:gd name="T1" fmla="*/ 0 w 21600"/>
                <a:gd name="T2" fmla="*/ 0 h 21600"/>
                <a:gd name="T3" fmla="*/ 21600 w 21600"/>
                <a:gd name="T4" fmla="*/ 21600 h 21600"/>
              </a:gdLst>
              <a:rect l="T1" t="T2" r="T3" b="T4"/>
              <a:pathLst>
                <a:path w="21600" h="21600">
                  <a:moveTo>
                    <a:pt x="21600" y="10535"/>
                  </a:moveTo>
                  <a:lnTo>
                    <a:pt x="18898" y="2633"/>
                  </a:lnTo>
                  <a:lnTo>
                    <a:pt x="10800" y="0"/>
                  </a:lnTo>
                  <a:lnTo>
                    <a:pt x="3239" y="2633"/>
                  </a:lnTo>
                  <a:lnTo>
                    <a:pt x="0" y="10535"/>
                  </a:lnTo>
                  <a:lnTo>
                    <a:pt x="3239" y="17911"/>
                  </a:lnTo>
                  <a:lnTo>
                    <a:pt x="10800" y="21600"/>
                  </a:lnTo>
                  <a:lnTo>
                    <a:pt x="18898" y="17911"/>
                  </a:lnTo>
                  <a:lnTo>
                    <a:pt x="21600" y="10535"/>
                  </a:lnTo>
                </a:path>
              </a:pathLst>
            </a:custGeom>
            <a:noFill/>
            <a:ln w="38100" cmpd="sng" cap="flat">
              <a:solidFill>
                <a:srgbClr val="000000"/>
              </a:solidFill>
              <a:prstDash val="solid"/>
              <a:round/>
            </a:ln>
          </p:spPr>
        </p:sp>
        <p:sp>
          <p:nvSpPr>
            <p:cNvPr id="3760" name="直线"/>
            <p:cNvSpPr>
              <a:spLocks/>
            </p:cNvSpPr>
            <p:nvPr/>
          </p:nvSpPr>
          <p:spPr>
            <a:xfrm flipH="1" rot="0">
              <a:off x="4957082" y="3279055"/>
              <a:ext cx="403415" cy="1646"/>
            </a:xfrm>
            <a:prstGeom prst="line"/>
            <a:noFill/>
            <a:ln w="38100" cmpd="sng" cap="flat">
              <a:solidFill>
                <a:srgbClr val="000000"/>
              </a:solidFill>
              <a:prstDash val="solid"/>
              <a:round/>
            </a:ln>
          </p:spPr>
        </p:sp>
        <p:sp>
          <p:nvSpPr>
            <p:cNvPr id="3761" name="曲线"/>
            <p:cNvSpPr>
              <a:spLocks/>
            </p:cNvSpPr>
            <p:nvPr/>
          </p:nvSpPr>
          <p:spPr>
            <a:xfrm rot="0">
              <a:off x="4892864" y="3246122"/>
              <a:ext cx="64217" cy="65867"/>
            </a:xfrm>
            <a:custGeom>
              <a:gdLst>
                <a:gd name="T1" fmla="*/ 0 w 21600"/>
                <a:gd name="T2" fmla="*/ 0 h 21600"/>
                <a:gd name="T3" fmla="*/ 21600 w 21600"/>
                <a:gd name="T4" fmla="*/ 21600 h 21600"/>
              </a:gdLst>
              <a:rect l="T1" t="T2" r="T3" b="T4"/>
              <a:pathLst>
                <a:path w="21600" h="21600">
                  <a:moveTo>
                    <a:pt x="21600" y="11063"/>
                  </a:moveTo>
                  <a:lnTo>
                    <a:pt x="18898" y="3687"/>
                  </a:lnTo>
                  <a:lnTo>
                    <a:pt x="10800" y="0"/>
                  </a:lnTo>
                  <a:lnTo>
                    <a:pt x="3239" y="3687"/>
                  </a:lnTo>
                  <a:lnTo>
                    <a:pt x="0" y="11063"/>
                  </a:lnTo>
                  <a:lnTo>
                    <a:pt x="3239" y="18965"/>
                  </a:lnTo>
                  <a:lnTo>
                    <a:pt x="10800" y="21599"/>
                  </a:lnTo>
                  <a:lnTo>
                    <a:pt x="18898" y="18965"/>
                  </a:lnTo>
                  <a:lnTo>
                    <a:pt x="21600" y="11063"/>
                  </a:lnTo>
                </a:path>
              </a:pathLst>
            </a:custGeom>
            <a:noFill/>
            <a:ln w="38100" cmpd="sng" cap="flat">
              <a:solidFill>
                <a:srgbClr val="000000"/>
              </a:solidFill>
              <a:prstDash val="solid"/>
              <a:round/>
            </a:ln>
          </p:spPr>
        </p:sp>
        <p:sp>
          <p:nvSpPr>
            <p:cNvPr id="3762" name="直线"/>
            <p:cNvSpPr>
              <a:spLocks/>
            </p:cNvSpPr>
            <p:nvPr/>
          </p:nvSpPr>
          <p:spPr>
            <a:xfrm flipH="1" rot="0">
              <a:off x="4957082" y="2855850"/>
              <a:ext cx="403415" cy="1646"/>
            </a:xfrm>
            <a:prstGeom prst="line"/>
            <a:noFill/>
            <a:ln w="38100" cmpd="sng" cap="flat">
              <a:solidFill>
                <a:srgbClr val="000000"/>
              </a:solidFill>
              <a:prstDash val="solid"/>
              <a:round/>
            </a:ln>
          </p:spPr>
        </p:sp>
        <p:sp>
          <p:nvSpPr>
            <p:cNvPr id="3763" name="曲线"/>
            <p:cNvSpPr>
              <a:spLocks/>
            </p:cNvSpPr>
            <p:nvPr/>
          </p:nvSpPr>
          <p:spPr>
            <a:xfrm rot="0">
              <a:off x="4892864" y="2819621"/>
              <a:ext cx="64217" cy="65867"/>
            </a:xfrm>
            <a:custGeom>
              <a:gdLst>
                <a:gd name="T1" fmla="*/ 0 w 21600"/>
                <a:gd name="T2" fmla="*/ 0 h 21600"/>
                <a:gd name="T3" fmla="*/ 21600 w 21600"/>
                <a:gd name="T4" fmla="*/ 21600 h 21600"/>
              </a:gdLst>
              <a:rect l="T1" t="T2" r="T3" b="T4"/>
              <a:pathLst>
                <a:path w="21600" h="21600">
                  <a:moveTo>
                    <a:pt x="21600" y="11589"/>
                  </a:moveTo>
                  <a:lnTo>
                    <a:pt x="18898" y="3687"/>
                  </a:lnTo>
                  <a:lnTo>
                    <a:pt x="10800" y="0"/>
                  </a:lnTo>
                  <a:lnTo>
                    <a:pt x="3239" y="3687"/>
                  </a:lnTo>
                  <a:lnTo>
                    <a:pt x="0" y="11589"/>
                  </a:lnTo>
                  <a:lnTo>
                    <a:pt x="3239" y="18965"/>
                  </a:lnTo>
                  <a:lnTo>
                    <a:pt x="10800" y="21599"/>
                  </a:lnTo>
                  <a:lnTo>
                    <a:pt x="18898" y="18965"/>
                  </a:lnTo>
                  <a:lnTo>
                    <a:pt x="21600" y="11589"/>
                  </a:lnTo>
                </a:path>
              </a:pathLst>
            </a:custGeom>
            <a:noFill/>
            <a:ln w="38100" cmpd="sng" cap="flat">
              <a:solidFill>
                <a:srgbClr val="000000"/>
              </a:solidFill>
              <a:prstDash val="solid"/>
              <a:round/>
            </a:ln>
          </p:spPr>
        </p:sp>
        <p:sp>
          <p:nvSpPr>
            <p:cNvPr id="3764" name="直线"/>
            <p:cNvSpPr>
              <a:spLocks/>
            </p:cNvSpPr>
            <p:nvPr/>
          </p:nvSpPr>
          <p:spPr>
            <a:xfrm flipH="1" rot="0">
              <a:off x="4957082" y="2409590"/>
              <a:ext cx="403415" cy="1645"/>
            </a:xfrm>
            <a:prstGeom prst="line"/>
            <a:noFill/>
            <a:ln w="38100" cmpd="sng" cap="flat">
              <a:solidFill>
                <a:srgbClr val="000000"/>
              </a:solidFill>
              <a:prstDash val="solid"/>
              <a:round/>
            </a:ln>
          </p:spPr>
        </p:sp>
        <p:sp>
          <p:nvSpPr>
            <p:cNvPr id="3765" name="曲线"/>
            <p:cNvSpPr>
              <a:spLocks/>
            </p:cNvSpPr>
            <p:nvPr/>
          </p:nvSpPr>
          <p:spPr>
            <a:xfrm rot="0">
              <a:off x="4892864" y="2378302"/>
              <a:ext cx="64217" cy="65867"/>
            </a:xfrm>
            <a:custGeom>
              <a:gdLst>
                <a:gd name="T1" fmla="*/ 0 w 21600"/>
                <a:gd name="T2" fmla="*/ 0 h 21600"/>
                <a:gd name="T3" fmla="*/ 21600 w 21600"/>
                <a:gd name="T4" fmla="*/ 21600 h 21600"/>
              </a:gdLst>
              <a:rect l="T1" t="T2" r="T3" b="T4"/>
              <a:pathLst>
                <a:path w="21600" h="21600">
                  <a:moveTo>
                    <a:pt x="21600" y="10009"/>
                  </a:moveTo>
                  <a:lnTo>
                    <a:pt x="18898" y="2634"/>
                  </a:lnTo>
                  <a:lnTo>
                    <a:pt x="10800" y="0"/>
                  </a:lnTo>
                  <a:lnTo>
                    <a:pt x="3239" y="2634"/>
                  </a:lnTo>
                  <a:lnTo>
                    <a:pt x="0" y="10009"/>
                  </a:lnTo>
                  <a:lnTo>
                    <a:pt x="3239" y="17912"/>
                  </a:lnTo>
                  <a:lnTo>
                    <a:pt x="10800" y="21599"/>
                  </a:lnTo>
                  <a:lnTo>
                    <a:pt x="18898" y="17912"/>
                  </a:lnTo>
                  <a:lnTo>
                    <a:pt x="21600" y="10009"/>
                  </a:lnTo>
                </a:path>
              </a:pathLst>
            </a:custGeom>
            <a:noFill/>
            <a:ln w="38100" cmpd="sng" cap="flat">
              <a:solidFill>
                <a:srgbClr val="000000"/>
              </a:solidFill>
              <a:prstDash val="solid"/>
              <a:round/>
            </a:ln>
          </p:spPr>
        </p:sp>
        <p:sp>
          <p:nvSpPr>
            <p:cNvPr id="3766" name="曲线"/>
            <p:cNvSpPr>
              <a:spLocks/>
            </p:cNvSpPr>
            <p:nvPr/>
          </p:nvSpPr>
          <p:spPr>
            <a:xfrm rot="0">
              <a:off x="5510339" y="1408387"/>
              <a:ext cx="97148" cy="97155"/>
            </a:xfrm>
            <a:custGeom>
              <a:gdLst>
                <a:gd name="T1" fmla="*/ 0 w 21600"/>
                <a:gd name="T2" fmla="*/ 0 h 21600"/>
                <a:gd name="T3" fmla="*/ 21600 w 21600"/>
                <a:gd name="T4" fmla="*/ 21600 h 21600"/>
              </a:gdLst>
              <a:rect l="T1" t="T2" r="T3" b="T4"/>
              <a:pathLst>
                <a:path w="21600" h="21600">
                  <a:moveTo>
                    <a:pt x="21600" y="10621"/>
                  </a:moveTo>
                  <a:lnTo>
                    <a:pt x="18413" y="3185"/>
                  </a:lnTo>
                  <a:lnTo>
                    <a:pt x="10977" y="0"/>
                  </a:lnTo>
                  <a:lnTo>
                    <a:pt x="3186" y="3185"/>
                  </a:lnTo>
                  <a:lnTo>
                    <a:pt x="0" y="10621"/>
                  </a:lnTo>
                  <a:lnTo>
                    <a:pt x="3186" y="18413"/>
                  </a:lnTo>
                  <a:lnTo>
                    <a:pt x="10977" y="21600"/>
                  </a:lnTo>
                  <a:lnTo>
                    <a:pt x="18413" y="18413"/>
                  </a:lnTo>
                  <a:lnTo>
                    <a:pt x="21600" y="10621"/>
                  </a:lnTo>
                </a:path>
              </a:pathLst>
            </a:custGeom>
            <a:noFill/>
            <a:ln w="28575" cmpd="sng" cap="flat">
              <a:solidFill>
                <a:srgbClr val="000000"/>
              </a:solidFill>
              <a:prstDash val="solid"/>
              <a:round/>
            </a:ln>
          </p:spPr>
        </p:sp>
        <p:sp>
          <p:nvSpPr>
            <p:cNvPr id="3767" name="曲线"/>
            <p:cNvSpPr>
              <a:spLocks/>
            </p:cNvSpPr>
            <p:nvPr/>
          </p:nvSpPr>
          <p:spPr>
            <a:xfrm rot="0">
              <a:off x="5880824" y="1408387"/>
              <a:ext cx="97148" cy="97155"/>
            </a:xfrm>
            <a:custGeom>
              <a:gdLst>
                <a:gd name="T1" fmla="*/ 0 w 21600"/>
                <a:gd name="T2" fmla="*/ 0 h 21600"/>
                <a:gd name="T3" fmla="*/ 21600 w 21600"/>
                <a:gd name="T4" fmla="*/ 21600 h 21600"/>
              </a:gdLst>
              <a:rect l="T1" t="T2" r="T3" b="T4"/>
              <a:pathLst>
                <a:path w="21600" h="21600">
                  <a:moveTo>
                    <a:pt x="21600" y="10621"/>
                  </a:moveTo>
                  <a:lnTo>
                    <a:pt x="18413" y="3185"/>
                  </a:lnTo>
                  <a:lnTo>
                    <a:pt x="10622" y="0"/>
                  </a:lnTo>
                  <a:lnTo>
                    <a:pt x="3186" y="3185"/>
                  </a:lnTo>
                  <a:lnTo>
                    <a:pt x="0" y="10621"/>
                  </a:lnTo>
                  <a:lnTo>
                    <a:pt x="3186" y="18413"/>
                  </a:lnTo>
                  <a:lnTo>
                    <a:pt x="10622" y="21600"/>
                  </a:lnTo>
                  <a:lnTo>
                    <a:pt x="18413" y="18413"/>
                  </a:lnTo>
                  <a:lnTo>
                    <a:pt x="21600" y="10621"/>
                  </a:lnTo>
                </a:path>
              </a:pathLst>
            </a:custGeom>
            <a:noFill/>
            <a:ln w="28575" cmpd="sng" cap="flat">
              <a:solidFill>
                <a:srgbClr val="000000"/>
              </a:solidFill>
              <a:prstDash val="solid"/>
              <a:round/>
            </a:ln>
          </p:spPr>
        </p:sp>
        <p:sp>
          <p:nvSpPr>
            <p:cNvPr id="3768" name="曲线"/>
            <p:cNvSpPr>
              <a:spLocks/>
            </p:cNvSpPr>
            <p:nvPr/>
          </p:nvSpPr>
          <p:spPr>
            <a:xfrm rot="0">
              <a:off x="6196971" y="1408387"/>
              <a:ext cx="98795" cy="97155"/>
            </a:xfrm>
            <a:custGeom>
              <a:gdLst>
                <a:gd name="T1" fmla="*/ 0 w 21600"/>
                <a:gd name="T2" fmla="*/ 0 h 21600"/>
                <a:gd name="T3" fmla="*/ 21600 w 21600"/>
                <a:gd name="T4" fmla="*/ 21600 h 21600"/>
              </a:gdLst>
              <a:rect l="T1" t="T2" r="T3" b="T4"/>
              <a:pathLst>
                <a:path w="21600" h="21600">
                  <a:moveTo>
                    <a:pt x="21600" y="10621"/>
                  </a:moveTo>
                  <a:lnTo>
                    <a:pt x="18413" y="3185"/>
                  </a:lnTo>
                  <a:lnTo>
                    <a:pt x="10623" y="0"/>
                  </a:lnTo>
                  <a:lnTo>
                    <a:pt x="3186" y="3185"/>
                  </a:lnTo>
                  <a:lnTo>
                    <a:pt x="0" y="10621"/>
                  </a:lnTo>
                  <a:lnTo>
                    <a:pt x="3186" y="18413"/>
                  </a:lnTo>
                  <a:lnTo>
                    <a:pt x="10623" y="21600"/>
                  </a:lnTo>
                  <a:lnTo>
                    <a:pt x="18413" y="18413"/>
                  </a:lnTo>
                  <a:lnTo>
                    <a:pt x="21600" y="10621"/>
                  </a:lnTo>
                </a:path>
              </a:pathLst>
            </a:custGeom>
            <a:noFill/>
            <a:ln w="28575" cmpd="sng" cap="flat">
              <a:solidFill>
                <a:srgbClr val="000000"/>
              </a:solidFill>
              <a:prstDash val="solid"/>
              <a:round/>
            </a:ln>
          </p:spPr>
        </p:sp>
        <p:sp>
          <p:nvSpPr>
            <p:cNvPr id="3769" name="曲线"/>
            <p:cNvSpPr>
              <a:spLocks/>
            </p:cNvSpPr>
            <p:nvPr/>
          </p:nvSpPr>
          <p:spPr>
            <a:xfrm rot="0">
              <a:off x="5880824" y="950599"/>
              <a:ext cx="97148" cy="98803"/>
            </a:xfrm>
            <a:custGeom>
              <a:gdLst>
                <a:gd name="T1" fmla="*/ 0 w 21600"/>
                <a:gd name="T2" fmla="*/ 0 h 21600"/>
                <a:gd name="T3" fmla="*/ 21600 w 21600"/>
                <a:gd name="T4" fmla="*/ 21600 h 21600"/>
              </a:gdLst>
              <a:rect l="T1" t="T2" r="T3" b="T4"/>
              <a:pathLst>
                <a:path w="21600" h="21600">
                  <a:moveTo>
                    <a:pt x="21600" y="10799"/>
                  </a:moveTo>
                  <a:lnTo>
                    <a:pt x="18413" y="3135"/>
                  </a:lnTo>
                  <a:lnTo>
                    <a:pt x="10622" y="0"/>
                  </a:lnTo>
                  <a:lnTo>
                    <a:pt x="3186" y="3135"/>
                  </a:lnTo>
                  <a:lnTo>
                    <a:pt x="0" y="10799"/>
                  </a:lnTo>
                  <a:lnTo>
                    <a:pt x="3186" y="18463"/>
                  </a:lnTo>
                  <a:lnTo>
                    <a:pt x="10622" y="21600"/>
                  </a:lnTo>
                  <a:lnTo>
                    <a:pt x="18413" y="18463"/>
                  </a:lnTo>
                  <a:lnTo>
                    <a:pt x="21600" y="10799"/>
                  </a:lnTo>
                </a:path>
              </a:pathLst>
            </a:custGeom>
            <a:noFill/>
            <a:ln w="38100" cmpd="sng" cap="flat">
              <a:solidFill>
                <a:srgbClr val="000000"/>
              </a:solidFill>
              <a:prstDash val="solid"/>
              <a:round/>
            </a:ln>
          </p:spPr>
        </p:sp>
        <p:sp>
          <p:nvSpPr>
            <p:cNvPr id="3770" name="直线"/>
            <p:cNvSpPr>
              <a:spLocks/>
            </p:cNvSpPr>
            <p:nvPr/>
          </p:nvSpPr>
          <p:spPr>
            <a:xfrm flipV="1" rot="0">
              <a:off x="5554798" y="1194314"/>
              <a:ext cx="0" cy="237126"/>
            </a:xfrm>
            <a:prstGeom prst="line"/>
            <a:noFill/>
            <a:ln w="28575" cmpd="sng" cap="flat">
              <a:solidFill>
                <a:srgbClr val="000000"/>
              </a:solidFill>
              <a:prstDash val="solid"/>
              <a:round/>
            </a:ln>
          </p:spPr>
        </p:sp>
        <p:grpSp>
          <p:nvGrpSpPr>
            <p:cNvPr id="3773" name="组合"/>
            <p:cNvGrpSpPr>
              <a:grpSpLocks/>
            </p:cNvGrpSpPr>
            <p:nvPr/>
          </p:nvGrpSpPr>
          <p:grpSpPr>
            <a:xfrm>
              <a:off x="6547698" y="1390273"/>
              <a:ext cx="146546" cy="295275"/>
              <a:chOff x="6547698" y="1390273"/>
              <a:chExt cx="146546" cy="295275"/>
            </a:xfrm>
          </p:grpSpPr>
          <p:sp>
            <p:nvSpPr>
              <p:cNvPr id="3771" name="矩形"/>
              <p:cNvSpPr>
                <a:spLocks/>
              </p:cNvSpPr>
              <p:nvPr/>
            </p:nvSpPr>
            <p:spPr>
              <a:xfrm rot="0">
                <a:off x="6547698" y="1390273"/>
                <a:ext cx="136015"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a</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772" name="直线"/>
              <p:cNvSpPr>
                <a:spLocks/>
              </p:cNvSpPr>
              <p:nvPr/>
            </p:nvSpPr>
            <p:spPr>
              <a:xfrm flipH="1" rot="0">
                <a:off x="6557577" y="1469315"/>
                <a:ext cx="136668" cy="1645"/>
              </a:xfrm>
              <a:prstGeom prst="line"/>
              <a:noFill/>
              <a:ln w="19050" cmpd="sng" cap="flat">
                <a:solidFill>
                  <a:srgbClr val="000099"/>
                </a:solidFill>
                <a:prstDash val="solid"/>
                <a:round/>
              </a:ln>
            </p:spPr>
          </p:sp>
        </p:grpSp>
        <p:grpSp>
          <p:nvGrpSpPr>
            <p:cNvPr id="3776" name="组合"/>
            <p:cNvGrpSpPr>
              <a:grpSpLocks/>
            </p:cNvGrpSpPr>
            <p:nvPr/>
          </p:nvGrpSpPr>
          <p:grpSpPr>
            <a:xfrm>
              <a:off x="6531232" y="1829946"/>
              <a:ext cx="153134" cy="295275"/>
              <a:chOff x="6531232" y="1829946"/>
              <a:chExt cx="153134" cy="295275"/>
            </a:xfrm>
          </p:grpSpPr>
          <p:sp>
            <p:nvSpPr>
              <p:cNvPr id="3774" name="矩形"/>
              <p:cNvSpPr>
                <a:spLocks/>
              </p:cNvSpPr>
              <p:nvPr/>
            </p:nvSpPr>
            <p:spPr>
              <a:xfrm rot="0">
                <a:off x="6531232" y="1829946"/>
                <a:ext cx="136015"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b</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775" name="直线"/>
              <p:cNvSpPr>
                <a:spLocks/>
              </p:cNvSpPr>
              <p:nvPr/>
            </p:nvSpPr>
            <p:spPr>
              <a:xfrm flipH="1" rot="0">
                <a:off x="6547698" y="1861233"/>
                <a:ext cx="136668" cy="1645"/>
              </a:xfrm>
              <a:prstGeom prst="line"/>
              <a:noFill/>
              <a:ln w="19050" cmpd="sng" cap="flat">
                <a:solidFill>
                  <a:srgbClr val="000099"/>
                </a:solidFill>
                <a:prstDash val="solid"/>
                <a:round/>
              </a:ln>
            </p:spPr>
          </p:sp>
        </p:grpSp>
        <p:grpSp>
          <p:nvGrpSpPr>
            <p:cNvPr id="3779" name="组合"/>
            <p:cNvGrpSpPr>
              <a:grpSpLocks/>
            </p:cNvGrpSpPr>
            <p:nvPr/>
          </p:nvGrpSpPr>
          <p:grpSpPr>
            <a:xfrm>
              <a:off x="6534525" y="2244918"/>
              <a:ext cx="149840" cy="295275"/>
              <a:chOff x="6534525" y="2244918"/>
              <a:chExt cx="149840" cy="295275"/>
            </a:xfrm>
          </p:grpSpPr>
          <p:sp>
            <p:nvSpPr>
              <p:cNvPr id="3777" name="矩形"/>
              <p:cNvSpPr>
                <a:spLocks/>
              </p:cNvSpPr>
              <p:nvPr/>
            </p:nvSpPr>
            <p:spPr>
              <a:xfrm rot="0">
                <a:off x="6534525" y="2244918"/>
                <a:ext cx="121850"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c</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778" name="直线"/>
              <p:cNvSpPr>
                <a:spLocks/>
              </p:cNvSpPr>
              <p:nvPr/>
            </p:nvSpPr>
            <p:spPr>
              <a:xfrm flipH="1" rot="0">
                <a:off x="6547698" y="2335488"/>
                <a:ext cx="136668" cy="1645"/>
              </a:xfrm>
              <a:prstGeom prst="line"/>
              <a:noFill/>
              <a:ln w="19050" cmpd="sng" cap="flat">
                <a:solidFill>
                  <a:srgbClr val="000099"/>
                </a:solidFill>
                <a:prstDash val="solid"/>
                <a:round/>
              </a:ln>
            </p:spPr>
          </p:sp>
        </p:grpSp>
        <p:grpSp>
          <p:nvGrpSpPr>
            <p:cNvPr id="3782" name="组合"/>
            <p:cNvGrpSpPr>
              <a:grpSpLocks/>
            </p:cNvGrpSpPr>
            <p:nvPr/>
          </p:nvGrpSpPr>
          <p:grpSpPr>
            <a:xfrm>
              <a:off x="6527937" y="2696118"/>
              <a:ext cx="156427" cy="295274"/>
              <a:chOff x="6527937" y="2696118"/>
              <a:chExt cx="156427" cy="295274"/>
            </a:xfrm>
          </p:grpSpPr>
          <p:sp>
            <p:nvSpPr>
              <p:cNvPr id="3780" name="矩形"/>
              <p:cNvSpPr>
                <a:spLocks/>
              </p:cNvSpPr>
              <p:nvPr/>
            </p:nvSpPr>
            <p:spPr>
              <a:xfrm rot="0">
                <a:off x="6527937" y="2696118"/>
                <a:ext cx="136015"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d</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781" name="直线"/>
              <p:cNvSpPr>
                <a:spLocks/>
              </p:cNvSpPr>
              <p:nvPr/>
            </p:nvSpPr>
            <p:spPr>
              <a:xfrm flipH="1" rot="0">
                <a:off x="6547697" y="2730699"/>
                <a:ext cx="136668" cy="1646"/>
              </a:xfrm>
              <a:prstGeom prst="line"/>
              <a:noFill/>
              <a:ln w="19050" cmpd="sng" cap="flat">
                <a:solidFill>
                  <a:srgbClr val="000099"/>
                </a:solidFill>
                <a:prstDash val="solid"/>
                <a:round/>
              </a:ln>
            </p:spPr>
          </p:sp>
        </p:grpSp>
        <p:grpSp>
          <p:nvGrpSpPr>
            <p:cNvPr id="3785" name="组合"/>
            <p:cNvGrpSpPr>
              <a:grpSpLocks/>
            </p:cNvGrpSpPr>
            <p:nvPr/>
          </p:nvGrpSpPr>
          <p:grpSpPr>
            <a:xfrm>
              <a:off x="6527937" y="3170373"/>
              <a:ext cx="156427" cy="295274"/>
              <a:chOff x="6527937" y="3170373"/>
              <a:chExt cx="156427" cy="295274"/>
            </a:xfrm>
          </p:grpSpPr>
          <p:sp>
            <p:nvSpPr>
              <p:cNvPr id="3783" name="矩形"/>
              <p:cNvSpPr>
                <a:spLocks/>
              </p:cNvSpPr>
              <p:nvPr/>
            </p:nvSpPr>
            <p:spPr>
              <a:xfrm rot="0">
                <a:off x="6527937" y="3170373"/>
                <a:ext cx="121850"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e</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784" name="直线"/>
              <p:cNvSpPr>
                <a:spLocks/>
              </p:cNvSpPr>
              <p:nvPr/>
            </p:nvSpPr>
            <p:spPr>
              <a:xfrm flipH="1" rot="0">
                <a:off x="6547697" y="3302110"/>
                <a:ext cx="136668" cy="1646"/>
              </a:xfrm>
              <a:prstGeom prst="line"/>
              <a:noFill/>
              <a:ln w="19050" cmpd="sng" cap="flat">
                <a:solidFill>
                  <a:srgbClr val="000099"/>
                </a:solidFill>
                <a:prstDash val="solid"/>
                <a:round/>
              </a:ln>
            </p:spPr>
          </p:sp>
        </p:grpSp>
        <p:grpSp>
          <p:nvGrpSpPr>
            <p:cNvPr id="3788" name="组合"/>
            <p:cNvGrpSpPr>
              <a:grpSpLocks/>
            </p:cNvGrpSpPr>
            <p:nvPr/>
          </p:nvGrpSpPr>
          <p:grpSpPr>
            <a:xfrm>
              <a:off x="6527937" y="3608399"/>
              <a:ext cx="156427" cy="295274"/>
              <a:chOff x="6527937" y="3608399"/>
              <a:chExt cx="156427" cy="295274"/>
            </a:xfrm>
          </p:grpSpPr>
          <p:sp>
            <p:nvSpPr>
              <p:cNvPr id="3786" name="矩形"/>
              <p:cNvSpPr>
                <a:spLocks/>
              </p:cNvSpPr>
              <p:nvPr/>
            </p:nvSpPr>
            <p:spPr>
              <a:xfrm rot="0">
                <a:off x="6527937" y="3608399"/>
                <a:ext cx="93767"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f</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787" name="直线"/>
              <p:cNvSpPr>
                <a:spLocks/>
              </p:cNvSpPr>
              <p:nvPr/>
            </p:nvSpPr>
            <p:spPr>
              <a:xfrm flipH="1" rot="0">
                <a:off x="6547697" y="3649567"/>
                <a:ext cx="136668" cy="1646"/>
              </a:xfrm>
              <a:prstGeom prst="line"/>
              <a:noFill/>
              <a:ln w="19050" cmpd="sng" cap="flat">
                <a:solidFill>
                  <a:srgbClr val="000099"/>
                </a:solidFill>
                <a:prstDash val="solid"/>
                <a:round/>
              </a:ln>
            </p:spPr>
          </p:sp>
        </p:grpSp>
        <p:grpSp>
          <p:nvGrpSpPr>
            <p:cNvPr id="3791" name="组合"/>
            <p:cNvGrpSpPr>
              <a:grpSpLocks/>
            </p:cNvGrpSpPr>
            <p:nvPr/>
          </p:nvGrpSpPr>
          <p:grpSpPr>
            <a:xfrm>
              <a:off x="6527937" y="4039839"/>
              <a:ext cx="156427" cy="295275"/>
              <a:chOff x="6527937" y="4039839"/>
              <a:chExt cx="156427" cy="295275"/>
            </a:xfrm>
          </p:grpSpPr>
          <p:sp>
            <p:nvSpPr>
              <p:cNvPr id="3789" name="矩形"/>
              <p:cNvSpPr>
                <a:spLocks/>
              </p:cNvSpPr>
              <p:nvPr/>
            </p:nvSpPr>
            <p:spPr>
              <a:xfrm rot="0">
                <a:off x="6527937" y="4039839"/>
                <a:ext cx="136015"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g</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790" name="直线"/>
              <p:cNvSpPr>
                <a:spLocks/>
              </p:cNvSpPr>
              <p:nvPr/>
            </p:nvSpPr>
            <p:spPr>
              <a:xfrm flipH="1" rot="0">
                <a:off x="6547697" y="4156755"/>
                <a:ext cx="136668" cy="1646"/>
              </a:xfrm>
              <a:prstGeom prst="line"/>
              <a:noFill/>
              <a:ln w="19050" cmpd="sng" cap="flat">
                <a:solidFill>
                  <a:srgbClr val="000099"/>
                </a:solidFill>
                <a:prstDash val="solid"/>
                <a:round/>
              </a:ln>
            </p:spPr>
          </p:sp>
        </p:grpSp>
        <p:grpSp>
          <p:nvGrpSpPr>
            <p:cNvPr id="3794" name="组合"/>
            <p:cNvGrpSpPr>
              <a:grpSpLocks/>
            </p:cNvGrpSpPr>
            <p:nvPr/>
          </p:nvGrpSpPr>
          <p:grpSpPr>
            <a:xfrm>
              <a:off x="5362145" y="1589525"/>
              <a:ext cx="445416" cy="295275"/>
              <a:chOff x="5362145" y="1589525"/>
              <a:chExt cx="445416" cy="295275"/>
            </a:xfrm>
          </p:grpSpPr>
          <p:sp>
            <p:nvSpPr>
              <p:cNvPr id="3792" name="矩形"/>
              <p:cNvSpPr>
                <a:spLocks/>
              </p:cNvSpPr>
              <p:nvPr/>
            </p:nvSpPr>
            <p:spPr>
              <a:xfrm rot="0">
                <a:off x="5362145" y="1589525"/>
                <a:ext cx="445416"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chemeClr val="tx1"/>
                    </a:solidFill>
                    <a:latin typeface="Times New Roman" pitchFamily="0" charset="0"/>
                    <a:ea typeface="宋体" pitchFamily="0" charset="0"/>
                    <a:cs typeface="Calibri" pitchFamily="0" charset="0"/>
                  </a:rPr>
                  <a:t>RBI</a:t>
                </a:r>
                <a:endParaRPr lang="zh-CN" altLang="en-US" sz="2000" b="1" i="1" u="none" strike="noStrike" kern="1200" cap="none" spc="0" baseline="0">
                  <a:solidFill>
                    <a:schemeClr val="tx1"/>
                  </a:solidFill>
                  <a:latin typeface="Times New Roman" pitchFamily="0" charset="0"/>
                  <a:ea typeface="宋体" pitchFamily="0" charset="0"/>
                  <a:cs typeface="Calibri" pitchFamily="0" charset="0"/>
                </a:endParaRPr>
              </a:p>
            </p:txBody>
          </p:sp>
          <p:sp>
            <p:nvSpPr>
              <p:cNvPr id="3793" name="直线"/>
              <p:cNvSpPr>
                <a:spLocks/>
              </p:cNvSpPr>
              <p:nvPr/>
            </p:nvSpPr>
            <p:spPr>
              <a:xfrm rot="0">
                <a:off x="5362145" y="1589525"/>
                <a:ext cx="395183" cy="0"/>
              </a:xfrm>
              <a:prstGeom prst="line"/>
              <a:noFill/>
              <a:ln w="19050" cmpd="sng" cap="flat">
                <a:solidFill>
                  <a:srgbClr val="000000"/>
                </a:solidFill>
                <a:prstDash val="solid"/>
                <a:round/>
              </a:ln>
            </p:spPr>
          </p:sp>
        </p:grpSp>
        <p:grpSp>
          <p:nvGrpSpPr>
            <p:cNvPr id="3797" name="组合"/>
            <p:cNvGrpSpPr>
              <a:grpSpLocks/>
            </p:cNvGrpSpPr>
            <p:nvPr/>
          </p:nvGrpSpPr>
          <p:grpSpPr>
            <a:xfrm>
              <a:off x="5915403" y="1577999"/>
              <a:ext cx="276676" cy="295275"/>
              <a:chOff x="5915403" y="1577999"/>
              <a:chExt cx="276676" cy="295275"/>
            </a:xfrm>
          </p:grpSpPr>
          <p:sp>
            <p:nvSpPr>
              <p:cNvPr id="3795" name="矩形"/>
              <p:cNvSpPr>
                <a:spLocks/>
              </p:cNvSpPr>
              <p:nvPr/>
            </p:nvSpPr>
            <p:spPr>
              <a:xfrm rot="0">
                <a:off x="5915403" y="1577999"/>
                <a:ext cx="276676"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chemeClr val="tx1"/>
                    </a:solidFill>
                    <a:latin typeface="Times New Roman" pitchFamily="0" charset="0"/>
                    <a:ea typeface="宋体" pitchFamily="0" charset="0"/>
                    <a:cs typeface="Calibri" pitchFamily="0" charset="0"/>
                  </a:rPr>
                  <a:t>BI </a:t>
                </a:r>
                <a:endParaRPr lang="zh-CN" altLang="en-US" sz="2000" b="1" i="1" u="none" strike="noStrike" kern="1200" cap="none" spc="0" baseline="0">
                  <a:solidFill>
                    <a:schemeClr val="tx1"/>
                  </a:solidFill>
                  <a:latin typeface="Times New Roman" pitchFamily="0" charset="0"/>
                  <a:ea typeface="宋体" pitchFamily="0" charset="0"/>
                  <a:cs typeface="Calibri" pitchFamily="0" charset="0"/>
                </a:endParaRPr>
              </a:p>
            </p:txBody>
          </p:sp>
          <p:sp>
            <p:nvSpPr>
              <p:cNvPr id="3796" name="直线"/>
              <p:cNvSpPr>
                <a:spLocks/>
              </p:cNvSpPr>
              <p:nvPr/>
            </p:nvSpPr>
            <p:spPr>
              <a:xfrm rot="0">
                <a:off x="5915403" y="1589526"/>
                <a:ext cx="237109" cy="0"/>
              </a:xfrm>
              <a:prstGeom prst="line"/>
              <a:noFill/>
              <a:ln w="19050" cmpd="sng" cap="flat">
                <a:solidFill>
                  <a:srgbClr val="000000"/>
                </a:solidFill>
                <a:prstDash val="solid"/>
                <a:round/>
              </a:ln>
            </p:spPr>
          </p:sp>
        </p:grpSp>
        <p:grpSp>
          <p:nvGrpSpPr>
            <p:cNvPr id="3800" name="组合"/>
            <p:cNvGrpSpPr>
              <a:grpSpLocks/>
            </p:cNvGrpSpPr>
            <p:nvPr/>
          </p:nvGrpSpPr>
          <p:grpSpPr>
            <a:xfrm>
              <a:off x="5045999" y="1115271"/>
              <a:ext cx="454461" cy="295274"/>
              <a:chOff x="5045999" y="1115271"/>
              <a:chExt cx="454461" cy="295274"/>
            </a:xfrm>
          </p:grpSpPr>
          <p:sp>
            <p:nvSpPr>
              <p:cNvPr id="3798" name="矩形"/>
              <p:cNvSpPr>
                <a:spLocks/>
              </p:cNvSpPr>
              <p:nvPr/>
            </p:nvSpPr>
            <p:spPr>
              <a:xfrm rot="0">
                <a:off x="5045999" y="1115271"/>
                <a:ext cx="454461" cy="295274"/>
              </a:xfrm>
              <a:prstGeom prst="rect"/>
              <a:noFill/>
              <a:ln w="9525"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chemeClr val="tx1"/>
                    </a:solidFill>
                    <a:latin typeface="Times New Roman" pitchFamily="0" charset="0"/>
                    <a:ea typeface="宋体" pitchFamily="0" charset="0"/>
                    <a:cs typeface="Calibri" pitchFamily="0" charset="0"/>
                  </a:rPr>
                  <a:t>LT</a:t>
                </a:r>
                <a:endParaRPr lang="zh-CN" altLang="en-US" sz="2000" b="1" i="1" u="none" strike="noStrike" kern="1200" cap="none" spc="0" baseline="0">
                  <a:solidFill>
                    <a:schemeClr val="tx1"/>
                  </a:solidFill>
                  <a:latin typeface="Times New Roman" pitchFamily="0" charset="0"/>
                  <a:ea typeface="宋体" pitchFamily="0" charset="0"/>
                  <a:cs typeface="Calibri" pitchFamily="0" charset="0"/>
                </a:endParaRPr>
              </a:p>
            </p:txBody>
          </p:sp>
          <p:sp>
            <p:nvSpPr>
              <p:cNvPr id="3799" name="直线"/>
              <p:cNvSpPr>
                <a:spLocks/>
              </p:cNvSpPr>
              <p:nvPr/>
            </p:nvSpPr>
            <p:spPr>
              <a:xfrm rot="0">
                <a:off x="5045999" y="1115271"/>
                <a:ext cx="316146" cy="0"/>
              </a:xfrm>
              <a:prstGeom prst="line"/>
              <a:noFill/>
              <a:ln w="19050" cmpd="sng" cap="flat">
                <a:solidFill>
                  <a:srgbClr val="000000"/>
                </a:solidFill>
                <a:prstDash val="solid"/>
                <a:round/>
              </a:ln>
            </p:spPr>
          </p:sp>
        </p:grpSp>
        <p:sp>
          <p:nvSpPr>
            <p:cNvPr id="3801" name="矩形"/>
            <p:cNvSpPr>
              <a:spLocks/>
            </p:cNvSpPr>
            <p:nvPr/>
          </p:nvSpPr>
          <p:spPr>
            <a:xfrm rot="0">
              <a:off x="847167" y="1095511"/>
              <a:ext cx="260485"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A</a:t>
              </a:r>
              <a:r>
                <a:rPr lang="en-US" altLang="zh-CN" sz="2000" b="1" i="0" u="none" strike="noStrike" kern="1200" cap="none" spc="0" baseline="-25000">
                  <a:solidFill>
                    <a:srgbClr val="000099"/>
                  </a:solidFill>
                  <a:latin typeface="Times New Roman" pitchFamily="0" charset="0"/>
                  <a:ea typeface="宋体" pitchFamily="0" charset="0"/>
                  <a:cs typeface="Calibri" pitchFamily="0" charset="0"/>
                </a:rPr>
                <a:t>1</a:t>
              </a:r>
              <a:endParaRPr lang="zh-CN" altLang="en-US" sz="20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3802" name="矩形"/>
            <p:cNvSpPr>
              <a:spLocks/>
            </p:cNvSpPr>
            <p:nvPr/>
          </p:nvSpPr>
          <p:spPr>
            <a:xfrm rot="0">
              <a:off x="1647414" y="1115271"/>
              <a:ext cx="136524"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03" name="矩形"/>
            <p:cNvSpPr>
              <a:spLocks/>
            </p:cNvSpPr>
            <p:nvPr/>
          </p:nvSpPr>
          <p:spPr>
            <a:xfrm rot="0">
              <a:off x="847167" y="1541771"/>
              <a:ext cx="260485"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A</a:t>
              </a:r>
              <a:r>
                <a:rPr lang="en-US" altLang="zh-CN" sz="2000" b="1" i="0" u="none" strike="noStrike" kern="1200" cap="none" spc="0" baseline="-25000">
                  <a:solidFill>
                    <a:srgbClr val="000099"/>
                  </a:solidFill>
                  <a:latin typeface="Times New Roman" pitchFamily="0" charset="0"/>
                  <a:ea typeface="宋体" pitchFamily="0" charset="0"/>
                  <a:cs typeface="Calibri" pitchFamily="0" charset="0"/>
                </a:rPr>
                <a:t>2</a:t>
              </a:r>
              <a:endParaRPr lang="zh-CN" altLang="en-US" sz="20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3804" name="矩形"/>
            <p:cNvSpPr>
              <a:spLocks/>
            </p:cNvSpPr>
            <p:nvPr/>
          </p:nvSpPr>
          <p:spPr>
            <a:xfrm rot="0">
              <a:off x="1657294" y="1558238"/>
              <a:ext cx="136524"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2</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05" name="矩形"/>
            <p:cNvSpPr>
              <a:spLocks/>
            </p:cNvSpPr>
            <p:nvPr/>
          </p:nvSpPr>
          <p:spPr>
            <a:xfrm rot="0">
              <a:off x="843873" y="1989677"/>
              <a:ext cx="318671"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LT</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806" name="矩形"/>
            <p:cNvSpPr>
              <a:spLocks/>
            </p:cNvSpPr>
            <p:nvPr/>
          </p:nvSpPr>
          <p:spPr>
            <a:xfrm rot="0">
              <a:off x="1655647" y="2009438"/>
              <a:ext cx="136524"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3</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07" name="矩形"/>
            <p:cNvSpPr>
              <a:spLocks/>
            </p:cNvSpPr>
            <p:nvPr/>
          </p:nvSpPr>
          <p:spPr>
            <a:xfrm rot="0">
              <a:off x="847167" y="2416177"/>
              <a:ext cx="276676"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BI</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808" name="矩形"/>
            <p:cNvSpPr>
              <a:spLocks/>
            </p:cNvSpPr>
            <p:nvPr/>
          </p:nvSpPr>
          <p:spPr>
            <a:xfrm rot="0">
              <a:off x="1660587" y="2435938"/>
              <a:ext cx="136524"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4</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09" name="矩形"/>
            <p:cNvSpPr>
              <a:spLocks/>
            </p:cNvSpPr>
            <p:nvPr/>
          </p:nvSpPr>
          <p:spPr>
            <a:xfrm rot="0">
              <a:off x="771423" y="2877258"/>
              <a:ext cx="445416"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RBI</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810" name="矩形"/>
            <p:cNvSpPr>
              <a:spLocks/>
            </p:cNvSpPr>
            <p:nvPr/>
          </p:nvSpPr>
          <p:spPr>
            <a:xfrm rot="0">
              <a:off x="1655647" y="2895371"/>
              <a:ext cx="136524"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5</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11" name="矩形"/>
            <p:cNvSpPr>
              <a:spLocks/>
            </p:cNvSpPr>
            <p:nvPr/>
          </p:nvSpPr>
          <p:spPr>
            <a:xfrm rot="0">
              <a:off x="847167" y="3321871"/>
              <a:ext cx="260485"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A</a:t>
              </a:r>
              <a:r>
                <a:rPr lang="en-US" altLang="zh-CN" sz="2000" b="1" i="0" u="none" strike="noStrike" kern="1200" cap="none" spc="0" baseline="-25000">
                  <a:solidFill>
                    <a:srgbClr val="000099"/>
                  </a:solidFill>
                  <a:latin typeface="Times New Roman" pitchFamily="0" charset="0"/>
                  <a:ea typeface="宋体" pitchFamily="0" charset="0"/>
                  <a:cs typeface="Calibri" pitchFamily="0" charset="0"/>
                </a:rPr>
                <a:t>3</a:t>
              </a:r>
              <a:endParaRPr lang="zh-CN" altLang="en-US" sz="20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3812" name="矩形"/>
            <p:cNvSpPr>
              <a:spLocks/>
            </p:cNvSpPr>
            <p:nvPr/>
          </p:nvSpPr>
          <p:spPr>
            <a:xfrm rot="0">
              <a:off x="1657294" y="3339985"/>
              <a:ext cx="136524"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6</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13" name="矩形"/>
            <p:cNvSpPr>
              <a:spLocks/>
            </p:cNvSpPr>
            <p:nvPr/>
          </p:nvSpPr>
          <p:spPr>
            <a:xfrm rot="0">
              <a:off x="847167" y="3743430"/>
              <a:ext cx="260485"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A</a:t>
              </a:r>
              <a:r>
                <a:rPr lang="en-US" altLang="zh-CN" sz="2000" b="1" i="0" u="none" strike="noStrike" kern="1200" cap="none" spc="0" baseline="-25000">
                  <a:solidFill>
                    <a:srgbClr val="000099"/>
                  </a:solidFill>
                  <a:latin typeface="Times New Roman" pitchFamily="0" charset="0"/>
                  <a:ea typeface="宋体" pitchFamily="0" charset="0"/>
                  <a:cs typeface="Calibri" pitchFamily="0" charset="0"/>
                </a:rPr>
                <a:t>0</a:t>
              </a:r>
              <a:endParaRPr lang="zh-CN" altLang="en-US" sz="20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3814" name="矩形"/>
            <p:cNvSpPr>
              <a:spLocks/>
            </p:cNvSpPr>
            <p:nvPr/>
          </p:nvSpPr>
          <p:spPr>
            <a:xfrm rot="0">
              <a:off x="1655647" y="3759897"/>
              <a:ext cx="136524"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7</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15" name="矩形"/>
            <p:cNvSpPr>
              <a:spLocks/>
            </p:cNvSpPr>
            <p:nvPr/>
          </p:nvSpPr>
          <p:spPr>
            <a:xfrm rot="0">
              <a:off x="685800" y="4197924"/>
              <a:ext cx="571654"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0099"/>
                  </a:solidFill>
                  <a:latin typeface="Times New Roman" pitchFamily="0" charset="0"/>
                  <a:ea typeface="宋体" pitchFamily="0" charset="0"/>
                  <a:cs typeface="Calibri" pitchFamily="0" charset="0"/>
                </a:rPr>
                <a:t>GND</a:t>
              </a:r>
              <a:endParaRPr lang="zh-CN" altLang="en-US" sz="20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816" name="矩形"/>
            <p:cNvSpPr>
              <a:spLocks/>
            </p:cNvSpPr>
            <p:nvPr/>
          </p:nvSpPr>
          <p:spPr>
            <a:xfrm rot="0">
              <a:off x="1657294" y="4216038"/>
              <a:ext cx="136524"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8</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17" name="矩形"/>
            <p:cNvSpPr>
              <a:spLocks/>
            </p:cNvSpPr>
            <p:nvPr/>
          </p:nvSpPr>
          <p:spPr>
            <a:xfrm rot="0">
              <a:off x="2427903" y="4216038"/>
              <a:ext cx="136523"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9</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18" name="矩形"/>
            <p:cNvSpPr>
              <a:spLocks/>
            </p:cNvSpPr>
            <p:nvPr/>
          </p:nvSpPr>
          <p:spPr>
            <a:xfrm rot="0">
              <a:off x="2357099" y="3339985"/>
              <a:ext cx="253576" cy="304641"/>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11</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19" name="矩形"/>
            <p:cNvSpPr>
              <a:spLocks/>
            </p:cNvSpPr>
            <p:nvPr/>
          </p:nvSpPr>
          <p:spPr>
            <a:xfrm rot="0">
              <a:off x="2347220" y="3759897"/>
              <a:ext cx="263523"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10</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20" name="矩形"/>
            <p:cNvSpPr>
              <a:spLocks/>
            </p:cNvSpPr>
            <p:nvPr/>
          </p:nvSpPr>
          <p:spPr>
            <a:xfrm rot="0">
              <a:off x="2347220" y="2895371"/>
              <a:ext cx="263523"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12</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21" name="矩形"/>
            <p:cNvSpPr>
              <a:spLocks/>
            </p:cNvSpPr>
            <p:nvPr/>
          </p:nvSpPr>
          <p:spPr>
            <a:xfrm rot="0">
              <a:off x="2347220" y="2435938"/>
              <a:ext cx="263523"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13</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22" name="矩形"/>
            <p:cNvSpPr>
              <a:spLocks/>
            </p:cNvSpPr>
            <p:nvPr/>
          </p:nvSpPr>
          <p:spPr>
            <a:xfrm rot="0">
              <a:off x="2345573" y="2009438"/>
              <a:ext cx="263523"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14</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23" name="矩形"/>
            <p:cNvSpPr>
              <a:spLocks/>
            </p:cNvSpPr>
            <p:nvPr/>
          </p:nvSpPr>
          <p:spPr>
            <a:xfrm rot="0">
              <a:off x="2347220" y="1558238"/>
              <a:ext cx="263523"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15</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24" name="矩形"/>
            <p:cNvSpPr>
              <a:spLocks/>
            </p:cNvSpPr>
            <p:nvPr/>
          </p:nvSpPr>
          <p:spPr>
            <a:xfrm rot="0">
              <a:off x="2347220" y="1115271"/>
              <a:ext cx="263523"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0" charset="0"/>
                  <a:ea typeface="宋体" pitchFamily="0" charset="0"/>
                  <a:cs typeface="Calibri" pitchFamily="0" charset="0"/>
                </a:rPr>
                <a:t>16</a:t>
              </a:r>
              <a:endParaRPr lang="zh-CN" altLang="en-US" sz="2000" b="0"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25" name="矩形"/>
            <p:cNvSpPr>
              <a:spLocks/>
            </p:cNvSpPr>
            <p:nvPr/>
          </p:nvSpPr>
          <p:spPr>
            <a:xfrm rot="0">
              <a:off x="2997627" y="1115271"/>
              <a:ext cx="555564"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0099"/>
                  </a:solidFill>
                  <a:latin typeface="Times New Roman" pitchFamily="0" charset="0"/>
                  <a:ea typeface="宋体" pitchFamily="0" charset="0"/>
                  <a:cs typeface="Calibri" pitchFamily="0" charset="0"/>
                </a:rPr>
                <a:t>+</a:t>
              </a:r>
              <a:r>
                <a:rPr lang="en-US" altLang="zh-CN" sz="1800" b="1" i="1" u="none" strike="noStrike" kern="1200" cap="none" spc="0" baseline="0">
                  <a:solidFill>
                    <a:srgbClr val="000099"/>
                  </a:solidFill>
                  <a:latin typeface="Times New Roman" pitchFamily="0" charset="0"/>
                  <a:ea typeface="宋体" pitchFamily="0" charset="0"/>
                  <a:cs typeface="Calibri" pitchFamily="0" charset="0"/>
                </a:rPr>
                <a:t>U</a:t>
              </a:r>
              <a:r>
                <a:rPr lang="en-US" altLang="zh-CN" sz="2000" b="1" i="0" u="none" strike="noStrike" kern="1200" cap="none" spc="0" baseline="-25000">
                  <a:solidFill>
                    <a:srgbClr val="000099"/>
                  </a:solidFill>
                  <a:latin typeface="Times New Roman" pitchFamily="0" charset="0"/>
                  <a:ea typeface="宋体" pitchFamily="0" charset="0"/>
                  <a:cs typeface="Calibri" pitchFamily="0" charset="0"/>
                </a:rPr>
                <a:t>CC</a:t>
              </a:r>
              <a:endParaRPr lang="zh-CN" altLang="en-US" sz="20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3826" name="矩形"/>
            <p:cNvSpPr>
              <a:spLocks/>
            </p:cNvSpPr>
            <p:nvPr/>
          </p:nvSpPr>
          <p:spPr>
            <a:xfrm rot="-5400000">
              <a:off x="1425123" y="2778455"/>
              <a:ext cx="1366279"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CC0000"/>
                  </a:solidFill>
                  <a:latin typeface="Times New Roman" pitchFamily="0" charset="0"/>
                  <a:ea typeface="宋体" pitchFamily="0" charset="0"/>
                  <a:cs typeface="Calibri" pitchFamily="0" charset="0"/>
                </a:rPr>
                <a:t>CT 74LS247</a:t>
              </a:r>
              <a:endParaRPr lang="zh-CN" altLang="en-US" sz="2000" b="1" i="0" u="none" strike="noStrike" kern="1200" cap="none" spc="0" baseline="0">
                <a:solidFill>
                  <a:srgbClr val="CC0000"/>
                </a:solidFill>
                <a:latin typeface="Times New Roman" pitchFamily="0" charset="0"/>
                <a:ea typeface="宋体" pitchFamily="0" charset="0"/>
                <a:cs typeface="Calibri" pitchFamily="0" charset="0"/>
              </a:endParaRPr>
            </a:p>
          </p:txBody>
        </p:sp>
        <p:sp>
          <p:nvSpPr>
            <p:cNvPr id="3827" name="矩形"/>
            <p:cNvSpPr>
              <a:spLocks/>
            </p:cNvSpPr>
            <p:nvPr/>
          </p:nvSpPr>
          <p:spPr>
            <a:xfrm rot="0">
              <a:off x="764836" y="4830263"/>
              <a:ext cx="2687764" cy="39052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Times New Roman" pitchFamily="0" charset="0"/>
                  <a:ea typeface="宋体" pitchFamily="0" charset="0"/>
                  <a:cs typeface="Calibri" pitchFamily="0" charset="0"/>
                </a:rPr>
                <a:t>CT74LS247</a:t>
              </a:r>
              <a:r>
                <a:rPr lang="zh-CN" altLang="en-US" sz="2600" b="1" i="0" u="none" strike="noStrike" kern="1200" cap="none" spc="0" baseline="0">
                  <a:solidFill>
                    <a:schemeClr val="tx1"/>
                  </a:solidFill>
                  <a:latin typeface="Times New Roman" pitchFamily="0" charset="0"/>
                  <a:ea typeface="宋体" pitchFamily="0" charset="0"/>
                  <a:cs typeface="Calibri" pitchFamily="0" charset="0"/>
                </a:rPr>
                <a:t>型译码</a:t>
              </a:r>
              <a:endParaRPr lang="zh-CN" altLang="en-US" sz="26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28" name="矩形"/>
            <p:cNvSpPr>
              <a:spLocks/>
            </p:cNvSpPr>
            <p:nvPr/>
          </p:nvSpPr>
          <p:spPr>
            <a:xfrm rot="0">
              <a:off x="764836" y="5241943"/>
              <a:ext cx="2668216" cy="390523"/>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zh-CN" altLang="en-US" sz="2600" b="1" i="0" u="none" strike="noStrike" kern="1200" cap="none" spc="0" baseline="0">
                  <a:solidFill>
                    <a:schemeClr val="tx1"/>
                  </a:solidFill>
                  <a:latin typeface="Times New Roman" pitchFamily="0" charset="0"/>
                  <a:ea typeface="宋体" pitchFamily="0" charset="0"/>
                  <a:cs typeface="Calibri" pitchFamily="0" charset="0"/>
                </a:rPr>
                <a:t>器的外引线排列图</a:t>
              </a:r>
              <a:endParaRPr lang="zh-CN" altLang="en-US" sz="26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829" name="曲线"/>
            <p:cNvSpPr>
              <a:spLocks/>
            </p:cNvSpPr>
            <p:nvPr/>
          </p:nvSpPr>
          <p:spPr>
            <a:xfrm rot="0">
              <a:off x="1545325" y="1036229"/>
              <a:ext cx="1131213" cy="3586547"/>
            </a:xfrm>
            <a:custGeom>
              <a:gdLst>
                <a:gd name="T1" fmla="*/ 0 w 21600"/>
                <a:gd name="T2" fmla="*/ 0 h 21600"/>
                <a:gd name="T3" fmla="*/ 21600 w 21600"/>
                <a:gd name="T4" fmla="*/ 21600 h 21600"/>
              </a:gdLst>
              <a:rect l="T1" t="T2" r="T3" b="T4"/>
              <a:pathLst>
                <a:path w="21600" h="21600">
                  <a:moveTo>
                    <a:pt x="13465" y="0"/>
                  </a:moveTo>
                  <a:lnTo>
                    <a:pt x="21600" y="0"/>
                  </a:lnTo>
                  <a:lnTo>
                    <a:pt x="21600" y="21600"/>
                  </a:lnTo>
                  <a:lnTo>
                    <a:pt x="0" y="21600"/>
                  </a:lnTo>
                  <a:lnTo>
                    <a:pt x="0" y="0"/>
                  </a:lnTo>
                  <a:lnTo>
                    <a:pt x="8133" y="0"/>
                  </a:lnTo>
                </a:path>
              </a:pathLst>
            </a:custGeom>
            <a:noFill/>
            <a:ln w="38100" cmpd="sng" cap="flat">
              <a:solidFill>
                <a:srgbClr val="000000"/>
              </a:solidFill>
              <a:prstDash val="solid"/>
              <a:round/>
            </a:ln>
          </p:spPr>
        </p:sp>
        <p:sp>
          <p:nvSpPr>
            <p:cNvPr id="3830" name="矩形"/>
            <p:cNvSpPr>
              <a:spLocks/>
            </p:cNvSpPr>
            <p:nvPr/>
          </p:nvSpPr>
          <p:spPr>
            <a:xfrm rot="0">
              <a:off x="1295042" y="1177846"/>
              <a:ext cx="250282" cy="227245"/>
            </a:xfrm>
            <a:prstGeom prst="rect"/>
            <a:noFill/>
            <a:ln w="38100" cmpd="sng" cap="flat">
              <a:solidFill>
                <a:srgbClr val="000000"/>
              </a:solidFill>
              <a:prstDash val="solid"/>
              <a:miter/>
            </a:ln>
          </p:spPr>
        </p:sp>
        <p:sp>
          <p:nvSpPr>
            <p:cNvPr id="3831" name="矩形"/>
            <p:cNvSpPr>
              <a:spLocks/>
            </p:cNvSpPr>
            <p:nvPr/>
          </p:nvSpPr>
          <p:spPr>
            <a:xfrm rot="0">
              <a:off x="1295042" y="1624107"/>
              <a:ext cx="250282" cy="228893"/>
            </a:xfrm>
            <a:prstGeom prst="rect"/>
            <a:noFill/>
            <a:ln w="38100" cmpd="sng" cap="flat">
              <a:solidFill>
                <a:srgbClr val="000000"/>
              </a:solidFill>
              <a:prstDash val="solid"/>
              <a:miter/>
            </a:ln>
          </p:spPr>
        </p:sp>
        <p:sp>
          <p:nvSpPr>
            <p:cNvPr id="3832" name="矩形"/>
            <p:cNvSpPr>
              <a:spLocks/>
            </p:cNvSpPr>
            <p:nvPr/>
          </p:nvSpPr>
          <p:spPr>
            <a:xfrm rot="0">
              <a:off x="1295042" y="2072013"/>
              <a:ext cx="250282" cy="228893"/>
            </a:xfrm>
            <a:prstGeom prst="rect"/>
            <a:noFill/>
            <a:ln w="38100" cmpd="sng" cap="flat">
              <a:solidFill>
                <a:srgbClr val="000000"/>
              </a:solidFill>
              <a:prstDash val="solid"/>
              <a:miter/>
            </a:ln>
          </p:spPr>
        </p:sp>
        <p:sp>
          <p:nvSpPr>
            <p:cNvPr id="3833" name="矩形"/>
            <p:cNvSpPr>
              <a:spLocks/>
            </p:cNvSpPr>
            <p:nvPr/>
          </p:nvSpPr>
          <p:spPr>
            <a:xfrm rot="0">
              <a:off x="1295042" y="2500159"/>
              <a:ext cx="250282" cy="228893"/>
            </a:xfrm>
            <a:prstGeom prst="rect"/>
            <a:noFill/>
            <a:ln w="38100" cmpd="sng" cap="flat">
              <a:solidFill>
                <a:srgbClr val="000000"/>
              </a:solidFill>
              <a:prstDash val="solid"/>
              <a:miter/>
            </a:ln>
          </p:spPr>
        </p:sp>
        <p:sp>
          <p:nvSpPr>
            <p:cNvPr id="3834" name="矩形"/>
            <p:cNvSpPr>
              <a:spLocks/>
            </p:cNvSpPr>
            <p:nvPr/>
          </p:nvSpPr>
          <p:spPr>
            <a:xfrm rot="0">
              <a:off x="1295042" y="2957947"/>
              <a:ext cx="250282" cy="228893"/>
            </a:xfrm>
            <a:prstGeom prst="rect"/>
            <a:noFill/>
            <a:ln w="38100" cmpd="sng" cap="flat">
              <a:solidFill>
                <a:srgbClr val="000000"/>
              </a:solidFill>
              <a:prstDash val="solid"/>
              <a:miter/>
            </a:ln>
          </p:spPr>
        </p:sp>
        <p:sp>
          <p:nvSpPr>
            <p:cNvPr id="3835" name="矩形"/>
            <p:cNvSpPr>
              <a:spLocks/>
            </p:cNvSpPr>
            <p:nvPr/>
          </p:nvSpPr>
          <p:spPr>
            <a:xfrm rot="0">
              <a:off x="1295042" y="3404207"/>
              <a:ext cx="250282" cy="225599"/>
            </a:xfrm>
            <a:prstGeom prst="rect"/>
            <a:noFill/>
            <a:ln w="38100" cmpd="sng" cap="flat">
              <a:solidFill>
                <a:srgbClr val="000000"/>
              </a:solidFill>
              <a:prstDash val="solid"/>
              <a:miter/>
            </a:ln>
          </p:spPr>
        </p:sp>
        <p:sp>
          <p:nvSpPr>
            <p:cNvPr id="3836" name="矩形"/>
            <p:cNvSpPr>
              <a:spLocks/>
            </p:cNvSpPr>
            <p:nvPr/>
          </p:nvSpPr>
          <p:spPr>
            <a:xfrm rot="0">
              <a:off x="1295042" y="3825766"/>
              <a:ext cx="250282" cy="228893"/>
            </a:xfrm>
            <a:prstGeom prst="rect"/>
            <a:noFill/>
            <a:ln w="38100" cmpd="sng" cap="flat">
              <a:solidFill>
                <a:srgbClr val="000000"/>
              </a:solidFill>
              <a:prstDash val="solid"/>
              <a:miter/>
            </a:ln>
          </p:spPr>
        </p:sp>
        <p:sp>
          <p:nvSpPr>
            <p:cNvPr id="3837" name="矩形"/>
            <p:cNvSpPr>
              <a:spLocks/>
            </p:cNvSpPr>
            <p:nvPr/>
          </p:nvSpPr>
          <p:spPr>
            <a:xfrm rot="0">
              <a:off x="1295042" y="4280259"/>
              <a:ext cx="250282" cy="228893"/>
            </a:xfrm>
            <a:prstGeom prst="rect"/>
            <a:noFill/>
            <a:ln w="38100" cmpd="sng" cap="flat">
              <a:solidFill>
                <a:srgbClr val="000000"/>
              </a:solidFill>
              <a:prstDash val="solid"/>
              <a:miter/>
            </a:ln>
          </p:spPr>
        </p:sp>
        <p:sp>
          <p:nvSpPr>
            <p:cNvPr id="3838" name="矩形"/>
            <p:cNvSpPr>
              <a:spLocks/>
            </p:cNvSpPr>
            <p:nvPr/>
          </p:nvSpPr>
          <p:spPr>
            <a:xfrm rot="0">
              <a:off x="2676540" y="4280259"/>
              <a:ext cx="248635" cy="228893"/>
            </a:xfrm>
            <a:prstGeom prst="rect"/>
            <a:noFill/>
            <a:ln w="38100" cmpd="sng" cap="flat">
              <a:solidFill>
                <a:srgbClr val="000000"/>
              </a:solidFill>
              <a:prstDash val="solid"/>
              <a:miter/>
            </a:ln>
          </p:spPr>
        </p:sp>
        <p:sp>
          <p:nvSpPr>
            <p:cNvPr id="3839" name="矩形"/>
            <p:cNvSpPr>
              <a:spLocks/>
            </p:cNvSpPr>
            <p:nvPr/>
          </p:nvSpPr>
          <p:spPr>
            <a:xfrm rot="0">
              <a:off x="2676540" y="3404207"/>
              <a:ext cx="248635" cy="225599"/>
            </a:xfrm>
            <a:prstGeom prst="rect"/>
            <a:noFill/>
            <a:ln w="38100" cmpd="sng" cap="flat">
              <a:solidFill>
                <a:srgbClr val="000000"/>
              </a:solidFill>
              <a:prstDash val="solid"/>
              <a:miter/>
            </a:ln>
          </p:spPr>
        </p:sp>
        <p:sp>
          <p:nvSpPr>
            <p:cNvPr id="3840" name="矩形"/>
            <p:cNvSpPr>
              <a:spLocks/>
            </p:cNvSpPr>
            <p:nvPr/>
          </p:nvSpPr>
          <p:spPr>
            <a:xfrm rot="0">
              <a:off x="2676540" y="3825766"/>
              <a:ext cx="248635" cy="228893"/>
            </a:xfrm>
            <a:prstGeom prst="rect"/>
            <a:noFill/>
            <a:ln w="38100" cmpd="sng" cap="flat">
              <a:solidFill>
                <a:srgbClr val="000000"/>
              </a:solidFill>
              <a:prstDash val="solid"/>
              <a:miter/>
            </a:ln>
          </p:spPr>
        </p:sp>
        <p:sp>
          <p:nvSpPr>
            <p:cNvPr id="3841" name="矩形"/>
            <p:cNvSpPr>
              <a:spLocks/>
            </p:cNvSpPr>
            <p:nvPr/>
          </p:nvSpPr>
          <p:spPr>
            <a:xfrm rot="0">
              <a:off x="2676540" y="2957947"/>
              <a:ext cx="248635" cy="228893"/>
            </a:xfrm>
            <a:prstGeom prst="rect"/>
            <a:noFill/>
            <a:ln w="38100" cmpd="sng" cap="flat">
              <a:solidFill>
                <a:srgbClr val="000000"/>
              </a:solidFill>
              <a:prstDash val="solid"/>
              <a:miter/>
            </a:ln>
          </p:spPr>
        </p:sp>
        <p:sp>
          <p:nvSpPr>
            <p:cNvPr id="3842" name="矩形"/>
            <p:cNvSpPr>
              <a:spLocks/>
            </p:cNvSpPr>
            <p:nvPr/>
          </p:nvSpPr>
          <p:spPr>
            <a:xfrm rot="0">
              <a:off x="2676540" y="2500159"/>
              <a:ext cx="248635" cy="228893"/>
            </a:xfrm>
            <a:prstGeom prst="rect"/>
            <a:noFill/>
            <a:ln w="38100" cmpd="sng" cap="flat">
              <a:solidFill>
                <a:srgbClr val="000000"/>
              </a:solidFill>
              <a:prstDash val="solid"/>
              <a:miter/>
            </a:ln>
          </p:spPr>
        </p:sp>
        <p:sp>
          <p:nvSpPr>
            <p:cNvPr id="3843" name="矩形"/>
            <p:cNvSpPr>
              <a:spLocks/>
            </p:cNvSpPr>
            <p:nvPr/>
          </p:nvSpPr>
          <p:spPr>
            <a:xfrm rot="0">
              <a:off x="2676540" y="2072013"/>
              <a:ext cx="248635" cy="228893"/>
            </a:xfrm>
            <a:prstGeom prst="rect"/>
            <a:noFill/>
            <a:ln w="38100" cmpd="sng" cap="flat">
              <a:solidFill>
                <a:srgbClr val="000000"/>
              </a:solidFill>
              <a:prstDash val="solid"/>
              <a:miter/>
            </a:ln>
          </p:spPr>
        </p:sp>
        <p:sp>
          <p:nvSpPr>
            <p:cNvPr id="3844" name="矩形"/>
            <p:cNvSpPr>
              <a:spLocks/>
            </p:cNvSpPr>
            <p:nvPr/>
          </p:nvSpPr>
          <p:spPr>
            <a:xfrm rot="0">
              <a:off x="2676540" y="1624107"/>
              <a:ext cx="248635" cy="228893"/>
            </a:xfrm>
            <a:prstGeom prst="rect"/>
            <a:noFill/>
            <a:ln w="38100" cmpd="sng" cap="flat">
              <a:solidFill>
                <a:srgbClr val="000000"/>
              </a:solidFill>
              <a:prstDash val="solid"/>
              <a:miter/>
            </a:ln>
          </p:spPr>
        </p:sp>
        <p:sp>
          <p:nvSpPr>
            <p:cNvPr id="3845" name="矩形"/>
            <p:cNvSpPr>
              <a:spLocks/>
            </p:cNvSpPr>
            <p:nvPr/>
          </p:nvSpPr>
          <p:spPr>
            <a:xfrm rot="0">
              <a:off x="2676540" y="1177846"/>
              <a:ext cx="248635" cy="227245"/>
            </a:xfrm>
            <a:prstGeom prst="rect"/>
            <a:noFill/>
            <a:ln w="38100" cmpd="sng" cap="flat">
              <a:solidFill>
                <a:srgbClr val="000000"/>
              </a:solidFill>
              <a:prstDash val="solid"/>
              <a:miter/>
            </a:ln>
          </p:spPr>
        </p:sp>
        <p:sp>
          <p:nvSpPr>
            <p:cNvPr id="3846" name="曲线"/>
            <p:cNvSpPr>
              <a:spLocks/>
            </p:cNvSpPr>
            <p:nvPr/>
          </p:nvSpPr>
          <p:spPr>
            <a:xfrm rot="0">
              <a:off x="1971795" y="1036229"/>
              <a:ext cx="278275" cy="141617"/>
            </a:xfrm>
            <a:custGeom>
              <a:gdLst>
                <a:gd name="T1" fmla="*/ 0 w 21600"/>
                <a:gd name="T2" fmla="*/ 0 h 21600"/>
                <a:gd name="T3" fmla="*/ 21600 w 21600"/>
                <a:gd name="T4" fmla="*/ 21600 h 21600"/>
              </a:gdLst>
              <a:rect l="T1" t="T2" r="T3" b="T4"/>
              <a:pathLst>
                <a:path w="21600" h="21600">
                  <a:moveTo>
                    <a:pt x="0" y="0"/>
                  </a:moveTo>
                  <a:lnTo>
                    <a:pt x="1367" y="10799"/>
                  </a:lnTo>
                  <a:lnTo>
                    <a:pt x="5467" y="18899"/>
                  </a:lnTo>
                  <a:lnTo>
                    <a:pt x="10935" y="21600"/>
                  </a:lnTo>
                  <a:lnTo>
                    <a:pt x="16130" y="18899"/>
                  </a:lnTo>
                  <a:lnTo>
                    <a:pt x="20232" y="10799"/>
                  </a:lnTo>
                  <a:lnTo>
                    <a:pt x="21600" y="0"/>
                  </a:lnTo>
                </a:path>
              </a:pathLst>
            </a:custGeom>
            <a:noFill/>
            <a:ln w="38100" cmpd="sng" cap="flat">
              <a:solidFill>
                <a:srgbClr val="000000"/>
              </a:solidFill>
              <a:prstDash val="solid"/>
              <a:round/>
            </a:ln>
          </p:spPr>
        </p:sp>
        <p:grpSp>
          <p:nvGrpSpPr>
            <p:cNvPr id="3868" name="组合"/>
            <p:cNvGrpSpPr>
              <a:grpSpLocks/>
            </p:cNvGrpSpPr>
            <p:nvPr/>
          </p:nvGrpSpPr>
          <p:grpSpPr>
            <a:xfrm>
              <a:off x="3056904" y="1548357"/>
              <a:ext cx="166306" cy="2944840"/>
              <a:chOff x="3056904" y="1548357"/>
              <a:chExt cx="166306" cy="2944840"/>
            </a:xfrm>
          </p:grpSpPr>
          <p:grpSp>
            <p:nvGrpSpPr>
              <p:cNvPr id="3849" name="组合"/>
              <p:cNvGrpSpPr>
                <a:grpSpLocks/>
              </p:cNvGrpSpPr>
              <p:nvPr/>
            </p:nvGrpSpPr>
            <p:grpSpPr>
              <a:xfrm>
                <a:off x="3076664" y="1548357"/>
                <a:ext cx="146546" cy="295275"/>
                <a:chOff x="3076664" y="1548357"/>
                <a:chExt cx="146546" cy="295275"/>
              </a:xfrm>
            </p:grpSpPr>
            <p:sp>
              <p:nvSpPr>
                <p:cNvPr id="3847" name="矩形"/>
                <p:cNvSpPr>
                  <a:spLocks/>
                </p:cNvSpPr>
                <p:nvPr/>
              </p:nvSpPr>
              <p:spPr>
                <a:xfrm rot="0">
                  <a:off x="3076664" y="1548357"/>
                  <a:ext cx="136016"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a</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848" name="直线"/>
                <p:cNvSpPr>
                  <a:spLocks/>
                </p:cNvSpPr>
                <p:nvPr/>
              </p:nvSpPr>
              <p:spPr>
                <a:xfrm flipH="1" rot="0">
                  <a:off x="3086542" y="1627400"/>
                  <a:ext cx="136668" cy="1645"/>
                </a:xfrm>
                <a:prstGeom prst="line"/>
                <a:noFill/>
                <a:ln w="19050" cmpd="sng" cap="flat">
                  <a:solidFill>
                    <a:srgbClr val="000099"/>
                  </a:solidFill>
                  <a:prstDash val="solid"/>
                  <a:round/>
                </a:ln>
              </p:spPr>
            </p:sp>
          </p:grpSp>
          <p:grpSp>
            <p:nvGrpSpPr>
              <p:cNvPr id="3852" name="组合"/>
              <p:cNvGrpSpPr>
                <a:grpSpLocks/>
              </p:cNvGrpSpPr>
              <p:nvPr/>
            </p:nvGrpSpPr>
            <p:grpSpPr>
              <a:xfrm>
                <a:off x="3060198" y="1988030"/>
                <a:ext cx="153134" cy="295275"/>
                <a:chOff x="3060198" y="1988030"/>
                <a:chExt cx="153134" cy="295275"/>
              </a:xfrm>
            </p:grpSpPr>
            <p:sp>
              <p:nvSpPr>
                <p:cNvPr id="3850" name="矩形"/>
                <p:cNvSpPr>
                  <a:spLocks/>
                </p:cNvSpPr>
                <p:nvPr/>
              </p:nvSpPr>
              <p:spPr>
                <a:xfrm rot="0">
                  <a:off x="3060198" y="1988030"/>
                  <a:ext cx="136016"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b</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851" name="直线"/>
                <p:cNvSpPr>
                  <a:spLocks/>
                </p:cNvSpPr>
                <p:nvPr/>
              </p:nvSpPr>
              <p:spPr>
                <a:xfrm flipH="1" rot="0">
                  <a:off x="3076664" y="2019318"/>
                  <a:ext cx="136668" cy="1645"/>
                </a:xfrm>
                <a:prstGeom prst="line"/>
                <a:noFill/>
                <a:ln w="19050" cmpd="sng" cap="flat">
                  <a:solidFill>
                    <a:srgbClr val="000099"/>
                  </a:solidFill>
                  <a:prstDash val="solid"/>
                  <a:round/>
                </a:ln>
              </p:spPr>
            </p:sp>
          </p:grpSp>
          <p:grpSp>
            <p:nvGrpSpPr>
              <p:cNvPr id="3855" name="组合"/>
              <p:cNvGrpSpPr>
                <a:grpSpLocks/>
              </p:cNvGrpSpPr>
              <p:nvPr/>
            </p:nvGrpSpPr>
            <p:grpSpPr>
              <a:xfrm>
                <a:off x="3063490" y="2401357"/>
                <a:ext cx="149841" cy="295275"/>
                <a:chOff x="3063490" y="2401357"/>
                <a:chExt cx="149841" cy="295275"/>
              </a:xfrm>
            </p:grpSpPr>
            <p:sp>
              <p:nvSpPr>
                <p:cNvPr id="3853" name="矩形"/>
                <p:cNvSpPr>
                  <a:spLocks/>
                </p:cNvSpPr>
                <p:nvPr/>
              </p:nvSpPr>
              <p:spPr>
                <a:xfrm rot="0">
                  <a:off x="3063490" y="2401357"/>
                  <a:ext cx="121849"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c</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854" name="直线"/>
                <p:cNvSpPr>
                  <a:spLocks/>
                </p:cNvSpPr>
                <p:nvPr/>
              </p:nvSpPr>
              <p:spPr>
                <a:xfrm flipH="1" rot="0">
                  <a:off x="3076664" y="2493573"/>
                  <a:ext cx="136668" cy="1646"/>
                </a:xfrm>
                <a:prstGeom prst="line"/>
                <a:noFill/>
                <a:ln w="19050" cmpd="sng" cap="flat">
                  <a:solidFill>
                    <a:srgbClr val="000099"/>
                  </a:solidFill>
                  <a:prstDash val="solid"/>
                  <a:round/>
                </a:ln>
              </p:spPr>
            </p:sp>
          </p:grpSp>
          <p:grpSp>
            <p:nvGrpSpPr>
              <p:cNvPr id="3858" name="组合"/>
              <p:cNvGrpSpPr>
                <a:grpSpLocks/>
              </p:cNvGrpSpPr>
              <p:nvPr/>
            </p:nvGrpSpPr>
            <p:grpSpPr>
              <a:xfrm>
                <a:off x="3056904" y="2854203"/>
                <a:ext cx="156427" cy="295274"/>
                <a:chOff x="3056904" y="2854203"/>
                <a:chExt cx="156427" cy="295274"/>
              </a:xfrm>
            </p:grpSpPr>
            <p:sp>
              <p:nvSpPr>
                <p:cNvPr id="3856" name="矩形"/>
                <p:cNvSpPr>
                  <a:spLocks/>
                </p:cNvSpPr>
                <p:nvPr/>
              </p:nvSpPr>
              <p:spPr>
                <a:xfrm rot="0">
                  <a:off x="3056904" y="2854203"/>
                  <a:ext cx="136016"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d</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857" name="直线"/>
                <p:cNvSpPr>
                  <a:spLocks/>
                </p:cNvSpPr>
                <p:nvPr/>
              </p:nvSpPr>
              <p:spPr>
                <a:xfrm flipH="1" rot="0">
                  <a:off x="3076663" y="2888784"/>
                  <a:ext cx="136668" cy="1646"/>
                </a:xfrm>
                <a:prstGeom prst="line"/>
                <a:noFill/>
                <a:ln w="19050" cmpd="sng" cap="flat">
                  <a:solidFill>
                    <a:srgbClr val="000099"/>
                  </a:solidFill>
                  <a:prstDash val="solid"/>
                  <a:round/>
                </a:ln>
              </p:spPr>
            </p:sp>
          </p:grpSp>
          <p:grpSp>
            <p:nvGrpSpPr>
              <p:cNvPr id="3861" name="组合"/>
              <p:cNvGrpSpPr>
                <a:grpSpLocks/>
              </p:cNvGrpSpPr>
              <p:nvPr/>
            </p:nvGrpSpPr>
            <p:grpSpPr>
              <a:xfrm>
                <a:off x="3056904" y="3328458"/>
                <a:ext cx="156427" cy="295274"/>
                <a:chOff x="3056904" y="3328458"/>
                <a:chExt cx="156427" cy="295274"/>
              </a:xfrm>
            </p:grpSpPr>
            <p:sp>
              <p:nvSpPr>
                <p:cNvPr id="3859" name="矩形"/>
                <p:cNvSpPr>
                  <a:spLocks/>
                </p:cNvSpPr>
                <p:nvPr/>
              </p:nvSpPr>
              <p:spPr>
                <a:xfrm rot="0">
                  <a:off x="3056904" y="3328458"/>
                  <a:ext cx="121849"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e</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860" name="直线"/>
                <p:cNvSpPr>
                  <a:spLocks/>
                </p:cNvSpPr>
                <p:nvPr/>
              </p:nvSpPr>
              <p:spPr>
                <a:xfrm flipH="1" rot="0">
                  <a:off x="3076663" y="3460195"/>
                  <a:ext cx="136668" cy="1646"/>
                </a:xfrm>
                <a:prstGeom prst="line"/>
                <a:noFill/>
                <a:ln w="19050" cmpd="sng" cap="flat">
                  <a:solidFill>
                    <a:srgbClr val="000099"/>
                  </a:solidFill>
                  <a:prstDash val="solid"/>
                  <a:round/>
                </a:ln>
              </p:spPr>
            </p:sp>
          </p:grpSp>
          <p:grpSp>
            <p:nvGrpSpPr>
              <p:cNvPr id="3864" name="组合"/>
              <p:cNvGrpSpPr>
                <a:grpSpLocks/>
              </p:cNvGrpSpPr>
              <p:nvPr/>
            </p:nvGrpSpPr>
            <p:grpSpPr>
              <a:xfrm>
                <a:off x="3056904" y="3766484"/>
                <a:ext cx="156427" cy="295274"/>
                <a:chOff x="3056904" y="3766484"/>
                <a:chExt cx="156427" cy="295274"/>
              </a:xfrm>
            </p:grpSpPr>
            <p:sp>
              <p:nvSpPr>
                <p:cNvPr id="3862" name="矩形"/>
                <p:cNvSpPr>
                  <a:spLocks/>
                </p:cNvSpPr>
                <p:nvPr/>
              </p:nvSpPr>
              <p:spPr>
                <a:xfrm rot="0">
                  <a:off x="3056904" y="3766484"/>
                  <a:ext cx="93768"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f</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863" name="直线"/>
                <p:cNvSpPr>
                  <a:spLocks/>
                </p:cNvSpPr>
                <p:nvPr/>
              </p:nvSpPr>
              <p:spPr>
                <a:xfrm flipH="1" rot="0">
                  <a:off x="3076663" y="3807652"/>
                  <a:ext cx="136668" cy="1646"/>
                </a:xfrm>
                <a:prstGeom prst="line"/>
                <a:noFill/>
                <a:ln w="19050" cmpd="sng" cap="flat">
                  <a:solidFill>
                    <a:srgbClr val="000099"/>
                  </a:solidFill>
                  <a:prstDash val="solid"/>
                  <a:round/>
                </a:ln>
              </p:spPr>
            </p:sp>
          </p:grpSp>
          <p:grpSp>
            <p:nvGrpSpPr>
              <p:cNvPr id="3867" name="组合"/>
              <p:cNvGrpSpPr>
                <a:grpSpLocks/>
              </p:cNvGrpSpPr>
              <p:nvPr/>
            </p:nvGrpSpPr>
            <p:grpSpPr>
              <a:xfrm>
                <a:off x="3056904" y="4197924"/>
                <a:ext cx="156427" cy="295274"/>
                <a:chOff x="3056904" y="4197924"/>
                <a:chExt cx="156427" cy="295274"/>
              </a:xfrm>
            </p:grpSpPr>
            <p:sp>
              <p:nvSpPr>
                <p:cNvPr id="3865" name="矩形"/>
                <p:cNvSpPr>
                  <a:spLocks/>
                </p:cNvSpPr>
                <p:nvPr/>
              </p:nvSpPr>
              <p:spPr>
                <a:xfrm rot="0">
                  <a:off x="3056904" y="4197924"/>
                  <a:ext cx="136016"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rgbClr val="000099"/>
                      </a:solidFill>
                      <a:latin typeface="Times New Roman" pitchFamily="0" charset="0"/>
                      <a:ea typeface="宋体" pitchFamily="0" charset="0"/>
                      <a:cs typeface="Calibri" pitchFamily="0" charset="0"/>
                    </a:rPr>
                    <a:t>g</a:t>
                  </a:r>
                  <a:endParaRPr lang="zh-CN" altLang="en-US" sz="20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866" name="直线"/>
                <p:cNvSpPr>
                  <a:spLocks/>
                </p:cNvSpPr>
                <p:nvPr/>
              </p:nvSpPr>
              <p:spPr>
                <a:xfrm flipH="1" rot="0">
                  <a:off x="3076663" y="4314841"/>
                  <a:ext cx="136668" cy="1646"/>
                </a:xfrm>
                <a:prstGeom prst="line"/>
                <a:noFill/>
                <a:ln w="19050" cmpd="sng" cap="flat">
                  <a:solidFill>
                    <a:srgbClr val="000099"/>
                  </a:solidFill>
                  <a:prstDash val="solid"/>
                  <a:round/>
                </a:ln>
              </p:spPr>
            </p:sp>
          </p:grpSp>
        </p:grpSp>
        <p:sp>
          <p:nvSpPr>
            <p:cNvPr id="3869" name="直线"/>
            <p:cNvSpPr>
              <a:spLocks/>
            </p:cNvSpPr>
            <p:nvPr/>
          </p:nvSpPr>
          <p:spPr>
            <a:xfrm rot="0">
              <a:off x="843873" y="1984737"/>
              <a:ext cx="316146" cy="0"/>
            </a:xfrm>
            <a:prstGeom prst="line"/>
            <a:noFill/>
            <a:ln w="19050" cmpd="sng" cap="flat">
              <a:solidFill>
                <a:srgbClr val="000099"/>
              </a:solidFill>
              <a:prstDash val="solid"/>
              <a:round/>
            </a:ln>
          </p:spPr>
        </p:sp>
        <p:sp>
          <p:nvSpPr>
            <p:cNvPr id="3870" name="直线"/>
            <p:cNvSpPr>
              <a:spLocks/>
            </p:cNvSpPr>
            <p:nvPr/>
          </p:nvSpPr>
          <p:spPr>
            <a:xfrm rot="0">
              <a:off x="843873" y="2417823"/>
              <a:ext cx="316146" cy="0"/>
            </a:xfrm>
            <a:prstGeom prst="line"/>
            <a:noFill/>
            <a:ln w="19050" cmpd="sng" cap="flat">
              <a:solidFill>
                <a:srgbClr val="000099"/>
              </a:solidFill>
              <a:prstDash val="solid"/>
              <a:round/>
            </a:ln>
          </p:spPr>
        </p:sp>
        <p:sp>
          <p:nvSpPr>
            <p:cNvPr id="3871" name="直线"/>
            <p:cNvSpPr>
              <a:spLocks/>
            </p:cNvSpPr>
            <p:nvPr/>
          </p:nvSpPr>
          <p:spPr>
            <a:xfrm rot="0">
              <a:off x="804355" y="2854203"/>
              <a:ext cx="395184" cy="0"/>
            </a:xfrm>
            <a:prstGeom prst="line"/>
            <a:noFill/>
            <a:ln w="19050" cmpd="sng" cap="flat">
              <a:solidFill>
                <a:srgbClr val="000099"/>
              </a:solidFill>
              <a:prstDash val="solid"/>
              <a:round/>
            </a:ln>
          </p:spPr>
        </p:sp>
      </p:grpSp>
      <p:sp>
        <p:nvSpPr>
          <p:cNvPr id="3873" name="棱台">
            <a:hlinkClick action="ppaction://program" r:id="rId1"/>
          </p:cNvPr>
          <p:cNvSpPr>
            <a:spLocks/>
          </p:cNvSpPr>
          <p:nvPr/>
        </p:nvSpPr>
        <p:spPr>
          <a:xfrm rot="0">
            <a:off x="3886200" y="4724400"/>
            <a:ext cx="690563" cy="377825"/>
          </a:xfrm>
          <a:prstGeom prst="bevel">
            <a:avLst>
              <a:gd name="adj" fmla="val 12500"/>
            </a:avLst>
          </a:prstGeom>
          <a:gradFill rotWithShape="0">
            <a:gsLst>
              <a:gs pos="0">
                <a:srgbClr val="FFFFFF">
                  <a:alpha val="100000"/>
                </a:srgbClr>
              </a:gs>
              <a:gs pos="100000">
                <a:srgbClr val="CDCDCD">
                  <a:alpha val="100000"/>
                </a:srgbClr>
              </a:gs>
            </a:gsLst>
            <a:path path="rect">
              <a:fillToRect l="50000" t="50000" r="50000" b="50000"/>
            </a:path>
            <a:tileRect/>
          </a:gradFill>
          <a:ln w="9525" cmpd="sng" cap="flat">
            <a:noFill/>
            <a:prstDash val="solid"/>
            <a:miter/>
          </a:ln>
        </p:spPr>
        <p:txBody>
          <a:bodyPr vert="horz" wrap="none" lIns="91440" tIns="45720" rIns="91440" bIns="45720" anchor="ctr" anchorCtr="0">
            <a:prstTxWarp prst="textNoShape"/>
          </a:bodyPr>
          <a:lstStyle/>
          <a:p>
            <a:pPr marL="0" indent="0" algn="ctr" eaLnBrk="0" latinLnBrk="0" hangingPunct="0">
              <a:lnSpc>
                <a:spcPct val="100000"/>
              </a:lnSpc>
              <a:spcBef>
                <a:spcPts val="0"/>
              </a:spcBef>
              <a:spcAft>
                <a:spcPts val="0"/>
              </a:spcAft>
              <a:buNone/>
            </a:pPr>
            <a:r>
              <a:rPr lang="zh-CN" altLang="en-US" sz="1600" b="1" i="0" u="none" strike="noStrike" kern="1200" cap="none" spc="0" baseline="0">
                <a:solidFill>
                  <a:srgbClr val="006600"/>
                </a:solidFill>
                <a:latin typeface="Times New Roman" pitchFamily="0" charset="0"/>
                <a:ea typeface="宋体" pitchFamily="0" charset="0"/>
                <a:cs typeface="Calibri" pitchFamily="0" charset="0"/>
              </a:rPr>
              <a:t>动画</a:t>
            </a:r>
            <a:endParaRPr lang="zh-CN" altLang="en-US" sz="1600" b="1" i="0" u="none" strike="noStrike" kern="1200" cap="none" spc="0" baseline="0">
              <a:solidFill>
                <a:srgbClr val="006600"/>
              </a:solidFill>
              <a:latin typeface="Times New Roman" pitchFamily="0" charset="0"/>
              <a:ea typeface="宋体" pitchFamily="0" charset="0"/>
              <a:cs typeface="Calibri" pitchFamily="0" charset="0"/>
            </a:endParaRPr>
          </a:p>
        </p:txBody>
      </p:sp>
    </p:spTree>
    <p:extLst>
      <p:ext uri="{BB962C8B-B14F-4D97-AF65-F5344CB8AC3E}">
        <p14:creationId xmlns:p14="http://schemas.microsoft.com/office/powerpoint/2010/main" val="168658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3" grpId="0" animBg="1"/>
    </p:bldLst>
  </p:timing>
</p:sld>
</file>

<file path=ppt/slides/slide6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76" name="文本框"/>
          <p:cNvSpPr>
            <a:spLocks noGrp="1"/>
          </p:cNvSpPr>
          <p:nvPr>
            <p:ph type="title"/>
          </p:nvPr>
        </p:nvSpPr>
        <p:spPr>
          <a:xfrm rot="0">
            <a:off x="762000" y="457200"/>
            <a:ext cx="6934200" cy="609600"/>
          </a:xfrm>
          <a:prstGeom prst="rect"/>
          <a:noFill/>
          <a:ln w="9525" cmpd="sng" cap="flat">
            <a:noFill/>
            <a:prstDash val="solid"/>
            <a:miter/>
          </a:ln>
        </p:spPr>
        <p:txBody>
          <a:bodyPr vert="horz" wrap="square" lIns="91440" tIns="45720" rIns="91440" bIns="45720" anchor="t" anchorCtr="0">
            <a:prstTxWarp prst="textNoShape"/>
          </a:bodyPr>
          <a:lstStyle/>
          <a:p>
            <a:pPr marL="0" indent="0" algn="ctr" eaLnBrk="1" latinLnBrk="0" hangingPunct="1">
              <a:lnSpc>
                <a:spcPct val="100000"/>
              </a:lnSpc>
              <a:spcBef>
                <a:spcPts val="0"/>
              </a:spcBef>
              <a:spcAft>
                <a:spcPts val="0"/>
              </a:spcAft>
              <a:buNone/>
            </a:pPr>
            <a:r>
              <a:rPr lang="en-US" altLang="zh-CN" sz="32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华文新魏" pitchFamily="0" charset="-122"/>
                <a:cs typeface="华文新魏" pitchFamily="0" charset="-122"/>
              </a:rPr>
              <a:t>20.12</a:t>
            </a:r>
            <a:r>
              <a:rPr lang="en-US" altLang="zh-CN" sz="32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rPr>
              <a:t> </a:t>
            </a:r>
            <a:r>
              <a:rPr lang="zh-CN" altLang="en-US" sz="32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rPr>
              <a:t>数据分配器和数据选择器</a:t>
            </a:r>
            <a:endParaRPr lang="zh-CN" altLang="en-US" sz="32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endParaRPr>
          </a:p>
        </p:txBody>
      </p:sp>
      <p:sp>
        <p:nvSpPr>
          <p:cNvPr id="3877" name="矩形"/>
          <p:cNvSpPr>
            <a:spLocks/>
          </p:cNvSpPr>
          <p:nvPr/>
        </p:nvSpPr>
        <p:spPr>
          <a:xfrm rot="0">
            <a:off x="685800" y="990600"/>
            <a:ext cx="7670050" cy="2448877"/>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eaLnBrk="1" latinLnBrk="0" hangingPunct="1">
              <a:lnSpc>
                <a:spcPct val="110000"/>
              </a:lnSpc>
              <a:spcBef>
                <a:spcPts val="0"/>
              </a:spcBef>
              <a:spcAft>
                <a:spcPts val="0"/>
              </a:spcAft>
              <a:buNone/>
            </a:pPr>
            <a:r>
              <a:rPr lang="en-US" altLang="zh-CN" sz="2800" b="1" i="0" u="none" strike="noStrike" kern="1200" cap="none" spc="0" baseline="0">
                <a:solidFill>
                  <a:srgbClr val="00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        </a:t>
            </a:r>
            <a:r>
              <a:rPr lang="zh-CN" altLang="en-US" sz="2800" b="1" i="0" u="none" strike="noStrike" kern="1200" cap="none" spc="0" baseline="0">
                <a:solidFill>
                  <a:srgbClr val="00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在数字电路中，当需要进行远距离多路数字</a:t>
            </a:r>
            <a:endParaRPr lang="en-US" altLang="zh-CN" sz="2800" b="1" i="0" u="none" strike="noStrike" kern="1200" cap="none" spc="0" baseline="0">
              <a:solidFill>
                <a:srgbClr val="00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a:p>
            <a:pPr marL="0" indent="0" algn="l" eaLnBrk="1" latinLnBrk="0" hangingPunct="1">
              <a:lnSpc>
                <a:spcPct val="110000"/>
              </a:lnSpc>
              <a:spcBef>
                <a:spcPts val="0"/>
              </a:spcBef>
              <a:spcAft>
                <a:spcPts val="0"/>
              </a:spcAft>
              <a:buNone/>
            </a:pPr>
            <a:r>
              <a:rPr lang="zh-CN" altLang="en-US" sz="2800" b="1" i="0" u="none" strike="noStrike" kern="1200" cap="none" spc="0" baseline="0">
                <a:solidFill>
                  <a:srgbClr val="00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传输时，为了减少传输线的数目，发送端常通过</a:t>
            </a:r>
            <a:endParaRPr lang="en-US" altLang="zh-CN" sz="2800" b="1" i="0" u="none" strike="noStrike" kern="1200" cap="none" spc="0" baseline="0">
              <a:solidFill>
                <a:srgbClr val="00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a:p>
            <a:pPr marL="0" indent="0" algn="l" eaLnBrk="1" latinLnBrk="0" hangingPunct="1">
              <a:lnSpc>
                <a:spcPct val="110000"/>
              </a:lnSpc>
              <a:spcBef>
                <a:spcPts val="0"/>
              </a:spcBef>
              <a:spcAft>
                <a:spcPts val="0"/>
              </a:spcAft>
              <a:buNone/>
            </a:pPr>
            <a:r>
              <a:rPr lang="zh-CN" altLang="en-US" sz="2800" b="1" i="0" u="none" strike="noStrike" kern="1200" cap="none" spc="0" baseline="0">
                <a:solidFill>
                  <a:srgbClr val="00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一条公共传输线，用多路选择器分时发送数据到</a:t>
            </a:r>
            <a:endParaRPr lang="en-US" altLang="zh-CN" sz="2800" b="1" i="0" u="none" strike="noStrike" kern="1200" cap="none" spc="0" baseline="0">
              <a:solidFill>
                <a:srgbClr val="00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a:p>
            <a:pPr marL="0" indent="0" algn="l" eaLnBrk="1" latinLnBrk="0" hangingPunct="1">
              <a:lnSpc>
                <a:spcPct val="110000"/>
              </a:lnSpc>
              <a:spcBef>
                <a:spcPts val="0"/>
              </a:spcBef>
              <a:spcAft>
                <a:spcPts val="0"/>
              </a:spcAft>
              <a:buNone/>
            </a:pPr>
            <a:r>
              <a:rPr lang="zh-CN" altLang="en-US" sz="2800" b="1" i="0" u="none" strike="noStrike" kern="1200" cap="none" spc="0" baseline="0">
                <a:solidFill>
                  <a:srgbClr val="00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接收端，接收端利用多路分配器分时将数据分配</a:t>
            </a:r>
            <a:endParaRPr lang="en-US" altLang="zh-CN" sz="2800" b="1" i="0" u="none" strike="noStrike" kern="1200" cap="none" spc="0" baseline="0">
              <a:solidFill>
                <a:srgbClr val="00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a:p>
            <a:pPr marL="0" indent="0" algn="l" eaLnBrk="1" latinLnBrk="0" hangingPunct="1">
              <a:lnSpc>
                <a:spcPct val="110000"/>
              </a:lnSpc>
              <a:spcBef>
                <a:spcPts val="0"/>
              </a:spcBef>
              <a:spcAft>
                <a:spcPts val="0"/>
              </a:spcAft>
              <a:buNone/>
            </a:pPr>
            <a:r>
              <a:rPr lang="zh-CN" altLang="en-US" sz="2800" b="1" i="0" u="none" strike="noStrike" kern="1200" cap="none" spc="0" baseline="0">
                <a:solidFill>
                  <a:srgbClr val="00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给各路接收端，其原理如图所示。</a:t>
            </a:r>
            <a:endParaRPr lang="zh-CN" altLang="en-US" sz="2800" b="1" i="0" u="none" strike="noStrike" kern="1200" cap="none" spc="0" baseline="0">
              <a:solidFill>
                <a:srgbClr val="00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3878" name="矩形"/>
          <p:cNvSpPr>
            <a:spLocks/>
          </p:cNvSpPr>
          <p:nvPr/>
        </p:nvSpPr>
        <p:spPr>
          <a:xfrm flipH="1" rot="0">
            <a:off x="6750050" y="2951163"/>
            <a:ext cx="184148" cy="381000"/>
          </a:xfrm>
          <a:prstGeom prst="rect"/>
          <a:noFill/>
          <a:ln w="9525" cmpd="sng" cap="flat">
            <a:noFill/>
            <a:prstDash val="solid"/>
            <a:round/>
          </a:ln>
        </p:spPr>
      </p:sp>
      <p:sp>
        <p:nvSpPr>
          <p:cNvPr id="3879" name="矩形"/>
          <p:cNvSpPr>
            <a:spLocks/>
          </p:cNvSpPr>
          <p:nvPr/>
        </p:nvSpPr>
        <p:spPr>
          <a:xfrm rot="0">
            <a:off x="3429000" y="3211513"/>
            <a:ext cx="184149" cy="381000"/>
          </a:xfrm>
          <a:prstGeom prst="rect"/>
          <a:noFill/>
          <a:ln w="9525" cmpd="sng" cap="flat">
            <a:noFill/>
            <a:prstDash val="solid"/>
            <a:round/>
          </a:ln>
        </p:spPr>
      </p:sp>
      <p:sp>
        <p:nvSpPr>
          <p:cNvPr id="3880" name="矩形"/>
          <p:cNvSpPr>
            <a:spLocks/>
          </p:cNvSpPr>
          <p:nvPr/>
        </p:nvSpPr>
        <p:spPr>
          <a:xfrm rot="0">
            <a:off x="2819400" y="3211513"/>
            <a:ext cx="184149" cy="381000"/>
          </a:xfrm>
          <a:prstGeom prst="rect"/>
          <a:noFill/>
          <a:ln w="9525" cmpd="sng" cap="flat">
            <a:noFill/>
            <a:prstDash val="solid"/>
            <a:round/>
          </a:ln>
        </p:spPr>
      </p:sp>
      <p:sp>
        <p:nvSpPr>
          <p:cNvPr id="3881" name="矩形"/>
          <p:cNvSpPr>
            <a:spLocks/>
          </p:cNvSpPr>
          <p:nvPr/>
        </p:nvSpPr>
        <p:spPr>
          <a:xfrm rot="0">
            <a:off x="3352800" y="3124200"/>
            <a:ext cx="609600" cy="381000"/>
          </a:xfrm>
          <a:prstGeom prst="rect"/>
          <a:noFill/>
          <a:ln w="9525" cmpd="sng" cap="flat">
            <a:noFill/>
            <a:prstDash val="solid"/>
            <a:round/>
          </a:ln>
        </p:spPr>
      </p:sp>
      <p:sp>
        <p:nvSpPr>
          <p:cNvPr id="3882" name="矩形"/>
          <p:cNvSpPr>
            <a:spLocks/>
          </p:cNvSpPr>
          <p:nvPr/>
        </p:nvSpPr>
        <p:spPr>
          <a:xfrm rot="0">
            <a:off x="2819400" y="3219450"/>
            <a:ext cx="184149" cy="381000"/>
          </a:xfrm>
          <a:prstGeom prst="rect"/>
          <a:noFill/>
          <a:ln w="9525" cmpd="sng" cap="flat">
            <a:noFill/>
            <a:prstDash val="solid"/>
            <a:round/>
          </a:ln>
        </p:spPr>
      </p:sp>
      <p:sp>
        <p:nvSpPr>
          <p:cNvPr id="3883" name="矩形"/>
          <p:cNvSpPr>
            <a:spLocks/>
          </p:cNvSpPr>
          <p:nvPr/>
        </p:nvSpPr>
        <p:spPr>
          <a:xfrm flipH="1" rot="0">
            <a:off x="6750050" y="2874963"/>
            <a:ext cx="184148" cy="381000"/>
          </a:xfrm>
          <a:prstGeom prst="rect"/>
          <a:noFill/>
          <a:ln w="9525" cmpd="sng" cap="flat">
            <a:noFill/>
            <a:prstDash val="solid"/>
            <a:round/>
          </a:ln>
        </p:spPr>
      </p:sp>
      <p:sp>
        <p:nvSpPr>
          <p:cNvPr id="3884" name="矩形"/>
          <p:cNvSpPr>
            <a:spLocks/>
          </p:cNvSpPr>
          <p:nvPr/>
        </p:nvSpPr>
        <p:spPr>
          <a:xfrm rot="0">
            <a:off x="3429000" y="3135312"/>
            <a:ext cx="184149" cy="381000"/>
          </a:xfrm>
          <a:prstGeom prst="rect"/>
          <a:noFill/>
          <a:ln w="9525" cmpd="sng" cap="flat">
            <a:noFill/>
            <a:prstDash val="solid"/>
            <a:round/>
          </a:ln>
        </p:spPr>
      </p:sp>
      <p:sp>
        <p:nvSpPr>
          <p:cNvPr id="3885" name="矩形"/>
          <p:cNvSpPr>
            <a:spLocks/>
          </p:cNvSpPr>
          <p:nvPr/>
        </p:nvSpPr>
        <p:spPr>
          <a:xfrm rot="0">
            <a:off x="2819400" y="3135312"/>
            <a:ext cx="184149" cy="381000"/>
          </a:xfrm>
          <a:prstGeom prst="rect"/>
          <a:noFill/>
          <a:ln w="9525" cmpd="sng" cap="flat">
            <a:noFill/>
            <a:prstDash val="solid"/>
            <a:round/>
          </a:ln>
        </p:spPr>
      </p:sp>
      <p:sp>
        <p:nvSpPr>
          <p:cNvPr id="3886" name="矩形"/>
          <p:cNvSpPr>
            <a:spLocks/>
          </p:cNvSpPr>
          <p:nvPr/>
        </p:nvSpPr>
        <p:spPr>
          <a:xfrm rot="0">
            <a:off x="2819400" y="3143249"/>
            <a:ext cx="184149" cy="381000"/>
          </a:xfrm>
          <a:prstGeom prst="rect"/>
          <a:noFill/>
          <a:ln w="9525" cmpd="sng" cap="flat">
            <a:noFill/>
            <a:prstDash val="solid"/>
            <a:round/>
          </a:ln>
        </p:spPr>
      </p:sp>
      <p:sp>
        <p:nvSpPr>
          <p:cNvPr id="3887" name="圆角矩形标注" descr="40%"/>
          <p:cNvSpPr>
            <a:spLocks/>
          </p:cNvSpPr>
          <p:nvPr/>
        </p:nvSpPr>
        <p:spPr>
          <a:xfrm rot="0">
            <a:off x="3810000" y="5638800"/>
            <a:ext cx="1066800" cy="533400"/>
          </a:xfrm>
          <a:prstGeom prst="wedgeRoundRectCallout">
            <a:avLst>
              <a:gd name="adj1" fmla="val -159375"/>
              <a:gd name="adj2" fmla="val -50287"/>
              <a:gd name="adj3" fmla="val 16667"/>
            </a:avLst>
          </a:prstGeom>
          <a:pattFill prst="pct40">
            <a:fgClr>
              <a:srgbClr val="FFCCCC"/>
            </a:fgClr>
            <a:bgClr>
              <a:srgbClr val="FFFFFF"/>
            </a:bgClr>
          </a:pattFill>
          <a:ln w="28575" cmpd="sng" cap="flat">
            <a:solidFill>
              <a:srgbClr val="FF3300"/>
            </a:solidFill>
            <a:prstDash val="solid"/>
            <a:miter/>
          </a:ln>
        </p:spPr>
        <p:txBody>
          <a:bodyPr vert="horz" wrap="none" lIns="91440" tIns="45720" rIns="91440" bIns="45720" anchor="ctr" anchorCtr="0">
            <a:prstTxWarp prst="textNoShape"/>
          </a:bodyPr>
          <a:lstStyle/>
          <a:p>
            <a:pPr marL="0" indent="0" algn="ctr">
              <a:lnSpc>
                <a:spcPct val="100000"/>
              </a:lnSpc>
              <a:spcBef>
                <a:spcPct val="50000"/>
              </a:spcBef>
              <a:spcAft>
                <a:spcPts val="0"/>
              </a:spcAft>
              <a:buNone/>
            </a:pPr>
            <a:r>
              <a:rPr lang="zh-CN" altLang="en-US" sz="1800" b="1" i="0" u="none" strike="noStrike" kern="1200" cap="none" spc="0" baseline="0">
                <a:solidFill>
                  <a:schemeClr val="accent2"/>
                </a:solidFill>
                <a:effectLst>
                  <a:outerShdw sx="100000" sy="100000" blurRad="38100" dir="2700000" dist="38100" algn="tl">
                    <a:srgbClr val="C0C0C0"/>
                  </a:outerShdw>
                </a:effectLst>
                <a:latin typeface="Times New Roman" pitchFamily="0" charset="0"/>
                <a:ea typeface="宋体" pitchFamily="0" charset="0"/>
                <a:cs typeface="Calibri" pitchFamily="0" charset="0"/>
              </a:rPr>
              <a:t>使能端</a:t>
            </a:r>
            <a:endParaRPr lang="zh-CN" altLang="en-US" sz="1800" b="1" i="0" u="none" strike="noStrike" kern="1200" cap="none" spc="0" baseline="0">
              <a:solidFill>
                <a:schemeClr val="accent2"/>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3888" name="矩形"/>
          <p:cNvSpPr>
            <a:spLocks/>
          </p:cNvSpPr>
          <p:nvPr/>
        </p:nvSpPr>
        <p:spPr>
          <a:xfrm rot="0">
            <a:off x="762000" y="5638800"/>
            <a:ext cx="1371374" cy="386714"/>
          </a:xfrm>
          <a:prstGeom prst="rect"/>
          <a:noFill/>
          <a:ln w="28575" cmpd="sng" cap="flat">
            <a:solidFill>
              <a:srgbClr val="000099"/>
            </a:solid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1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多路选择器</a:t>
            </a:r>
            <a:endParaRPr lang="zh-CN" altLang="en-US" sz="1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3889" name="矩形"/>
          <p:cNvSpPr>
            <a:spLocks/>
          </p:cNvSpPr>
          <p:nvPr/>
        </p:nvSpPr>
        <p:spPr>
          <a:xfrm rot="0">
            <a:off x="6629400" y="5638800"/>
            <a:ext cx="1371373" cy="386714"/>
          </a:xfrm>
          <a:prstGeom prst="rect"/>
          <a:noFill/>
          <a:ln w="28575" cmpd="sng" cap="flat">
            <a:solidFill>
              <a:srgbClr val="000099"/>
            </a:solid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1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rPr>
              <a:t>多路分配器</a:t>
            </a:r>
            <a:endParaRPr lang="zh-CN" altLang="en-US" sz="1800" b="1" i="0" u="none" strike="noStrike" kern="1200" cap="none" spc="0" baseline="0">
              <a:solidFill>
                <a:srgbClr val="CC0000"/>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grpSp>
        <p:nvGrpSpPr>
          <p:cNvPr id="3962" name="组合"/>
          <p:cNvGrpSpPr>
            <a:grpSpLocks/>
          </p:cNvGrpSpPr>
          <p:nvPr/>
        </p:nvGrpSpPr>
        <p:grpSpPr>
          <a:xfrm>
            <a:off x="632168" y="3429000"/>
            <a:ext cx="7759355" cy="2772727"/>
            <a:chOff x="632168" y="3429000"/>
            <a:chExt cx="7759355" cy="2772727"/>
          </a:xfrm>
        </p:grpSpPr>
        <p:sp>
          <p:nvSpPr>
            <p:cNvPr id="3890" name="矩形"/>
            <p:cNvSpPr>
              <a:spLocks/>
            </p:cNvSpPr>
            <p:nvPr/>
          </p:nvSpPr>
          <p:spPr>
            <a:xfrm rot="0">
              <a:off x="632168" y="4267200"/>
              <a:ext cx="588619" cy="1167914"/>
            </a:xfrm>
            <a:prstGeom prst="rect"/>
            <a:noFill/>
            <a:ln w="9525" cmpd="sng" cap="flat">
              <a:noFill/>
              <a:prstDash val="solid"/>
              <a:miter/>
            </a:ln>
          </p:spPr>
          <p:txBody>
            <a:bodyPr vert="eaVert"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发送端</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3891" name="矩形"/>
            <p:cNvSpPr>
              <a:spLocks/>
            </p:cNvSpPr>
            <p:nvPr/>
          </p:nvSpPr>
          <p:spPr>
            <a:xfrm rot="0">
              <a:off x="7802905" y="4343400"/>
              <a:ext cx="588619" cy="1167913"/>
            </a:xfrm>
            <a:prstGeom prst="rect"/>
            <a:noFill/>
            <a:ln w="9525" cmpd="sng" cap="flat">
              <a:noFill/>
              <a:prstDash val="solid"/>
              <a:miter/>
            </a:ln>
          </p:spPr>
          <p:txBody>
            <a:bodyPr vert="eaVert"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接收端</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grpSp>
          <p:nvGrpSpPr>
            <p:cNvPr id="3895" name="组合"/>
            <p:cNvGrpSpPr>
              <a:grpSpLocks/>
            </p:cNvGrpSpPr>
            <p:nvPr/>
          </p:nvGrpSpPr>
          <p:grpSpPr>
            <a:xfrm>
              <a:off x="4800600" y="4495800"/>
              <a:ext cx="1454149" cy="455611"/>
              <a:chOff x="4800600" y="4495800"/>
              <a:chExt cx="1454149" cy="455611"/>
            </a:xfrm>
          </p:grpSpPr>
          <p:sp>
            <p:nvSpPr>
              <p:cNvPr id="3892" name="椭圆"/>
              <p:cNvSpPr>
                <a:spLocks/>
              </p:cNvSpPr>
              <p:nvPr/>
            </p:nvSpPr>
            <p:spPr>
              <a:xfrm flipH="1" rot="0">
                <a:off x="5673724" y="4821238"/>
                <a:ext cx="144462" cy="130174"/>
              </a:xfrm>
              <a:prstGeom prst="ellipse"/>
              <a:noFill/>
              <a:ln w="28575" cmpd="sng" cap="flat">
                <a:solidFill>
                  <a:srgbClr val="333300"/>
                </a:solidFill>
                <a:prstDash val="solid"/>
                <a:round/>
              </a:ln>
            </p:spPr>
          </p:sp>
          <p:sp>
            <p:nvSpPr>
              <p:cNvPr id="3893" name="直线"/>
              <p:cNvSpPr>
                <a:spLocks/>
              </p:cNvSpPr>
              <p:nvPr/>
            </p:nvSpPr>
            <p:spPr>
              <a:xfrm flipH="1" rot="0">
                <a:off x="4800600" y="4886325"/>
                <a:ext cx="873125" cy="0"/>
              </a:xfrm>
              <a:prstGeom prst="line"/>
              <a:noFill/>
              <a:ln w="28575" cmpd="sng" cap="flat">
                <a:solidFill>
                  <a:srgbClr val="333300"/>
                </a:solidFill>
                <a:prstDash val="solid"/>
                <a:round/>
                <a:headEnd type="triangle" w="med" len="med"/>
              </a:ln>
            </p:spPr>
          </p:sp>
          <p:sp>
            <p:nvSpPr>
              <p:cNvPr id="3894" name="直线"/>
              <p:cNvSpPr>
                <a:spLocks/>
              </p:cNvSpPr>
              <p:nvPr/>
            </p:nvSpPr>
            <p:spPr>
              <a:xfrm flipV="1" rot="0">
                <a:off x="5818187" y="4495800"/>
                <a:ext cx="436562" cy="325437"/>
              </a:xfrm>
              <a:prstGeom prst="line"/>
              <a:noFill/>
              <a:ln w="28575" cmpd="sng" cap="flat">
                <a:solidFill>
                  <a:srgbClr val="333300"/>
                </a:solidFill>
                <a:prstDash val="solid"/>
                <a:round/>
                <a:tailEnd type="triangle" w="med" len="med"/>
              </a:ln>
            </p:spPr>
          </p:sp>
        </p:grpSp>
        <p:sp>
          <p:nvSpPr>
            <p:cNvPr id="3896" name="矩形"/>
            <p:cNvSpPr>
              <a:spLocks/>
            </p:cNvSpPr>
            <p:nvPr/>
          </p:nvSpPr>
          <p:spPr>
            <a:xfrm flipH="1" rot="0">
              <a:off x="4953000" y="4419600"/>
              <a:ext cx="3810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accent2"/>
                  </a:solidFill>
                  <a:latin typeface="Times New Roman" pitchFamily="0" charset="0"/>
                  <a:ea typeface="宋体" pitchFamily="0" charset="0"/>
                  <a:cs typeface="宋体" pitchFamily="0" charset="0"/>
                </a:rPr>
                <a:t>I</a:t>
              </a:r>
              <a:endParaRPr lang="zh-CN" altLang="en-US" sz="2400" b="1" i="1" u="none" strike="noStrike" kern="1200" cap="none" spc="0" baseline="0">
                <a:solidFill>
                  <a:schemeClr val="accent2"/>
                </a:solidFill>
                <a:latin typeface="Times New Roman" pitchFamily="0" charset="0"/>
                <a:ea typeface="宋体" pitchFamily="0" charset="0"/>
                <a:cs typeface="宋体" pitchFamily="0" charset="0"/>
              </a:endParaRPr>
            </a:p>
          </p:txBody>
        </p:sp>
        <p:sp>
          <p:nvSpPr>
            <p:cNvPr id="3897" name="矩形"/>
            <p:cNvSpPr>
              <a:spLocks/>
            </p:cNvSpPr>
            <p:nvPr/>
          </p:nvSpPr>
          <p:spPr>
            <a:xfrm rot="0">
              <a:off x="2209800" y="4283075"/>
              <a:ext cx="1143000" cy="1279524"/>
            </a:xfrm>
            <a:prstGeom prst="rect"/>
            <a:noFill/>
            <a:ln w="28575" cmpd="sng" cap="flat">
              <a:solidFill>
                <a:srgbClr val="333300"/>
              </a:solidFill>
              <a:prstDash val="solid"/>
              <a:miter/>
            </a:ln>
          </p:spPr>
        </p:sp>
        <p:grpSp>
          <p:nvGrpSpPr>
            <p:cNvPr id="3910" name="组合"/>
            <p:cNvGrpSpPr>
              <a:grpSpLocks/>
            </p:cNvGrpSpPr>
            <p:nvPr/>
          </p:nvGrpSpPr>
          <p:grpSpPr>
            <a:xfrm>
              <a:off x="1600200" y="4419600"/>
              <a:ext cx="1069973" cy="990599"/>
              <a:chOff x="1600200" y="4419600"/>
              <a:chExt cx="1069973" cy="990599"/>
            </a:xfrm>
          </p:grpSpPr>
          <p:sp>
            <p:nvSpPr>
              <p:cNvPr id="3898" name="直线"/>
              <p:cNvSpPr>
                <a:spLocks/>
              </p:cNvSpPr>
              <p:nvPr/>
            </p:nvSpPr>
            <p:spPr>
              <a:xfrm rot="0">
                <a:off x="1701413" y="4477870"/>
                <a:ext cx="866433" cy="0"/>
              </a:xfrm>
              <a:prstGeom prst="line"/>
              <a:noFill/>
              <a:ln w="28575" cmpd="sng" cap="flat">
                <a:solidFill>
                  <a:srgbClr val="333300"/>
                </a:solidFill>
                <a:prstDash val="solid"/>
                <a:round/>
              </a:ln>
            </p:spPr>
          </p:sp>
          <p:sp>
            <p:nvSpPr>
              <p:cNvPr id="3899" name="直线"/>
              <p:cNvSpPr>
                <a:spLocks/>
              </p:cNvSpPr>
              <p:nvPr/>
            </p:nvSpPr>
            <p:spPr>
              <a:xfrm rot="0">
                <a:off x="1701413" y="4769223"/>
                <a:ext cx="866433" cy="0"/>
              </a:xfrm>
              <a:prstGeom prst="line"/>
              <a:noFill/>
              <a:ln w="28575" cmpd="sng" cap="flat">
                <a:solidFill>
                  <a:srgbClr val="333300"/>
                </a:solidFill>
                <a:prstDash val="solid"/>
                <a:round/>
              </a:ln>
            </p:spPr>
          </p:sp>
          <p:sp>
            <p:nvSpPr>
              <p:cNvPr id="3900" name="直线"/>
              <p:cNvSpPr>
                <a:spLocks/>
              </p:cNvSpPr>
              <p:nvPr/>
            </p:nvSpPr>
            <p:spPr>
              <a:xfrm rot="0">
                <a:off x="1701413" y="5060575"/>
                <a:ext cx="866433" cy="0"/>
              </a:xfrm>
              <a:prstGeom prst="line"/>
              <a:noFill/>
              <a:ln w="28575" cmpd="sng" cap="flat">
                <a:solidFill>
                  <a:srgbClr val="333300"/>
                </a:solidFill>
                <a:prstDash val="solid"/>
                <a:round/>
              </a:ln>
            </p:spPr>
          </p:sp>
          <p:sp>
            <p:nvSpPr>
              <p:cNvPr id="3901" name="直线"/>
              <p:cNvSpPr>
                <a:spLocks/>
              </p:cNvSpPr>
              <p:nvPr/>
            </p:nvSpPr>
            <p:spPr>
              <a:xfrm rot="0">
                <a:off x="1701413" y="5351929"/>
                <a:ext cx="866433" cy="0"/>
              </a:xfrm>
              <a:prstGeom prst="line"/>
              <a:noFill/>
              <a:ln w="28575" cmpd="sng" cap="flat">
                <a:solidFill>
                  <a:srgbClr val="333300"/>
                </a:solidFill>
                <a:prstDash val="solid"/>
                <a:round/>
              </a:ln>
            </p:spPr>
          </p:sp>
          <p:sp>
            <p:nvSpPr>
              <p:cNvPr id="3902" name="椭圆"/>
              <p:cNvSpPr>
                <a:spLocks/>
              </p:cNvSpPr>
              <p:nvPr/>
            </p:nvSpPr>
            <p:spPr>
              <a:xfrm rot="0">
                <a:off x="1600200" y="4419600"/>
                <a:ext cx="101213" cy="115119"/>
              </a:xfrm>
              <a:prstGeom prst="ellipse"/>
              <a:noFill/>
              <a:ln w="28575" cmpd="sng" cap="flat">
                <a:solidFill>
                  <a:srgbClr val="333300"/>
                </a:solidFill>
                <a:prstDash val="solid"/>
                <a:round/>
              </a:ln>
            </p:spPr>
          </p:sp>
          <p:sp>
            <p:nvSpPr>
              <p:cNvPr id="3903" name="椭圆"/>
              <p:cNvSpPr>
                <a:spLocks/>
              </p:cNvSpPr>
              <p:nvPr/>
            </p:nvSpPr>
            <p:spPr>
              <a:xfrm rot="0">
                <a:off x="1600200" y="4710953"/>
                <a:ext cx="101213" cy="116541"/>
              </a:xfrm>
              <a:prstGeom prst="ellipse"/>
              <a:noFill/>
              <a:ln w="28575" cmpd="sng" cap="flat">
                <a:solidFill>
                  <a:srgbClr val="333300"/>
                </a:solidFill>
                <a:prstDash val="solid"/>
                <a:round/>
              </a:ln>
            </p:spPr>
          </p:sp>
          <p:sp>
            <p:nvSpPr>
              <p:cNvPr id="3904" name="椭圆"/>
              <p:cNvSpPr>
                <a:spLocks/>
              </p:cNvSpPr>
              <p:nvPr/>
            </p:nvSpPr>
            <p:spPr>
              <a:xfrm rot="0">
                <a:off x="1600200" y="5003726"/>
                <a:ext cx="101213" cy="115119"/>
              </a:xfrm>
              <a:prstGeom prst="ellipse"/>
              <a:noFill/>
              <a:ln w="28575" cmpd="sng" cap="flat">
                <a:solidFill>
                  <a:srgbClr val="333300"/>
                </a:solidFill>
                <a:prstDash val="solid"/>
                <a:round/>
              </a:ln>
            </p:spPr>
          </p:sp>
          <p:sp>
            <p:nvSpPr>
              <p:cNvPr id="3905" name="椭圆"/>
              <p:cNvSpPr>
                <a:spLocks/>
              </p:cNvSpPr>
              <p:nvPr/>
            </p:nvSpPr>
            <p:spPr>
              <a:xfrm rot="0">
                <a:off x="1600200" y="5293658"/>
                <a:ext cx="101213" cy="116541"/>
              </a:xfrm>
              <a:prstGeom prst="ellipse"/>
              <a:noFill/>
              <a:ln w="28575" cmpd="sng" cap="flat">
                <a:solidFill>
                  <a:srgbClr val="333300"/>
                </a:solidFill>
                <a:prstDash val="solid"/>
                <a:round/>
              </a:ln>
            </p:spPr>
          </p:sp>
          <p:sp>
            <p:nvSpPr>
              <p:cNvPr id="3906" name="椭圆"/>
              <p:cNvSpPr>
                <a:spLocks/>
              </p:cNvSpPr>
              <p:nvPr/>
            </p:nvSpPr>
            <p:spPr>
              <a:xfrm rot="0">
                <a:off x="2567848" y="4419600"/>
                <a:ext cx="102325" cy="115119"/>
              </a:xfrm>
              <a:prstGeom prst="ellipse"/>
              <a:noFill/>
              <a:ln w="28575" cmpd="sng" cap="flat">
                <a:solidFill>
                  <a:srgbClr val="333300"/>
                </a:solidFill>
                <a:prstDash val="solid"/>
                <a:round/>
              </a:ln>
            </p:spPr>
          </p:sp>
          <p:sp>
            <p:nvSpPr>
              <p:cNvPr id="3907" name="椭圆"/>
              <p:cNvSpPr>
                <a:spLocks/>
              </p:cNvSpPr>
              <p:nvPr/>
            </p:nvSpPr>
            <p:spPr>
              <a:xfrm rot="0">
                <a:off x="2567848" y="5293658"/>
                <a:ext cx="102325" cy="116541"/>
              </a:xfrm>
              <a:prstGeom prst="ellipse"/>
              <a:noFill/>
              <a:ln w="28575" cmpd="sng" cap="flat">
                <a:solidFill>
                  <a:srgbClr val="333300"/>
                </a:solidFill>
                <a:prstDash val="solid"/>
                <a:round/>
              </a:ln>
            </p:spPr>
          </p:sp>
          <p:sp>
            <p:nvSpPr>
              <p:cNvPr id="3908" name="椭圆"/>
              <p:cNvSpPr>
                <a:spLocks/>
              </p:cNvSpPr>
              <p:nvPr/>
            </p:nvSpPr>
            <p:spPr>
              <a:xfrm rot="0">
                <a:off x="2567848" y="5003726"/>
                <a:ext cx="102325" cy="115119"/>
              </a:xfrm>
              <a:prstGeom prst="ellipse"/>
              <a:noFill/>
              <a:ln w="28575" cmpd="sng" cap="flat">
                <a:solidFill>
                  <a:srgbClr val="333300"/>
                </a:solidFill>
                <a:prstDash val="solid"/>
                <a:round/>
              </a:ln>
            </p:spPr>
          </p:sp>
          <p:sp>
            <p:nvSpPr>
              <p:cNvPr id="3909" name="椭圆"/>
              <p:cNvSpPr>
                <a:spLocks/>
              </p:cNvSpPr>
              <p:nvPr/>
            </p:nvSpPr>
            <p:spPr>
              <a:xfrm rot="0">
                <a:off x="2567848" y="4710953"/>
                <a:ext cx="102325" cy="116541"/>
              </a:xfrm>
              <a:prstGeom prst="ellipse"/>
              <a:noFill/>
              <a:ln w="28575" cmpd="sng" cap="flat">
                <a:solidFill>
                  <a:srgbClr val="333300"/>
                </a:solidFill>
                <a:prstDash val="solid"/>
                <a:round/>
              </a:ln>
            </p:spPr>
          </p:sp>
        </p:grpSp>
        <p:grpSp>
          <p:nvGrpSpPr>
            <p:cNvPr id="3913" name="组合"/>
            <p:cNvGrpSpPr>
              <a:grpSpLocks/>
            </p:cNvGrpSpPr>
            <p:nvPr/>
          </p:nvGrpSpPr>
          <p:grpSpPr>
            <a:xfrm>
              <a:off x="2743200" y="5562600"/>
              <a:ext cx="144461" cy="387348"/>
              <a:chOff x="2743200" y="5562600"/>
              <a:chExt cx="144461" cy="387348"/>
            </a:xfrm>
          </p:grpSpPr>
          <p:sp>
            <p:nvSpPr>
              <p:cNvPr id="3911" name="直线"/>
              <p:cNvSpPr>
                <a:spLocks/>
              </p:cNvSpPr>
              <p:nvPr/>
            </p:nvSpPr>
            <p:spPr>
              <a:xfrm rot="0">
                <a:off x="2814637" y="5562600"/>
                <a:ext cx="0" cy="257175"/>
              </a:xfrm>
              <a:prstGeom prst="line"/>
              <a:noFill/>
              <a:ln w="28575" cmpd="sng" cap="flat">
                <a:solidFill>
                  <a:srgbClr val="333300"/>
                </a:solidFill>
                <a:prstDash val="solid"/>
                <a:round/>
              </a:ln>
            </p:spPr>
          </p:sp>
          <p:sp>
            <p:nvSpPr>
              <p:cNvPr id="3912" name="椭圆"/>
              <p:cNvSpPr>
                <a:spLocks/>
              </p:cNvSpPr>
              <p:nvPr/>
            </p:nvSpPr>
            <p:spPr>
              <a:xfrm rot="0">
                <a:off x="2743200" y="5819775"/>
                <a:ext cx="144461" cy="130173"/>
              </a:xfrm>
              <a:prstGeom prst="ellipse"/>
              <a:noFill/>
              <a:ln w="28575" cmpd="sng" cap="flat">
                <a:solidFill>
                  <a:srgbClr val="333300"/>
                </a:solidFill>
                <a:prstDash val="solid"/>
                <a:round/>
              </a:ln>
            </p:spPr>
          </p:sp>
        </p:grpSp>
        <p:grpSp>
          <p:nvGrpSpPr>
            <p:cNvPr id="3917" name="组合"/>
            <p:cNvGrpSpPr>
              <a:grpSpLocks/>
            </p:cNvGrpSpPr>
            <p:nvPr/>
          </p:nvGrpSpPr>
          <p:grpSpPr>
            <a:xfrm>
              <a:off x="2666999" y="4495800"/>
              <a:ext cx="1454150" cy="457200"/>
              <a:chOff x="2666999" y="4495800"/>
              <a:chExt cx="1454150" cy="457200"/>
            </a:xfrm>
          </p:grpSpPr>
          <p:sp>
            <p:nvSpPr>
              <p:cNvPr id="3914" name="椭圆"/>
              <p:cNvSpPr>
                <a:spLocks/>
              </p:cNvSpPr>
              <p:nvPr/>
            </p:nvSpPr>
            <p:spPr>
              <a:xfrm rot="0">
                <a:off x="3103562" y="4822825"/>
                <a:ext cx="146049" cy="130174"/>
              </a:xfrm>
              <a:prstGeom prst="ellipse"/>
              <a:noFill/>
              <a:ln w="28575" cmpd="sng" cap="flat">
                <a:solidFill>
                  <a:srgbClr val="333300"/>
                </a:solidFill>
                <a:prstDash val="solid"/>
                <a:round/>
              </a:ln>
            </p:spPr>
          </p:sp>
          <p:sp>
            <p:nvSpPr>
              <p:cNvPr id="3915" name="直线"/>
              <p:cNvSpPr>
                <a:spLocks/>
              </p:cNvSpPr>
              <p:nvPr/>
            </p:nvSpPr>
            <p:spPr>
              <a:xfrm rot="0">
                <a:off x="3249612" y="4887912"/>
                <a:ext cx="871537" cy="0"/>
              </a:xfrm>
              <a:prstGeom prst="line"/>
              <a:noFill/>
              <a:ln w="28575" cmpd="sng" cap="flat">
                <a:solidFill>
                  <a:srgbClr val="333300"/>
                </a:solidFill>
                <a:prstDash val="solid"/>
                <a:round/>
                <a:tailEnd type="triangle" w="med" len="med"/>
              </a:ln>
            </p:spPr>
          </p:sp>
          <p:sp>
            <p:nvSpPr>
              <p:cNvPr id="3916" name="直线"/>
              <p:cNvSpPr>
                <a:spLocks/>
              </p:cNvSpPr>
              <p:nvPr/>
            </p:nvSpPr>
            <p:spPr>
              <a:xfrm flipH="1" flipV="1" rot="0">
                <a:off x="2666999" y="4495800"/>
                <a:ext cx="436562" cy="327025"/>
              </a:xfrm>
              <a:prstGeom prst="line"/>
              <a:noFill/>
              <a:ln w="28575" cmpd="sng" cap="flat">
                <a:solidFill>
                  <a:srgbClr val="333300"/>
                </a:solidFill>
                <a:prstDash val="solid"/>
                <a:round/>
                <a:tailEnd type="triangle" w="med" len="med"/>
              </a:ln>
            </p:spPr>
          </p:sp>
        </p:grpSp>
        <p:sp>
          <p:nvSpPr>
            <p:cNvPr id="3918" name="矩形"/>
            <p:cNvSpPr>
              <a:spLocks/>
            </p:cNvSpPr>
            <p:nvPr/>
          </p:nvSpPr>
          <p:spPr>
            <a:xfrm rot="0">
              <a:off x="3505199" y="4419600"/>
              <a:ext cx="3810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accent2"/>
                  </a:solidFill>
                  <a:latin typeface="Times New Roman" pitchFamily="0" charset="0"/>
                  <a:ea typeface="宋体" pitchFamily="0" charset="0"/>
                  <a:cs typeface="宋体" pitchFamily="0" charset="0"/>
                </a:rPr>
                <a:t>Y</a:t>
              </a:r>
              <a:endParaRPr lang="zh-CN" altLang="en-US" sz="2400" b="1" i="1" u="none" strike="noStrike" kern="1200" cap="none" spc="0" baseline="0">
                <a:solidFill>
                  <a:schemeClr val="accent2"/>
                </a:solidFill>
                <a:latin typeface="Times New Roman" pitchFamily="0" charset="0"/>
                <a:ea typeface="宋体" pitchFamily="0" charset="0"/>
                <a:cs typeface="宋体" pitchFamily="0" charset="0"/>
              </a:endParaRPr>
            </a:p>
          </p:txBody>
        </p:sp>
        <p:sp>
          <p:nvSpPr>
            <p:cNvPr id="3919" name="矩形"/>
            <p:cNvSpPr>
              <a:spLocks/>
            </p:cNvSpPr>
            <p:nvPr/>
          </p:nvSpPr>
          <p:spPr>
            <a:xfrm rot="0">
              <a:off x="1066800" y="5105400"/>
              <a:ext cx="582612"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1800" b="1" i="0" u="none" strike="noStrike" kern="1200" cap="none" spc="0" baseline="-25000">
                  <a:solidFill>
                    <a:srgbClr val="333300"/>
                  </a:solidFill>
                  <a:latin typeface="Times New Roman" pitchFamily="0" charset="0"/>
                  <a:ea typeface="宋体" pitchFamily="0" charset="0"/>
                  <a:cs typeface="Calibri" pitchFamily="0" charset="0"/>
                </a:rPr>
                <a:t>0</a:t>
              </a:r>
              <a:endParaRPr lang="zh-CN" altLang="en-US" sz="1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920" name="矩形"/>
            <p:cNvSpPr>
              <a:spLocks/>
            </p:cNvSpPr>
            <p:nvPr/>
          </p:nvSpPr>
          <p:spPr>
            <a:xfrm rot="0">
              <a:off x="1066800" y="4778375"/>
              <a:ext cx="582612" cy="35813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1800" b="1" i="0" u="none" strike="noStrike" kern="1200" cap="none" spc="0" baseline="-25000">
                  <a:solidFill>
                    <a:srgbClr val="333300"/>
                  </a:solidFill>
                  <a:latin typeface="Times New Roman" pitchFamily="0" charset="0"/>
                  <a:ea typeface="宋体" pitchFamily="0" charset="0"/>
                  <a:cs typeface="Calibri" pitchFamily="0" charset="0"/>
                </a:rPr>
                <a:t>1</a:t>
              </a:r>
              <a:endParaRPr lang="zh-CN" altLang="en-US" sz="1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921" name="矩形"/>
            <p:cNvSpPr>
              <a:spLocks/>
            </p:cNvSpPr>
            <p:nvPr/>
          </p:nvSpPr>
          <p:spPr>
            <a:xfrm rot="0">
              <a:off x="1066800" y="4503738"/>
              <a:ext cx="430791"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1800" b="1" i="0" u="none" strike="noStrike" kern="1200" cap="none" spc="0" baseline="-25000">
                  <a:solidFill>
                    <a:srgbClr val="333300"/>
                  </a:solidFill>
                  <a:latin typeface="Times New Roman" pitchFamily="0" charset="0"/>
                  <a:ea typeface="宋体" pitchFamily="0" charset="0"/>
                  <a:cs typeface="Calibri" pitchFamily="0" charset="0"/>
                </a:rPr>
                <a:t>2</a:t>
              </a:r>
              <a:endParaRPr lang="zh-CN" altLang="en-US" sz="1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922" name="矩形"/>
            <p:cNvSpPr>
              <a:spLocks/>
            </p:cNvSpPr>
            <p:nvPr/>
          </p:nvSpPr>
          <p:spPr>
            <a:xfrm rot="0">
              <a:off x="1066800" y="4178300"/>
              <a:ext cx="430791"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1800" b="1" i="0" u="none" strike="noStrike" kern="1200" cap="none" spc="0" baseline="-25000">
                  <a:solidFill>
                    <a:srgbClr val="333300"/>
                  </a:solidFill>
                  <a:latin typeface="Times New Roman" pitchFamily="0" charset="0"/>
                  <a:ea typeface="宋体" pitchFamily="0" charset="0"/>
                  <a:cs typeface="Calibri" pitchFamily="0" charset="0"/>
                </a:rPr>
                <a:t>3</a:t>
              </a:r>
              <a:endParaRPr lang="zh-CN" altLang="en-US" sz="1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923" name="矩形"/>
            <p:cNvSpPr>
              <a:spLocks/>
            </p:cNvSpPr>
            <p:nvPr/>
          </p:nvSpPr>
          <p:spPr>
            <a:xfrm rot="0">
              <a:off x="2895600" y="5638800"/>
              <a:ext cx="382587"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3366"/>
                  </a:solidFill>
                  <a:latin typeface="Times New Roman" pitchFamily="0" charset="0"/>
                  <a:ea typeface="宋体" pitchFamily="0" charset="0"/>
                  <a:cs typeface="Calibri" pitchFamily="0" charset="0"/>
                </a:rPr>
                <a:t>S</a:t>
              </a:r>
              <a:endParaRPr lang="zh-CN" altLang="en-US" sz="2800" b="1" i="0" u="none" strike="noStrike" kern="1200" cap="none" spc="0" baseline="-25000">
                <a:solidFill>
                  <a:srgbClr val="003366"/>
                </a:solidFill>
                <a:latin typeface="Times New Roman" pitchFamily="0" charset="0"/>
                <a:ea typeface="宋体" pitchFamily="0" charset="0"/>
                <a:cs typeface="Calibri" pitchFamily="0" charset="0"/>
              </a:endParaRPr>
            </a:p>
          </p:txBody>
        </p:sp>
        <p:grpSp>
          <p:nvGrpSpPr>
            <p:cNvPr id="3930" name="组合"/>
            <p:cNvGrpSpPr>
              <a:grpSpLocks/>
            </p:cNvGrpSpPr>
            <p:nvPr/>
          </p:nvGrpSpPr>
          <p:grpSpPr>
            <a:xfrm>
              <a:off x="2403475" y="3465513"/>
              <a:ext cx="1012824" cy="893760"/>
              <a:chOff x="2403475" y="3465513"/>
              <a:chExt cx="1012824" cy="893760"/>
            </a:xfrm>
          </p:grpSpPr>
          <p:sp>
            <p:nvSpPr>
              <p:cNvPr id="3924" name="直线"/>
              <p:cNvSpPr>
                <a:spLocks/>
              </p:cNvSpPr>
              <p:nvPr/>
            </p:nvSpPr>
            <p:spPr>
              <a:xfrm rot="0">
                <a:off x="2646362" y="4095750"/>
                <a:ext cx="0" cy="263524"/>
              </a:xfrm>
              <a:prstGeom prst="line"/>
              <a:noFill/>
              <a:ln w="28575" cmpd="sng" cap="flat">
                <a:solidFill>
                  <a:srgbClr val="333300"/>
                </a:solidFill>
                <a:prstDash val="solid"/>
                <a:round/>
              </a:ln>
            </p:spPr>
          </p:sp>
          <p:sp>
            <p:nvSpPr>
              <p:cNvPr id="3925" name="直线"/>
              <p:cNvSpPr>
                <a:spLocks/>
              </p:cNvSpPr>
              <p:nvPr/>
            </p:nvSpPr>
            <p:spPr>
              <a:xfrm rot="0">
                <a:off x="3155950" y="4095750"/>
                <a:ext cx="0" cy="263524"/>
              </a:xfrm>
              <a:prstGeom prst="line"/>
              <a:noFill/>
              <a:ln w="28575" cmpd="sng" cap="flat">
                <a:solidFill>
                  <a:srgbClr val="333300"/>
                </a:solidFill>
                <a:prstDash val="solid"/>
                <a:round/>
              </a:ln>
            </p:spPr>
          </p:sp>
          <p:sp>
            <p:nvSpPr>
              <p:cNvPr id="3926" name="椭圆"/>
              <p:cNvSpPr>
                <a:spLocks/>
              </p:cNvSpPr>
              <p:nvPr/>
            </p:nvSpPr>
            <p:spPr>
              <a:xfrm rot="0">
                <a:off x="2573336" y="3963987"/>
                <a:ext cx="146049" cy="131762"/>
              </a:xfrm>
              <a:prstGeom prst="ellipse"/>
              <a:noFill/>
              <a:ln w="28575" cmpd="sng" cap="flat">
                <a:solidFill>
                  <a:srgbClr val="333300"/>
                </a:solidFill>
                <a:prstDash val="solid"/>
                <a:round/>
              </a:ln>
            </p:spPr>
          </p:sp>
          <p:sp>
            <p:nvSpPr>
              <p:cNvPr id="3927" name="椭圆"/>
              <p:cNvSpPr>
                <a:spLocks/>
              </p:cNvSpPr>
              <p:nvPr/>
            </p:nvSpPr>
            <p:spPr>
              <a:xfrm rot="0">
                <a:off x="3082925" y="3963987"/>
                <a:ext cx="146049" cy="131762"/>
              </a:xfrm>
              <a:prstGeom prst="ellipse"/>
              <a:noFill/>
              <a:ln w="28575" cmpd="sng" cap="flat">
                <a:solidFill>
                  <a:srgbClr val="333300"/>
                </a:solidFill>
                <a:prstDash val="solid"/>
                <a:round/>
              </a:ln>
            </p:spPr>
          </p:sp>
          <p:sp>
            <p:nvSpPr>
              <p:cNvPr id="3928" name="矩形"/>
              <p:cNvSpPr>
                <a:spLocks/>
              </p:cNvSpPr>
              <p:nvPr/>
            </p:nvSpPr>
            <p:spPr>
              <a:xfrm rot="0">
                <a:off x="2878137" y="3478213"/>
                <a:ext cx="538162" cy="519111"/>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CC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CC00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CC0000"/>
                  </a:solidFill>
                  <a:latin typeface="Times New Roman" pitchFamily="0" charset="0"/>
                  <a:ea typeface="宋体" pitchFamily="0" charset="0"/>
                  <a:cs typeface="Calibri" pitchFamily="0" charset="0"/>
                </a:endParaRPr>
              </a:p>
            </p:txBody>
          </p:sp>
          <p:sp>
            <p:nvSpPr>
              <p:cNvPr id="3929" name="矩形"/>
              <p:cNvSpPr>
                <a:spLocks/>
              </p:cNvSpPr>
              <p:nvPr/>
            </p:nvSpPr>
            <p:spPr>
              <a:xfrm rot="0">
                <a:off x="2403475" y="3465513"/>
                <a:ext cx="538162" cy="519112"/>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CC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CC00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CC0000"/>
                  </a:solidFill>
                  <a:latin typeface="Times New Roman" pitchFamily="0" charset="0"/>
                  <a:ea typeface="宋体" pitchFamily="0" charset="0"/>
                  <a:cs typeface="Calibri" pitchFamily="0" charset="0"/>
                </a:endParaRPr>
              </a:p>
            </p:txBody>
          </p:sp>
        </p:grpSp>
        <p:sp>
          <p:nvSpPr>
            <p:cNvPr id="3931" name="直线"/>
            <p:cNvSpPr>
              <a:spLocks/>
            </p:cNvSpPr>
            <p:nvPr/>
          </p:nvSpPr>
          <p:spPr>
            <a:xfrm rot="0">
              <a:off x="4114800" y="4876800"/>
              <a:ext cx="762000" cy="0"/>
            </a:xfrm>
            <a:prstGeom prst="line"/>
            <a:noFill/>
            <a:ln w="38100" cmpd="sng" cap="flat">
              <a:solidFill>
                <a:srgbClr val="FF3300"/>
              </a:solidFill>
              <a:prstDash val="dash"/>
              <a:round/>
            </a:ln>
          </p:spPr>
        </p:sp>
        <p:sp>
          <p:nvSpPr>
            <p:cNvPr id="3932" name="矩形"/>
            <p:cNvSpPr>
              <a:spLocks/>
            </p:cNvSpPr>
            <p:nvPr/>
          </p:nvSpPr>
          <p:spPr>
            <a:xfrm rot="0">
              <a:off x="3810000" y="4953000"/>
              <a:ext cx="882641" cy="358140"/>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1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传输线</a:t>
              </a:r>
              <a:endParaRPr lang="zh-CN" altLang="en-US" sz="1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3933" name="矩形"/>
            <p:cNvSpPr>
              <a:spLocks/>
            </p:cNvSpPr>
            <p:nvPr/>
          </p:nvSpPr>
          <p:spPr>
            <a:xfrm rot="0">
              <a:off x="5410200" y="4343400"/>
              <a:ext cx="1143000" cy="1279524"/>
            </a:xfrm>
            <a:prstGeom prst="rect"/>
            <a:noFill/>
            <a:ln w="28575" cmpd="sng" cap="flat">
              <a:solidFill>
                <a:srgbClr val="333300"/>
              </a:solidFill>
              <a:prstDash val="solid"/>
              <a:miter/>
            </a:ln>
          </p:spPr>
        </p:sp>
        <p:grpSp>
          <p:nvGrpSpPr>
            <p:cNvPr id="3946" name="组合"/>
            <p:cNvGrpSpPr>
              <a:grpSpLocks/>
            </p:cNvGrpSpPr>
            <p:nvPr/>
          </p:nvGrpSpPr>
          <p:grpSpPr>
            <a:xfrm>
              <a:off x="6286499" y="4454525"/>
              <a:ext cx="1069973" cy="990599"/>
              <a:chOff x="6286499" y="4454525"/>
              <a:chExt cx="1069973" cy="990599"/>
            </a:xfrm>
          </p:grpSpPr>
          <p:sp>
            <p:nvSpPr>
              <p:cNvPr id="3934" name="直线"/>
              <p:cNvSpPr>
                <a:spLocks/>
              </p:cNvSpPr>
              <p:nvPr/>
            </p:nvSpPr>
            <p:spPr>
              <a:xfrm rot="0">
                <a:off x="6387714" y="4512795"/>
                <a:ext cx="866433" cy="0"/>
              </a:xfrm>
              <a:prstGeom prst="line"/>
              <a:noFill/>
              <a:ln w="28575" cmpd="sng" cap="flat">
                <a:solidFill>
                  <a:srgbClr val="333300"/>
                </a:solidFill>
                <a:prstDash val="solid"/>
                <a:round/>
              </a:ln>
            </p:spPr>
          </p:sp>
          <p:sp>
            <p:nvSpPr>
              <p:cNvPr id="3935" name="直线"/>
              <p:cNvSpPr>
                <a:spLocks/>
              </p:cNvSpPr>
              <p:nvPr/>
            </p:nvSpPr>
            <p:spPr>
              <a:xfrm rot="0">
                <a:off x="6387714" y="4804148"/>
                <a:ext cx="866433" cy="0"/>
              </a:xfrm>
              <a:prstGeom prst="line"/>
              <a:noFill/>
              <a:ln w="28575" cmpd="sng" cap="flat">
                <a:solidFill>
                  <a:srgbClr val="333300"/>
                </a:solidFill>
                <a:prstDash val="solid"/>
                <a:round/>
              </a:ln>
            </p:spPr>
          </p:sp>
          <p:sp>
            <p:nvSpPr>
              <p:cNvPr id="3936" name="直线"/>
              <p:cNvSpPr>
                <a:spLocks/>
              </p:cNvSpPr>
              <p:nvPr/>
            </p:nvSpPr>
            <p:spPr>
              <a:xfrm rot="0">
                <a:off x="6387714" y="5095499"/>
                <a:ext cx="866433" cy="0"/>
              </a:xfrm>
              <a:prstGeom prst="line"/>
              <a:noFill/>
              <a:ln w="28575" cmpd="sng" cap="flat">
                <a:solidFill>
                  <a:srgbClr val="333300"/>
                </a:solidFill>
                <a:prstDash val="solid"/>
                <a:round/>
              </a:ln>
            </p:spPr>
          </p:sp>
          <p:sp>
            <p:nvSpPr>
              <p:cNvPr id="3937" name="直线"/>
              <p:cNvSpPr>
                <a:spLocks/>
              </p:cNvSpPr>
              <p:nvPr/>
            </p:nvSpPr>
            <p:spPr>
              <a:xfrm rot="0">
                <a:off x="6387714" y="5386853"/>
                <a:ext cx="866433" cy="0"/>
              </a:xfrm>
              <a:prstGeom prst="line"/>
              <a:noFill/>
              <a:ln w="28575" cmpd="sng" cap="flat">
                <a:solidFill>
                  <a:srgbClr val="333300"/>
                </a:solidFill>
                <a:prstDash val="solid"/>
                <a:round/>
              </a:ln>
            </p:spPr>
          </p:sp>
          <p:sp>
            <p:nvSpPr>
              <p:cNvPr id="3938" name="椭圆"/>
              <p:cNvSpPr>
                <a:spLocks/>
              </p:cNvSpPr>
              <p:nvPr/>
            </p:nvSpPr>
            <p:spPr>
              <a:xfrm rot="0">
                <a:off x="6286499" y="4454525"/>
                <a:ext cx="101213" cy="115120"/>
              </a:xfrm>
              <a:prstGeom prst="ellipse"/>
              <a:noFill/>
              <a:ln w="28575" cmpd="sng" cap="flat">
                <a:solidFill>
                  <a:srgbClr val="333300"/>
                </a:solidFill>
                <a:prstDash val="solid"/>
                <a:round/>
              </a:ln>
            </p:spPr>
          </p:sp>
          <p:sp>
            <p:nvSpPr>
              <p:cNvPr id="3939" name="椭圆"/>
              <p:cNvSpPr>
                <a:spLocks/>
              </p:cNvSpPr>
              <p:nvPr/>
            </p:nvSpPr>
            <p:spPr>
              <a:xfrm rot="0">
                <a:off x="6286499" y="4745878"/>
                <a:ext cx="101213" cy="116541"/>
              </a:xfrm>
              <a:prstGeom prst="ellipse"/>
              <a:noFill/>
              <a:ln w="28575" cmpd="sng" cap="flat">
                <a:solidFill>
                  <a:srgbClr val="333300"/>
                </a:solidFill>
                <a:prstDash val="solid"/>
                <a:round/>
              </a:ln>
            </p:spPr>
          </p:sp>
          <p:sp>
            <p:nvSpPr>
              <p:cNvPr id="3940" name="椭圆"/>
              <p:cNvSpPr>
                <a:spLocks/>
              </p:cNvSpPr>
              <p:nvPr/>
            </p:nvSpPr>
            <p:spPr>
              <a:xfrm rot="0">
                <a:off x="6286499" y="5038651"/>
                <a:ext cx="101213" cy="115119"/>
              </a:xfrm>
              <a:prstGeom prst="ellipse"/>
              <a:noFill/>
              <a:ln w="28575" cmpd="sng" cap="flat">
                <a:solidFill>
                  <a:srgbClr val="333300"/>
                </a:solidFill>
                <a:prstDash val="solid"/>
                <a:round/>
              </a:ln>
            </p:spPr>
          </p:sp>
          <p:sp>
            <p:nvSpPr>
              <p:cNvPr id="3941" name="椭圆"/>
              <p:cNvSpPr>
                <a:spLocks/>
              </p:cNvSpPr>
              <p:nvPr/>
            </p:nvSpPr>
            <p:spPr>
              <a:xfrm rot="0">
                <a:off x="6286499" y="5328583"/>
                <a:ext cx="101213" cy="116541"/>
              </a:xfrm>
              <a:prstGeom prst="ellipse"/>
              <a:noFill/>
              <a:ln w="28575" cmpd="sng" cap="flat">
                <a:solidFill>
                  <a:srgbClr val="333300"/>
                </a:solidFill>
                <a:prstDash val="solid"/>
                <a:round/>
              </a:ln>
            </p:spPr>
          </p:sp>
          <p:sp>
            <p:nvSpPr>
              <p:cNvPr id="3942" name="椭圆"/>
              <p:cNvSpPr>
                <a:spLocks/>
              </p:cNvSpPr>
              <p:nvPr/>
            </p:nvSpPr>
            <p:spPr>
              <a:xfrm rot="0">
                <a:off x="7254148" y="4454525"/>
                <a:ext cx="102324" cy="115120"/>
              </a:xfrm>
              <a:prstGeom prst="ellipse"/>
              <a:noFill/>
              <a:ln w="28575" cmpd="sng" cap="flat">
                <a:solidFill>
                  <a:srgbClr val="333300"/>
                </a:solidFill>
                <a:prstDash val="solid"/>
                <a:round/>
              </a:ln>
            </p:spPr>
          </p:sp>
          <p:sp>
            <p:nvSpPr>
              <p:cNvPr id="3943" name="椭圆"/>
              <p:cNvSpPr>
                <a:spLocks/>
              </p:cNvSpPr>
              <p:nvPr/>
            </p:nvSpPr>
            <p:spPr>
              <a:xfrm rot="0">
                <a:off x="7254148" y="5328583"/>
                <a:ext cx="102324" cy="116541"/>
              </a:xfrm>
              <a:prstGeom prst="ellipse"/>
              <a:noFill/>
              <a:ln w="28575" cmpd="sng" cap="flat">
                <a:solidFill>
                  <a:srgbClr val="333300"/>
                </a:solidFill>
                <a:prstDash val="solid"/>
                <a:round/>
              </a:ln>
            </p:spPr>
          </p:sp>
          <p:sp>
            <p:nvSpPr>
              <p:cNvPr id="3944" name="椭圆"/>
              <p:cNvSpPr>
                <a:spLocks/>
              </p:cNvSpPr>
              <p:nvPr/>
            </p:nvSpPr>
            <p:spPr>
              <a:xfrm rot="0">
                <a:off x="7254148" y="5038651"/>
                <a:ext cx="102324" cy="115119"/>
              </a:xfrm>
              <a:prstGeom prst="ellipse"/>
              <a:noFill/>
              <a:ln w="28575" cmpd="sng" cap="flat">
                <a:solidFill>
                  <a:srgbClr val="333300"/>
                </a:solidFill>
                <a:prstDash val="solid"/>
                <a:round/>
              </a:ln>
            </p:spPr>
          </p:sp>
          <p:sp>
            <p:nvSpPr>
              <p:cNvPr id="3945" name="椭圆"/>
              <p:cNvSpPr>
                <a:spLocks/>
              </p:cNvSpPr>
              <p:nvPr/>
            </p:nvSpPr>
            <p:spPr>
              <a:xfrm rot="0">
                <a:off x="7254148" y="4745878"/>
                <a:ext cx="102324" cy="116541"/>
              </a:xfrm>
              <a:prstGeom prst="ellipse"/>
              <a:noFill/>
              <a:ln w="28575" cmpd="sng" cap="flat">
                <a:solidFill>
                  <a:srgbClr val="333300"/>
                </a:solidFill>
                <a:prstDash val="solid"/>
                <a:round/>
              </a:ln>
            </p:spPr>
          </p:sp>
        </p:grpSp>
        <p:grpSp>
          <p:nvGrpSpPr>
            <p:cNvPr id="3953" name="组合"/>
            <p:cNvGrpSpPr>
              <a:grpSpLocks/>
            </p:cNvGrpSpPr>
            <p:nvPr/>
          </p:nvGrpSpPr>
          <p:grpSpPr>
            <a:xfrm>
              <a:off x="5486400" y="3429000"/>
              <a:ext cx="1012825" cy="893761"/>
              <a:chOff x="5486400" y="3429000"/>
              <a:chExt cx="1012825" cy="893761"/>
            </a:xfrm>
          </p:grpSpPr>
          <p:sp>
            <p:nvSpPr>
              <p:cNvPr id="3947" name="直线"/>
              <p:cNvSpPr>
                <a:spLocks/>
              </p:cNvSpPr>
              <p:nvPr/>
            </p:nvSpPr>
            <p:spPr>
              <a:xfrm rot="0">
                <a:off x="5729287" y="4059237"/>
                <a:ext cx="0" cy="263524"/>
              </a:xfrm>
              <a:prstGeom prst="line"/>
              <a:noFill/>
              <a:ln w="28575" cmpd="sng" cap="flat">
                <a:solidFill>
                  <a:srgbClr val="333300"/>
                </a:solidFill>
                <a:prstDash val="solid"/>
                <a:round/>
              </a:ln>
            </p:spPr>
          </p:sp>
          <p:sp>
            <p:nvSpPr>
              <p:cNvPr id="3948" name="直线"/>
              <p:cNvSpPr>
                <a:spLocks/>
              </p:cNvSpPr>
              <p:nvPr/>
            </p:nvSpPr>
            <p:spPr>
              <a:xfrm rot="0">
                <a:off x="6238875" y="4059237"/>
                <a:ext cx="0" cy="263524"/>
              </a:xfrm>
              <a:prstGeom prst="line"/>
              <a:noFill/>
              <a:ln w="28575" cmpd="sng" cap="flat">
                <a:solidFill>
                  <a:srgbClr val="333300"/>
                </a:solidFill>
                <a:prstDash val="solid"/>
                <a:round/>
              </a:ln>
            </p:spPr>
          </p:sp>
          <p:sp>
            <p:nvSpPr>
              <p:cNvPr id="3949" name="椭圆"/>
              <p:cNvSpPr>
                <a:spLocks/>
              </p:cNvSpPr>
              <p:nvPr/>
            </p:nvSpPr>
            <p:spPr>
              <a:xfrm rot="0">
                <a:off x="5656262" y="3927475"/>
                <a:ext cx="146049" cy="131762"/>
              </a:xfrm>
              <a:prstGeom prst="ellipse"/>
              <a:noFill/>
              <a:ln w="28575" cmpd="sng" cap="flat">
                <a:solidFill>
                  <a:srgbClr val="333300"/>
                </a:solidFill>
                <a:prstDash val="solid"/>
                <a:round/>
              </a:ln>
            </p:spPr>
          </p:sp>
          <p:sp>
            <p:nvSpPr>
              <p:cNvPr id="3950" name="椭圆"/>
              <p:cNvSpPr>
                <a:spLocks/>
              </p:cNvSpPr>
              <p:nvPr/>
            </p:nvSpPr>
            <p:spPr>
              <a:xfrm rot="0">
                <a:off x="6165850" y="3927475"/>
                <a:ext cx="146048" cy="131762"/>
              </a:xfrm>
              <a:prstGeom prst="ellipse"/>
              <a:noFill/>
              <a:ln w="28575" cmpd="sng" cap="flat">
                <a:solidFill>
                  <a:srgbClr val="333300"/>
                </a:solidFill>
                <a:prstDash val="solid"/>
                <a:round/>
              </a:ln>
            </p:spPr>
          </p:sp>
          <p:sp>
            <p:nvSpPr>
              <p:cNvPr id="3951" name="矩形"/>
              <p:cNvSpPr>
                <a:spLocks/>
              </p:cNvSpPr>
              <p:nvPr/>
            </p:nvSpPr>
            <p:spPr>
              <a:xfrm rot="0">
                <a:off x="5961063" y="3441699"/>
                <a:ext cx="538163" cy="519110"/>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3952" name="矩形"/>
              <p:cNvSpPr>
                <a:spLocks/>
              </p:cNvSpPr>
              <p:nvPr/>
            </p:nvSpPr>
            <p:spPr>
              <a:xfrm rot="0">
                <a:off x="5486400" y="3429000"/>
                <a:ext cx="538163" cy="519110"/>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CC0000"/>
                  </a:solidFill>
                  <a:latin typeface="Times New Roman" pitchFamily="0" charset="0"/>
                  <a:ea typeface="宋体" pitchFamily="0" charset="0"/>
                  <a:cs typeface="Calibri" pitchFamily="0" charset="0"/>
                </a:endParaRPr>
              </a:p>
            </p:txBody>
          </p:sp>
        </p:grpSp>
        <p:sp>
          <p:nvSpPr>
            <p:cNvPr id="3954" name="矩形"/>
            <p:cNvSpPr>
              <a:spLocks/>
            </p:cNvSpPr>
            <p:nvPr/>
          </p:nvSpPr>
          <p:spPr>
            <a:xfrm rot="0">
              <a:off x="7315200" y="5181599"/>
              <a:ext cx="582613"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1800" b="1" i="0" u="none" strike="noStrike" kern="1200" cap="none" spc="0" baseline="-25000">
                  <a:solidFill>
                    <a:srgbClr val="333300"/>
                  </a:solidFill>
                  <a:latin typeface="Times New Roman" pitchFamily="0" charset="0"/>
                  <a:ea typeface="宋体" pitchFamily="0" charset="0"/>
                  <a:cs typeface="Calibri" pitchFamily="0" charset="0"/>
                </a:rPr>
                <a:t>0</a:t>
              </a:r>
              <a:endParaRPr lang="zh-CN" altLang="en-US" sz="1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955" name="矩形"/>
            <p:cNvSpPr>
              <a:spLocks/>
            </p:cNvSpPr>
            <p:nvPr/>
          </p:nvSpPr>
          <p:spPr>
            <a:xfrm rot="0">
              <a:off x="7315200" y="4876800"/>
              <a:ext cx="582613"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1800" b="1" i="0" u="none" strike="noStrike" kern="1200" cap="none" spc="0" baseline="-25000">
                  <a:solidFill>
                    <a:srgbClr val="333300"/>
                  </a:solidFill>
                  <a:latin typeface="Times New Roman" pitchFamily="0" charset="0"/>
                  <a:ea typeface="宋体" pitchFamily="0" charset="0"/>
                  <a:cs typeface="Calibri" pitchFamily="0" charset="0"/>
                </a:rPr>
                <a:t>1</a:t>
              </a:r>
              <a:endParaRPr lang="zh-CN" altLang="en-US" sz="1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956" name="矩形"/>
            <p:cNvSpPr>
              <a:spLocks/>
            </p:cNvSpPr>
            <p:nvPr/>
          </p:nvSpPr>
          <p:spPr>
            <a:xfrm rot="0">
              <a:off x="7315200" y="4572000"/>
              <a:ext cx="430791" cy="3581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1800" b="1" i="0" u="none" strike="noStrike" kern="1200" cap="none" spc="0" baseline="-25000">
                  <a:solidFill>
                    <a:srgbClr val="333300"/>
                  </a:solidFill>
                  <a:latin typeface="Times New Roman" pitchFamily="0" charset="0"/>
                  <a:ea typeface="宋体" pitchFamily="0" charset="0"/>
                  <a:cs typeface="Calibri" pitchFamily="0" charset="0"/>
                </a:rPr>
                <a:t>2</a:t>
              </a:r>
              <a:endParaRPr lang="zh-CN" altLang="en-US" sz="1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957" name="矩形"/>
            <p:cNvSpPr>
              <a:spLocks/>
            </p:cNvSpPr>
            <p:nvPr/>
          </p:nvSpPr>
          <p:spPr>
            <a:xfrm rot="0">
              <a:off x="7315200" y="4267200"/>
              <a:ext cx="430791"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1800" b="1" i="0" u="none" strike="noStrike" kern="1200" cap="none" spc="0" baseline="-25000">
                  <a:solidFill>
                    <a:srgbClr val="333300"/>
                  </a:solidFill>
                  <a:latin typeface="Times New Roman" pitchFamily="0" charset="0"/>
                  <a:ea typeface="宋体" pitchFamily="0" charset="0"/>
                  <a:cs typeface="Calibri" pitchFamily="0" charset="0"/>
                </a:rPr>
                <a:t>3</a:t>
              </a:r>
              <a:endParaRPr lang="zh-CN" altLang="en-US" sz="1800" b="1" i="0" u="none" strike="noStrike" kern="1200" cap="none" spc="0" baseline="-25000">
                <a:solidFill>
                  <a:srgbClr val="333300"/>
                </a:solidFill>
                <a:latin typeface="Times New Roman" pitchFamily="0" charset="0"/>
                <a:ea typeface="宋体" pitchFamily="0" charset="0"/>
                <a:cs typeface="Calibri" pitchFamily="0" charset="0"/>
              </a:endParaRPr>
            </a:p>
          </p:txBody>
        </p:sp>
        <p:grpSp>
          <p:nvGrpSpPr>
            <p:cNvPr id="3960" name="组合"/>
            <p:cNvGrpSpPr>
              <a:grpSpLocks/>
            </p:cNvGrpSpPr>
            <p:nvPr/>
          </p:nvGrpSpPr>
          <p:grpSpPr>
            <a:xfrm>
              <a:off x="5867399" y="5638800"/>
              <a:ext cx="144462" cy="387349"/>
              <a:chOff x="5867399" y="5638800"/>
              <a:chExt cx="144462" cy="387349"/>
            </a:xfrm>
          </p:grpSpPr>
          <p:sp>
            <p:nvSpPr>
              <p:cNvPr id="3958" name="直线"/>
              <p:cNvSpPr>
                <a:spLocks/>
              </p:cNvSpPr>
              <p:nvPr/>
            </p:nvSpPr>
            <p:spPr>
              <a:xfrm rot="0">
                <a:off x="5938836" y="5638800"/>
                <a:ext cx="0" cy="257173"/>
              </a:xfrm>
              <a:prstGeom prst="line"/>
              <a:noFill/>
              <a:ln w="28575" cmpd="sng" cap="flat">
                <a:solidFill>
                  <a:srgbClr val="333300"/>
                </a:solidFill>
                <a:prstDash val="solid"/>
                <a:round/>
              </a:ln>
            </p:spPr>
          </p:sp>
          <p:sp>
            <p:nvSpPr>
              <p:cNvPr id="3959" name="椭圆"/>
              <p:cNvSpPr>
                <a:spLocks/>
              </p:cNvSpPr>
              <p:nvPr/>
            </p:nvSpPr>
            <p:spPr>
              <a:xfrm rot="0">
                <a:off x="5867399" y="5895975"/>
                <a:ext cx="144462" cy="130174"/>
              </a:xfrm>
              <a:prstGeom prst="ellipse"/>
              <a:noFill/>
              <a:ln w="28575" cmpd="sng" cap="flat">
                <a:solidFill>
                  <a:srgbClr val="333300"/>
                </a:solidFill>
                <a:prstDash val="solid"/>
                <a:round/>
              </a:ln>
            </p:spPr>
          </p:sp>
        </p:grpSp>
        <p:sp>
          <p:nvSpPr>
            <p:cNvPr id="3961" name="矩形"/>
            <p:cNvSpPr>
              <a:spLocks/>
            </p:cNvSpPr>
            <p:nvPr/>
          </p:nvSpPr>
          <p:spPr>
            <a:xfrm rot="0">
              <a:off x="5486400" y="5638800"/>
              <a:ext cx="389327" cy="562926"/>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800" b="1" i="1" u="none" strike="noStrike" kern="1200" cap="none" spc="0" baseline="0">
                  <a:solidFill>
                    <a:srgbClr val="003366"/>
                  </a:solidFill>
                  <a:latin typeface="Times New Roman" pitchFamily="0" charset="0"/>
                  <a:ea typeface="宋体" pitchFamily="0" charset="0"/>
                  <a:cs typeface="Calibri" pitchFamily="0" charset="0"/>
                </a:rPr>
                <a:t>S</a:t>
              </a:r>
              <a:endParaRPr lang="zh-CN" altLang="en-US" sz="2800" b="1" i="0" u="none" strike="noStrike" kern="1200" cap="none" spc="0" baseline="0">
                <a:solidFill>
                  <a:srgbClr val="003366"/>
                </a:solidFill>
                <a:latin typeface="Times New Roman" pitchFamily="0" charset="0"/>
                <a:ea typeface="宋体" pitchFamily="0" charset="0"/>
                <a:cs typeface="Calibri" pitchFamily="0" charset="0"/>
              </a:endParaRPr>
            </a:p>
          </p:txBody>
        </p:sp>
      </p:grpSp>
      <p:grpSp>
        <p:nvGrpSpPr>
          <p:cNvPr id="3967" name="组合"/>
          <p:cNvGrpSpPr>
            <a:grpSpLocks/>
          </p:cNvGrpSpPr>
          <p:nvPr/>
        </p:nvGrpSpPr>
        <p:grpSpPr>
          <a:xfrm>
            <a:off x="2209800" y="3543300"/>
            <a:ext cx="2743200" cy="952499"/>
            <a:chOff x="2209800" y="3543300"/>
            <a:chExt cx="2743200" cy="952499"/>
          </a:xfrm>
        </p:grpSpPr>
        <p:sp>
          <p:nvSpPr>
            <p:cNvPr id="3963" name="椭圆"/>
            <p:cNvSpPr>
              <a:spLocks/>
            </p:cNvSpPr>
            <p:nvPr/>
          </p:nvSpPr>
          <p:spPr>
            <a:xfrm rot="0">
              <a:off x="2209800" y="3543300"/>
              <a:ext cx="1219199" cy="381000"/>
            </a:xfrm>
            <a:prstGeom prst="ellipse"/>
            <a:noFill/>
            <a:ln w="28575" cmpd="sng" cap="flat">
              <a:solidFill>
                <a:srgbClr val="000099"/>
              </a:solidFill>
              <a:prstDash val="solid"/>
              <a:round/>
            </a:ln>
          </p:spPr>
        </p:sp>
        <p:grpSp>
          <p:nvGrpSpPr>
            <p:cNvPr id="3966" name="组合"/>
            <p:cNvGrpSpPr>
              <a:grpSpLocks/>
            </p:cNvGrpSpPr>
            <p:nvPr/>
          </p:nvGrpSpPr>
          <p:grpSpPr>
            <a:xfrm>
              <a:off x="3733800" y="3581399"/>
              <a:ext cx="1219200" cy="914400"/>
              <a:chOff x="3733800" y="3581399"/>
              <a:chExt cx="1219200" cy="914400"/>
            </a:xfrm>
          </p:grpSpPr>
          <p:sp>
            <p:nvSpPr>
              <p:cNvPr id="3964" name="圆角矩形标注" descr="40%"/>
              <p:cNvSpPr>
                <a:spLocks/>
              </p:cNvSpPr>
              <p:nvPr/>
            </p:nvSpPr>
            <p:spPr>
              <a:xfrm rot="0">
                <a:off x="3733800" y="3581399"/>
                <a:ext cx="1143000" cy="914400"/>
              </a:xfrm>
              <a:prstGeom prst="wedgeRoundRectCallout">
                <a:avLst>
                  <a:gd name="adj1" fmla="val -145000"/>
                  <a:gd name="adj2" fmla="val -89398"/>
                  <a:gd name="adj3" fmla="val 16667"/>
                </a:avLst>
              </a:prstGeom>
              <a:pattFill prst="pct40">
                <a:fgClr>
                  <a:srgbClr val="00FF00"/>
                </a:fgClr>
                <a:bgClr>
                  <a:srgbClr val="FFFFFF"/>
                </a:bgClr>
              </a:pattFill>
              <a:ln w="28575" cmpd="sng" cap="flat">
                <a:solidFill>
                  <a:srgbClr val="FF3300"/>
                </a:solidFill>
                <a:prstDash val="solid"/>
                <a:miter/>
              </a:ln>
            </p:spPr>
            <p:txBody>
              <a:bodyPr vert="horz" wrap="square" lIns="91440" tIns="45720" rIns="91440" bIns="45720" anchor="t" anchorCtr="0" upright="1">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3965" name="矩形"/>
              <p:cNvSpPr>
                <a:spLocks/>
              </p:cNvSpPr>
              <p:nvPr/>
            </p:nvSpPr>
            <p:spPr>
              <a:xfrm rot="0">
                <a:off x="3733800" y="3581399"/>
                <a:ext cx="1219200" cy="624839"/>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zh-CN" altLang="en-US"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数据选</a:t>
                </a:r>
                <a:endParaRPr lang="en-US" altLang="zh-CN"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ctr">
                  <a:lnSpc>
                    <a:spcPct val="100000"/>
                  </a:lnSpc>
                  <a:spcBef>
                    <a:spcPts val="0"/>
                  </a:spcBef>
                  <a:spcAft>
                    <a:spcPts val="0"/>
                  </a:spcAft>
                  <a:buNone/>
                </a:pPr>
                <a:r>
                  <a:rPr lang="zh-CN" altLang="en-US"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择控制</a:t>
                </a:r>
                <a:endParaRPr lang="zh-CN" altLang="en-US" sz="1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grpSp>
      <p:grpSp>
        <p:nvGrpSpPr>
          <p:cNvPr id="3972" name="组合"/>
          <p:cNvGrpSpPr>
            <a:grpSpLocks/>
          </p:cNvGrpSpPr>
          <p:nvPr/>
        </p:nvGrpSpPr>
        <p:grpSpPr>
          <a:xfrm>
            <a:off x="5410200" y="3200400"/>
            <a:ext cx="2743200" cy="838200"/>
            <a:chOff x="5410200" y="3200400"/>
            <a:chExt cx="2743200" cy="838200"/>
          </a:xfrm>
        </p:grpSpPr>
        <p:sp>
          <p:nvSpPr>
            <p:cNvPr id="3968" name="椭圆"/>
            <p:cNvSpPr>
              <a:spLocks/>
            </p:cNvSpPr>
            <p:nvPr/>
          </p:nvSpPr>
          <p:spPr>
            <a:xfrm rot="0">
              <a:off x="5410200" y="3543300"/>
              <a:ext cx="1219200" cy="381000"/>
            </a:xfrm>
            <a:prstGeom prst="ellipse"/>
            <a:noFill/>
            <a:ln w="28575" cmpd="sng" cap="flat">
              <a:solidFill>
                <a:srgbClr val="000099"/>
              </a:solidFill>
              <a:prstDash val="solid"/>
              <a:round/>
            </a:ln>
          </p:spPr>
        </p:sp>
        <p:grpSp>
          <p:nvGrpSpPr>
            <p:cNvPr id="3971" name="组合"/>
            <p:cNvGrpSpPr>
              <a:grpSpLocks/>
            </p:cNvGrpSpPr>
            <p:nvPr/>
          </p:nvGrpSpPr>
          <p:grpSpPr>
            <a:xfrm>
              <a:off x="6934200" y="3200400"/>
              <a:ext cx="1219200" cy="838200"/>
              <a:chOff x="6934200" y="3200400"/>
              <a:chExt cx="1219200" cy="838200"/>
            </a:xfrm>
          </p:grpSpPr>
          <p:sp>
            <p:nvSpPr>
              <p:cNvPr id="3969" name="圆角矩形标注" descr="40%"/>
              <p:cNvSpPr>
                <a:spLocks/>
              </p:cNvSpPr>
              <p:nvPr/>
            </p:nvSpPr>
            <p:spPr>
              <a:xfrm rot="0">
                <a:off x="6934200" y="3200400"/>
                <a:ext cx="1142998" cy="838200"/>
              </a:xfrm>
              <a:prstGeom prst="wedgeRoundRectCallout">
                <a:avLst>
                  <a:gd name="adj1" fmla="val -149300"/>
                  <a:gd name="adj2" fmla="val -48685"/>
                  <a:gd name="adj3" fmla="val 16667"/>
                </a:avLst>
              </a:prstGeom>
              <a:pattFill prst="pct40">
                <a:fgClr>
                  <a:srgbClr val="00FF00"/>
                </a:fgClr>
                <a:bgClr>
                  <a:srgbClr val="FFFFFF"/>
                </a:bgClr>
              </a:pattFill>
              <a:ln w="28575" cmpd="sng" cap="flat">
                <a:solidFill>
                  <a:srgbClr val="FF3300"/>
                </a:solidFill>
                <a:prstDash val="solid"/>
                <a:miter/>
              </a:ln>
            </p:spPr>
            <p:txBody>
              <a:bodyPr vert="horz" wrap="square" lIns="91440" tIns="45720" rIns="91440" bIns="45720" anchor="t" anchorCtr="0" upright="1">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3970" name="矩形"/>
              <p:cNvSpPr>
                <a:spLocks/>
              </p:cNvSpPr>
              <p:nvPr/>
            </p:nvSpPr>
            <p:spPr>
              <a:xfrm rot="0">
                <a:off x="6934200" y="3200400"/>
                <a:ext cx="1219200" cy="624840"/>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zh-CN" altLang="en-US" sz="1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数据分</a:t>
                </a:r>
                <a:endParaRPr lang="en-US" altLang="zh-CN" sz="1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a:p>
                <a:pPr marL="0" indent="0" algn="ctr">
                  <a:lnSpc>
                    <a:spcPct val="100000"/>
                  </a:lnSpc>
                  <a:spcBef>
                    <a:spcPts val="0"/>
                  </a:spcBef>
                  <a:spcAft>
                    <a:spcPts val="0"/>
                  </a:spcAft>
                  <a:buNone/>
                </a:pPr>
                <a:r>
                  <a:rPr lang="zh-CN" altLang="en-US" sz="1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配控制</a:t>
                </a:r>
                <a:endParaRPr lang="zh-CN" altLang="en-US" sz="1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grpSp>
      </p:grpSp>
    </p:spTree>
    <p:extLst>
      <p:ext uri="{BB962C8B-B14F-4D97-AF65-F5344CB8AC3E}">
        <p14:creationId xmlns:p14="http://schemas.microsoft.com/office/powerpoint/2010/main" val="8371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62"/>
                                        </p:tgtEl>
                                        <p:attrNameLst>
                                          <p:attrName>style.visibility</p:attrName>
                                        </p:attrNameLst>
                                      </p:cBhvr>
                                      <p:to>
                                        <p:strVal val="visible"/>
                                      </p:to>
                                    </p:set>
                                    <p:animEffect transition="in" filter="wipe(left)">
                                      <p:cBhvr>
                                        <p:cTn id="7" dur="500"/>
                                        <p:tgtEl>
                                          <p:spTgt spid="39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887"/>
                                        </p:tgtEl>
                                        <p:attrNameLst>
                                          <p:attrName>style.visibility</p:attrName>
                                        </p:attrNameLst>
                                      </p:cBhvr>
                                      <p:to>
                                        <p:strVal val="visible"/>
                                      </p:to>
                                    </p:set>
                                    <p:animEffect transition="in" filter="wipe(right)">
                                      <p:cBhvr>
                                        <p:cTn id="12" dur="500"/>
                                        <p:tgtEl>
                                          <p:spTgt spid="38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67"/>
                                        </p:tgtEl>
                                        <p:attrNameLst>
                                          <p:attrName>style.visibility</p:attrName>
                                        </p:attrNameLst>
                                      </p:cBhvr>
                                      <p:to>
                                        <p:strVal val="visible"/>
                                      </p:to>
                                    </p:set>
                                    <p:animEffect transition="in" filter="wipe(left)">
                                      <p:cBhvr>
                                        <p:cTn id="17" dur="500"/>
                                        <p:tgtEl>
                                          <p:spTgt spid="39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72"/>
                                        </p:tgtEl>
                                        <p:attrNameLst>
                                          <p:attrName>style.visibility</p:attrName>
                                        </p:attrNameLst>
                                      </p:cBhvr>
                                      <p:to>
                                        <p:strVal val="visible"/>
                                      </p:to>
                                    </p:set>
                                    <p:animEffect transition="in" filter="wipe(left)">
                                      <p:cBhvr>
                                        <p:cTn id="22" dur="500"/>
                                        <p:tgtEl>
                                          <p:spTgt spid="39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88"/>
                                        </p:tgtEl>
                                        <p:attrNameLst>
                                          <p:attrName>style.visibility</p:attrName>
                                        </p:attrNameLst>
                                      </p:cBhvr>
                                      <p:to>
                                        <p:strVal val="visible"/>
                                      </p:to>
                                    </p:set>
                                    <p:animEffect transition="in" filter="wipe(left)">
                                      <p:cBhvr>
                                        <p:cTn id="27" dur="500"/>
                                        <p:tgtEl>
                                          <p:spTgt spid="38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89"/>
                                        </p:tgtEl>
                                        <p:attrNameLst>
                                          <p:attrName>style.visibility</p:attrName>
                                        </p:attrNameLst>
                                      </p:cBhvr>
                                      <p:to>
                                        <p:strVal val="visible"/>
                                      </p:to>
                                    </p:set>
                                    <p:animEffect transition="in" filter="wipe(left)">
                                      <p:cBhvr>
                                        <p:cTn id="32" dur="500"/>
                                        <p:tgtEl>
                                          <p:spTgt spid="3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 grpId="0" animBg="1"/>
      <p:bldP spid="3887" grpId="0" animBg="1"/>
      <p:bldP spid="3967" grpId="0" animBg="1"/>
      <p:bldP spid="3972" grpId="0" animBg="1"/>
      <p:bldP spid="3888" grpId="0" animBg="1"/>
      <p:bldP spid="3889" grpId="0" animBg="1"/>
    </p:bldLst>
  </p:timing>
</p:sld>
</file>

<file path=ppt/slides/slide6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75" name="文本框"/>
          <p:cNvSpPr>
            <a:spLocks noGrp="1"/>
          </p:cNvSpPr>
          <p:nvPr>
            <p:ph type="subTitle" idx="1"/>
          </p:nvPr>
        </p:nvSpPr>
        <p:spPr>
          <a:xfrm rot="0">
            <a:off x="990600" y="533400"/>
            <a:ext cx="3733800" cy="45720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80000"/>
              </a:lnSpc>
              <a:spcBef>
                <a:spcPct val="20000"/>
              </a:spcBef>
              <a:spcAft>
                <a:spcPts val="0"/>
              </a:spcAft>
              <a:buNone/>
            </a:pPr>
            <a:r>
              <a:rPr lang="en-US" altLang="zh-CN" sz="30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20.12.1  </a:t>
            </a:r>
            <a:r>
              <a:rPr lang="zh-CN" altLang="en-US" sz="30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数据选择器</a:t>
            </a:r>
            <a:endParaRPr lang="zh-CN" altLang="en-US" sz="30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sp>
        <p:nvSpPr>
          <p:cNvPr id="3976" name="矩形"/>
          <p:cNvSpPr>
            <a:spLocks/>
          </p:cNvSpPr>
          <p:nvPr/>
        </p:nvSpPr>
        <p:spPr>
          <a:xfrm rot="0">
            <a:off x="609600" y="1219200"/>
            <a:ext cx="75438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从</a:t>
            </a:r>
            <a:r>
              <a:rPr lang="zh-CN" altLang="en-US" sz="2800" b="1" i="0" u="none" strike="noStrike" kern="1200" cap="none" spc="0" baseline="0">
                <a:solidFill>
                  <a:srgbClr val="CC0000"/>
                </a:solidFill>
                <a:latin typeface="Times New Roman" pitchFamily="0" charset="0"/>
                <a:ea typeface="宋体" pitchFamily="0" charset="0"/>
                <a:cs typeface="Calibri" pitchFamily="0" charset="0"/>
              </a:rPr>
              <a:t>多路</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数据中选择其中所需要的</a:t>
            </a:r>
            <a:r>
              <a:rPr lang="zh-CN" altLang="en-US" sz="2800" b="1" i="0" u="none" strike="noStrike" kern="1200" cap="none" spc="0" baseline="0">
                <a:solidFill>
                  <a:srgbClr val="CC0000"/>
                </a:solidFill>
                <a:latin typeface="Times New Roman" pitchFamily="0" charset="0"/>
                <a:ea typeface="宋体" pitchFamily="0" charset="0"/>
                <a:cs typeface="Calibri" pitchFamily="0" charset="0"/>
              </a:rPr>
              <a:t>一路</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数据输出。</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977" name="矩形"/>
          <p:cNvSpPr>
            <a:spLocks/>
          </p:cNvSpPr>
          <p:nvPr/>
        </p:nvSpPr>
        <p:spPr>
          <a:xfrm rot="0">
            <a:off x="685800" y="1752599"/>
            <a:ext cx="3756025"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FF0000"/>
                </a:solidFill>
                <a:latin typeface="Times New Roman" pitchFamily="0" charset="0"/>
                <a:ea typeface="宋体" pitchFamily="0" charset="0"/>
                <a:cs typeface="Calibri" pitchFamily="0" charset="0"/>
              </a:rPr>
              <a:t>例：</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四选一数据选择器</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3980" name="组合"/>
          <p:cNvGrpSpPr>
            <a:grpSpLocks/>
          </p:cNvGrpSpPr>
          <p:nvPr/>
        </p:nvGrpSpPr>
        <p:grpSpPr>
          <a:xfrm>
            <a:off x="914400" y="3657600"/>
            <a:ext cx="990598" cy="1828800"/>
            <a:chOff x="914400" y="3657600"/>
            <a:chExt cx="990598" cy="1828800"/>
          </a:xfrm>
        </p:grpSpPr>
        <p:sp>
          <p:nvSpPr>
            <p:cNvPr id="3978" name="左大括号"/>
            <p:cNvSpPr>
              <a:spLocks/>
            </p:cNvSpPr>
            <p:nvPr/>
          </p:nvSpPr>
          <p:spPr>
            <a:xfrm rot="0">
              <a:off x="1822449" y="3902074"/>
              <a:ext cx="82548" cy="1223961"/>
            </a:xfrm>
            <a:prstGeom prst="leftBrace">
              <a:avLst>
                <a:gd name="adj1" fmla="val 123491"/>
                <a:gd name="adj2" fmla="val 50000"/>
              </a:avLst>
            </a:prstGeom>
            <a:noFill/>
            <a:ln w="28575" cmpd="sng" cap="flat">
              <a:solidFill>
                <a:srgbClr val="C0504D"/>
              </a:solidFill>
              <a:prstDash val="solid"/>
              <a:round/>
            </a:ln>
          </p:spPr>
        </p:sp>
        <p:sp>
          <p:nvSpPr>
            <p:cNvPr id="3979" name="矩形"/>
            <p:cNvSpPr>
              <a:spLocks/>
            </p:cNvSpPr>
            <p:nvPr/>
          </p:nvSpPr>
          <p:spPr>
            <a:xfrm rot="0">
              <a:off x="914400" y="3657600"/>
              <a:ext cx="660399" cy="1828800"/>
            </a:xfrm>
            <a:prstGeom prst="rect"/>
            <a:noFill/>
            <a:ln w="28575" cmpd="sng" cap="flat">
              <a:solidFill>
                <a:srgbClr val="C0504D"/>
              </a:solid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FF0000"/>
                  </a:solidFill>
                  <a:latin typeface="Times New Roman" pitchFamily="0" charset="0"/>
                  <a:ea typeface="宋体" pitchFamily="0" charset="0"/>
                  <a:cs typeface="宋体" pitchFamily="0" charset="0"/>
                </a:rPr>
                <a:t>输入数据</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grpSp>
      <p:sp>
        <p:nvSpPr>
          <p:cNvPr id="3981" name="圆角矩形标注" descr="40%"/>
          <p:cNvSpPr>
            <a:spLocks/>
          </p:cNvSpPr>
          <p:nvPr/>
        </p:nvSpPr>
        <p:spPr>
          <a:xfrm rot="0">
            <a:off x="6629400" y="3733800"/>
            <a:ext cx="1825624" cy="592137"/>
          </a:xfrm>
          <a:prstGeom prst="wedgeRoundRectCallout">
            <a:avLst>
              <a:gd name="adj1" fmla="val -135814"/>
              <a:gd name="adj2" fmla="val 24388"/>
              <a:gd name="adj3" fmla="val 16667"/>
            </a:avLst>
          </a:prstGeom>
          <a:pattFill prst="pct40">
            <a:fgClr>
              <a:srgbClr val="00FF00"/>
            </a:fgClr>
            <a:bgClr>
              <a:srgbClr val="FFFFFF"/>
            </a:bgClr>
          </a:pattFill>
          <a:ln w="38100" cmpd="sng" cap="sq">
            <a:solidFill>
              <a:srgbClr val="00CC99"/>
            </a:solidFill>
            <a:prstDash val="solid"/>
            <a:miter/>
          </a:ln>
        </p:spPr>
        <p:txBody>
          <a:bodyPr vert="horz" wrap="squar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FF3300"/>
                </a:solidFill>
                <a:latin typeface="Times New Roman" pitchFamily="0" charset="0"/>
                <a:ea typeface="宋体" pitchFamily="0" charset="0"/>
                <a:cs typeface="Calibri" pitchFamily="0" charset="0"/>
              </a:rPr>
              <a:t>输出数据</a:t>
            </a:r>
            <a:endParaRPr lang="zh-CN" altLang="en-US" sz="2800" b="1" i="0" u="none" strike="noStrike" kern="1200" cap="none" spc="0" baseline="0">
              <a:solidFill>
                <a:srgbClr val="FF3300"/>
              </a:solidFill>
              <a:latin typeface="Times New Roman" pitchFamily="0" charset="0"/>
              <a:ea typeface="楷体_GB2312" pitchFamily="0" charset="0"/>
              <a:cs typeface="楷体_GB2312" pitchFamily="0" charset="0"/>
            </a:endParaRPr>
          </a:p>
        </p:txBody>
      </p:sp>
      <p:sp>
        <p:nvSpPr>
          <p:cNvPr id="3982" name="圆角矩形标注" descr="40%"/>
          <p:cNvSpPr>
            <a:spLocks/>
          </p:cNvSpPr>
          <p:nvPr/>
        </p:nvSpPr>
        <p:spPr>
          <a:xfrm rot="0">
            <a:off x="5257800" y="5410200"/>
            <a:ext cx="1447800" cy="592136"/>
          </a:xfrm>
          <a:prstGeom prst="wedgeRoundRectCallout">
            <a:avLst>
              <a:gd name="adj1" fmla="val -162050"/>
              <a:gd name="adj2" fmla="val 31087"/>
              <a:gd name="adj3" fmla="val 16667"/>
            </a:avLst>
          </a:prstGeom>
          <a:pattFill prst="pct40">
            <a:fgClr>
              <a:srgbClr val="FFFF00"/>
            </a:fgClr>
            <a:bgClr>
              <a:srgbClr val="FFFFFF"/>
            </a:bgClr>
          </a:pattFill>
          <a:ln w="38100" cmpd="sng" cap="sq">
            <a:solidFill>
              <a:srgbClr val="FF3300"/>
            </a:solidFill>
            <a:prstDash val="solid"/>
            <a:miter/>
          </a:ln>
        </p:spPr>
        <p:txBody>
          <a:bodyPr vert="horz" wrap="squar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chemeClr val="accent2"/>
                </a:solidFill>
                <a:latin typeface="Times New Roman" pitchFamily="0" charset="0"/>
                <a:ea typeface="宋体" pitchFamily="0" charset="0"/>
                <a:cs typeface="Calibri" pitchFamily="0" charset="0"/>
              </a:rPr>
              <a:t>使能端</a:t>
            </a:r>
            <a:endParaRPr lang="zh-CN" altLang="en-US" sz="2800" b="1" i="0" u="none" strike="noStrike" kern="1200" cap="none" spc="0" baseline="0">
              <a:solidFill>
                <a:schemeClr val="accent2"/>
              </a:solidFill>
              <a:latin typeface="Times New Roman" pitchFamily="0" charset="0"/>
              <a:ea typeface="宋体" pitchFamily="0" charset="0"/>
              <a:cs typeface="Calibri" pitchFamily="0" charset="0"/>
            </a:endParaRPr>
          </a:p>
        </p:txBody>
      </p:sp>
      <p:pic>
        <p:nvPicPr>
          <p:cNvPr id="3983" name="图片" descr="AG00315_"/>
          <p:cNvPicPr>
            <a:picLocks noChangeAspect="1"/>
          </p:cNvPicPr>
          <p:nvPr/>
        </p:nvPicPr>
        <p:blipFill>
          <a:blip r:embed="rId1" cstate="print"/>
          <a:stretch>
            <a:fillRect/>
          </a:stretch>
        </p:blipFill>
        <p:spPr>
          <a:xfrm rot="0">
            <a:off x="7086600" y="4724400"/>
            <a:ext cx="1147763" cy="1295400"/>
          </a:xfrm>
          <a:prstGeom prst="rect"/>
          <a:noFill/>
          <a:ln w="9525" cmpd="sng" cap="flat">
            <a:noFill/>
            <a:prstDash val="solid"/>
            <a:round/>
          </a:ln>
        </p:spPr>
      </p:pic>
      <p:grpSp>
        <p:nvGrpSpPr>
          <p:cNvPr id="4016" name="组合"/>
          <p:cNvGrpSpPr>
            <a:grpSpLocks/>
          </p:cNvGrpSpPr>
          <p:nvPr/>
        </p:nvGrpSpPr>
        <p:grpSpPr>
          <a:xfrm>
            <a:off x="1905000" y="2362199"/>
            <a:ext cx="4267199" cy="4144964"/>
            <a:chOff x="1905000" y="2362199"/>
            <a:chExt cx="4267199" cy="4144964"/>
          </a:xfrm>
        </p:grpSpPr>
        <p:sp>
          <p:nvSpPr>
            <p:cNvPr id="3984" name="矩形"/>
            <p:cNvSpPr>
              <a:spLocks/>
            </p:cNvSpPr>
            <p:nvPr/>
          </p:nvSpPr>
          <p:spPr>
            <a:xfrm rot="0">
              <a:off x="1905000" y="4740276"/>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985" name="矩形"/>
            <p:cNvSpPr>
              <a:spLocks/>
            </p:cNvSpPr>
            <p:nvPr/>
          </p:nvSpPr>
          <p:spPr>
            <a:xfrm rot="0">
              <a:off x="1905000" y="4391026"/>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986" name="矩形"/>
            <p:cNvSpPr>
              <a:spLocks/>
            </p:cNvSpPr>
            <p:nvPr/>
          </p:nvSpPr>
          <p:spPr>
            <a:xfrm rot="0">
              <a:off x="1905000" y="4043363"/>
              <a:ext cx="561974"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2</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3987" name="矩形"/>
            <p:cNvSpPr>
              <a:spLocks/>
            </p:cNvSpPr>
            <p:nvPr/>
          </p:nvSpPr>
          <p:spPr>
            <a:xfrm rot="0">
              <a:off x="1905000" y="3695700"/>
              <a:ext cx="561974"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3</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grpSp>
          <p:nvGrpSpPr>
            <p:cNvPr id="4015" name="组合"/>
            <p:cNvGrpSpPr>
              <a:grpSpLocks/>
            </p:cNvGrpSpPr>
            <p:nvPr/>
          </p:nvGrpSpPr>
          <p:grpSpPr>
            <a:xfrm>
              <a:off x="2438400" y="2362199"/>
              <a:ext cx="3733799" cy="4144964"/>
              <a:chOff x="2438400" y="2362199"/>
              <a:chExt cx="3733799" cy="4144964"/>
            </a:xfrm>
          </p:grpSpPr>
          <p:sp>
            <p:nvSpPr>
              <p:cNvPr id="3988" name="矩形" descr="蓝色砂纸"/>
              <p:cNvSpPr>
                <a:spLocks/>
              </p:cNvSpPr>
              <p:nvPr/>
            </p:nvSpPr>
            <p:spPr>
              <a:xfrm rot="0">
                <a:off x="3505199" y="3557587"/>
                <a:ext cx="1447800" cy="1804988"/>
              </a:xfrm>
              <a:prstGeom prst="rect"/>
              <a:noFill/>
              <a:ln w="28575" cmpd="sng" cap="flat">
                <a:solidFill>
                  <a:srgbClr val="333300"/>
                </a:solidFill>
                <a:prstDash val="solid"/>
                <a:miter/>
              </a:ln>
            </p:spPr>
          </p:sp>
          <p:sp>
            <p:nvSpPr>
              <p:cNvPr id="3989" name="直线"/>
              <p:cNvSpPr>
                <a:spLocks/>
              </p:cNvSpPr>
              <p:nvPr/>
            </p:nvSpPr>
            <p:spPr>
              <a:xfrm rot="0">
                <a:off x="2590799" y="3973511"/>
                <a:ext cx="1295399" cy="0"/>
              </a:xfrm>
              <a:prstGeom prst="line"/>
              <a:noFill/>
              <a:ln w="28575" cmpd="sng" cap="flat">
                <a:solidFill>
                  <a:srgbClr val="333300"/>
                </a:solidFill>
                <a:prstDash val="solid"/>
                <a:round/>
              </a:ln>
            </p:spPr>
          </p:sp>
          <p:sp>
            <p:nvSpPr>
              <p:cNvPr id="3990" name="直线"/>
              <p:cNvSpPr>
                <a:spLocks/>
              </p:cNvSpPr>
              <p:nvPr/>
            </p:nvSpPr>
            <p:spPr>
              <a:xfrm rot="0">
                <a:off x="2590799" y="4321176"/>
                <a:ext cx="1295399" cy="0"/>
              </a:xfrm>
              <a:prstGeom prst="line"/>
              <a:noFill/>
              <a:ln w="28575" cmpd="sng" cap="flat">
                <a:solidFill>
                  <a:srgbClr val="333300"/>
                </a:solidFill>
                <a:prstDash val="solid"/>
                <a:round/>
              </a:ln>
            </p:spPr>
          </p:sp>
          <p:sp>
            <p:nvSpPr>
              <p:cNvPr id="3991" name="直线"/>
              <p:cNvSpPr>
                <a:spLocks/>
              </p:cNvSpPr>
              <p:nvPr/>
            </p:nvSpPr>
            <p:spPr>
              <a:xfrm rot="0">
                <a:off x="2590799" y="4668838"/>
                <a:ext cx="1295399" cy="0"/>
              </a:xfrm>
              <a:prstGeom prst="line"/>
              <a:noFill/>
              <a:ln w="28575" cmpd="sng" cap="flat">
                <a:solidFill>
                  <a:srgbClr val="333300"/>
                </a:solidFill>
                <a:prstDash val="solid"/>
                <a:round/>
              </a:ln>
            </p:spPr>
          </p:sp>
          <p:sp>
            <p:nvSpPr>
              <p:cNvPr id="3992" name="直线"/>
              <p:cNvSpPr>
                <a:spLocks/>
              </p:cNvSpPr>
              <p:nvPr/>
            </p:nvSpPr>
            <p:spPr>
              <a:xfrm rot="0">
                <a:off x="2590799" y="5016500"/>
                <a:ext cx="1295399" cy="0"/>
              </a:xfrm>
              <a:prstGeom prst="line"/>
              <a:noFill/>
              <a:ln w="28575" cmpd="sng" cap="flat">
                <a:solidFill>
                  <a:srgbClr val="333300"/>
                </a:solidFill>
                <a:prstDash val="solid"/>
                <a:round/>
              </a:ln>
            </p:spPr>
          </p:sp>
          <p:sp>
            <p:nvSpPr>
              <p:cNvPr id="3993" name="直线"/>
              <p:cNvSpPr>
                <a:spLocks/>
              </p:cNvSpPr>
              <p:nvPr/>
            </p:nvSpPr>
            <p:spPr>
              <a:xfrm rot="0">
                <a:off x="4038600" y="3071811"/>
                <a:ext cx="0" cy="485774"/>
              </a:xfrm>
              <a:prstGeom prst="line"/>
              <a:noFill/>
              <a:ln w="28575" cmpd="sng" cap="flat">
                <a:solidFill>
                  <a:srgbClr val="333300"/>
                </a:solidFill>
                <a:prstDash val="solid"/>
                <a:round/>
              </a:ln>
            </p:spPr>
          </p:sp>
          <p:sp>
            <p:nvSpPr>
              <p:cNvPr id="3994" name="直线"/>
              <p:cNvSpPr>
                <a:spLocks/>
              </p:cNvSpPr>
              <p:nvPr/>
            </p:nvSpPr>
            <p:spPr>
              <a:xfrm rot="0">
                <a:off x="4571999" y="3071811"/>
                <a:ext cx="0" cy="485774"/>
              </a:xfrm>
              <a:prstGeom prst="line"/>
              <a:noFill/>
              <a:ln w="28575" cmpd="sng" cap="flat">
                <a:solidFill>
                  <a:srgbClr val="333300"/>
                </a:solidFill>
                <a:prstDash val="solid"/>
                <a:round/>
              </a:ln>
            </p:spPr>
          </p:sp>
          <p:sp>
            <p:nvSpPr>
              <p:cNvPr id="3995" name="椭圆"/>
              <p:cNvSpPr>
                <a:spLocks/>
              </p:cNvSpPr>
              <p:nvPr/>
            </p:nvSpPr>
            <p:spPr>
              <a:xfrm rot="0">
                <a:off x="2438400" y="3905250"/>
                <a:ext cx="152400" cy="138112"/>
              </a:xfrm>
              <a:prstGeom prst="ellipse"/>
              <a:noFill/>
              <a:ln w="28575" cmpd="sng" cap="flat">
                <a:solidFill>
                  <a:srgbClr val="333300"/>
                </a:solidFill>
                <a:prstDash val="solid"/>
                <a:round/>
              </a:ln>
            </p:spPr>
          </p:sp>
          <p:sp>
            <p:nvSpPr>
              <p:cNvPr id="3996" name="椭圆"/>
              <p:cNvSpPr>
                <a:spLocks/>
              </p:cNvSpPr>
              <p:nvPr/>
            </p:nvSpPr>
            <p:spPr>
              <a:xfrm rot="0">
                <a:off x="2438400" y="4251325"/>
                <a:ext cx="152400" cy="139700"/>
              </a:xfrm>
              <a:prstGeom prst="ellipse"/>
              <a:noFill/>
              <a:ln w="28575" cmpd="sng" cap="flat">
                <a:solidFill>
                  <a:srgbClr val="333300"/>
                </a:solidFill>
                <a:prstDash val="solid"/>
                <a:round/>
              </a:ln>
            </p:spPr>
          </p:sp>
          <p:sp>
            <p:nvSpPr>
              <p:cNvPr id="3997" name="椭圆"/>
              <p:cNvSpPr>
                <a:spLocks/>
              </p:cNvSpPr>
              <p:nvPr/>
            </p:nvSpPr>
            <p:spPr>
              <a:xfrm rot="0">
                <a:off x="2438400" y="4598988"/>
                <a:ext cx="152400" cy="139700"/>
              </a:xfrm>
              <a:prstGeom prst="ellipse"/>
              <a:noFill/>
              <a:ln w="28575" cmpd="sng" cap="flat">
                <a:solidFill>
                  <a:srgbClr val="333300"/>
                </a:solidFill>
                <a:prstDash val="solid"/>
                <a:round/>
              </a:ln>
            </p:spPr>
          </p:sp>
          <p:sp>
            <p:nvSpPr>
              <p:cNvPr id="3998" name="椭圆"/>
              <p:cNvSpPr>
                <a:spLocks/>
              </p:cNvSpPr>
              <p:nvPr/>
            </p:nvSpPr>
            <p:spPr>
              <a:xfrm rot="0">
                <a:off x="2438400" y="4946650"/>
                <a:ext cx="152400" cy="138112"/>
              </a:xfrm>
              <a:prstGeom prst="ellipse"/>
              <a:noFill/>
              <a:ln w="28575" cmpd="sng" cap="flat">
                <a:solidFill>
                  <a:srgbClr val="333300"/>
                </a:solidFill>
                <a:prstDash val="solid"/>
                <a:round/>
              </a:ln>
            </p:spPr>
          </p:sp>
          <p:sp>
            <p:nvSpPr>
              <p:cNvPr id="3999" name="椭圆"/>
              <p:cNvSpPr>
                <a:spLocks/>
              </p:cNvSpPr>
              <p:nvPr/>
            </p:nvSpPr>
            <p:spPr>
              <a:xfrm rot="0">
                <a:off x="3886200" y="3905250"/>
                <a:ext cx="152400" cy="138112"/>
              </a:xfrm>
              <a:prstGeom prst="ellipse"/>
              <a:noFill/>
              <a:ln w="28575" cmpd="sng" cap="flat">
                <a:solidFill>
                  <a:srgbClr val="333300"/>
                </a:solidFill>
                <a:prstDash val="solid"/>
                <a:round/>
              </a:ln>
            </p:spPr>
          </p:sp>
          <p:sp>
            <p:nvSpPr>
              <p:cNvPr id="4000" name="椭圆"/>
              <p:cNvSpPr>
                <a:spLocks/>
              </p:cNvSpPr>
              <p:nvPr/>
            </p:nvSpPr>
            <p:spPr>
              <a:xfrm rot="0">
                <a:off x="4495800" y="4391026"/>
                <a:ext cx="152400" cy="138112"/>
              </a:xfrm>
              <a:prstGeom prst="ellipse"/>
              <a:noFill/>
              <a:ln w="28575" cmpd="sng" cap="flat">
                <a:solidFill>
                  <a:srgbClr val="333300"/>
                </a:solidFill>
                <a:prstDash val="solid"/>
                <a:round/>
              </a:ln>
            </p:spPr>
          </p:sp>
          <p:sp>
            <p:nvSpPr>
              <p:cNvPr id="4001" name="直线"/>
              <p:cNvSpPr>
                <a:spLocks/>
              </p:cNvSpPr>
              <p:nvPr/>
            </p:nvSpPr>
            <p:spPr>
              <a:xfrm rot="0">
                <a:off x="4648200" y="4460876"/>
                <a:ext cx="914398" cy="0"/>
              </a:xfrm>
              <a:prstGeom prst="line"/>
              <a:noFill/>
              <a:ln w="28575" cmpd="sng" cap="flat">
                <a:solidFill>
                  <a:srgbClr val="333300"/>
                </a:solidFill>
                <a:prstDash val="solid"/>
                <a:round/>
                <a:tailEnd type="triangle" w="med" len="med"/>
              </a:ln>
            </p:spPr>
          </p:sp>
          <p:sp>
            <p:nvSpPr>
              <p:cNvPr id="4002" name="椭圆"/>
              <p:cNvSpPr>
                <a:spLocks/>
              </p:cNvSpPr>
              <p:nvPr/>
            </p:nvSpPr>
            <p:spPr>
              <a:xfrm rot="0">
                <a:off x="3886200" y="4946650"/>
                <a:ext cx="152400" cy="138112"/>
              </a:xfrm>
              <a:prstGeom prst="ellipse"/>
              <a:noFill/>
              <a:ln w="28575" cmpd="sng" cap="flat">
                <a:solidFill>
                  <a:srgbClr val="333300"/>
                </a:solidFill>
                <a:prstDash val="solid"/>
                <a:round/>
              </a:ln>
            </p:spPr>
          </p:sp>
          <p:sp>
            <p:nvSpPr>
              <p:cNvPr id="4003" name="椭圆"/>
              <p:cNvSpPr>
                <a:spLocks/>
              </p:cNvSpPr>
              <p:nvPr/>
            </p:nvSpPr>
            <p:spPr>
              <a:xfrm rot="0">
                <a:off x="3886200" y="4598988"/>
                <a:ext cx="152400" cy="139700"/>
              </a:xfrm>
              <a:prstGeom prst="ellipse"/>
              <a:noFill/>
              <a:ln w="28575" cmpd="sng" cap="flat">
                <a:solidFill>
                  <a:srgbClr val="333300"/>
                </a:solidFill>
                <a:prstDash val="solid"/>
                <a:round/>
              </a:ln>
            </p:spPr>
          </p:sp>
          <p:sp>
            <p:nvSpPr>
              <p:cNvPr id="4004" name="椭圆"/>
              <p:cNvSpPr>
                <a:spLocks/>
              </p:cNvSpPr>
              <p:nvPr/>
            </p:nvSpPr>
            <p:spPr>
              <a:xfrm rot="0">
                <a:off x="3886200" y="4251325"/>
                <a:ext cx="152400" cy="139700"/>
              </a:xfrm>
              <a:prstGeom prst="ellipse"/>
              <a:noFill/>
              <a:ln w="28575" cmpd="sng" cap="flat">
                <a:solidFill>
                  <a:srgbClr val="333300"/>
                </a:solidFill>
                <a:prstDash val="solid"/>
                <a:round/>
              </a:ln>
            </p:spPr>
          </p:sp>
          <p:sp>
            <p:nvSpPr>
              <p:cNvPr id="4005" name="椭圆"/>
              <p:cNvSpPr>
                <a:spLocks/>
              </p:cNvSpPr>
              <p:nvPr/>
            </p:nvSpPr>
            <p:spPr>
              <a:xfrm rot="0">
                <a:off x="3962400" y="2932112"/>
                <a:ext cx="152400" cy="139700"/>
              </a:xfrm>
              <a:prstGeom prst="ellipse"/>
              <a:noFill/>
              <a:ln w="28575" cmpd="sng" cap="flat">
                <a:solidFill>
                  <a:srgbClr val="333300"/>
                </a:solidFill>
                <a:prstDash val="solid"/>
                <a:round/>
              </a:ln>
            </p:spPr>
          </p:sp>
          <p:sp>
            <p:nvSpPr>
              <p:cNvPr id="4006" name="椭圆"/>
              <p:cNvSpPr>
                <a:spLocks/>
              </p:cNvSpPr>
              <p:nvPr/>
            </p:nvSpPr>
            <p:spPr>
              <a:xfrm rot="0">
                <a:off x="4495800" y="2932112"/>
                <a:ext cx="152400" cy="139700"/>
              </a:xfrm>
              <a:prstGeom prst="ellipse"/>
              <a:noFill/>
              <a:ln w="28575" cmpd="sng" cap="flat">
                <a:solidFill>
                  <a:srgbClr val="333300"/>
                </a:solidFill>
                <a:prstDash val="solid"/>
                <a:round/>
              </a:ln>
            </p:spPr>
          </p:sp>
          <p:sp>
            <p:nvSpPr>
              <p:cNvPr id="4007" name="直线"/>
              <p:cNvSpPr>
                <a:spLocks/>
              </p:cNvSpPr>
              <p:nvPr/>
            </p:nvSpPr>
            <p:spPr>
              <a:xfrm rot="0">
                <a:off x="4267200" y="5362576"/>
                <a:ext cx="0" cy="487362"/>
              </a:xfrm>
              <a:prstGeom prst="line"/>
              <a:noFill/>
              <a:ln w="28575" cmpd="sng" cap="flat">
                <a:solidFill>
                  <a:srgbClr val="333300"/>
                </a:solidFill>
                <a:prstDash val="solid"/>
                <a:round/>
              </a:ln>
            </p:spPr>
          </p:sp>
          <p:sp>
            <p:nvSpPr>
              <p:cNvPr id="4008" name="椭圆"/>
              <p:cNvSpPr>
                <a:spLocks/>
              </p:cNvSpPr>
              <p:nvPr/>
            </p:nvSpPr>
            <p:spPr>
              <a:xfrm rot="0">
                <a:off x="4191000" y="5849938"/>
                <a:ext cx="152400" cy="138112"/>
              </a:xfrm>
              <a:prstGeom prst="ellipse"/>
              <a:noFill/>
              <a:ln w="28575" cmpd="sng" cap="flat">
                <a:solidFill>
                  <a:srgbClr val="333300"/>
                </a:solidFill>
                <a:prstDash val="solid"/>
                <a:round/>
              </a:ln>
            </p:spPr>
          </p:sp>
          <p:sp>
            <p:nvSpPr>
              <p:cNvPr id="4009" name="直线"/>
              <p:cNvSpPr>
                <a:spLocks/>
              </p:cNvSpPr>
              <p:nvPr/>
            </p:nvSpPr>
            <p:spPr>
              <a:xfrm flipH="1" flipV="1" rot="0">
                <a:off x="4038600" y="4043363"/>
                <a:ext cx="457200" cy="347661"/>
              </a:xfrm>
              <a:prstGeom prst="line"/>
              <a:noFill/>
              <a:ln w="28575" cmpd="sng" cap="flat">
                <a:solidFill>
                  <a:srgbClr val="333300"/>
                </a:solidFill>
                <a:prstDash val="solid"/>
                <a:round/>
                <a:tailEnd type="triangle" w="med" len="med"/>
              </a:ln>
            </p:spPr>
          </p:sp>
          <p:sp>
            <p:nvSpPr>
              <p:cNvPr id="4010" name="矩形"/>
              <p:cNvSpPr>
                <a:spLocks/>
              </p:cNvSpPr>
              <p:nvPr/>
            </p:nvSpPr>
            <p:spPr>
              <a:xfrm rot="0">
                <a:off x="5562599" y="4252913"/>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W</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011" name="矩形"/>
              <p:cNvSpPr>
                <a:spLocks/>
              </p:cNvSpPr>
              <p:nvPr/>
            </p:nvSpPr>
            <p:spPr>
              <a:xfrm rot="0">
                <a:off x="4038600" y="5988051"/>
                <a:ext cx="382587"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S</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4012" name="矩形"/>
              <p:cNvSpPr>
                <a:spLocks/>
              </p:cNvSpPr>
              <p:nvPr/>
            </p:nvSpPr>
            <p:spPr>
              <a:xfrm rot="0">
                <a:off x="4303712" y="2376487"/>
                <a:ext cx="538161" cy="519112"/>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4013" name="矩形"/>
              <p:cNvSpPr>
                <a:spLocks/>
              </p:cNvSpPr>
              <p:nvPr/>
            </p:nvSpPr>
            <p:spPr>
              <a:xfrm rot="0">
                <a:off x="3733800" y="2362199"/>
                <a:ext cx="538161" cy="519112"/>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4014" name="直线"/>
              <p:cNvSpPr>
                <a:spLocks/>
              </p:cNvSpPr>
              <p:nvPr/>
            </p:nvSpPr>
            <p:spPr>
              <a:xfrm rot="0">
                <a:off x="4156074" y="6059487"/>
                <a:ext cx="215900" cy="0"/>
              </a:xfrm>
              <a:prstGeom prst="line"/>
              <a:noFill/>
              <a:ln w="28575" cmpd="sng" cap="flat">
                <a:solidFill>
                  <a:srgbClr val="333300"/>
                </a:solidFill>
                <a:prstDash val="solid"/>
                <a:round/>
              </a:ln>
            </p:spPr>
          </p:sp>
        </p:grpSp>
      </p:grpSp>
      <p:grpSp>
        <p:nvGrpSpPr>
          <p:cNvPr id="4019" name="组合"/>
          <p:cNvGrpSpPr>
            <a:grpSpLocks/>
          </p:cNvGrpSpPr>
          <p:nvPr/>
        </p:nvGrpSpPr>
        <p:grpSpPr>
          <a:xfrm>
            <a:off x="3657600" y="2514600"/>
            <a:ext cx="3578224" cy="973137"/>
            <a:chOff x="3657600" y="2514600"/>
            <a:chExt cx="3578224" cy="973137"/>
          </a:xfrm>
        </p:grpSpPr>
        <p:sp>
          <p:nvSpPr>
            <p:cNvPr id="4017" name="圆角矩形标注" descr="40%"/>
            <p:cNvSpPr>
              <a:spLocks/>
            </p:cNvSpPr>
            <p:nvPr/>
          </p:nvSpPr>
          <p:spPr>
            <a:xfrm rot="0">
              <a:off x="5410200" y="2895600"/>
              <a:ext cx="1825624" cy="592137"/>
            </a:xfrm>
            <a:prstGeom prst="wedgeRoundRectCallout">
              <a:avLst>
                <a:gd name="adj1" fmla="val -133212"/>
                <a:gd name="adj2" fmla="val -99458"/>
                <a:gd name="adj3" fmla="val 16667"/>
              </a:avLst>
            </a:prstGeom>
            <a:pattFill prst="pct40">
              <a:fgClr>
                <a:srgbClr val="FFCCCC"/>
              </a:fgClr>
              <a:bgClr>
                <a:srgbClr val="FFFFFF"/>
              </a:bgClr>
            </a:pattFill>
            <a:ln w="38100" cmpd="sng" cap="sq">
              <a:solidFill>
                <a:srgbClr val="00CC99"/>
              </a:solidFill>
              <a:prstDash val="solid"/>
              <a:miter/>
            </a:ln>
          </p:spPr>
          <p:txBody>
            <a:bodyPr vert="horz" wrap="square" lIns="91440" tIns="45720" rIns="91440" bIns="45720" anchor="ctr" anchorCtr="0">
              <a:prstTxWarp prst="textNoShape"/>
            </a:bodyPr>
            <a:lstStyle/>
            <a:p>
              <a:pPr marL="0" indent="0" algn="l">
                <a:lnSpc>
                  <a:spcPct val="100000"/>
                </a:lnSpc>
                <a:spcBef>
                  <a:spcPct val="50000"/>
                </a:spcBef>
                <a:spcAft>
                  <a:spcPts val="0"/>
                </a:spcAft>
                <a:buNone/>
              </a:pPr>
              <a:r>
                <a:rPr lang="zh-CN" altLang="en-US" sz="2800" b="1" i="0" u="none" strike="noStrike" kern="1200" cap="none" spc="0" baseline="0">
                  <a:solidFill>
                    <a:srgbClr val="FF3300"/>
                  </a:solidFill>
                  <a:latin typeface="Times New Roman" pitchFamily="0" charset="0"/>
                  <a:ea typeface="宋体" pitchFamily="0" charset="0"/>
                  <a:cs typeface="Calibri" pitchFamily="0" charset="0"/>
                </a:rPr>
                <a:t>控制信号</a:t>
              </a:r>
              <a:endParaRPr lang="zh-CN" altLang="en-US" sz="2800" b="1" i="0" u="none" strike="noStrike" kern="1200" cap="none" spc="0" baseline="0">
                <a:solidFill>
                  <a:srgbClr val="FF3300"/>
                </a:solidFill>
                <a:latin typeface="Times New Roman" pitchFamily="0" charset="0"/>
                <a:ea typeface="宋体" pitchFamily="0" charset="0"/>
                <a:cs typeface="Calibri" pitchFamily="0" charset="0"/>
              </a:endParaRPr>
            </a:p>
          </p:txBody>
        </p:sp>
        <p:sp>
          <p:nvSpPr>
            <p:cNvPr id="4018" name="椭圆"/>
            <p:cNvSpPr>
              <a:spLocks/>
            </p:cNvSpPr>
            <p:nvPr/>
          </p:nvSpPr>
          <p:spPr>
            <a:xfrm rot="0">
              <a:off x="3657600" y="2514600"/>
              <a:ext cx="1295400" cy="381000"/>
            </a:xfrm>
            <a:prstGeom prst="ellipse"/>
            <a:noFill/>
            <a:ln w="28575" cmpd="sng" cap="flat">
              <a:solidFill>
                <a:srgbClr val="000099"/>
              </a:solidFill>
              <a:prstDash val="solid"/>
              <a:round/>
            </a:ln>
          </p:spPr>
        </p:sp>
      </p:grpSp>
    </p:spTree>
    <p:extLst>
      <p:ext uri="{BB962C8B-B14F-4D97-AF65-F5344CB8AC3E}">
        <p14:creationId xmlns:p14="http://schemas.microsoft.com/office/powerpoint/2010/main" val="76463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77"/>
                                        </p:tgtEl>
                                        <p:attrNameLst>
                                          <p:attrName>style.visibility</p:attrName>
                                        </p:attrNameLst>
                                      </p:cBhvr>
                                      <p:to>
                                        <p:strVal val="visible"/>
                                      </p:to>
                                    </p:set>
                                    <p:animEffect transition="in" filter="box(out)">
                                      <p:cBhvr>
                                        <p:cTn id="7" dur="500"/>
                                        <p:tgtEl>
                                          <p:spTgt spid="3977"/>
                                        </p:tgtEl>
                                      </p:cBhvr>
                                    </p:animEffect>
                                  </p:childTnLst>
                                  <p:subTnLst>
                                    <p:audio>
                                      <p:cMediaNode>
                                        <p:cTn display="0" masterRel="sameClick">
                                          <p:stCondLst>
                                            <p:cond evt="begin" delay="0">
                                              <p:tn val="5"/>
                                            </p:cond>
                                          </p:stCondLst>
                                          <p:endCondLst>
                                            <p:cond evt="onStopAudio" delay="0">
                                              <p:tgtEl>
                                                <p:sldTgt/>
                                              </p:tgtEl>
                                            </p:cond>
                                          </p:endCondLst>
                                        </p:cTn>
                                        <p:tgtEl>
                                          <p:sndTgt r:embed="rId3" name="418.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016"/>
                                        </p:tgtEl>
                                        <p:attrNameLst>
                                          <p:attrName>style.visibility</p:attrName>
                                        </p:attrNameLst>
                                      </p:cBhvr>
                                      <p:to>
                                        <p:strVal val="visible"/>
                                      </p:to>
                                    </p:set>
                                    <p:animEffect transition="in" filter="box(out)">
                                      <p:cBhvr>
                                        <p:cTn id="12" dur="500"/>
                                        <p:tgtEl>
                                          <p:spTgt spid="40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80"/>
                                        </p:tgtEl>
                                        <p:attrNameLst>
                                          <p:attrName>style.visibility</p:attrName>
                                        </p:attrNameLst>
                                      </p:cBhvr>
                                      <p:to>
                                        <p:strVal val="visible"/>
                                      </p:to>
                                    </p:set>
                                    <p:animEffect transition="in" filter="wipe(left)">
                                      <p:cBhvr>
                                        <p:cTn id="17" dur="500"/>
                                        <p:tgtEl>
                                          <p:spTgt spid="39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981"/>
                                        </p:tgtEl>
                                        <p:attrNameLst>
                                          <p:attrName>style.visibility</p:attrName>
                                        </p:attrNameLst>
                                      </p:cBhvr>
                                      <p:to>
                                        <p:strVal val="visible"/>
                                      </p:to>
                                    </p:set>
                                    <p:animEffect transition="in" filter="wipe(right)">
                                      <p:cBhvr>
                                        <p:cTn id="22" dur="500"/>
                                        <p:tgtEl>
                                          <p:spTgt spid="3981"/>
                                        </p:tgtEl>
                                      </p:cBhvr>
                                    </p:animEffect>
                                  </p:childTnLst>
                                  <p:subTnLst>
                                    <p:audio>
                                      <p:cMediaNode>
                                        <p:cTn display="0" masterRel="sameClick">
                                          <p:stCondLst>
                                            <p:cond evt="begin" delay="0">
                                              <p:tn val="20"/>
                                            </p:cond>
                                          </p:stCondLst>
                                          <p:endCondLst>
                                            <p:cond evt="onStopAudio" delay="0">
                                              <p:tgtEl>
                                                <p:sldTgt/>
                                              </p:tgtEl>
                                            </p:cond>
                                          </p:endCondLst>
                                        </p:cTn>
                                        <p:tgtEl>
                                          <p:sndTgt r:embed="rId4" name="419.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3982"/>
                                        </p:tgtEl>
                                        <p:attrNameLst>
                                          <p:attrName>style.visibility</p:attrName>
                                        </p:attrNameLst>
                                      </p:cBhvr>
                                      <p:to>
                                        <p:strVal val="visible"/>
                                      </p:to>
                                    </p:set>
                                    <p:animEffect transition="in" filter="wipe(right)">
                                      <p:cBhvr>
                                        <p:cTn id="27" dur="500"/>
                                        <p:tgtEl>
                                          <p:spTgt spid="3982"/>
                                        </p:tgtEl>
                                      </p:cBhvr>
                                    </p:animEffect>
                                  </p:childTnLst>
                                  <p:subTnLst>
                                    <p:audio>
                                      <p:cMediaNode>
                                        <p:cTn display="0" masterRel="sameClick">
                                          <p:stCondLst>
                                            <p:cond evt="begin" delay="0">
                                              <p:tn val="25"/>
                                            </p:cond>
                                          </p:stCondLst>
                                          <p:endCondLst>
                                            <p:cond evt="onStopAudio" delay="0">
                                              <p:tgtEl>
                                                <p:sldTgt/>
                                              </p:tgtEl>
                                            </p:cond>
                                          </p:endCondLst>
                                        </p:cTn>
                                        <p:tgtEl>
                                          <p:sndTgt r:embed="rId5" name="420.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4019"/>
                                        </p:tgtEl>
                                        <p:attrNameLst>
                                          <p:attrName>style.visibility</p:attrName>
                                        </p:attrNameLst>
                                      </p:cBhvr>
                                      <p:to>
                                        <p:strVal val="visible"/>
                                      </p:to>
                                    </p:set>
                                    <p:animEffect transition="in" filter="wipe(right)">
                                      <p:cBhvr>
                                        <p:cTn id="32" dur="500"/>
                                        <p:tgtEl>
                                          <p:spTgt spid="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7" grpId="0"/>
      <p:bldP spid="4016" grpId="0" animBg="1"/>
      <p:bldP spid="3980" grpId="0" animBg="1"/>
      <p:bldP spid="3981" grpId="0" animBg="1"/>
      <p:bldP spid="3982" grpId="0" animBg="1"/>
      <p:bldP spid="4019" grpId="0" animBg="1"/>
    </p:bldLst>
  </p:timing>
</p:sld>
</file>

<file path=ppt/slides/slide6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22" name="矩形"/>
          <p:cNvSpPr>
            <a:spLocks/>
          </p:cNvSpPr>
          <p:nvPr/>
        </p:nvSpPr>
        <p:spPr>
          <a:xfrm rot="0">
            <a:off x="2057400" y="457200"/>
            <a:ext cx="3810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023" name="矩形"/>
          <p:cNvSpPr>
            <a:spLocks/>
          </p:cNvSpPr>
          <p:nvPr/>
        </p:nvSpPr>
        <p:spPr>
          <a:xfrm rot="0">
            <a:off x="3124200" y="457200"/>
            <a:ext cx="3810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24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024" name="直线"/>
          <p:cNvSpPr>
            <a:spLocks/>
          </p:cNvSpPr>
          <p:nvPr/>
        </p:nvSpPr>
        <p:spPr>
          <a:xfrm flipV="1" rot="0">
            <a:off x="2971799" y="2362200"/>
            <a:ext cx="0" cy="3581400"/>
          </a:xfrm>
          <a:prstGeom prst="line"/>
          <a:noFill/>
          <a:ln w="28575" cmpd="sng" cap="flat">
            <a:solidFill>
              <a:srgbClr val="FF0000"/>
            </a:solidFill>
            <a:prstDash val="solid"/>
            <a:round/>
          </a:ln>
        </p:spPr>
      </p:sp>
      <p:sp>
        <p:nvSpPr>
          <p:cNvPr id="4025" name="直线"/>
          <p:cNvSpPr>
            <a:spLocks/>
          </p:cNvSpPr>
          <p:nvPr/>
        </p:nvSpPr>
        <p:spPr>
          <a:xfrm rot="0">
            <a:off x="2590799" y="838200"/>
            <a:ext cx="457200" cy="0"/>
          </a:xfrm>
          <a:prstGeom prst="line"/>
          <a:noFill/>
          <a:ln w="28575" cmpd="sng" cap="flat">
            <a:solidFill>
              <a:srgbClr val="333300"/>
            </a:solidFill>
            <a:prstDash val="solid"/>
            <a:round/>
          </a:ln>
        </p:spPr>
      </p:sp>
      <p:sp>
        <p:nvSpPr>
          <p:cNvPr id="4026" name="直线"/>
          <p:cNvSpPr>
            <a:spLocks/>
          </p:cNvSpPr>
          <p:nvPr/>
        </p:nvSpPr>
        <p:spPr>
          <a:xfrm rot="0">
            <a:off x="2590799" y="1752599"/>
            <a:ext cx="457200" cy="0"/>
          </a:xfrm>
          <a:prstGeom prst="line"/>
          <a:noFill/>
          <a:ln w="28575" cmpd="sng" cap="flat">
            <a:solidFill>
              <a:srgbClr val="333300"/>
            </a:solidFill>
            <a:prstDash val="solid"/>
            <a:round/>
          </a:ln>
        </p:spPr>
      </p:sp>
      <p:sp>
        <p:nvSpPr>
          <p:cNvPr id="4027" name="矩形"/>
          <p:cNvSpPr>
            <a:spLocks/>
          </p:cNvSpPr>
          <p:nvPr/>
        </p:nvSpPr>
        <p:spPr>
          <a:xfrm rot="0">
            <a:off x="4953000" y="4724400"/>
            <a:ext cx="685800" cy="838200"/>
          </a:xfrm>
          <a:prstGeom prst="rect"/>
          <a:noFill/>
          <a:ln w="28575" cmpd="sng" cap="flat">
            <a:solidFill>
              <a:srgbClr val="333300"/>
            </a:solidFill>
            <a:prstDash val="solid"/>
            <a:miter/>
          </a:ln>
        </p:spPr>
      </p:sp>
      <p:sp>
        <p:nvSpPr>
          <p:cNvPr id="4028" name="矩形"/>
          <p:cNvSpPr>
            <a:spLocks/>
          </p:cNvSpPr>
          <p:nvPr/>
        </p:nvSpPr>
        <p:spPr>
          <a:xfrm rot="0">
            <a:off x="5029200" y="4789488"/>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029" name="矩形"/>
          <p:cNvSpPr>
            <a:spLocks/>
          </p:cNvSpPr>
          <p:nvPr/>
        </p:nvSpPr>
        <p:spPr>
          <a:xfrm rot="0">
            <a:off x="1981200" y="1447800"/>
            <a:ext cx="457200" cy="609600"/>
          </a:xfrm>
          <a:prstGeom prst="rect"/>
          <a:noFill/>
          <a:ln w="28575" cmpd="sng" cap="flat">
            <a:solidFill>
              <a:srgbClr val="333300"/>
            </a:solidFill>
            <a:prstDash val="solid"/>
            <a:miter/>
          </a:ln>
        </p:spPr>
      </p:sp>
      <p:sp>
        <p:nvSpPr>
          <p:cNvPr id="4030" name="矩形"/>
          <p:cNvSpPr>
            <a:spLocks/>
          </p:cNvSpPr>
          <p:nvPr/>
        </p:nvSpPr>
        <p:spPr>
          <a:xfrm rot="0">
            <a:off x="2057400" y="1371600"/>
            <a:ext cx="3810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031" name="椭圆"/>
          <p:cNvSpPr>
            <a:spLocks/>
          </p:cNvSpPr>
          <p:nvPr/>
        </p:nvSpPr>
        <p:spPr>
          <a:xfrm rot="0">
            <a:off x="2438400" y="1676400"/>
            <a:ext cx="152400" cy="152400"/>
          </a:xfrm>
          <a:prstGeom prst="ellipse"/>
          <a:noFill/>
          <a:ln w="28575" cmpd="sng" cap="flat">
            <a:solidFill>
              <a:srgbClr val="333300"/>
            </a:solidFill>
            <a:prstDash val="solid"/>
            <a:round/>
          </a:ln>
        </p:spPr>
      </p:sp>
      <p:sp>
        <p:nvSpPr>
          <p:cNvPr id="4032" name="矩形"/>
          <p:cNvSpPr>
            <a:spLocks/>
          </p:cNvSpPr>
          <p:nvPr/>
        </p:nvSpPr>
        <p:spPr>
          <a:xfrm rot="0">
            <a:off x="3048000" y="1447800"/>
            <a:ext cx="457200" cy="609600"/>
          </a:xfrm>
          <a:prstGeom prst="rect"/>
          <a:noFill/>
          <a:ln w="28575" cmpd="sng" cap="flat">
            <a:solidFill>
              <a:srgbClr val="333300"/>
            </a:solidFill>
            <a:prstDash val="solid"/>
            <a:miter/>
          </a:ln>
        </p:spPr>
      </p:sp>
      <p:sp>
        <p:nvSpPr>
          <p:cNvPr id="4033" name="矩形"/>
          <p:cNvSpPr>
            <a:spLocks/>
          </p:cNvSpPr>
          <p:nvPr/>
        </p:nvSpPr>
        <p:spPr>
          <a:xfrm rot="0">
            <a:off x="3124200" y="1371600"/>
            <a:ext cx="3810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034" name="椭圆"/>
          <p:cNvSpPr>
            <a:spLocks/>
          </p:cNvSpPr>
          <p:nvPr/>
        </p:nvSpPr>
        <p:spPr>
          <a:xfrm rot="0">
            <a:off x="3505199" y="1676400"/>
            <a:ext cx="152400" cy="152400"/>
          </a:xfrm>
          <a:prstGeom prst="ellipse"/>
          <a:noFill/>
          <a:ln w="28575" cmpd="sng" cap="flat">
            <a:solidFill>
              <a:srgbClr val="333300"/>
            </a:solidFill>
            <a:prstDash val="solid"/>
            <a:round/>
          </a:ln>
        </p:spPr>
      </p:sp>
      <p:sp>
        <p:nvSpPr>
          <p:cNvPr id="4035" name="矩形"/>
          <p:cNvSpPr>
            <a:spLocks/>
          </p:cNvSpPr>
          <p:nvPr/>
        </p:nvSpPr>
        <p:spPr>
          <a:xfrm rot="0">
            <a:off x="1981200" y="533400"/>
            <a:ext cx="457200" cy="609600"/>
          </a:xfrm>
          <a:prstGeom prst="rect"/>
          <a:noFill/>
          <a:ln w="28575" cmpd="sng" cap="flat">
            <a:solidFill>
              <a:srgbClr val="333300"/>
            </a:solidFill>
            <a:prstDash val="solid"/>
            <a:miter/>
          </a:ln>
        </p:spPr>
      </p:sp>
      <p:sp>
        <p:nvSpPr>
          <p:cNvPr id="4036" name="椭圆"/>
          <p:cNvSpPr>
            <a:spLocks/>
          </p:cNvSpPr>
          <p:nvPr/>
        </p:nvSpPr>
        <p:spPr>
          <a:xfrm rot="0">
            <a:off x="2438400" y="762000"/>
            <a:ext cx="152400" cy="152400"/>
          </a:xfrm>
          <a:prstGeom prst="ellipse"/>
          <a:noFill/>
          <a:ln w="28575" cmpd="sng" cap="flat">
            <a:solidFill>
              <a:srgbClr val="333300"/>
            </a:solidFill>
            <a:prstDash val="solid"/>
            <a:round/>
          </a:ln>
        </p:spPr>
      </p:sp>
      <p:sp>
        <p:nvSpPr>
          <p:cNvPr id="4037" name="矩形"/>
          <p:cNvSpPr>
            <a:spLocks/>
          </p:cNvSpPr>
          <p:nvPr/>
        </p:nvSpPr>
        <p:spPr>
          <a:xfrm rot="0">
            <a:off x="3048000" y="533400"/>
            <a:ext cx="457200" cy="609600"/>
          </a:xfrm>
          <a:prstGeom prst="rect"/>
          <a:noFill/>
          <a:ln w="28575" cmpd="sng" cap="flat">
            <a:solidFill>
              <a:srgbClr val="333300"/>
            </a:solidFill>
            <a:prstDash val="solid"/>
            <a:miter/>
          </a:ln>
        </p:spPr>
      </p:sp>
      <p:sp>
        <p:nvSpPr>
          <p:cNvPr id="4038" name="椭圆"/>
          <p:cNvSpPr>
            <a:spLocks/>
          </p:cNvSpPr>
          <p:nvPr/>
        </p:nvSpPr>
        <p:spPr>
          <a:xfrm rot="0">
            <a:off x="3505199" y="762000"/>
            <a:ext cx="152400" cy="152400"/>
          </a:xfrm>
          <a:prstGeom prst="ellipse"/>
          <a:noFill/>
          <a:ln w="28575" cmpd="sng" cap="flat">
            <a:solidFill>
              <a:srgbClr val="333300"/>
            </a:solidFill>
            <a:prstDash val="solid"/>
            <a:round/>
          </a:ln>
        </p:spPr>
      </p:sp>
      <p:sp>
        <p:nvSpPr>
          <p:cNvPr id="4039" name="矩形"/>
          <p:cNvSpPr>
            <a:spLocks/>
          </p:cNvSpPr>
          <p:nvPr/>
        </p:nvSpPr>
        <p:spPr>
          <a:xfrm rot="0">
            <a:off x="1981200" y="5638800"/>
            <a:ext cx="457200" cy="609600"/>
          </a:xfrm>
          <a:prstGeom prst="rect"/>
          <a:noFill/>
          <a:ln w="28575" cmpd="sng" cap="flat">
            <a:solidFill>
              <a:srgbClr val="333300"/>
            </a:solidFill>
            <a:prstDash val="solid"/>
            <a:miter/>
          </a:ln>
        </p:spPr>
      </p:sp>
      <p:sp>
        <p:nvSpPr>
          <p:cNvPr id="4040" name="矩形"/>
          <p:cNvSpPr>
            <a:spLocks/>
          </p:cNvSpPr>
          <p:nvPr/>
        </p:nvSpPr>
        <p:spPr>
          <a:xfrm rot="0">
            <a:off x="2057400" y="5562600"/>
            <a:ext cx="3810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041" name="椭圆"/>
          <p:cNvSpPr>
            <a:spLocks/>
          </p:cNvSpPr>
          <p:nvPr/>
        </p:nvSpPr>
        <p:spPr>
          <a:xfrm rot="0">
            <a:off x="2438400" y="5867400"/>
            <a:ext cx="152400" cy="152400"/>
          </a:xfrm>
          <a:prstGeom prst="ellipse"/>
          <a:noFill/>
          <a:ln w="28575" cmpd="sng" cap="flat">
            <a:solidFill>
              <a:srgbClr val="333300"/>
            </a:solidFill>
            <a:prstDash val="solid"/>
            <a:round/>
          </a:ln>
        </p:spPr>
      </p:sp>
      <p:sp>
        <p:nvSpPr>
          <p:cNvPr id="4042" name="直线"/>
          <p:cNvSpPr>
            <a:spLocks/>
          </p:cNvSpPr>
          <p:nvPr/>
        </p:nvSpPr>
        <p:spPr>
          <a:xfrm rot="0">
            <a:off x="1447800" y="838200"/>
            <a:ext cx="533400" cy="0"/>
          </a:xfrm>
          <a:prstGeom prst="line"/>
          <a:noFill/>
          <a:ln w="28575" cmpd="sng" cap="flat">
            <a:solidFill>
              <a:srgbClr val="333300"/>
            </a:solidFill>
            <a:prstDash val="solid"/>
            <a:round/>
          </a:ln>
        </p:spPr>
      </p:sp>
      <p:sp>
        <p:nvSpPr>
          <p:cNvPr id="4043" name="直线"/>
          <p:cNvSpPr>
            <a:spLocks/>
          </p:cNvSpPr>
          <p:nvPr/>
        </p:nvSpPr>
        <p:spPr>
          <a:xfrm rot="0">
            <a:off x="1447800" y="1752599"/>
            <a:ext cx="533400" cy="0"/>
          </a:xfrm>
          <a:prstGeom prst="line"/>
          <a:noFill/>
          <a:ln w="28575" cmpd="sng" cap="flat">
            <a:solidFill>
              <a:srgbClr val="333300"/>
            </a:solidFill>
            <a:prstDash val="solid"/>
            <a:round/>
          </a:ln>
        </p:spPr>
      </p:sp>
      <p:sp>
        <p:nvSpPr>
          <p:cNvPr id="4044" name="矩形"/>
          <p:cNvSpPr>
            <a:spLocks/>
          </p:cNvSpPr>
          <p:nvPr/>
        </p:nvSpPr>
        <p:spPr>
          <a:xfrm rot="0">
            <a:off x="4953000" y="3733800"/>
            <a:ext cx="685800" cy="838200"/>
          </a:xfrm>
          <a:prstGeom prst="rect"/>
          <a:noFill/>
          <a:ln w="28575" cmpd="sng" cap="flat">
            <a:solidFill>
              <a:srgbClr val="333300"/>
            </a:solidFill>
            <a:prstDash val="solid"/>
            <a:miter/>
          </a:ln>
        </p:spPr>
      </p:sp>
      <p:sp>
        <p:nvSpPr>
          <p:cNvPr id="4045" name="矩形"/>
          <p:cNvSpPr>
            <a:spLocks/>
          </p:cNvSpPr>
          <p:nvPr/>
        </p:nvSpPr>
        <p:spPr>
          <a:xfrm rot="0">
            <a:off x="5029200" y="3798888"/>
            <a:ext cx="457200" cy="51911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046" name="矩形"/>
          <p:cNvSpPr>
            <a:spLocks/>
          </p:cNvSpPr>
          <p:nvPr/>
        </p:nvSpPr>
        <p:spPr>
          <a:xfrm rot="0">
            <a:off x="4953000" y="2743200"/>
            <a:ext cx="685800" cy="838200"/>
          </a:xfrm>
          <a:prstGeom prst="rect"/>
          <a:noFill/>
          <a:ln w="28575" cmpd="sng" cap="flat">
            <a:solidFill>
              <a:srgbClr val="333300"/>
            </a:solidFill>
            <a:prstDash val="solid"/>
            <a:miter/>
          </a:ln>
        </p:spPr>
      </p:sp>
      <p:sp>
        <p:nvSpPr>
          <p:cNvPr id="4047" name="矩形"/>
          <p:cNvSpPr>
            <a:spLocks/>
          </p:cNvSpPr>
          <p:nvPr/>
        </p:nvSpPr>
        <p:spPr>
          <a:xfrm rot="0">
            <a:off x="5029200" y="2808287"/>
            <a:ext cx="457200" cy="51911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048" name="矩形"/>
          <p:cNvSpPr>
            <a:spLocks/>
          </p:cNvSpPr>
          <p:nvPr/>
        </p:nvSpPr>
        <p:spPr>
          <a:xfrm rot="0">
            <a:off x="4953000" y="1752599"/>
            <a:ext cx="685800" cy="838199"/>
          </a:xfrm>
          <a:prstGeom prst="rect"/>
          <a:noFill/>
          <a:ln w="28575" cmpd="sng" cap="flat">
            <a:solidFill>
              <a:srgbClr val="333300"/>
            </a:solidFill>
            <a:prstDash val="solid"/>
            <a:miter/>
          </a:ln>
        </p:spPr>
      </p:sp>
      <p:sp>
        <p:nvSpPr>
          <p:cNvPr id="4049" name="矩形"/>
          <p:cNvSpPr>
            <a:spLocks/>
          </p:cNvSpPr>
          <p:nvPr/>
        </p:nvSpPr>
        <p:spPr>
          <a:xfrm rot="0">
            <a:off x="5029200" y="1817688"/>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050" name="直线"/>
          <p:cNvSpPr>
            <a:spLocks/>
          </p:cNvSpPr>
          <p:nvPr/>
        </p:nvSpPr>
        <p:spPr>
          <a:xfrm rot="0">
            <a:off x="1447800" y="2209800"/>
            <a:ext cx="3505200" cy="0"/>
          </a:xfrm>
          <a:prstGeom prst="line"/>
          <a:noFill/>
          <a:ln w="28575" cmpd="sng" cap="flat">
            <a:solidFill>
              <a:srgbClr val="333300"/>
            </a:solidFill>
            <a:prstDash val="solid"/>
            <a:round/>
          </a:ln>
        </p:spPr>
      </p:sp>
      <p:sp>
        <p:nvSpPr>
          <p:cNvPr id="4051" name="直线"/>
          <p:cNvSpPr>
            <a:spLocks/>
          </p:cNvSpPr>
          <p:nvPr/>
        </p:nvSpPr>
        <p:spPr>
          <a:xfrm rot="0">
            <a:off x="3657600" y="838200"/>
            <a:ext cx="838200" cy="0"/>
          </a:xfrm>
          <a:prstGeom prst="line"/>
          <a:noFill/>
          <a:ln w="28575" cmpd="sng" cap="flat">
            <a:solidFill>
              <a:srgbClr val="333300"/>
            </a:solidFill>
            <a:prstDash val="solid"/>
            <a:round/>
          </a:ln>
        </p:spPr>
      </p:sp>
      <p:sp>
        <p:nvSpPr>
          <p:cNvPr id="4052" name="直线"/>
          <p:cNvSpPr>
            <a:spLocks/>
          </p:cNvSpPr>
          <p:nvPr/>
        </p:nvSpPr>
        <p:spPr>
          <a:xfrm rot="0">
            <a:off x="4495800" y="838200"/>
            <a:ext cx="0" cy="3048000"/>
          </a:xfrm>
          <a:prstGeom prst="line"/>
          <a:noFill/>
          <a:ln w="28575" cmpd="sng" cap="flat">
            <a:solidFill>
              <a:srgbClr val="333300"/>
            </a:solidFill>
            <a:prstDash val="solid"/>
            <a:round/>
          </a:ln>
        </p:spPr>
      </p:sp>
      <p:sp>
        <p:nvSpPr>
          <p:cNvPr id="4053" name="直线"/>
          <p:cNvSpPr>
            <a:spLocks/>
          </p:cNvSpPr>
          <p:nvPr/>
        </p:nvSpPr>
        <p:spPr>
          <a:xfrm rot="0">
            <a:off x="4495800" y="1905000"/>
            <a:ext cx="457200" cy="0"/>
          </a:xfrm>
          <a:prstGeom prst="line"/>
          <a:noFill/>
          <a:ln w="28575" cmpd="sng" cap="flat">
            <a:solidFill>
              <a:srgbClr val="333300"/>
            </a:solidFill>
            <a:prstDash val="solid"/>
            <a:round/>
          </a:ln>
        </p:spPr>
      </p:sp>
      <p:sp>
        <p:nvSpPr>
          <p:cNvPr id="4054" name="直线"/>
          <p:cNvSpPr>
            <a:spLocks/>
          </p:cNvSpPr>
          <p:nvPr/>
        </p:nvSpPr>
        <p:spPr>
          <a:xfrm rot="0">
            <a:off x="4495800" y="3886200"/>
            <a:ext cx="457200" cy="0"/>
          </a:xfrm>
          <a:prstGeom prst="line"/>
          <a:noFill/>
          <a:ln w="28575" cmpd="sng" cap="flat">
            <a:solidFill>
              <a:srgbClr val="333300"/>
            </a:solidFill>
            <a:prstDash val="solid"/>
            <a:round/>
          </a:ln>
        </p:spPr>
      </p:sp>
      <p:sp>
        <p:nvSpPr>
          <p:cNvPr id="4055" name="直线"/>
          <p:cNvSpPr>
            <a:spLocks/>
          </p:cNvSpPr>
          <p:nvPr/>
        </p:nvSpPr>
        <p:spPr>
          <a:xfrm rot="0">
            <a:off x="1524000" y="4191000"/>
            <a:ext cx="3429000" cy="0"/>
          </a:xfrm>
          <a:prstGeom prst="line"/>
          <a:noFill/>
          <a:ln w="28575" cmpd="sng" cap="flat">
            <a:solidFill>
              <a:srgbClr val="333300"/>
            </a:solidFill>
            <a:prstDash val="solid"/>
            <a:round/>
          </a:ln>
        </p:spPr>
      </p:sp>
      <p:sp>
        <p:nvSpPr>
          <p:cNvPr id="4056" name="直线"/>
          <p:cNvSpPr>
            <a:spLocks/>
          </p:cNvSpPr>
          <p:nvPr/>
        </p:nvSpPr>
        <p:spPr>
          <a:xfrm rot="0">
            <a:off x="3657600" y="1752599"/>
            <a:ext cx="304800" cy="0"/>
          </a:xfrm>
          <a:prstGeom prst="line"/>
          <a:noFill/>
          <a:ln w="28575" cmpd="sng" cap="flat">
            <a:solidFill>
              <a:srgbClr val="333300"/>
            </a:solidFill>
            <a:prstDash val="solid"/>
            <a:round/>
          </a:ln>
        </p:spPr>
      </p:sp>
      <p:sp>
        <p:nvSpPr>
          <p:cNvPr id="4057" name="直线"/>
          <p:cNvSpPr>
            <a:spLocks/>
          </p:cNvSpPr>
          <p:nvPr/>
        </p:nvSpPr>
        <p:spPr>
          <a:xfrm rot="0">
            <a:off x="3962400" y="1752599"/>
            <a:ext cx="0" cy="1371599"/>
          </a:xfrm>
          <a:prstGeom prst="line"/>
          <a:noFill/>
          <a:ln w="28575" cmpd="sng" cap="flat">
            <a:solidFill>
              <a:srgbClr val="333300"/>
            </a:solidFill>
            <a:prstDash val="solid"/>
            <a:round/>
          </a:ln>
        </p:spPr>
      </p:sp>
      <p:sp>
        <p:nvSpPr>
          <p:cNvPr id="4058" name="直线"/>
          <p:cNvSpPr>
            <a:spLocks/>
          </p:cNvSpPr>
          <p:nvPr/>
        </p:nvSpPr>
        <p:spPr>
          <a:xfrm rot="0">
            <a:off x="3962400" y="2057400"/>
            <a:ext cx="990600" cy="0"/>
          </a:xfrm>
          <a:prstGeom prst="line"/>
          <a:noFill/>
          <a:ln w="28575" cmpd="sng" cap="flat">
            <a:solidFill>
              <a:srgbClr val="333300"/>
            </a:solidFill>
            <a:prstDash val="solid"/>
            <a:round/>
          </a:ln>
        </p:spPr>
      </p:sp>
      <p:sp>
        <p:nvSpPr>
          <p:cNvPr id="4059" name="直线"/>
          <p:cNvSpPr>
            <a:spLocks/>
          </p:cNvSpPr>
          <p:nvPr/>
        </p:nvSpPr>
        <p:spPr>
          <a:xfrm rot="0">
            <a:off x="3962400" y="3124200"/>
            <a:ext cx="990600" cy="0"/>
          </a:xfrm>
          <a:prstGeom prst="line"/>
          <a:noFill/>
          <a:ln w="28575" cmpd="sng" cap="flat">
            <a:solidFill>
              <a:srgbClr val="333300"/>
            </a:solidFill>
            <a:prstDash val="solid"/>
            <a:round/>
          </a:ln>
        </p:spPr>
      </p:sp>
      <p:sp>
        <p:nvSpPr>
          <p:cNvPr id="4060" name="直线"/>
          <p:cNvSpPr>
            <a:spLocks/>
          </p:cNvSpPr>
          <p:nvPr/>
        </p:nvSpPr>
        <p:spPr>
          <a:xfrm rot="0">
            <a:off x="1524000" y="3276600"/>
            <a:ext cx="3429000" cy="0"/>
          </a:xfrm>
          <a:prstGeom prst="line"/>
          <a:noFill/>
          <a:ln w="28575" cmpd="sng" cap="flat">
            <a:solidFill>
              <a:srgbClr val="333300"/>
            </a:solidFill>
            <a:prstDash val="solid"/>
            <a:round/>
          </a:ln>
        </p:spPr>
      </p:sp>
      <p:sp>
        <p:nvSpPr>
          <p:cNvPr id="4061" name="直线"/>
          <p:cNvSpPr>
            <a:spLocks/>
          </p:cNvSpPr>
          <p:nvPr/>
        </p:nvSpPr>
        <p:spPr>
          <a:xfrm rot="0">
            <a:off x="2819400" y="838200"/>
            <a:ext cx="0" cy="457200"/>
          </a:xfrm>
          <a:prstGeom prst="line"/>
          <a:noFill/>
          <a:ln w="28575" cmpd="sng" cap="flat">
            <a:solidFill>
              <a:srgbClr val="333300"/>
            </a:solidFill>
            <a:prstDash val="solid"/>
            <a:round/>
          </a:ln>
        </p:spPr>
      </p:sp>
      <p:sp>
        <p:nvSpPr>
          <p:cNvPr id="4062" name="直线"/>
          <p:cNvSpPr>
            <a:spLocks/>
          </p:cNvSpPr>
          <p:nvPr/>
        </p:nvSpPr>
        <p:spPr>
          <a:xfrm rot="0">
            <a:off x="2819400" y="1295399"/>
            <a:ext cx="1371600" cy="0"/>
          </a:xfrm>
          <a:prstGeom prst="line"/>
          <a:noFill/>
          <a:ln w="28575" cmpd="sng" cap="flat">
            <a:solidFill>
              <a:srgbClr val="333300"/>
            </a:solidFill>
            <a:prstDash val="solid"/>
            <a:round/>
          </a:ln>
        </p:spPr>
      </p:sp>
      <p:sp>
        <p:nvSpPr>
          <p:cNvPr id="4063" name="直线"/>
          <p:cNvSpPr>
            <a:spLocks/>
          </p:cNvSpPr>
          <p:nvPr/>
        </p:nvSpPr>
        <p:spPr>
          <a:xfrm rot="0">
            <a:off x="4191000" y="1295399"/>
            <a:ext cx="0" cy="3581399"/>
          </a:xfrm>
          <a:prstGeom prst="line"/>
          <a:noFill/>
          <a:ln w="28575" cmpd="sng" cap="flat">
            <a:solidFill>
              <a:srgbClr val="333300"/>
            </a:solidFill>
            <a:prstDash val="solid"/>
            <a:round/>
          </a:ln>
        </p:spPr>
      </p:sp>
      <p:sp>
        <p:nvSpPr>
          <p:cNvPr id="4064" name="直线"/>
          <p:cNvSpPr>
            <a:spLocks/>
          </p:cNvSpPr>
          <p:nvPr/>
        </p:nvSpPr>
        <p:spPr>
          <a:xfrm rot="0">
            <a:off x="4191000" y="2971799"/>
            <a:ext cx="762000" cy="0"/>
          </a:xfrm>
          <a:prstGeom prst="line"/>
          <a:noFill/>
          <a:ln w="28575" cmpd="sng" cap="flat">
            <a:solidFill>
              <a:srgbClr val="333300"/>
            </a:solidFill>
            <a:prstDash val="solid"/>
            <a:round/>
          </a:ln>
        </p:spPr>
      </p:sp>
      <p:sp>
        <p:nvSpPr>
          <p:cNvPr id="4065" name="直线"/>
          <p:cNvSpPr>
            <a:spLocks/>
          </p:cNvSpPr>
          <p:nvPr/>
        </p:nvSpPr>
        <p:spPr>
          <a:xfrm rot="0">
            <a:off x="4191000" y="4876800"/>
            <a:ext cx="762000" cy="0"/>
          </a:xfrm>
          <a:prstGeom prst="line"/>
          <a:noFill/>
          <a:ln w="28575" cmpd="sng" cap="flat">
            <a:solidFill>
              <a:srgbClr val="333300"/>
            </a:solidFill>
            <a:prstDash val="solid"/>
            <a:round/>
          </a:ln>
        </p:spPr>
      </p:sp>
      <p:sp>
        <p:nvSpPr>
          <p:cNvPr id="4066" name="直线"/>
          <p:cNvSpPr>
            <a:spLocks/>
          </p:cNvSpPr>
          <p:nvPr/>
        </p:nvSpPr>
        <p:spPr>
          <a:xfrm rot="0">
            <a:off x="2819400" y="1752599"/>
            <a:ext cx="0" cy="838199"/>
          </a:xfrm>
          <a:prstGeom prst="line"/>
          <a:noFill/>
          <a:ln w="28575" cmpd="sng" cap="flat">
            <a:solidFill>
              <a:srgbClr val="333300"/>
            </a:solidFill>
            <a:prstDash val="solid"/>
            <a:round/>
          </a:ln>
        </p:spPr>
      </p:sp>
      <p:sp>
        <p:nvSpPr>
          <p:cNvPr id="4067" name="直线"/>
          <p:cNvSpPr>
            <a:spLocks/>
          </p:cNvSpPr>
          <p:nvPr/>
        </p:nvSpPr>
        <p:spPr>
          <a:xfrm rot="0">
            <a:off x="2819400" y="2590799"/>
            <a:ext cx="762000" cy="0"/>
          </a:xfrm>
          <a:prstGeom prst="line"/>
          <a:noFill/>
          <a:ln w="28575" cmpd="sng" cap="flat">
            <a:solidFill>
              <a:srgbClr val="333300"/>
            </a:solidFill>
            <a:prstDash val="solid"/>
            <a:round/>
          </a:ln>
        </p:spPr>
      </p:sp>
      <p:sp>
        <p:nvSpPr>
          <p:cNvPr id="4068" name="直线"/>
          <p:cNvSpPr>
            <a:spLocks/>
          </p:cNvSpPr>
          <p:nvPr/>
        </p:nvSpPr>
        <p:spPr>
          <a:xfrm rot="0">
            <a:off x="3581399" y="2590799"/>
            <a:ext cx="0" cy="2438400"/>
          </a:xfrm>
          <a:prstGeom prst="line"/>
          <a:noFill/>
          <a:ln w="28575" cmpd="sng" cap="flat">
            <a:solidFill>
              <a:srgbClr val="333300"/>
            </a:solidFill>
            <a:prstDash val="solid"/>
            <a:round/>
          </a:ln>
        </p:spPr>
      </p:sp>
      <p:sp>
        <p:nvSpPr>
          <p:cNvPr id="4069" name="直线"/>
          <p:cNvSpPr>
            <a:spLocks/>
          </p:cNvSpPr>
          <p:nvPr/>
        </p:nvSpPr>
        <p:spPr>
          <a:xfrm rot="0">
            <a:off x="3581399" y="4038600"/>
            <a:ext cx="1371600" cy="0"/>
          </a:xfrm>
          <a:prstGeom prst="line"/>
          <a:noFill/>
          <a:ln w="28575" cmpd="sng" cap="flat">
            <a:solidFill>
              <a:srgbClr val="333300"/>
            </a:solidFill>
            <a:prstDash val="solid"/>
            <a:round/>
          </a:ln>
        </p:spPr>
      </p:sp>
      <p:sp>
        <p:nvSpPr>
          <p:cNvPr id="4070" name="直线"/>
          <p:cNvSpPr>
            <a:spLocks/>
          </p:cNvSpPr>
          <p:nvPr/>
        </p:nvSpPr>
        <p:spPr>
          <a:xfrm rot="0">
            <a:off x="3581399" y="5029200"/>
            <a:ext cx="1371600" cy="0"/>
          </a:xfrm>
          <a:prstGeom prst="line"/>
          <a:noFill/>
          <a:ln w="28575" cmpd="sng" cap="flat">
            <a:solidFill>
              <a:srgbClr val="333300"/>
            </a:solidFill>
            <a:prstDash val="solid"/>
            <a:round/>
          </a:ln>
        </p:spPr>
      </p:sp>
      <p:sp>
        <p:nvSpPr>
          <p:cNvPr id="4071" name="直线"/>
          <p:cNvSpPr>
            <a:spLocks/>
          </p:cNvSpPr>
          <p:nvPr/>
        </p:nvSpPr>
        <p:spPr>
          <a:xfrm rot="0">
            <a:off x="1524000" y="5181599"/>
            <a:ext cx="3429000" cy="0"/>
          </a:xfrm>
          <a:prstGeom prst="line"/>
          <a:noFill/>
          <a:ln w="28575" cmpd="sng" cap="flat">
            <a:solidFill>
              <a:srgbClr val="333300"/>
            </a:solidFill>
            <a:prstDash val="solid"/>
            <a:round/>
          </a:ln>
        </p:spPr>
      </p:sp>
      <p:sp>
        <p:nvSpPr>
          <p:cNvPr id="4072" name="直线"/>
          <p:cNvSpPr>
            <a:spLocks/>
          </p:cNvSpPr>
          <p:nvPr/>
        </p:nvSpPr>
        <p:spPr>
          <a:xfrm rot="0">
            <a:off x="2590799" y="5943599"/>
            <a:ext cx="381000" cy="0"/>
          </a:xfrm>
          <a:prstGeom prst="line"/>
          <a:noFill/>
          <a:ln w="28575" cmpd="sng" cap="flat">
            <a:solidFill>
              <a:srgbClr val="FF0000"/>
            </a:solidFill>
            <a:prstDash val="solid"/>
            <a:round/>
          </a:ln>
        </p:spPr>
      </p:sp>
      <p:sp>
        <p:nvSpPr>
          <p:cNvPr id="4073" name="直线"/>
          <p:cNvSpPr>
            <a:spLocks/>
          </p:cNvSpPr>
          <p:nvPr/>
        </p:nvSpPr>
        <p:spPr>
          <a:xfrm rot="0">
            <a:off x="2971799" y="2362200"/>
            <a:ext cx="1981200" cy="0"/>
          </a:xfrm>
          <a:prstGeom prst="line"/>
          <a:noFill/>
          <a:ln w="28575" cmpd="sng" cap="flat">
            <a:solidFill>
              <a:srgbClr val="FF0000"/>
            </a:solidFill>
            <a:prstDash val="solid"/>
            <a:round/>
          </a:ln>
        </p:spPr>
      </p:sp>
      <p:sp>
        <p:nvSpPr>
          <p:cNvPr id="4074" name="直线"/>
          <p:cNvSpPr>
            <a:spLocks/>
          </p:cNvSpPr>
          <p:nvPr/>
        </p:nvSpPr>
        <p:spPr>
          <a:xfrm rot="0">
            <a:off x="2971799" y="4343400"/>
            <a:ext cx="1981200" cy="0"/>
          </a:xfrm>
          <a:prstGeom prst="line"/>
          <a:noFill/>
          <a:ln w="28575" cmpd="sng" cap="flat">
            <a:solidFill>
              <a:srgbClr val="FF0000"/>
            </a:solidFill>
            <a:prstDash val="solid"/>
            <a:round/>
          </a:ln>
        </p:spPr>
      </p:sp>
      <p:sp>
        <p:nvSpPr>
          <p:cNvPr id="4075" name="直线"/>
          <p:cNvSpPr>
            <a:spLocks/>
          </p:cNvSpPr>
          <p:nvPr/>
        </p:nvSpPr>
        <p:spPr>
          <a:xfrm rot="0">
            <a:off x="2971799" y="3429000"/>
            <a:ext cx="1981200" cy="0"/>
          </a:xfrm>
          <a:prstGeom prst="line"/>
          <a:noFill/>
          <a:ln w="28575" cmpd="sng" cap="flat">
            <a:solidFill>
              <a:srgbClr val="FF0000"/>
            </a:solidFill>
            <a:prstDash val="solid"/>
            <a:round/>
          </a:ln>
        </p:spPr>
      </p:sp>
      <p:sp>
        <p:nvSpPr>
          <p:cNvPr id="4076" name="直线"/>
          <p:cNvSpPr>
            <a:spLocks/>
          </p:cNvSpPr>
          <p:nvPr/>
        </p:nvSpPr>
        <p:spPr>
          <a:xfrm rot="0">
            <a:off x="2971799" y="5334000"/>
            <a:ext cx="1981200" cy="0"/>
          </a:xfrm>
          <a:prstGeom prst="line"/>
          <a:noFill/>
          <a:ln w="28575" cmpd="sng" cap="flat">
            <a:solidFill>
              <a:srgbClr val="FF0000"/>
            </a:solidFill>
            <a:prstDash val="solid"/>
            <a:round/>
          </a:ln>
        </p:spPr>
      </p:sp>
      <p:sp>
        <p:nvSpPr>
          <p:cNvPr id="4077" name="椭圆"/>
          <p:cNvSpPr>
            <a:spLocks/>
          </p:cNvSpPr>
          <p:nvPr/>
        </p:nvSpPr>
        <p:spPr>
          <a:xfrm rot="0">
            <a:off x="1371600" y="798513"/>
            <a:ext cx="93663" cy="93661"/>
          </a:xfrm>
          <a:prstGeom prst="ellipse"/>
          <a:noFill/>
          <a:ln w="28575" cmpd="sng" cap="flat">
            <a:solidFill>
              <a:srgbClr val="333300"/>
            </a:solidFill>
            <a:prstDash val="solid"/>
            <a:round/>
          </a:ln>
        </p:spPr>
      </p:sp>
      <p:sp>
        <p:nvSpPr>
          <p:cNvPr id="4078" name="直线"/>
          <p:cNvSpPr>
            <a:spLocks/>
          </p:cNvSpPr>
          <p:nvPr/>
        </p:nvSpPr>
        <p:spPr>
          <a:xfrm flipH="1" rot="0">
            <a:off x="1524000" y="5943599"/>
            <a:ext cx="457200" cy="0"/>
          </a:xfrm>
          <a:prstGeom prst="line"/>
          <a:noFill/>
          <a:ln w="28575" cmpd="sng" cap="flat">
            <a:solidFill>
              <a:srgbClr val="333300"/>
            </a:solidFill>
            <a:prstDash val="solid"/>
            <a:round/>
          </a:ln>
        </p:spPr>
      </p:sp>
      <p:sp>
        <p:nvSpPr>
          <p:cNvPr id="4079" name="矩形"/>
          <p:cNvSpPr>
            <a:spLocks/>
          </p:cNvSpPr>
          <p:nvPr/>
        </p:nvSpPr>
        <p:spPr>
          <a:xfrm rot="0">
            <a:off x="6781800" y="3048000"/>
            <a:ext cx="685800" cy="990600"/>
          </a:xfrm>
          <a:prstGeom prst="rect"/>
          <a:noFill/>
          <a:ln w="28575" cmpd="sng" cap="flat">
            <a:solidFill>
              <a:srgbClr val="333300"/>
            </a:solidFill>
            <a:prstDash val="solid"/>
            <a:miter/>
          </a:ln>
        </p:spPr>
      </p:sp>
      <p:sp>
        <p:nvSpPr>
          <p:cNvPr id="4080" name="直线"/>
          <p:cNvSpPr>
            <a:spLocks/>
          </p:cNvSpPr>
          <p:nvPr/>
        </p:nvSpPr>
        <p:spPr>
          <a:xfrm flipV="1" rot="0">
            <a:off x="6248400" y="3657600"/>
            <a:ext cx="0" cy="457200"/>
          </a:xfrm>
          <a:prstGeom prst="line"/>
          <a:noFill/>
          <a:ln w="28575" cmpd="sng" cap="flat">
            <a:solidFill>
              <a:srgbClr val="333300"/>
            </a:solidFill>
            <a:prstDash val="solid"/>
            <a:round/>
          </a:ln>
        </p:spPr>
      </p:sp>
      <p:sp>
        <p:nvSpPr>
          <p:cNvPr id="4081" name="直线"/>
          <p:cNvSpPr>
            <a:spLocks/>
          </p:cNvSpPr>
          <p:nvPr/>
        </p:nvSpPr>
        <p:spPr>
          <a:xfrm rot="0">
            <a:off x="5638800" y="2209800"/>
            <a:ext cx="838200" cy="0"/>
          </a:xfrm>
          <a:prstGeom prst="line"/>
          <a:noFill/>
          <a:ln w="28575" cmpd="sng" cap="flat">
            <a:solidFill>
              <a:srgbClr val="333300"/>
            </a:solidFill>
            <a:prstDash val="solid"/>
            <a:round/>
          </a:ln>
        </p:spPr>
      </p:sp>
      <p:sp>
        <p:nvSpPr>
          <p:cNvPr id="4082" name="直线"/>
          <p:cNvSpPr>
            <a:spLocks/>
          </p:cNvSpPr>
          <p:nvPr/>
        </p:nvSpPr>
        <p:spPr>
          <a:xfrm rot="0">
            <a:off x="6477000" y="2209800"/>
            <a:ext cx="0" cy="990600"/>
          </a:xfrm>
          <a:prstGeom prst="line"/>
          <a:noFill/>
          <a:ln w="28575" cmpd="sng" cap="flat">
            <a:solidFill>
              <a:srgbClr val="333300"/>
            </a:solidFill>
            <a:prstDash val="solid"/>
            <a:round/>
          </a:ln>
        </p:spPr>
      </p:sp>
      <p:sp>
        <p:nvSpPr>
          <p:cNvPr id="4083" name="直线"/>
          <p:cNvSpPr>
            <a:spLocks/>
          </p:cNvSpPr>
          <p:nvPr/>
        </p:nvSpPr>
        <p:spPr>
          <a:xfrm rot="0">
            <a:off x="6477000" y="3200400"/>
            <a:ext cx="304800" cy="0"/>
          </a:xfrm>
          <a:prstGeom prst="line"/>
          <a:noFill/>
          <a:ln w="28575" cmpd="sng" cap="flat">
            <a:solidFill>
              <a:srgbClr val="333300"/>
            </a:solidFill>
            <a:prstDash val="solid"/>
            <a:round/>
          </a:ln>
        </p:spPr>
      </p:sp>
      <p:sp>
        <p:nvSpPr>
          <p:cNvPr id="4084" name="直线"/>
          <p:cNvSpPr>
            <a:spLocks/>
          </p:cNvSpPr>
          <p:nvPr/>
        </p:nvSpPr>
        <p:spPr>
          <a:xfrm rot="0">
            <a:off x="5638800" y="3124200"/>
            <a:ext cx="609600" cy="0"/>
          </a:xfrm>
          <a:prstGeom prst="line"/>
          <a:noFill/>
          <a:ln w="28575" cmpd="sng" cap="flat">
            <a:solidFill>
              <a:srgbClr val="333300"/>
            </a:solidFill>
            <a:prstDash val="solid"/>
            <a:round/>
          </a:ln>
        </p:spPr>
      </p:sp>
      <p:sp>
        <p:nvSpPr>
          <p:cNvPr id="4085" name="直线"/>
          <p:cNvSpPr>
            <a:spLocks/>
          </p:cNvSpPr>
          <p:nvPr/>
        </p:nvSpPr>
        <p:spPr>
          <a:xfrm rot="0">
            <a:off x="6248400" y="3124200"/>
            <a:ext cx="0" cy="304800"/>
          </a:xfrm>
          <a:prstGeom prst="line"/>
          <a:noFill/>
          <a:ln w="28575" cmpd="sng" cap="flat">
            <a:solidFill>
              <a:srgbClr val="333300"/>
            </a:solidFill>
            <a:prstDash val="solid"/>
            <a:round/>
          </a:ln>
        </p:spPr>
      </p:sp>
      <p:sp>
        <p:nvSpPr>
          <p:cNvPr id="4086" name="直线"/>
          <p:cNvSpPr>
            <a:spLocks/>
          </p:cNvSpPr>
          <p:nvPr/>
        </p:nvSpPr>
        <p:spPr>
          <a:xfrm rot="0">
            <a:off x="6248400" y="3429000"/>
            <a:ext cx="533400" cy="0"/>
          </a:xfrm>
          <a:prstGeom prst="line"/>
          <a:noFill/>
          <a:ln w="28575" cmpd="sng" cap="flat">
            <a:solidFill>
              <a:srgbClr val="333300"/>
            </a:solidFill>
            <a:prstDash val="solid"/>
            <a:round/>
          </a:ln>
        </p:spPr>
      </p:sp>
      <p:sp>
        <p:nvSpPr>
          <p:cNvPr id="4087" name="直线"/>
          <p:cNvSpPr>
            <a:spLocks/>
          </p:cNvSpPr>
          <p:nvPr/>
        </p:nvSpPr>
        <p:spPr>
          <a:xfrm rot="0">
            <a:off x="5638800" y="4114800"/>
            <a:ext cx="609600" cy="0"/>
          </a:xfrm>
          <a:prstGeom prst="line"/>
          <a:noFill/>
          <a:ln w="28575" cmpd="sng" cap="flat">
            <a:solidFill>
              <a:srgbClr val="333300"/>
            </a:solidFill>
            <a:prstDash val="solid"/>
            <a:round/>
          </a:ln>
        </p:spPr>
      </p:sp>
      <p:sp>
        <p:nvSpPr>
          <p:cNvPr id="4088" name="直线"/>
          <p:cNvSpPr>
            <a:spLocks/>
          </p:cNvSpPr>
          <p:nvPr/>
        </p:nvSpPr>
        <p:spPr>
          <a:xfrm rot="0">
            <a:off x="6248400" y="3657600"/>
            <a:ext cx="533400" cy="0"/>
          </a:xfrm>
          <a:prstGeom prst="line"/>
          <a:noFill/>
          <a:ln w="28575" cmpd="sng" cap="flat">
            <a:solidFill>
              <a:srgbClr val="333300"/>
            </a:solidFill>
            <a:prstDash val="solid"/>
            <a:round/>
          </a:ln>
        </p:spPr>
      </p:sp>
      <p:sp>
        <p:nvSpPr>
          <p:cNvPr id="4089" name="直线"/>
          <p:cNvSpPr>
            <a:spLocks/>
          </p:cNvSpPr>
          <p:nvPr/>
        </p:nvSpPr>
        <p:spPr>
          <a:xfrm rot="0">
            <a:off x="5638800" y="5181599"/>
            <a:ext cx="838200" cy="0"/>
          </a:xfrm>
          <a:prstGeom prst="line"/>
          <a:noFill/>
          <a:ln w="28575" cmpd="sng" cap="flat">
            <a:solidFill>
              <a:srgbClr val="333300"/>
            </a:solidFill>
            <a:prstDash val="solid"/>
            <a:round/>
          </a:ln>
        </p:spPr>
      </p:sp>
      <p:sp>
        <p:nvSpPr>
          <p:cNvPr id="4090" name="直线"/>
          <p:cNvSpPr>
            <a:spLocks/>
          </p:cNvSpPr>
          <p:nvPr/>
        </p:nvSpPr>
        <p:spPr>
          <a:xfrm flipV="1" rot="0">
            <a:off x="6477000" y="3886200"/>
            <a:ext cx="0" cy="1295400"/>
          </a:xfrm>
          <a:prstGeom prst="line"/>
          <a:noFill/>
          <a:ln w="28575" cmpd="sng" cap="flat">
            <a:solidFill>
              <a:srgbClr val="333300"/>
            </a:solidFill>
            <a:prstDash val="solid"/>
            <a:round/>
          </a:ln>
        </p:spPr>
      </p:sp>
      <p:sp>
        <p:nvSpPr>
          <p:cNvPr id="4091" name="直线"/>
          <p:cNvSpPr>
            <a:spLocks/>
          </p:cNvSpPr>
          <p:nvPr/>
        </p:nvSpPr>
        <p:spPr>
          <a:xfrm rot="0">
            <a:off x="6477000" y="3886200"/>
            <a:ext cx="304800" cy="0"/>
          </a:xfrm>
          <a:prstGeom prst="line"/>
          <a:noFill/>
          <a:ln w="28575" cmpd="sng" cap="flat">
            <a:solidFill>
              <a:srgbClr val="333300"/>
            </a:solidFill>
            <a:prstDash val="solid"/>
            <a:round/>
          </a:ln>
        </p:spPr>
      </p:sp>
      <p:sp>
        <p:nvSpPr>
          <p:cNvPr id="4092" name="直线"/>
          <p:cNvSpPr>
            <a:spLocks/>
          </p:cNvSpPr>
          <p:nvPr/>
        </p:nvSpPr>
        <p:spPr>
          <a:xfrm rot="0">
            <a:off x="7467600" y="3505199"/>
            <a:ext cx="457200" cy="0"/>
          </a:xfrm>
          <a:prstGeom prst="line"/>
          <a:noFill/>
          <a:ln w="28575" cmpd="sng" cap="flat">
            <a:solidFill>
              <a:srgbClr val="333300"/>
            </a:solidFill>
            <a:prstDash val="solid"/>
            <a:round/>
          </a:ln>
        </p:spPr>
      </p:sp>
      <p:sp>
        <p:nvSpPr>
          <p:cNvPr id="4093" name="矩形"/>
          <p:cNvSpPr>
            <a:spLocks/>
          </p:cNvSpPr>
          <p:nvPr/>
        </p:nvSpPr>
        <p:spPr>
          <a:xfrm rot="0">
            <a:off x="6858000" y="3124200"/>
            <a:ext cx="6858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&gt;1</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094" name="直线"/>
          <p:cNvSpPr>
            <a:spLocks/>
          </p:cNvSpPr>
          <p:nvPr/>
        </p:nvSpPr>
        <p:spPr>
          <a:xfrm flipH="1" rot="0">
            <a:off x="6947535" y="3429000"/>
            <a:ext cx="215263" cy="110490"/>
          </a:xfrm>
          <a:prstGeom prst="line"/>
          <a:noFill/>
          <a:ln w="28575" cmpd="sng" cap="flat">
            <a:solidFill>
              <a:srgbClr val="333300"/>
            </a:solidFill>
            <a:prstDash val="solid"/>
            <a:round/>
          </a:ln>
        </p:spPr>
      </p:sp>
      <p:sp>
        <p:nvSpPr>
          <p:cNvPr id="4095" name="矩形"/>
          <p:cNvSpPr>
            <a:spLocks/>
          </p:cNvSpPr>
          <p:nvPr/>
        </p:nvSpPr>
        <p:spPr>
          <a:xfrm rot="0">
            <a:off x="7772400" y="2971799"/>
            <a:ext cx="6096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Y</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096" name="矩形"/>
          <p:cNvSpPr>
            <a:spLocks/>
          </p:cNvSpPr>
          <p:nvPr/>
        </p:nvSpPr>
        <p:spPr>
          <a:xfrm rot="0">
            <a:off x="914400" y="4876800"/>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4097" name="矩形"/>
          <p:cNvSpPr>
            <a:spLocks/>
          </p:cNvSpPr>
          <p:nvPr/>
        </p:nvSpPr>
        <p:spPr>
          <a:xfrm rot="0">
            <a:off x="914400" y="3962400"/>
            <a:ext cx="6096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4098" name="矩形"/>
          <p:cNvSpPr>
            <a:spLocks/>
          </p:cNvSpPr>
          <p:nvPr/>
        </p:nvSpPr>
        <p:spPr>
          <a:xfrm rot="0">
            <a:off x="914400" y="3048000"/>
            <a:ext cx="561975"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2</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4099" name="矩形"/>
          <p:cNvSpPr>
            <a:spLocks/>
          </p:cNvSpPr>
          <p:nvPr/>
        </p:nvSpPr>
        <p:spPr>
          <a:xfrm rot="0">
            <a:off x="914400" y="1981200"/>
            <a:ext cx="6096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3</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4100" name="矩形"/>
          <p:cNvSpPr>
            <a:spLocks/>
          </p:cNvSpPr>
          <p:nvPr/>
        </p:nvSpPr>
        <p:spPr>
          <a:xfrm rot="0">
            <a:off x="914400" y="609600"/>
            <a:ext cx="5437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4101" name="矩形"/>
          <p:cNvSpPr>
            <a:spLocks/>
          </p:cNvSpPr>
          <p:nvPr/>
        </p:nvSpPr>
        <p:spPr>
          <a:xfrm rot="0">
            <a:off x="762000" y="1447800"/>
            <a:ext cx="6858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grpSp>
        <p:nvGrpSpPr>
          <p:cNvPr id="4104" name="组合"/>
          <p:cNvGrpSpPr>
            <a:grpSpLocks/>
          </p:cNvGrpSpPr>
          <p:nvPr/>
        </p:nvGrpSpPr>
        <p:grpSpPr>
          <a:xfrm>
            <a:off x="990600" y="5715000"/>
            <a:ext cx="382587" cy="519112"/>
            <a:chOff x="990600" y="5715000"/>
            <a:chExt cx="382587" cy="519112"/>
          </a:xfrm>
        </p:grpSpPr>
        <p:sp>
          <p:nvSpPr>
            <p:cNvPr id="4102" name="矩形"/>
            <p:cNvSpPr>
              <a:spLocks/>
            </p:cNvSpPr>
            <p:nvPr/>
          </p:nvSpPr>
          <p:spPr>
            <a:xfrm rot="0">
              <a:off x="990600" y="5715000"/>
              <a:ext cx="382587"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S</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4103" name="直线"/>
            <p:cNvSpPr>
              <a:spLocks/>
            </p:cNvSpPr>
            <p:nvPr/>
          </p:nvSpPr>
          <p:spPr>
            <a:xfrm rot="0">
              <a:off x="1066800" y="5791200"/>
              <a:ext cx="228600" cy="0"/>
            </a:xfrm>
            <a:prstGeom prst="line"/>
            <a:noFill/>
            <a:ln w="28575" cmpd="sng" cap="flat">
              <a:solidFill>
                <a:srgbClr val="000099"/>
              </a:solidFill>
              <a:prstDash val="solid"/>
              <a:round/>
            </a:ln>
          </p:spPr>
        </p:sp>
      </p:grpSp>
      <p:sp>
        <p:nvSpPr>
          <p:cNvPr id="4105" name="矩形"/>
          <p:cNvSpPr>
            <a:spLocks/>
          </p:cNvSpPr>
          <p:nvPr/>
        </p:nvSpPr>
        <p:spPr>
          <a:xfrm rot="0">
            <a:off x="1524000" y="5410200"/>
            <a:ext cx="36195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106" name="矩形"/>
          <p:cNvSpPr>
            <a:spLocks/>
          </p:cNvSpPr>
          <p:nvPr/>
        </p:nvSpPr>
        <p:spPr>
          <a:xfrm rot="0">
            <a:off x="2514600" y="54102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107" name="矩形"/>
          <p:cNvSpPr>
            <a:spLocks/>
          </p:cNvSpPr>
          <p:nvPr/>
        </p:nvSpPr>
        <p:spPr>
          <a:xfrm rot="0">
            <a:off x="7772400" y="3505199"/>
            <a:ext cx="36195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grpSp>
        <p:nvGrpSpPr>
          <p:cNvPr id="4112" name="组合"/>
          <p:cNvGrpSpPr>
            <a:grpSpLocks/>
          </p:cNvGrpSpPr>
          <p:nvPr/>
        </p:nvGrpSpPr>
        <p:grpSpPr>
          <a:xfrm>
            <a:off x="5791200" y="1752599"/>
            <a:ext cx="361950" cy="3567112"/>
            <a:chOff x="5791200" y="1752599"/>
            <a:chExt cx="361950" cy="3567112"/>
          </a:xfrm>
        </p:grpSpPr>
        <p:sp>
          <p:nvSpPr>
            <p:cNvPr id="4108" name="矩形"/>
            <p:cNvSpPr>
              <a:spLocks/>
            </p:cNvSpPr>
            <p:nvPr/>
          </p:nvSpPr>
          <p:spPr>
            <a:xfrm rot="0">
              <a:off x="5791200" y="48006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109" name="矩形"/>
            <p:cNvSpPr>
              <a:spLocks/>
            </p:cNvSpPr>
            <p:nvPr/>
          </p:nvSpPr>
          <p:spPr>
            <a:xfrm rot="0">
              <a:off x="5791200" y="37338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110" name="矩形"/>
            <p:cNvSpPr>
              <a:spLocks/>
            </p:cNvSpPr>
            <p:nvPr/>
          </p:nvSpPr>
          <p:spPr>
            <a:xfrm rot="0">
              <a:off x="5791200" y="2743200"/>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111" name="矩形"/>
            <p:cNvSpPr>
              <a:spLocks/>
            </p:cNvSpPr>
            <p:nvPr/>
          </p:nvSpPr>
          <p:spPr>
            <a:xfrm rot="0">
              <a:off x="5791200" y="1752599"/>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sp>
        <p:nvSpPr>
          <p:cNvPr id="4113" name="矩形" descr="40%"/>
          <p:cNvSpPr>
            <a:spLocks/>
          </p:cNvSpPr>
          <p:nvPr/>
        </p:nvSpPr>
        <p:spPr>
          <a:xfrm rot="0">
            <a:off x="5867400" y="838200"/>
            <a:ext cx="2209800" cy="843913"/>
          </a:xfrm>
          <a:prstGeom prst="rect"/>
          <a:pattFill prst="pct40">
            <a:fgClr>
              <a:srgbClr val="00FF00"/>
            </a:fgClr>
            <a:bgClr>
              <a:srgbClr val="FFFFFF"/>
            </a:bgClr>
          </a:pattFill>
          <a:ln w="28575" cmpd="sng" cap="flat">
            <a:solidFill>
              <a:srgbClr val="FF3300"/>
            </a:solid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zh-CN" altLang="en-US" sz="2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与”门被封锁，选择器不工作。</a:t>
            </a:r>
            <a:endParaRPr lang="zh-CN" altLang="en-US" sz="28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4114" name="矩形"/>
          <p:cNvSpPr>
            <a:spLocks/>
          </p:cNvSpPr>
          <p:nvPr/>
        </p:nvSpPr>
        <p:spPr>
          <a:xfrm rot="0">
            <a:off x="3055937" y="5715000"/>
            <a:ext cx="4846685"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宋体" pitchFamily="0" charset="0"/>
              </a:rPr>
              <a:t>CT74LS153</a:t>
            </a:r>
            <a:r>
              <a:rPr lang="zh-CN" altLang="en-US" sz="2800" b="1" i="0" u="none" strike="noStrike" kern="1200" cap="none" spc="0" baseline="0">
                <a:solidFill>
                  <a:srgbClr val="000099"/>
                </a:solidFill>
                <a:latin typeface="Times New Roman" pitchFamily="0" charset="0"/>
                <a:ea typeface="宋体" pitchFamily="0" charset="0"/>
                <a:cs typeface="宋体" pitchFamily="0" charset="0"/>
              </a:rPr>
              <a:t>型</a:t>
            </a:r>
            <a:r>
              <a:rPr lang="en-US" altLang="zh-CN" sz="2800" b="1" i="0" u="none" strike="noStrike" kern="1200" cap="none" spc="0" baseline="0">
                <a:solidFill>
                  <a:srgbClr val="000099"/>
                </a:solidFill>
                <a:latin typeface="Times New Roman" pitchFamily="0" charset="0"/>
                <a:ea typeface="宋体" pitchFamily="0" charset="0"/>
                <a:cs typeface="宋体" pitchFamily="0" charset="0"/>
              </a:rPr>
              <a:t>4</a:t>
            </a:r>
            <a:r>
              <a:rPr lang="zh-CN" altLang="en-US" sz="2800" b="1" i="0" u="none" strike="noStrike" kern="1200" cap="none" spc="0" baseline="0">
                <a:solidFill>
                  <a:srgbClr val="000099"/>
                </a:solidFill>
                <a:latin typeface="Times New Roman" pitchFamily="0" charset="0"/>
                <a:ea typeface="宋体" pitchFamily="0" charset="0"/>
                <a:cs typeface="宋体" pitchFamily="0" charset="0"/>
              </a:rPr>
              <a:t>选</a:t>
            </a:r>
            <a:r>
              <a:rPr lang="en-US" altLang="zh-CN" sz="2800" b="1" i="0" u="none" strike="noStrike" kern="1200" cap="none" spc="0" baseline="0">
                <a:solidFill>
                  <a:srgbClr val="000099"/>
                </a:solidFill>
                <a:latin typeface="Times New Roman" pitchFamily="0" charset="0"/>
                <a:ea typeface="宋体" pitchFamily="0" charset="0"/>
                <a:cs typeface="宋体" pitchFamily="0" charset="0"/>
              </a:rPr>
              <a:t>1</a:t>
            </a:r>
            <a:r>
              <a:rPr lang="zh-CN" altLang="en-US" sz="2800" b="1" i="0" u="none" strike="noStrike" kern="1200" cap="none" spc="0" baseline="0">
                <a:solidFill>
                  <a:srgbClr val="000099"/>
                </a:solidFill>
                <a:latin typeface="Times New Roman" pitchFamily="0" charset="0"/>
                <a:ea typeface="宋体" pitchFamily="0" charset="0"/>
                <a:cs typeface="宋体" pitchFamily="0" charset="0"/>
              </a:rPr>
              <a:t>数据选择器</a:t>
            </a:r>
            <a:endParaRPr lang="zh-CN" altLang="en-US" sz="28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4115" name="椭圆"/>
          <p:cNvSpPr>
            <a:spLocks/>
          </p:cNvSpPr>
          <p:nvPr/>
        </p:nvSpPr>
        <p:spPr>
          <a:xfrm rot="0">
            <a:off x="1371600" y="1712913"/>
            <a:ext cx="93663" cy="93662"/>
          </a:xfrm>
          <a:prstGeom prst="ellipse"/>
          <a:noFill/>
          <a:ln w="28575" cmpd="sng" cap="flat">
            <a:solidFill>
              <a:srgbClr val="333300"/>
            </a:solidFill>
            <a:prstDash val="solid"/>
            <a:round/>
          </a:ln>
        </p:spPr>
      </p:sp>
      <p:sp>
        <p:nvSpPr>
          <p:cNvPr id="4116" name="椭圆"/>
          <p:cNvSpPr>
            <a:spLocks/>
          </p:cNvSpPr>
          <p:nvPr/>
        </p:nvSpPr>
        <p:spPr>
          <a:xfrm rot="0">
            <a:off x="1371600" y="2170113"/>
            <a:ext cx="93663" cy="93662"/>
          </a:xfrm>
          <a:prstGeom prst="ellipse"/>
          <a:noFill/>
          <a:ln w="28575" cmpd="sng" cap="flat">
            <a:solidFill>
              <a:srgbClr val="333300"/>
            </a:solidFill>
            <a:prstDash val="solid"/>
            <a:round/>
          </a:ln>
        </p:spPr>
      </p:sp>
      <p:sp>
        <p:nvSpPr>
          <p:cNvPr id="4117" name="椭圆"/>
          <p:cNvSpPr>
            <a:spLocks/>
          </p:cNvSpPr>
          <p:nvPr/>
        </p:nvSpPr>
        <p:spPr>
          <a:xfrm rot="0">
            <a:off x="1409700" y="3238500"/>
            <a:ext cx="93663" cy="93662"/>
          </a:xfrm>
          <a:prstGeom prst="ellipse"/>
          <a:noFill/>
          <a:ln w="28575" cmpd="sng" cap="flat">
            <a:solidFill>
              <a:srgbClr val="333300"/>
            </a:solidFill>
            <a:prstDash val="solid"/>
            <a:round/>
          </a:ln>
        </p:spPr>
      </p:sp>
      <p:sp>
        <p:nvSpPr>
          <p:cNvPr id="4118" name="椭圆"/>
          <p:cNvSpPr>
            <a:spLocks/>
          </p:cNvSpPr>
          <p:nvPr/>
        </p:nvSpPr>
        <p:spPr>
          <a:xfrm rot="0">
            <a:off x="1409700" y="4148138"/>
            <a:ext cx="93663" cy="93662"/>
          </a:xfrm>
          <a:prstGeom prst="ellipse"/>
          <a:noFill/>
          <a:ln w="28575" cmpd="sng" cap="flat">
            <a:solidFill>
              <a:srgbClr val="333300"/>
            </a:solidFill>
            <a:prstDash val="solid"/>
            <a:round/>
          </a:ln>
        </p:spPr>
      </p:sp>
      <p:sp>
        <p:nvSpPr>
          <p:cNvPr id="4119" name="椭圆"/>
          <p:cNvSpPr>
            <a:spLocks/>
          </p:cNvSpPr>
          <p:nvPr/>
        </p:nvSpPr>
        <p:spPr>
          <a:xfrm rot="0">
            <a:off x="1409700" y="5124450"/>
            <a:ext cx="93663" cy="115888"/>
          </a:xfrm>
          <a:prstGeom prst="ellipse"/>
          <a:noFill/>
          <a:ln w="28575" cmpd="sng" cap="flat">
            <a:solidFill>
              <a:srgbClr val="333300"/>
            </a:solidFill>
            <a:prstDash val="solid"/>
            <a:round/>
          </a:ln>
        </p:spPr>
      </p:sp>
      <p:sp>
        <p:nvSpPr>
          <p:cNvPr id="4120" name="椭圆"/>
          <p:cNvSpPr>
            <a:spLocks/>
          </p:cNvSpPr>
          <p:nvPr/>
        </p:nvSpPr>
        <p:spPr>
          <a:xfrm rot="0">
            <a:off x="1409700" y="5880100"/>
            <a:ext cx="93663" cy="93663"/>
          </a:xfrm>
          <a:prstGeom prst="ellipse"/>
          <a:noFill/>
          <a:ln w="28575" cmpd="sng" cap="flat">
            <a:solidFill>
              <a:srgbClr val="333300"/>
            </a:solidFill>
            <a:prstDash val="solid"/>
            <a:round/>
          </a:ln>
        </p:spPr>
      </p:sp>
      <p:sp>
        <p:nvSpPr>
          <p:cNvPr id="4121" name="椭圆"/>
          <p:cNvSpPr>
            <a:spLocks/>
          </p:cNvSpPr>
          <p:nvPr/>
        </p:nvSpPr>
        <p:spPr>
          <a:xfrm rot="0">
            <a:off x="7924800" y="3446463"/>
            <a:ext cx="93663" cy="93662"/>
          </a:xfrm>
          <a:prstGeom prst="ellipse"/>
          <a:noFill/>
          <a:ln w="28575" cmpd="sng" cap="flat">
            <a:solidFill>
              <a:srgbClr val="333300"/>
            </a:solidFill>
            <a:prstDash val="solid"/>
            <a:round/>
          </a:ln>
        </p:spPr>
      </p:sp>
    </p:spTree>
    <p:extLst>
      <p:ext uri="{BB962C8B-B14F-4D97-AF65-F5344CB8AC3E}">
        <p14:creationId xmlns:p14="http://schemas.microsoft.com/office/powerpoint/2010/main" val="214465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blinds(horizontal)">
                                      <p:cBhvr>
                                        <p:cTn id="7" dur="500"/>
                                        <p:tgtEl>
                                          <p:spTgt spid="4105"/>
                                        </p:tgtEl>
                                      </p:cBhvr>
                                    </p:animEffect>
                                  </p:childTnLst>
                                  <p:subTnLst>
                                    <p:audio>
                                      <p:cMediaNode>
                                        <p:cTn display="0" masterRel="sameClick">
                                          <p:stCondLst>
                                            <p:cond evt="begin" delay="0">
                                              <p:tn val="5"/>
                                            </p:cond>
                                          </p:stCondLst>
                                          <p:endCondLst>
                                            <p:cond evt="onStopAudio" delay="0">
                                              <p:tgtEl>
                                                <p:sldTgt/>
                                              </p:tgtEl>
                                            </p:cond>
                                          </p:endCondLst>
                                        </p:cTn>
                                        <p:tgtEl>
                                          <p:sndTgt r:embed="rId2" name="421.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106"/>
                                        </p:tgtEl>
                                        <p:attrNameLst>
                                          <p:attrName>style.visibility</p:attrName>
                                        </p:attrNameLst>
                                      </p:cBhvr>
                                      <p:to>
                                        <p:strVal val="visible"/>
                                      </p:to>
                                    </p:set>
                                    <p:animEffect transition="in" filter="blinds(vertical)">
                                      <p:cBhvr>
                                        <p:cTn id="12" dur="500"/>
                                        <p:tgtEl>
                                          <p:spTgt spid="4106"/>
                                        </p:tgtEl>
                                      </p:cBhvr>
                                    </p:animEffect>
                                  </p:childTnLst>
                                  <p:subTnLst>
                                    <p:audio>
                                      <p:cMediaNode>
                                        <p:cTn display="0" masterRel="sameClick">
                                          <p:stCondLst>
                                            <p:cond evt="begin" delay="0">
                                              <p:tn val="10"/>
                                            </p:cond>
                                          </p:stCondLst>
                                          <p:endCondLst>
                                            <p:cond evt="onStopAudio" delay="0">
                                              <p:tgtEl>
                                                <p:sldTgt/>
                                              </p:tgtEl>
                                            </p:cond>
                                          </p:endCondLst>
                                        </p:cTn>
                                        <p:tgtEl>
                                          <p:sndTgt r:embed="rId3" name="422.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13"/>
                                        </p:tgtEl>
                                        <p:attrNameLst>
                                          <p:attrName>style.visibility</p:attrName>
                                        </p:attrNameLst>
                                      </p:cBhvr>
                                      <p:to>
                                        <p:strVal val="visible"/>
                                      </p:to>
                                    </p:set>
                                    <p:animEffect transition="in" filter="box(out)">
                                      <p:cBhvr>
                                        <p:cTn id="17" dur="500"/>
                                        <p:tgtEl>
                                          <p:spTgt spid="4113"/>
                                        </p:tgtEl>
                                      </p:cBhvr>
                                    </p:animEffect>
                                  </p:childTnLst>
                                  <p:subTnLst>
                                    <p:audio>
                                      <p:cMediaNode>
                                        <p:cTn display="0" masterRel="sameClick">
                                          <p:stCondLst>
                                            <p:cond evt="begin" delay="0">
                                              <p:tn val="15"/>
                                            </p:cond>
                                          </p:stCondLst>
                                          <p:endCondLst>
                                            <p:cond evt="onStopAudio" delay="0">
                                              <p:tgtEl>
                                                <p:sldTgt/>
                                              </p:tgtEl>
                                            </p:cond>
                                          </p:endCondLst>
                                        </p:cTn>
                                        <p:tgtEl>
                                          <p:sndTgt r:embed="rId4" name="423.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12"/>
                                        </p:tgtEl>
                                        <p:attrNameLst>
                                          <p:attrName>style.visibility</p:attrName>
                                        </p:attrNameLst>
                                      </p:cBhvr>
                                      <p:to>
                                        <p:strVal val="visible"/>
                                      </p:to>
                                    </p:set>
                                    <p:animEffect transition="in" filter="wipe(up)">
                                      <p:cBhvr>
                                        <p:cTn id="22" dur="500"/>
                                        <p:tgtEl>
                                          <p:spTgt spid="4112"/>
                                        </p:tgtEl>
                                      </p:cBhvr>
                                    </p:animEffect>
                                  </p:childTnLst>
                                  <p:subTnLst>
                                    <p:audio>
                                      <p:cMediaNode>
                                        <p:cTn display="0" masterRel="sameClick">
                                          <p:stCondLst>
                                            <p:cond evt="begin" delay="0">
                                              <p:tn val="20"/>
                                            </p:cond>
                                          </p:stCondLst>
                                          <p:endCondLst>
                                            <p:cond evt="onStopAudio" delay="0">
                                              <p:tgtEl>
                                                <p:sldTgt/>
                                              </p:tgtEl>
                                            </p:cond>
                                          </p:endCondLst>
                                        </p:cTn>
                                        <p:tgtEl>
                                          <p:sndTgt r:embed="rId5" name="424.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07"/>
                                        </p:tgtEl>
                                        <p:attrNameLst>
                                          <p:attrName>style.visibility</p:attrName>
                                        </p:attrNameLst>
                                      </p:cBhvr>
                                      <p:to>
                                        <p:strVal val="visible"/>
                                      </p:to>
                                    </p:set>
                                    <p:animEffect transition="in" filter="blinds(horizontal)">
                                      <p:cBhvr>
                                        <p:cTn id="27" dur="500"/>
                                        <p:tgtEl>
                                          <p:spTgt spid="4107"/>
                                        </p:tgtEl>
                                      </p:cBhvr>
                                    </p:animEffect>
                                  </p:childTnLst>
                                  <p:subTnLst>
                                    <p:audio>
                                      <p:cMediaNode>
                                        <p:cTn display="0" masterRel="sameClick">
                                          <p:stCondLst>
                                            <p:cond evt="begin" delay="0">
                                              <p:tn val="25"/>
                                            </p:cond>
                                          </p:stCondLst>
                                          <p:endCondLst>
                                            <p:cond evt="onStopAudio" delay="0">
                                              <p:tgtEl>
                                                <p:sldTgt/>
                                              </p:tgtEl>
                                            </p:cond>
                                          </p:endCondLst>
                                        </p:cTn>
                                        <p:tgtEl>
                                          <p:sndTgt r:embed="rId6" name="425.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5" grpId="0"/>
      <p:bldP spid="4106" grpId="0"/>
      <p:bldP spid="4113" grpId="0" animBg="1"/>
      <p:bldP spid="4112" grpId="0" animBg="1"/>
      <p:bldP spid="4107" grpId="0"/>
    </p:bldLst>
  </p:timing>
</p:sld>
</file>

<file path=ppt/slides/slide6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24" name="矩形"/>
          <p:cNvSpPr>
            <a:spLocks/>
          </p:cNvSpPr>
          <p:nvPr/>
        </p:nvSpPr>
        <p:spPr>
          <a:xfrm rot="0">
            <a:off x="2300288" y="304800"/>
            <a:ext cx="36195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125" name="矩形"/>
          <p:cNvSpPr>
            <a:spLocks/>
          </p:cNvSpPr>
          <p:nvPr/>
        </p:nvSpPr>
        <p:spPr>
          <a:xfrm rot="0">
            <a:off x="3313113" y="304800"/>
            <a:ext cx="36195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24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126" name="直线"/>
          <p:cNvSpPr>
            <a:spLocks/>
          </p:cNvSpPr>
          <p:nvPr/>
        </p:nvSpPr>
        <p:spPr>
          <a:xfrm flipV="1" rot="0">
            <a:off x="3168650" y="2114550"/>
            <a:ext cx="0" cy="3400423"/>
          </a:xfrm>
          <a:prstGeom prst="line"/>
          <a:noFill/>
          <a:ln w="28575" cmpd="sng" cap="flat">
            <a:solidFill>
              <a:srgbClr val="FF0000"/>
            </a:solidFill>
            <a:prstDash val="solid"/>
            <a:round/>
          </a:ln>
        </p:spPr>
      </p:sp>
      <p:sp>
        <p:nvSpPr>
          <p:cNvPr id="4127" name="直线"/>
          <p:cNvSpPr>
            <a:spLocks/>
          </p:cNvSpPr>
          <p:nvPr/>
        </p:nvSpPr>
        <p:spPr>
          <a:xfrm rot="0">
            <a:off x="2806700" y="666750"/>
            <a:ext cx="434974" cy="0"/>
          </a:xfrm>
          <a:prstGeom prst="line"/>
          <a:noFill/>
          <a:ln w="28575" cmpd="sng" cap="flat">
            <a:solidFill>
              <a:srgbClr val="333300"/>
            </a:solidFill>
            <a:prstDash val="solid"/>
            <a:round/>
          </a:ln>
        </p:spPr>
      </p:sp>
      <p:sp>
        <p:nvSpPr>
          <p:cNvPr id="4128" name="直线"/>
          <p:cNvSpPr>
            <a:spLocks/>
          </p:cNvSpPr>
          <p:nvPr/>
        </p:nvSpPr>
        <p:spPr>
          <a:xfrm rot="0">
            <a:off x="2806700" y="1535113"/>
            <a:ext cx="434974" cy="0"/>
          </a:xfrm>
          <a:prstGeom prst="line"/>
          <a:noFill/>
          <a:ln w="28575" cmpd="sng" cap="flat">
            <a:solidFill>
              <a:srgbClr val="333300"/>
            </a:solidFill>
            <a:prstDash val="solid"/>
            <a:round/>
          </a:ln>
        </p:spPr>
      </p:sp>
      <p:sp>
        <p:nvSpPr>
          <p:cNvPr id="4129" name="矩形"/>
          <p:cNvSpPr>
            <a:spLocks/>
          </p:cNvSpPr>
          <p:nvPr/>
        </p:nvSpPr>
        <p:spPr>
          <a:xfrm rot="0">
            <a:off x="5049838" y="4357688"/>
            <a:ext cx="650874" cy="795337"/>
          </a:xfrm>
          <a:prstGeom prst="rect"/>
          <a:noFill/>
          <a:ln w="28575" cmpd="sng" cap="flat">
            <a:solidFill>
              <a:srgbClr val="333300"/>
            </a:solidFill>
            <a:prstDash val="solid"/>
            <a:miter/>
          </a:ln>
        </p:spPr>
      </p:sp>
      <p:sp>
        <p:nvSpPr>
          <p:cNvPr id="4130" name="矩形"/>
          <p:cNvSpPr>
            <a:spLocks/>
          </p:cNvSpPr>
          <p:nvPr/>
        </p:nvSpPr>
        <p:spPr>
          <a:xfrm rot="0">
            <a:off x="5122861" y="4419600"/>
            <a:ext cx="433386"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131" name="矩形"/>
          <p:cNvSpPr>
            <a:spLocks/>
          </p:cNvSpPr>
          <p:nvPr/>
        </p:nvSpPr>
        <p:spPr>
          <a:xfrm rot="0">
            <a:off x="2228850" y="1246188"/>
            <a:ext cx="433387" cy="577850"/>
          </a:xfrm>
          <a:prstGeom prst="rect"/>
          <a:noFill/>
          <a:ln w="28575" cmpd="sng" cap="flat">
            <a:solidFill>
              <a:srgbClr val="333300"/>
            </a:solidFill>
            <a:prstDash val="solid"/>
            <a:miter/>
          </a:ln>
        </p:spPr>
      </p:sp>
      <p:sp>
        <p:nvSpPr>
          <p:cNvPr id="4132" name="矩形"/>
          <p:cNvSpPr>
            <a:spLocks/>
          </p:cNvSpPr>
          <p:nvPr/>
        </p:nvSpPr>
        <p:spPr>
          <a:xfrm rot="0">
            <a:off x="2300288" y="1173163"/>
            <a:ext cx="36195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133" name="椭圆"/>
          <p:cNvSpPr>
            <a:spLocks/>
          </p:cNvSpPr>
          <p:nvPr/>
        </p:nvSpPr>
        <p:spPr>
          <a:xfrm rot="0">
            <a:off x="2662238" y="1462088"/>
            <a:ext cx="144461" cy="146050"/>
          </a:xfrm>
          <a:prstGeom prst="ellipse"/>
          <a:noFill/>
          <a:ln w="28575" cmpd="sng" cap="flat">
            <a:solidFill>
              <a:srgbClr val="333300"/>
            </a:solidFill>
            <a:prstDash val="solid"/>
            <a:round/>
          </a:ln>
        </p:spPr>
      </p:sp>
      <p:sp>
        <p:nvSpPr>
          <p:cNvPr id="4134" name="矩形"/>
          <p:cNvSpPr>
            <a:spLocks/>
          </p:cNvSpPr>
          <p:nvPr/>
        </p:nvSpPr>
        <p:spPr>
          <a:xfrm rot="0">
            <a:off x="3241675" y="1246188"/>
            <a:ext cx="433387" cy="577850"/>
          </a:xfrm>
          <a:prstGeom prst="rect"/>
          <a:noFill/>
          <a:ln w="28575" cmpd="sng" cap="flat">
            <a:solidFill>
              <a:srgbClr val="333300"/>
            </a:solidFill>
            <a:prstDash val="solid"/>
            <a:miter/>
          </a:ln>
        </p:spPr>
      </p:sp>
      <p:sp>
        <p:nvSpPr>
          <p:cNvPr id="4135" name="矩形"/>
          <p:cNvSpPr>
            <a:spLocks/>
          </p:cNvSpPr>
          <p:nvPr/>
        </p:nvSpPr>
        <p:spPr>
          <a:xfrm rot="0">
            <a:off x="3313113" y="1173163"/>
            <a:ext cx="36195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136" name="椭圆"/>
          <p:cNvSpPr>
            <a:spLocks/>
          </p:cNvSpPr>
          <p:nvPr/>
        </p:nvSpPr>
        <p:spPr>
          <a:xfrm rot="0">
            <a:off x="3675063" y="1462088"/>
            <a:ext cx="144461" cy="146050"/>
          </a:xfrm>
          <a:prstGeom prst="ellipse"/>
          <a:noFill/>
          <a:ln w="28575" cmpd="sng" cap="flat">
            <a:solidFill>
              <a:srgbClr val="333300"/>
            </a:solidFill>
            <a:prstDash val="solid"/>
            <a:round/>
          </a:ln>
        </p:spPr>
      </p:sp>
      <p:sp>
        <p:nvSpPr>
          <p:cNvPr id="4137" name="矩形"/>
          <p:cNvSpPr>
            <a:spLocks/>
          </p:cNvSpPr>
          <p:nvPr/>
        </p:nvSpPr>
        <p:spPr>
          <a:xfrm rot="0">
            <a:off x="2228850" y="377825"/>
            <a:ext cx="433387" cy="577849"/>
          </a:xfrm>
          <a:prstGeom prst="rect"/>
          <a:noFill/>
          <a:ln w="28575" cmpd="sng" cap="flat">
            <a:solidFill>
              <a:srgbClr val="333300"/>
            </a:solidFill>
            <a:prstDash val="solid"/>
            <a:miter/>
          </a:ln>
        </p:spPr>
      </p:sp>
      <p:sp>
        <p:nvSpPr>
          <p:cNvPr id="4138" name="椭圆"/>
          <p:cNvSpPr>
            <a:spLocks/>
          </p:cNvSpPr>
          <p:nvPr/>
        </p:nvSpPr>
        <p:spPr>
          <a:xfrm rot="0">
            <a:off x="2662238" y="593725"/>
            <a:ext cx="144461" cy="146048"/>
          </a:xfrm>
          <a:prstGeom prst="ellipse"/>
          <a:noFill/>
          <a:ln w="28575" cmpd="sng" cap="flat">
            <a:solidFill>
              <a:srgbClr val="333300"/>
            </a:solidFill>
            <a:prstDash val="solid"/>
            <a:round/>
          </a:ln>
        </p:spPr>
      </p:sp>
      <p:sp>
        <p:nvSpPr>
          <p:cNvPr id="4139" name="矩形"/>
          <p:cNvSpPr>
            <a:spLocks/>
          </p:cNvSpPr>
          <p:nvPr/>
        </p:nvSpPr>
        <p:spPr>
          <a:xfrm rot="0">
            <a:off x="3241675" y="377825"/>
            <a:ext cx="433387" cy="577849"/>
          </a:xfrm>
          <a:prstGeom prst="rect"/>
          <a:noFill/>
          <a:ln w="28575" cmpd="sng" cap="flat">
            <a:solidFill>
              <a:srgbClr val="333300"/>
            </a:solidFill>
            <a:prstDash val="solid"/>
            <a:miter/>
          </a:ln>
        </p:spPr>
      </p:sp>
      <p:sp>
        <p:nvSpPr>
          <p:cNvPr id="4140" name="椭圆"/>
          <p:cNvSpPr>
            <a:spLocks/>
          </p:cNvSpPr>
          <p:nvPr/>
        </p:nvSpPr>
        <p:spPr>
          <a:xfrm rot="0">
            <a:off x="3675063" y="593725"/>
            <a:ext cx="144461" cy="146048"/>
          </a:xfrm>
          <a:prstGeom prst="ellipse"/>
          <a:noFill/>
          <a:ln w="28575" cmpd="sng" cap="flat">
            <a:solidFill>
              <a:srgbClr val="333300"/>
            </a:solidFill>
            <a:prstDash val="solid"/>
            <a:round/>
          </a:ln>
        </p:spPr>
      </p:sp>
      <p:sp>
        <p:nvSpPr>
          <p:cNvPr id="4141" name="矩形"/>
          <p:cNvSpPr>
            <a:spLocks/>
          </p:cNvSpPr>
          <p:nvPr/>
        </p:nvSpPr>
        <p:spPr>
          <a:xfrm rot="0">
            <a:off x="2228850" y="5226050"/>
            <a:ext cx="433387" cy="577850"/>
          </a:xfrm>
          <a:prstGeom prst="rect"/>
          <a:noFill/>
          <a:ln w="28575" cmpd="sng" cap="flat">
            <a:solidFill>
              <a:srgbClr val="333300"/>
            </a:solidFill>
            <a:prstDash val="solid"/>
            <a:miter/>
          </a:ln>
        </p:spPr>
      </p:sp>
      <p:sp>
        <p:nvSpPr>
          <p:cNvPr id="4142" name="矩形"/>
          <p:cNvSpPr>
            <a:spLocks/>
          </p:cNvSpPr>
          <p:nvPr/>
        </p:nvSpPr>
        <p:spPr>
          <a:xfrm rot="0">
            <a:off x="2300288" y="5153025"/>
            <a:ext cx="36195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143" name="椭圆"/>
          <p:cNvSpPr>
            <a:spLocks/>
          </p:cNvSpPr>
          <p:nvPr/>
        </p:nvSpPr>
        <p:spPr>
          <a:xfrm rot="0">
            <a:off x="2662238" y="5441950"/>
            <a:ext cx="144461" cy="146048"/>
          </a:xfrm>
          <a:prstGeom prst="ellipse"/>
          <a:noFill/>
          <a:ln w="28575" cmpd="sng" cap="flat">
            <a:solidFill>
              <a:srgbClr val="333300"/>
            </a:solidFill>
            <a:prstDash val="solid"/>
            <a:round/>
          </a:ln>
        </p:spPr>
      </p:sp>
      <p:sp>
        <p:nvSpPr>
          <p:cNvPr id="4144" name="直线"/>
          <p:cNvSpPr>
            <a:spLocks/>
          </p:cNvSpPr>
          <p:nvPr/>
        </p:nvSpPr>
        <p:spPr>
          <a:xfrm rot="0">
            <a:off x="1722438" y="666750"/>
            <a:ext cx="506412" cy="0"/>
          </a:xfrm>
          <a:prstGeom prst="line"/>
          <a:noFill/>
          <a:ln w="28575" cmpd="sng" cap="flat">
            <a:solidFill>
              <a:srgbClr val="333300"/>
            </a:solidFill>
            <a:prstDash val="solid"/>
            <a:round/>
          </a:ln>
        </p:spPr>
      </p:sp>
      <p:sp>
        <p:nvSpPr>
          <p:cNvPr id="4145" name="直线"/>
          <p:cNvSpPr>
            <a:spLocks/>
          </p:cNvSpPr>
          <p:nvPr/>
        </p:nvSpPr>
        <p:spPr>
          <a:xfrm rot="0">
            <a:off x="1722438" y="1535113"/>
            <a:ext cx="506412" cy="0"/>
          </a:xfrm>
          <a:prstGeom prst="line"/>
          <a:noFill/>
          <a:ln w="28575" cmpd="sng" cap="flat">
            <a:solidFill>
              <a:srgbClr val="333300"/>
            </a:solidFill>
            <a:prstDash val="solid"/>
            <a:round/>
          </a:ln>
        </p:spPr>
      </p:sp>
      <p:sp>
        <p:nvSpPr>
          <p:cNvPr id="4146" name="矩形"/>
          <p:cNvSpPr>
            <a:spLocks/>
          </p:cNvSpPr>
          <p:nvPr/>
        </p:nvSpPr>
        <p:spPr>
          <a:xfrm rot="0">
            <a:off x="5049838" y="3416300"/>
            <a:ext cx="650874" cy="796925"/>
          </a:xfrm>
          <a:prstGeom prst="rect"/>
          <a:noFill/>
          <a:ln w="28575" cmpd="sng" cap="flat">
            <a:solidFill>
              <a:srgbClr val="333300"/>
            </a:solidFill>
            <a:prstDash val="solid"/>
            <a:miter/>
          </a:ln>
        </p:spPr>
      </p:sp>
      <p:sp>
        <p:nvSpPr>
          <p:cNvPr id="4147" name="矩形"/>
          <p:cNvSpPr>
            <a:spLocks/>
          </p:cNvSpPr>
          <p:nvPr/>
        </p:nvSpPr>
        <p:spPr>
          <a:xfrm rot="0">
            <a:off x="5122861" y="3478213"/>
            <a:ext cx="433386" cy="51911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148" name="矩形"/>
          <p:cNvSpPr>
            <a:spLocks/>
          </p:cNvSpPr>
          <p:nvPr/>
        </p:nvSpPr>
        <p:spPr>
          <a:xfrm rot="0">
            <a:off x="5049838" y="2476500"/>
            <a:ext cx="650874" cy="795338"/>
          </a:xfrm>
          <a:prstGeom prst="rect"/>
          <a:noFill/>
          <a:ln w="28575" cmpd="sng" cap="flat">
            <a:solidFill>
              <a:srgbClr val="333300"/>
            </a:solidFill>
            <a:prstDash val="solid"/>
            <a:miter/>
          </a:ln>
        </p:spPr>
      </p:sp>
      <p:sp>
        <p:nvSpPr>
          <p:cNvPr id="4149" name="矩形"/>
          <p:cNvSpPr>
            <a:spLocks/>
          </p:cNvSpPr>
          <p:nvPr/>
        </p:nvSpPr>
        <p:spPr>
          <a:xfrm rot="0">
            <a:off x="5122861" y="2536824"/>
            <a:ext cx="433386"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150" name="矩形"/>
          <p:cNvSpPr>
            <a:spLocks/>
          </p:cNvSpPr>
          <p:nvPr/>
        </p:nvSpPr>
        <p:spPr>
          <a:xfrm rot="0">
            <a:off x="5049838" y="1535113"/>
            <a:ext cx="650874" cy="795337"/>
          </a:xfrm>
          <a:prstGeom prst="rect"/>
          <a:noFill/>
          <a:ln w="28575" cmpd="sng" cap="flat">
            <a:solidFill>
              <a:srgbClr val="333300"/>
            </a:solidFill>
            <a:prstDash val="solid"/>
            <a:miter/>
          </a:ln>
        </p:spPr>
      </p:sp>
      <p:sp>
        <p:nvSpPr>
          <p:cNvPr id="4151" name="矩形"/>
          <p:cNvSpPr>
            <a:spLocks/>
          </p:cNvSpPr>
          <p:nvPr/>
        </p:nvSpPr>
        <p:spPr>
          <a:xfrm rot="0">
            <a:off x="5122861" y="1597024"/>
            <a:ext cx="433386"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8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152" name="直线"/>
          <p:cNvSpPr>
            <a:spLocks/>
          </p:cNvSpPr>
          <p:nvPr/>
        </p:nvSpPr>
        <p:spPr>
          <a:xfrm rot="0">
            <a:off x="1722438" y="1968500"/>
            <a:ext cx="3327400" cy="0"/>
          </a:xfrm>
          <a:prstGeom prst="line"/>
          <a:noFill/>
          <a:ln w="28575" cmpd="sng" cap="flat">
            <a:solidFill>
              <a:srgbClr val="333300"/>
            </a:solidFill>
            <a:prstDash val="solid"/>
            <a:round/>
          </a:ln>
        </p:spPr>
      </p:sp>
      <p:sp>
        <p:nvSpPr>
          <p:cNvPr id="4153" name="直线"/>
          <p:cNvSpPr>
            <a:spLocks/>
          </p:cNvSpPr>
          <p:nvPr/>
        </p:nvSpPr>
        <p:spPr>
          <a:xfrm rot="0">
            <a:off x="3819525" y="666750"/>
            <a:ext cx="796925" cy="0"/>
          </a:xfrm>
          <a:prstGeom prst="line"/>
          <a:noFill/>
          <a:ln w="28575" cmpd="sng" cap="flat">
            <a:solidFill>
              <a:srgbClr val="333300"/>
            </a:solidFill>
            <a:prstDash val="solid"/>
            <a:round/>
          </a:ln>
        </p:spPr>
      </p:sp>
      <p:sp>
        <p:nvSpPr>
          <p:cNvPr id="4154" name="直线"/>
          <p:cNvSpPr>
            <a:spLocks/>
          </p:cNvSpPr>
          <p:nvPr/>
        </p:nvSpPr>
        <p:spPr>
          <a:xfrm rot="0">
            <a:off x="4616450" y="666750"/>
            <a:ext cx="0" cy="2894013"/>
          </a:xfrm>
          <a:prstGeom prst="line"/>
          <a:noFill/>
          <a:ln w="28575" cmpd="sng" cap="flat">
            <a:solidFill>
              <a:srgbClr val="333300"/>
            </a:solidFill>
            <a:prstDash val="solid"/>
            <a:round/>
          </a:ln>
        </p:spPr>
      </p:sp>
      <p:sp>
        <p:nvSpPr>
          <p:cNvPr id="4155" name="直线"/>
          <p:cNvSpPr>
            <a:spLocks/>
          </p:cNvSpPr>
          <p:nvPr/>
        </p:nvSpPr>
        <p:spPr>
          <a:xfrm rot="0">
            <a:off x="4616450" y="1679575"/>
            <a:ext cx="433388" cy="0"/>
          </a:xfrm>
          <a:prstGeom prst="line"/>
          <a:noFill/>
          <a:ln w="28575" cmpd="sng" cap="flat">
            <a:solidFill>
              <a:srgbClr val="333300"/>
            </a:solidFill>
            <a:prstDash val="solid"/>
            <a:round/>
          </a:ln>
        </p:spPr>
      </p:sp>
      <p:sp>
        <p:nvSpPr>
          <p:cNvPr id="4156" name="直线"/>
          <p:cNvSpPr>
            <a:spLocks/>
          </p:cNvSpPr>
          <p:nvPr/>
        </p:nvSpPr>
        <p:spPr>
          <a:xfrm rot="0">
            <a:off x="4616450" y="3560763"/>
            <a:ext cx="433388" cy="0"/>
          </a:xfrm>
          <a:prstGeom prst="line"/>
          <a:noFill/>
          <a:ln w="28575" cmpd="sng" cap="flat">
            <a:solidFill>
              <a:srgbClr val="333300"/>
            </a:solidFill>
            <a:prstDash val="solid"/>
            <a:round/>
          </a:ln>
        </p:spPr>
      </p:sp>
      <p:sp>
        <p:nvSpPr>
          <p:cNvPr id="4157" name="直线"/>
          <p:cNvSpPr>
            <a:spLocks/>
          </p:cNvSpPr>
          <p:nvPr/>
        </p:nvSpPr>
        <p:spPr>
          <a:xfrm rot="0">
            <a:off x="1793875" y="3851275"/>
            <a:ext cx="3255963" cy="0"/>
          </a:xfrm>
          <a:prstGeom prst="line"/>
          <a:noFill/>
          <a:ln w="28575" cmpd="sng" cap="flat">
            <a:solidFill>
              <a:srgbClr val="333300"/>
            </a:solidFill>
            <a:prstDash val="solid"/>
            <a:round/>
          </a:ln>
        </p:spPr>
      </p:sp>
      <p:sp>
        <p:nvSpPr>
          <p:cNvPr id="4158" name="直线"/>
          <p:cNvSpPr>
            <a:spLocks/>
          </p:cNvSpPr>
          <p:nvPr/>
        </p:nvSpPr>
        <p:spPr>
          <a:xfrm rot="0">
            <a:off x="3819525" y="1535113"/>
            <a:ext cx="290513" cy="0"/>
          </a:xfrm>
          <a:prstGeom prst="line"/>
          <a:noFill/>
          <a:ln w="28575" cmpd="sng" cap="flat">
            <a:solidFill>
              <a:srgbClr val="333300"/>
            </a:solidFill>
            <a:prstDash val="solid"/>
            <a:round/>
          </a:ln>
        </p:spPr>
      </p:sp>
      <p:sp>
        <p:nvSpPr>
          <p:cNvPr id="4159" name="直线"/>
          <p:cNvSpPr>
            <a:spLocks/>
          </p:cNvSpPr>
          <p:nvPr/>
        </p:nvSpPr>
        <p:spPr>
          <a:xfrm rot="0">
            <a:off x="4110038" y="1535113"/>
            <a:ext cx="0" cy="1301750"/>
          </a:xfrm>
          <a:prstGeom prst="line"/>
          <a:noFill/>
          <a:ln w="28575" cmpd="sng" cap="flat">
            <a:solidFill>
              <a:srgbClr val="333300"/>
            </a:solidFill>
            <a:prstDash val="solid"/>
            <a:round/>
          </a:ln>
        </p:spPr>
      </p:sp>
      <p:sp>
        <p:nvSpPr>
          <p:cNvPr id="4160" name="直线"/>
          <p:cNvSpPr>
            <a:spLocks/>
          </p:cNvSpPr>
          <p:nvPr/>
        </p:nvSpPr>
        <p:spPr>
          <a:xfrm rot="0">
            <a:off x="4110038" y="1824038"/>
            <a:ext cx="939800" cy="0"/>
          </a:xfrm>
          <a:prstGeom prst="line"/>
          <a:noFill/>
          <a:ln w="28575" cmpd="sng" cap="flat">
            <a:solidFill>
              <a:srgbClr val="333300"/>
            </a:solidFill>
            <a:prstDash val="solid"/>
            <a:round/>
          </a:ln>
        </p:spPr>
      </p:sp>
      <p:sp>
        <p:nvSpPr>
          <p:cNvPr id="4161" name="直线"/>
          <p:cNvSpPr>
            <a:spLocks/>
          </p:cNvSpPr>
          <p:nvPr/>
        </p:nvSpPr>
        <p:spPr>
          <a:xfrm rot="0">
            <a:off x="4110038" y="2836863"/>
            <a:ext cx="939800" cy="0"/>
          </a:xfrm>
          <a:prstGeom prst="line"/>
          <a:noFill/>
          <a:ln w="28575" cmpd="sng" cap="flat">
            <a:solidFill>
              <a:srgbClr val="333300"/>
            </a:solidFill>
            <a:prstDash val="solid"/>
            <a:round/>
          </a:ln>
        </p:spPr>
      </p:sp>
      <p:sp>
        <p:nvSpPr>
          <p:cNvPr id="4162" name="直线"/>
          <p:cNvSpPr>
            <a:spLocks/>
          </p:cNvSpPr>
          <p:nvPr/>
        </p:nvSpPr>
        <p:spPr>
          <a:xfrm rot="0">
            <a:off x="1793875" y="2982913"/>
            <a:ext cx="3255963" cy="0"/>
          </a:xfrm>
          <a:prstGeom prst="line"/>
          <a:noFill/>
          <a:ln w="28575" cmpd="sng" cap="flat">
            <a:solidFill>
              <a:srgbClr val="333300"/>
            </a:solidFill>
            <a:prstDash val="solid"/>
            <a:round/>
          </a:ln>
        </p:spPr>
      </p:sp>
      <p:sp>
        <p:nvSpPr>
          <p:cNvPr id="4163" name="直线"/>
          <p:cNvSpPr>
            <a:spLocks/>
          </p:cNvSpPr>
          <p:nvPr/>
        </p:nvSpPr>
        <p:spPr>
          <a:xfrm rot="0">
            <a:off x="3024188" y="666750"/>
            <a:ext cx="0" cy="433388"/>
          </a:xfrm>
          <a:prstGeom prst="line"/>
          <a:noFill/>
          <a:ln w="28575" cmpd="sng" cap="flat">
            <a:solidFill>
              <a:srgbClr val="333300"/>
            </a:solidFill>
            <a:prstDash val="solid"/>
            <a:round/>
          </a:ln>
        </p:spPr>
      </p:sp>
      <p:sp>
        <p:nvSpPr>
          <p:cNvPr id="4164" name="直线"/>
          <p:cNvSpPr>
            <a:spLocks/>
          </p:cNvSpPr>
          <p:nvPr/>
        </p:nvSpPr>
        <p:spPr>
          <a:xfrm rot="0">
            <a:off x="3024188" y="1100138"/>
            <a:ext cx="1301750" cy="0"/>
          </a:xfrm>
          <a:prstGeom prst="line"/>
          <a:noFill/>
          <a:ln w="28575" cmpd="sng" cap="flat">
            <a:solidFill>
              <a:srgbClr val="333300"/>
            </a:solidFill>
            <a:prstDash val="solid"/>
            <a:round/>
          </a:ln>
        </p:spPr>
      </p:sp>
      <p:sp>
        <p:nvSpPr>
          <p:cNvPr id="4165" name="直线"/>
          <p:cNvSpPr>
            <a:spLocks/>
          </p:cNvSpPr>
          <p:nvPr/>
        </p:nvSpPr>
        <p:spPr>
          <a:xfrm rot="0">
            <a:off x="4325938" y="1100138"/>
            <a:ext cx="0" cy="3402012"/>
          </a:xfrm>
          <a:prstGeom prst="line"/>
          <a:noFill/>
          <a:ln w="28575" cmpd="sng" cap="flat">
            <a:solidFill>
              <a:srgbClr val="333300"/>
            </a:solidFill>
            <a:prstDash val="solid"/>
            <a:round/>
          </a:ln>
        </p:spPr>
      </p:sp>
      <p:sp>
        <p:nvSpPr>
          <p:cNvPr id="4166" name="直线"/>
          <p:cNvSpPr>
            <a:spLocks/>
          </p:cNvSpPr>
          <p:nvPr/>
        </p:nvSpPr>
        <p:spPr>
          <a:xfrm rot="0">
            <a:off x="4325938" y="2692400"/>
            <a:ext cx="723900" cy="0"/>
          </a:xfrm>
          <a:prstGeom prst="line"/>
          <a:noFill/>
          <a:ln w="28575" cmpd="sng" cap="flat">
            <a:solidFill>
              <a:srgbClr val="333300"/>
            </a:solidFill>
            <a:prstDash val="solid"/>
            <a:round/>
          </a:ln>
        </p:spPr>
      </p:sp>
      <p:sp>
        <p:nvSpPr>
          <p:cNvPr id="4167" name="直线"/>
          <p:cNvSpPr>
            <a:spLocks/>
          </p:cNvSpPr>
          <p:nvPr/>
        </p:nvSpPr>
        <p:spPr>
          <a:xfrm rot="0">
            <a:off x="4325938" y="4502150"/>
            <a:ext cx="723900" cy="0"/>
          </a:xfrm>
          <a:prstGeom prst="line"/>
          <a:noFill/>
          <a:ln w="28575" cmpd="sng" cap="flat">
            <a:solidFill>
              <a:srgbClr val="333300"/>
            </a:solidFill>
            <a:prstDash val="solid"/>
            <a:round/>
          </a:ln>
        </p:spPr>
      </p:sp>
      <p:sp>
        <p:nvSpPr>
          <p:cNvPr id="4168" name="直线"/>
          <p:cNvSpPr>
            <a:spLocks/>
          </p:cNvSpPr>
          <p:nvPr/>
        </p:nvSpPr>
        <p:spPr>
          <a:xfrm rot="0">
            <a:off x="3024188" y="1535113"/>
            <a:ext cx="0" cy="795337"/>
          </a:xfrm>
          <a:prstGeom prst="line"/>
          <a:noFill/>
          <a:ln w="28575" cmpd="sng" cap="flat">
            <a:solidFill>
              <a:srgbClr val="333300"/>
            </a:solidFill>
            <a:prstDash val="solid"/>
            <a:round/>
          </a:ln>
        </p:spPr>
      </p:sp>
      <p:sp>
        <p:nvSpPr>
          <p:cNvPr id="4169" name="直线"/>
          <p:cNvSpPr>
            <a:spLocks/>
          </p:cNvSpPr>
          <p:nvPr/>
        </p:nvSpPr>
        <p:spPr>
          <a:xfrm rot="0">
            <a:off x="3024188" y="2330450"/>
            <a:ext cx="723900" cy="0"/>
          </a:xfrm>
          <a:prstGeom prst="line"/>
          <a:noFill/>
          <a:ln w="28575" cmpd="sng" cap="flat">
            <a:solidFill>
              <a:srgbClr val="333300"/>
            </a:solidFill>
            <a:prstDash val="solid"/>
            <a:round/>
          </a:ln>
        </p:spPr>
      </p:sp>
      <p:sp>
        <p:nvSpPr>
          <p:cNvPr id="4170" name="直线"/>
          <p:cNvSpPr>
            <a:spLocks/>
          </p:cNvSpPr>
          <p:nvPr/>
        </p:nvSpPr>
        <p:spPr>
          <a:xfrm rot="0">
            <a:off x="3748088" y="2330450"/>
            <a:ext cx="0" cy="2316163"/>
          </a:xfrm>
          <a:prstGeom prst="line"/>
          <a:noFill/>
          <a:ln w="28575" cmpd="sng" cap="flat">
            <a:solidFill>
              <a:srgbClr val="333300"/>
            </a:solidFill>
            <a:prstDash val="solid"/>
            <a:round/>
          </a:ln>
        </p:spPr>
      </p:sp>
      <p:sp>
        <p:nvSpPr>
          <p:cNvPr id="4171" name="直线"/>
          <p:cNvSpPr>
            <a:spLocks/>
          </p:cNvSpPr>
          <p:nvPr/>
        </p:nvSpPr>
        <p:spPr>
          <a:xfrm rot="0">
            <a:off x="3748088" y="3705224"/>
            <a:ext cx="1301748" cy="0"/>
          </a:xfrm>
          <a:prstGeom prst="line"/>
          <a:noFill/>
          <a:ln w="28575" cmpd="sng" cap="flat">
            <a:solidFill>
              <a:srgbClr val="333300"/>
            </a:solidFill>
            <a:prstDash val="solid"/>
            <a:round/>
          </a:ln>
        </p:spPr>
      </p:sp>
      <p:sp>
        <p:nvSpPr>
          <p:cNvPr id="4172" name="直线"/>
          <p:cNvSpPr>
            <a:spLocks/>
          </p:cNvSpPr>
          <p:nvPr/>
        </p:nvSpPr>
        <p:spPr>
          <a:xfrm rot="0">
            <a:off x="3748088" y="4646613"/>
            <a:ext cx="1301748" cy="0"/>
          </a:xfrm>
          <a:prstGeom prst="line"/>
          <a:noFill/>
          <a:ln w="28575" cmpd="sng" cap="flat">
            <a:solidFill>
              <a:srgbClr val="333300"/>
            </a:solidFill>
            <a:prstDash val="solid"/>
            <a:round/>
          </a:ln>
        </p:spPr>
      </p:sp>
      <p:sp>
        <p:nvSpPr>
          <p:cNvPr id="4173" name="直线"/>
          <p:cNvSpPr>
            <a:spLocks/>
          </p:cNvSpPr>
          <p:nvPr/>
        </p:nvSpPr>
        <p:spPr>
          <a:xfrm rot="0">
            <a:off x="1793875" y="4791075"/>
            <a:ext cx="3255963" cy="0"/>
          </a:xfrm>
          <a:prstGeom prst="line"/>
          <a:noFill/>
          <a:ln w="28575" cmpd="sng" cap="flat">
            <a:solidFill>
              <a:srgbClr val="333300"/>
            </a:solidFill>
            <a:prstDash val="solid"/>
            <a:round/>
          </a:ln>
        </p:spPr>
      </p:sp>
      <p:sp>
        <p:nvSpPr>
          <p:cNvPr id="4174" name="直线"/>
          <p:cNvSpPr>
            <a:spLocks/>
          </p:cNvSpPr>
          <p:nvPr/>
        </p:nvSpPr>
        <p:spPr>
          <a:xfrm rot="0">
            <a:off x="2806700" y="5514974"/>
            <a:ext cx="361950" cy="0"/>
          </a:xfrm>
          <a:prstGeom prst="line"/>
          <a:noFill/>
          <a:ln w="28575" cmpd="sng" cap="flat">
            <a:solidFill>
              <a:srgbClr val="FF0000"/>
            </a:solidFill>
            <a:prstDash val="solid"/>
            <a:round/>
          </a:ln>
        </p:spPr>
      </p:sp>
      <p:sp>
        <p:nvSpPr>
          <p:cNvPr id="4175" name="直线"/>
          <p:cNvSpPr>
            <a:spLocks/>
          </p:cNvSpPr>
          <p:nvPr/>
        </p:nvSpPr>
        <p:spPr>
          <a:xfrm rot="0">
            <a:off x="3168650" y="2114550"/>
            <a:ext cx="1881188" cy="0"/>
          </a:xfrm>
          <a:prstGeom prst="line"/>
          <a:noFill/>
          <a:ln w="28575" cmpd="sng" cap="flat">
            <a:solidFill>
              <a:srgbClr val="FF0000"/>
            </a:solidFill>
            <a:prstDash val="solid"/>
            <a:round/>
          </a:ln>
        </p:spPr>
      </p:sp>
      <p:sp>
        <p:nvSpPr>
          <p:cNvPr id="4176" name="直线"/>
          <p:cNvSpPr>
            <a:spLocks/>
          </p:cNvSpPr>
          <p:nvPr/>
        </p:nvSpPr>
        <p:spPr>
          <a:xfrm rot="0">
            <a:off x="3168650" y="3995738"/>
            <a:ext cx="1881188" cy="0"/>
          </a:xfrm>
          <a:prstGeom prst="line"/>
          <a:noFill/>
          <a:ln w="28575" cmpd="sng" cap="flat">
            <a:solidFill>
              <a:srgbClr val="FF0000"/>
            </a:solidFill>
            <a:prstDash val="solid"/>
            <a:round/>
          </a:ln>
        </p:spPr>
      </p:sp>
      <p:sp>
        <p:nvSpPr>
          <p:cNvPr id="4177" name="直线"/>
          <p:cNvSpPr>
            <a:spLocks/>
          </p:cNvSpPr>
          <p:nvPr/>
        </p:nvSpPr>
        <p:spPr>
          <a:xfrm rot="0">
            <a:off x="3168650" y="3127375"/>
            <a:ext cx="1881188" cy="0"/>
          </a:xfrm>
          <a:prstGeom prst="line"/>
          <a:noFill/>
          <a:ln w="28575" cmpd="sng" cap="flat">
            <a:solidFill>
              <a:srgbClr val="FF0000"/>
            </a:solidFill>
            <a:prstDash val="solid"/>
            <a:round/>
          </a:ln>
        </p:spPr>
      </p:sp>
      <p:sp>
        <p:nvSpPr>
          <p:cNvPr id="4178" name="直线"/>
          <p:cNvSpPr>
            <a:spLocks/>
          </p:cNvSpPr>
          <p:nvPr/>
        </p:nvSpPr>
        <p:spPr>
          <a:xfrm rot="0">
            <a:off x="3168650" y="4935538"/>
            <a:ext cx="1881188" cy="0"/>
          </a:xfrm>
          <a:prstGeom prst="line"/>
          <a:noFill/>
          <a:ln w="28575" cmpd="sng" cap="flat">
            <a:solidFill>
              <a:srgbClr val="FF0000"/>
            </a:solidFill>
            <a:prstDash val="solid"/>
            <a:round/>
          </a:ln>
        </p:spPr>
      </p:sp>
      <p:sp>
        <p:nvSpPr>
          <p:cNvPr id="4179" name="椭圆"/>
          <p:cNvSpPr>
            <a:spLocks/>
          </p:cNvSpPr>
          <p:nvPr/>
        </p:nvSpPr>
        <p:spPr>
          <a:xfrm rot="0">
            <a:off x="1649413" y="628650"/>
            <a:ext cx="88900" cy="88899"/>
          </a:xfrm>
          <a:prstGeom prst="ellipse"/>
          <a:noFill/>
          <a:ln w="28575" cmpd="sng" cap="flat">
            <a:solidFill>
              <a:srgbClr val="333300"/>
            </a:solidFill>
            <a:prstDash val="solid"/>
            <a:round/>
          </a:ln>
        </p:spPr>
      </p:sp>
      <p:sp>
        <p:nvSpPr>
          <p:cNvPr id="4180" name="直线"/>
          <p:cNvSpPr>
            <a:spLocks/>
          </p:cNvSpPr>
          <p:nvPr/>
        </p:nvSpPr>
        <p:spPr>
          <a:xfrm flipH="1" rot="0">
            <a:off x="1793875" y="5514974"/>
            <a:ext cx="434973" cy="0"/>
          </a:xfrm>
          <a:prstGeom prst="line"/>
          <a:noFill/>
          <a:ln w="28575" cmpd="sng" cap="flat">
            <a:solidFill>
              <a:srgbClr val="333300"/>
            </a:solidFill>
            <a:prstDash val="solid"/>
            <a:round/>
          </a:ln>
        </p:spPr>
      </p:sp>
      <p:sp>
        <p:nvSpPr>
          <p:cNvPr id="4181" name="矩形"/>
          <p:cNvSpPr>
            <a:spLocks/>
          </p:cNvSpPr>
          <p:nvPr/>
        </p:nvSpPr>
        <p:spPr>
          <a:xfrm rot="0">
            <a:off x="6786562" y="2765425"/>
            <a:ext cx="650874" cy="939799"/>
          </a:xfrm>
          <a:prstGeom prst="rect"/>
          <a:noFill/>
          <a:ln w="28575" cmpd="sng" cap="flat">
            <a:solidFill>
              <a:srgbClr val="333300"/>
            </a:solidFill>
            <a:prstDash val="solid"/>
            <a:miter/>
          </a:ln>
        </p:spPr>
      </p:sp>
      <p:sp>
        <p:nvSpPr>
          <p:cNvPr id="4182" name="直线"/>
          <p:cNvSpPr>
            <a:spLocks/>
          </p:cNvSpPr>
          <p:nvPr/>
        </p:nvSpPr>
        <p:spPr>
          <a:xfrm flipV="1" rot="0">
            <a:off x="6280150" y="3344863"/>
            <a:ext cx="0" cy="433387"/>
          </a:xfrm>
          <a:prstGeom prst="line"/>
          <a:noFill/>
          <a:ln w="28575" cmpd="sng" cap="flat">
            <a:solidFill>
              <a:srgbClr val="333300"/>
            </a:solidFill>
            <a:prstDash val="solid"/>
            <a:round/>
          </a:ln>
        </p:spPr>
      </p:sp>
      <p:sp>
        <p:nvSpPr>
          <p:cNvPr id="4183" name="直线"/>
          <p:cNvSpPr>
            <a:spLocks/>
          </p:cNvSpPr>
          <p:nvPr/>
        </p:nvSpPr>
        <p:spPr>
          <a:xfrm rot="0">
            <a:off x="5700713" y="1968500"/>
            <a:ext cx="796925" cy="0"/>
          </a:xfrm>
          <a:prstGeom prst="line"/>
          <a:noFill/>
          <a:ln w="28575" cmpd="sng" cap="flat">
            <a:solidFill>
              <a:srgbClr val="333300"/>
            </a:solidFill>
            <a:prstDash val="solid"/>
            <a:round/>
          </a:ln>
        </p:spPr>
      </p:sp>
      <p:sp>
        <p:nvSpPr>
          <p:cNvPr id="4184" name="直线"/>
          <p:cNvSpPr>
            <a:spLocks/>
          </p:cNvSpPr>
          <p:nvPr/>
        </p:nvSpPr>
        <p:spPr>
          <a:xfrm rot="0">
            <a:off x="6497638" y="1968500"/>
            <a:ext cx="0" cy="941388"/>
          </a:xfrm>
          <a:prstGeom prst="line"/>
          <a:noFill/>
          <a:ln w="28575" cmpd="sng" cap="flat">
            <a:solidFill>
              <a:srgbClr val="333300"/>
            </a:solidFill>
            <a:prstDash val="solid"/>
            <a:round/>
          </a:ln>
        </p:spPr>
      </p:sp>
      <p:sp>
        <p:nvSpPr>
          <p:cNvPr id="4185" name="直线"/>
          <p:cNvSpPr>
            <a:spLocks/>
          </p:cNvSpPr>
          <p:nvPr/>
        </p:nvSpPr>
        <p:spPr>
          <a:xfrm rot="0">
            <a:off x="6497638" y="2909888"/>
            <a:ext cx="288925" cy="0"/>
          </a:xfrm>
          <a:prstGeom prst="line"/>
          <a:noFill/>
          <a:ln w="28575" cmpd="sng" cap="flat">
            <a:solidFill>
              <a:srgbClr val="333300"/>
            </a:solidFill>
            <a:prstDash val="solid"/>
            <a:round/>
          </a:ln>
        </p:spPr>
      </p:sp>
      <p:sp>
        <p:nvSpPr>
          <p:cNvPr id="4186" name="直线"/>
          <p:cNvSpPr>
            <a:spLocks/>
          </p:cNvSpPr>
          <p:nvPr/>
        </p:nvSpPr>
        <p:spPr>
          <a:xfrm rot="0">
            <a:off x="5700713" y="2836863"/>
            <a:ext cx="579437" cy="0"/>
          </a:xfrm>
          <a:prstGeom prst="line"/>
          <a:noFill/>
          <a:ln w="28575" cmpd="sng" cap="flat">
            <a:solidFill>
              <a:srgbClr val="333300"/>
            </a:solidFill>
            <a:prstDash val="solid"/>
            <a:round/>
          </a:ln>
        </p:spPr>
      </p:sp>
      <p:sp>
        <p:nvSpPr>
          <p:cNvPr id="4187" name="直线"/>
          <p:cNvSpPr>
            <a:spLocks/>
          </p:cNvSpPr>
          <p:nvPr/>
        </p:nvSpPr>
        <p:spPr>
          <a:xfrm rot="0">
            <a:off x="6280150" y="2836863"/>
            <a:ext cx="0" cy="290510"/>
          </a:xfrm>
          <a:prstGeom prst="line"/>
          <a:noFill/>
          <a:ln w="28575" cmpd="sng" cap="flat">
            <a:solidFill>
              <a:srgbClr val="333300"/>
            </a:solidFill>
            <a:prstDash val="solid"/>
            <a:round/>
          </a:ln>
        </p:spPr>
      </p:sp>
      <p:sp>
        <p:nvSpPr>
          <p:cNvPr id="4188" name="直线"/>
          <p:cNvSpPr>
            <a:spLocks/>
          </p:cNvSpPr>
          <p:nvPr/>
        </p:nvSpPr>
        <p:spPr>
          <a:xfrm rot="0">
            <a:off x="6280150" y="3127375"/>
            <a:ext cx="506413" cy="0"/>
          </a:xfrm>
          <a:prstGeom prst="line"/>
          <a:noFill/>
          <a:ln w="28575" cmpd="sng" cap="flat">
            <a:solidFill>
              <a:srgbClr val="333300"/>
            </a:solidFill>
            <a:prstDash val="solid"/>
            <a:round/>
          </a:ln>
        </p:spPr>
      </p:sp>
      <p:sp>
        <p:nvSpPr>
          <p:cNvPr id="4189" name="直线"/>
          <p:cNvSpPr>
            <a:spLocks/>
          </p:cNvSpPr>
          <p:nvPr/>
        </p:nvSpPr>
        <p:spPr>
          <a:xfrm rot="0">
            <a:off x="5700713" y="3778250"/>
            <a:ext cx="579437" cy="0"/>
          </a:xfrm>
          <a:prstGeom prst="line"/>
          <a:noFill/>
          <a:ln w="28575" cmpd="sng" cap="flat">
            <a:solidFill>
              <a:srgbClr val="333300"/>
            </a:solidFill>
            <a:prstDash val="solid"/>
            <a:round/>
          </a:ln>
        </p:spPr>
      </p:sp>
      <p:sp>
        <p:nvSpPr>
          <p:cNvPr id="4190" name="直线"/>
          <p:cNvSpPr>
            <a:spLocks/>
          </p:cNvSpPr>
          <p:nvPr/>
        </p:nvSpPr>
        <p:spPr>
          <a:xfrm rot="0">
            <a:off x="6280150" y="3344863"/>
            <a:ext cx="506413" cy="0"/>
          </a:xfrm>
          <a:prstGeom prst="line"/>
          <a:noFill/>
          <a:ln w="28575" cmpd="sng" cap="flat">
            <a:solidFill>
              <a:srgbClr val="333300"/>
            </a:solidFill>
            <a:prstDash val="solid"/>
            <a:round/>
          </a:ln>
        </p:spPr>
      </p:sp>
      <p:sp>
        <p:nvSpPr>
          <p:cNvPr id="4191" name="直线"/>
          <p:cNvSpPr>
            <a:spLocks/>
          </p:cNvSpPr>
          <p:nvPr/>
        </p:nvSpPr>
        <p:spPr>
          <a:xfrm rot="0">
            <a:off x="5700713" y="4791075"/>
            <a:ext cx="796925" cy="0"/>
          </a:xfrm>
          <a:prstGeom prst="line"/>
          <a:noFill/>
          <a:ln w="28575" cmpd="sng" cap="flat">
            <a:solidFill>
              <a:srgbClr val="333300"/>
            </a:solidFill>
            <a:prstDash val="solid"/>
            <a:round/>
          </a:ln>
        </p:spPr>
      </p:sp>
      <p:sp>
        <p:nvSpPr>
          <p:cNvPr id="4192" name="直线"/>
          <p:cNvSpPr>
            <a:spLocks/>
          </p:cNvSpPr>
          <p:nvPr/>
        </p:nvSpPr>
        <p:spPr>
          <a:xfrm flipV="1" rot="0">
            <a:off x="6497638" y="3560763"/>
            <a:ext cx="0" cy="1230312"/>
          </a:xfrm>
          <a:prstGeom prst="line"/>
          <a:noFill/>
          <a:ln w="28575" cmpd="sng" cap="flat">
            <a:solidFill>
              <a:srgbClr val="333300"/>
            </a:solidFill>
            <a:prstDash val="solid"/>
            <a:round/>
          </a:ln>
        </p:spPr>
      </p:sp>
      <p:sp>
        <p:nvSpPr>
          <p:cNvPr id="4193" name="直线"/>
          <p:cNvSpPr>
            <a:spLocks/>
          </p:cNvSpPr>
          <p:nvPr/>
        </p:nvSpPr>
        <p:spPr>
          <a:xfrm rot="0">
            <a:off x="6497638" y="3560763"/>
            <a:ext cx="288925" cy="0"/>
          </a:xfrm>
          <a:prstGeom prst="line"/>
          <a:noFill/>
          <a:ln w="28575" cmpd="sng" cap="flat">
            <a:solidFill>
              <a:srgbClr val="333300"/>
            </a:solidFill>
            <a:prstDash val="solid"/>
            <a:round/>
          </a:ln>
        </p:spPr>
      </p:sp>
      <p:sp>
        <p:nvSpPr>
          <p:cNvPr id="4194" name="直线"/>
          <p:cNvSpPr>
            <a:spLocks/>
          </p:cNvSpPr>
          <p:nvPr/>
        </p:nvSpPr>
        <p:spPr>
          <a:xfrm rot="0">
            <a:off x="7437438" y="3198813"/>
            <a:ext cx="434973" cy="0"/>
          </a:xfrm>
          <a:prstGeom prst="line"/>
          <a:noFill/>
          <a:ln w="28575" cmpd="sng" cap="flat">
            <a:solidFill>
              <a:srgbClr val="333300"/>
            </a:solidFill>
            <a:prstDash val="solid"/>
            <a:round/>
          </a:ln>
        </p:spPr>
      </p:sp>
      <p:sp>
        <p:nvSpPr>
          <p:cNvPr id="4195" name="矩形"/>
          <p:cNvSpPr>
            <a:spLocks/>
          </p:cNvSpPr>
          <p:nvPr/>
        </p:nvSpPr>
        <p:spPr>
          <a:xfrm rot="0">
            <a:off x="6858000" y="2836863"/>
            <a:ext cx="652463" cy="51911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&gt;1</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196" name="直线"/>
          <p:cNvSpPr>
            <a:spLocks/>
          </p:cNvSpPr>
          <p:nvPr/>
        </p:nvSpPr>
        <p:spPr>
          <a:xfrm flipH="1" rot="0">
            <a:off x="6970395" y="3143249"/>
            <a:ext cx="217803" cy="88265"/>
          </a:xfrm>
          <a:prstGeom prst="line"/>
          <a:noFill/>
          <a:ln w="28575" cmpd="sng" cap="flat">
            <a:solidFill>
              <a:srgbClr val="333300"/>
            </a:solidFill>
            <a:prstDash val="solid"/>
            <a:round/>
          </a:ln>
        </p:spPr>
      </p:sp>
      <p:sp>
        <p:nvSpPr>
          <p:cNvPr id="4197" name="矩形"/>
          <p:cNvSpPr>
            <a:spLocks/>
          </p:cNvSpPr>
          <p:nvPr/>
        </p:nvSpPr>
        <p:spPr>
          <a:xfrm rot="0">
            <a:off x="7726363" y="2692400"/>
            <a:ext cx="579437"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Y</a:t>
            </a:r>
            <a:endParaRPr lang="zh-CN" altLang="en-US" sz="3600" b="1" i="0" u="none" strike="noStrike" kern="1200" cap="none" spc="0" baseline="0">
              <a:solidFill>
                <a:srgbClr val="333300"/>
              </a:solidFill>
              <a:latin typeface="Times New Roman" pitchFamily="0" charset="0"/>
              <a:ea typeface="宋体" pitchFamily="0" charset="0"/>
              <a:cs typeface="宋体" pitchFamily="0" charset="0"/>
            </a:endParaRPr>
          </a:p>
        </p:txBody>
      </p:sp>
      <p:sp>
        <p:nvSpPr>
          <p:cNvPr id="4198" name="矩形"/>
          <p:cNvSpPr>
            <a:spLocks/>
          </p:cNvSpPr>
          <p:nvPr/>
        </p:nvSpPr>
        <p:spPr>
          <a:xfrm rot="0">
            <a:off x="1216025" y="4502150"/>
            <a:ext cx="57785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4199" name="矩形"/>
          <p:cNvSpPr>
            <a:spLocks/>
          </p:cNvSpPr>
          <p:nvPr/>
        </p:nvSpPr>
        <p:spPr>
          <a:xfrm rot="0">
            <a:off x="1216025" y="3633788"/>
            <a:ext cx="57785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4200" name="矩形"/>
          <p:cNvSpPr>
            <a:spLocks/>
          </p:cNvSpPr>
          <p:nvPr/>
        </p:nvSpPr>
        <p:spPr>
          <a:xfrm rot="0">
            <a:off x="1216025" y="2765425"/>
            <a:ext cx="561975"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2</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4201" name="矩形"/>
          <p:cNvSpPr>
            <a:spLocks/>
          </p:cNvSpPr>
          <p:nvPr/>
        </p:nvSpPr>
        <p:spPr>
          <a:xfrm rot="0">
            <a:off x="1216025" y="1752599"/>
            <a:ext cx="57785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Calibri" pitchFamily="0" charset="0"/>
              </a:rPr>
              <a:t>D</a:t>
            </a:r>
            <a:r>
              <a:rPr lang="en-US" altLang="zh-CN" sz="2800" b="1" i="0" u="none" strike="noStrike" kern="1200" cap="none" spc="0" baseline="-25000">
                <a:solidFill>
                  <a:srgbClr val="333300"/>
                </a:solidFill>
                <a:latin typeface="Times New Roman" pitchFamily="0" charset="0"/>
                <a:ea typeface="宋体" pitchFamily="0" charset="0"/>
                <a:cs typeface="Calibri" pitchFamily="0" charset="0"/>
              </a:rPr>
              <a:t>3</a:t>
            </a:r>
            <a:endParaRPr lang="zh-CN" altLang="en-US" sz="2800" b="1" i="0" u="none" strike="noStrike" kern="1200" cap="none" spc="0" baseline="-25000">
              <a:solidFill>
                <a:srgbClr val="333300"/>
              </a:solidFill>
              <a:latin typeface="Times New Roman" pitchFamily="0" charset="0"/>
              <a:ea typeface="宋体" pitchFamily="0" charset="0"/>
              <a:cs typeface="Calibri" pitchFamily="0" charset="0"/>
            </a:endParaRPr>
          </a:p>
        </p:txBody>
      </p:sp>
      <p:sp>
        <p:nvSpPr>
          <p:cNvPr id="4202" name="矩形"/>
          <p:cNvSpPr>
            <a:spLocks/>
          </p:cNvSpPr>
          <p:nvPr/>
        </p:nvSpPr>
        <p:spPr>
          <a:xfrm rot="0">
            <a:off x="1216025" y="449263"/>
            <a:ext cx="5437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4203" name="矩形"/>
          <p:cNvSpPr>
            <a:spLocks/>
          </p:cNvSpPr>
          <p:nvPr/>
        </p:nvSpPr>
        <p:spPr>
          <a:xfrm rot="0">
            <a:off x="1143000" y="1246188"/>
            <a:ext cx="650875"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grpSp>
        <p:nvGrpSpPr>
          <p:cNvPr id="4206" name="组合"/>
          <p:cNvGrpSpPr>
            <a:grpSpLocks/>
          </p:cNvGrpSpPr>
          <p:nvPr/>
        </p:nvGrpSpPr>
        <p:grpSpPr>
          <a:xfrm>
            <a:off x="1287463" y="5297486"/>
            <a:ext cx="382586" cy="519112"/>
            <a:chOff x="1287463" y="5297486"/>
            <a:chExt cx="382586" cy="519112"/>
          </a:xfrm>
        </p:grpSpPr>
        <p:sp>
          <p:nvSpPr>
            <p:cNvPr id="4204" name="矩形"/>
            <p:cNvSpPr>
              <a:spLocks/>
            </p:cNvSpPr>
            <p:nvPr/>
          </p:nvSpPr>
          <p:spPr>
            <a:xfrm rot="0">
              <a:off x="1287463" y="5297486"/>
              <a:ext cx="382586"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S</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4205" name="直线"/>
            <p:cNvSpPr>
              <a:spLocks/>
            </p:cNvSpPr>
            <p:nvPr/>
          </p:nvSpPr>
          <p:spPr>
            <a:xfrm rot="0">
              <a:off x="1359762" y="5369922"/>
              <a:ext cx="216899" cy="0"/>
            </a:xfrm>
            <a:prstGeom prst="line"/>
            <a:noFill/>
            <a:ln w="28575" cmpd="sng" cap="flat">
              <a:solidFill>
                <a:srgbClr val="000099"/>
              </a:solidFill>
              <a:prstDash val="solid"/>
              <a:round/>
            </a:ln>
          </p:spPr>
        </p:sp>
      </p:grpSp>
      <p:sp>
        <p:nvSpPr>
          <p:cNvPr id="4207" name="矩形"/>
          <p:cNvSpPr>
            <a:spLocks/>
          </p:cNvSpPr>
          <p:nvPr/>
        </p:nvSpPr>
        <p:spPr>
          <a:xfrm rot="0">
            <a:off x="1793875" y="5008563"/>
            <a:ext cx="344486" cy="52069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208" name="矩形"/>
          <p:cNvSpPr>
            <a:spLocks/>
          </p:cNvSpPr>
          <p:nvPr/>
        </p:nvSpPr>
        <p:spPr>
          <a:xfrm rot="0">
            <a:off x="2735263" y="5008563"/>
            <a:ext cx="361950" cy="52069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nvGrpSpPr>
          <p:cNvPr id="4213" name="组合"/>
          <p:cNvGrpSpPr>
            <a:grpSpLocks/>
          </p:cNvGrpSpPr>
          <p:nvPr/>
        </p:nvGrpSpPr>
        <p:grpSpPr>
          <a:xfrm>
            <a:off x="5845176" y="1462088"/>
            <a:ext cx="430791" cy="3301725"/>
            <a:chOff x="5845176" y="1462088"/>
            <a:chExt cx="430791" cy="3301725"/>
          </a:xfrm>
        </p:grpSpPr>
        <p:sp>
          <p:nvSpPr>
            <p:cNvPr id="4209" name="矩形"/>
            <p:cNvSpPr>
              <a:spLocks/>
            </p:cNvSpPr>
            <p:nvPr/>
          </p:nvSpPr>
          <p:spPr>
            <a:xfrm rot="0">
              <a:off x="5845176" y="4405673"/>
              <a:ext cx="430791"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rgbClr val="FF0000"/>
                  </a:solidFill>
                  <a:latin typeface="Times New Roman" pitchFamily="0" charset="0"/>
                  <a:ea typeface="宋体" pitchFamily="0" charset="0"/>
                  <a:cs typeface="Calibri" pitchFamily="0" charset="0"/>
                </a:rPr>
                <a:t>D</a:t>
              </a:r>
              <a:r>
                <a:rPr lang="en-US" altLang="zh-CN" sz="1800" b="1" i="0" u="none" strike="noStrike" kern="1200" cap="none" spc="0" baseline="-2500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210" name="矩形"/>
            <p:cNvSpPr>
              <a:spLocks/>
            </p:cNvSpPr>
            <p:nvPr/>
          </p:nvSpPr>
          <p:spPr>
            <a:xfrm rot="0">
              <a:off x="5845176" y="3344052"/>
              <a:ext cx="3694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211" name="矩形"/>
            <p:cNvSpPr>
              <a:spLocks/>
            </p:cNvSpPr>
            <p:nvPr/>
          </p:nvSpPr>
          <p:spPr>
            <a:xfrm rot="0">
              <a:off x="5845176" y="2403070"/>
              <a:ext cx="3694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212" name="矩形"/>
            <p:cNvSpPr>
              <a:spLocks/>
            </p:cNvSpPr>
            <p:nvPr/>
          </p:nvSpPr>
          <p:spPr>
            <a:xfrm rot="0">
              <a:off x="5845176" y="1462088"/>
              <a:ext cx="3694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sp>
        <p:nvSpPr>
          <p:cNvPr id="4214" name="矩形" descr="40%"/>
          <p:cNvSpPr>
            <a:spLocks/>
          </p:cNvSpPr>
          <p:nvPr/>
        </p:nvSpPr>
        <p:spPr>
          <a:xfrm rot="0">
            <a:off x="6280150" y="4935538"/>
            <a:ext cx="1808163" cy="843914"/>
          </a:xfrm>
          <a:prstGeom prst="rect"/>
          <a:pattFill prst="pct40">
            <a:fgClr>
              <a:srgbClr val="00FF00"/>
            </a:fgClr>
            <a:bgClr>
              <a:srgbClr val="FFFFFF"/>
            </a:bgClr>
          </a:pattFill>
          <a:ln w="28575" cmpd="sng" cap="flat">
            <a:solidFill>
              <a:srgbClr val="FF3300"/>
            </a:solid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a:t>
            </a:r>
            <a:r>
              <a:rPr lang="zh-CN" altLang="en-US" sz="2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与”门打开，选择器工作。</a:t>
            </a:r>
            <a:endParaRPr lang="zh-CN" altLang="en-US" sz="24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4215" name="椭圆"/>
          <p:cNvSpPr>
            <a:spLocks/>
          </p:cNvSpPr>
          <p:nvPr/>
        </p:nvSpPr>
        <p:spPr>
          <a:xfrm rot="0">
            <a:off x="1649413" y="1497013"/>
            <a:ext cx="88900" cy="88900"/>
          </a:xfrm>
          <a:prstGeom prst="ellipse"/>
          <a:noFill/>
          <a:ln w="28575" cmpd="sng" cap="flat">
            <a:solidFill>
              <a:srgbClr val="333300"/>
            </a:solidFill>
            <a:prstDash val="solid"/>
            <a:round/>
          </a:ln>
        </p:spPr>
      </p:sp>
      <p:sp>
        <p:nvSpPr>
          <p:cNvPr id="4216" name="椭圆"/>
          <p:cNvSpPr>
            <a:spLocks/>
          </p:cNvSpPr>
          <p:nvPr/>
        </p:nvSpPr>
        <p:spPr>
          <a:xfrm rot="0">
            <a:off x="1649413" y="1931988"/>
            <a:ext cx="88900" cy="88900"/>
          </a:xfrm>
          <a:prstGeom prst="ellipse"/>
          <a:noFill/>
          <a:ln w="28575" cmpd="sng" cap="flat">
            <a:solidFill>
              <a:srgbClr val="333300"/>
            </a:solidFill>
            <a:prstDash val="solid"/>
            <a:round/>
          </a:ln>
        </p:spPr>
      </p:sp>
      <p:sp>
        <p:nvSpPr>
          <p:cNvPr id="4217" name="椭圆"/>
          <p:cNvSpPr>
            <a:spLocks/>
          </p:cNvSpPr>
          <p:nvPr/>
        </p:nvSpPr>
        <p:spPr>
          <a:xfrm rot="0">
            <a:off x="1685925" y="2946400"/>
            <a:ext cx="88900" cy="88899"/>
          </a:xfrm>
          <a:prstGeom prst="ellipse"/>
          <a:noFill/>
          <a:ln w="28575" cmpd="sng" cap="flat">
            <a:solidFill>
              <a:srgbClr val="333300"/>
            </a:solidFill>
            <a:prstDash val="solid"/>
            <a:round/>
          </a:ln>
        </p:spPr>
      </p:sp>
      <p:sp>
        <p:nvSpPr>
          <p:cNvPr id="4218" name="椭圆"/>
          <p:cNvSpPr>
            <a:spLocks/>
          </p:cNvSpPr>
          <p:nvPr/>
        </p:nvSpPr>
        <p:spPr>
          <a:xfrm rot="0">
            <a:off x="1685925" y="3810000"/>
            <a:ext cx="88900" cy="88899"/>
          </a:xfrm>
          <a:prstGeom prst="ellipse"/>
          <a:noFill/>
          <a:ln w="28575" cmpd="sng" cap="flat">
            <a:solidFill>
              <a:srgbClr val="333300"/>
            </a:solidFill>
            <a:prstDash val="solid"/>
            <a:round/>
          </a:ln>
        </p:spPr>
      </p:sp>
      <p:sp>
        <p:nvSpPr>
          <p:cNvPr id="4219" name="椭圆"/>
          <p:cNvSpPr>
            <a:spLocks/>
          </p:cNvSpPr>
          <p:nvPr/>
        </p:nvSpPr>
        <p:spPr>
          <a:xfrm rot="0">
            <a:off x="1685925" y="4737100"/>
            <a:ext cx="88900" cy="109536"/>
          </a:xfrm>
          <a:prstGeom prst="ellipse"/>
          <a:noFill/>
          <a:ln w="28575" cmpd="sng" cap="flat">
            <a:solidFill>
              <a:srgbClr val="333300"/>
            </a:solidFill>
            <a:prstDash val="solid"/>
            <a:round/>
          </a:ln>
        </p:spPr>
      </p:sp>
      <p:sp>
        <p:nvSpPr>
          <p:cNvPr id="4220" name="椭圆"/>
          <p:cNvSpPr>
            <a:spLocks/>
          </p:cNvSpPr>
          <p:nvPr/>
        </p:nvSpPr>
        <p:spPr>
          <a:xfrm rot="0">
            <a:off x="1685925" y="5454650"/>
            <a:ext cx="88900" cy="88900"/>
          </a:xfrm>
          <a:prstGeom prst="ellipse"/>
          <a:noFill/>
          <a:ln w="28575" cmpd="sng" cap="flat">
            <a:solidFill>
              <a:srgbClr val="333300"/>
            </a:solidFill>
            <a:prstDash val="solid"/>
            <a:round/>
          </a:ln>
        </p:spPr>
      </p:sp>
      <p:sp>
        <p:nvSpPr>
          <p:cNvPr id="4221" name="椭圆"/>
          <p:cNvSpPr>
            <a:spLocks/>
          </p:cNvSpPr>
          <p:nvPr/>
        </p:nvSpPr>
        <p:spPr>
          <a:xfrm rot="0">
            <a:off x="7872413" y="3143249"/>
            <a:ext cx="88900" cy="88899"/>
          </a:xfrm>
          <a:prstGeom prst="ellipse"/>
          <a:noFill/>
          <a:ln w="28575" cmpd="sng" cap="flat">
            <a:solidFill>
              <a:srgbClr val="333300"/>
            </a:solidFill>
            <a:prstDash val="solid"/>
            <a:round/>
          </a:ln>
        </p:spPr>
      </p:sp>
      <p:sp>
        <p:nvSpPr>
          <p:cNvPr id="4222" name="矩形" descr="40%"/>
          <p:cNvSpPr>
            <a:spLocks/>
          </p:cNvSpPr>
          <p:nvPr/>
        </p:nvSpPr>
        <p:spPr>
          <a:xfrm rot="0">
            <a:off x="6005513" y="304800"/>
            <a:ext cx="2605087" cy="1205864"/>
          </a:xfrm>
          <a:prstGeom prst="rect"/>
          <a:pattFill prst="pct40">
            <a:fgClr>
              <a:srgbClr val="FFCCCC"/>
            </a:fgClr>
            <a:bgClr>
              <a:srgbClr val="FFFFFF"/>
            </a:bgClr>
          </a:pattFill>
          <a:ln w="28575" cmpd="sng" cap="flat">
            <a:solidFill>
              <a:srgbClr val="339933"/>
            </a:solid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400" b="1" i="0" u="none" strike="noStrike" kern="1200" cap="none" spc="0" baseline="0">
                <a:solidFill>
                  <a:srgbClr val="000099"/>
                </a:solidFill>
                <a:latin typeface="Times New Roman" pitchFamily="0" charset="0"/>
                <a:ea typeface="宋体" pitchFamily="0" charset="0"/>
                <a:cs typeface="宋体" pitchFamily="0" charset="0"/>
              </a:rPr>
              <a:t>由控制端决定选择哪一路数据输出。</a:t>
            </a:r>
            <a:endParaRPr lang="zh-CN" altLang="en-US" sz="2400" b="1" i="0" u="none" strike="noStrike" kern="1200" cap="none" spc="0" baseline="0">
              <a:solidFill>
                <a:srgbClr val="FF3300"/>
              </a:solidFill>
              <a:latin typeface="Times New Roman" pitchFamily="0" charset="0"/>
              <a:ea typeface="宋体" pitchFamily="0" charset="0"/>
              <a:cs typeface="宋体" pitchFamily="0" charset="0"/>
            </a:endParaRPr>
          </a:p>
        </p:txBody>
      </p:sp>
      <p:sp>
        <p:nvSpPr>
          <p:cNvPr id="4223" name="圆角矩形标注"/>
          <p:cNvSpPr>
            <a:spLocks/>
          </p:cNvSpPr>
          <p:nvPr/>
        </p:nvSpPr>
        <p:spPr>
          <a:xfrm rot="0">
            <a:off x="4110038" y="5297486"/>
            <a:ext cx="868362" cy="361950"/>
          </a:xfrm>
          <a:prstGeom prst="wedgeRoundRectCallout">
            <a:avLst>
              <a:gd name="adj1" fmla="val 25000"/>
              <a:gd name="adj2" fmla="val -200000"/>
              <a:gd name="adj3" fmla="val 16667"/>
            </a:avLst>
          </a:prstGeom>
          <a:solidFill>
            <a:srgbClr val="FFFFCC"/>
          </a:solidFill>
          <a:ln w="28575" cmpd="sng" cap="flat">
            <a:solidFill>
              <a:srgbClr val="006600"/>
            </a:solidFill>
            <a:prstDash val="solid"/>
            <a:miter/>
          </a:ln>
        </p:spPr>
        <p:txBody>
          <a:bodyPr vert="horz" wrap="none" lIns="91440" tIns="45720" rIns="91440" bIns="45720" anchor="ctr" anchorCtr="0">
            <a:prstTxWarp prst="textNoShape"/>
          </a:bodyPr>
          <a:lstStyle/>
          <a:p>
            <a:pPr marL="0" indent="0" algn="ctr">
              <a:lnSpc>
                <a:spcPct val="100000"/>
              </a:lnSpc>
              <a:spcBef>
                <a:spcPct val="50000"/>
              </a:spcBef>
              <a:spcAft>
                <a:spcPts val="0"/>
              </a:spcAft>
              <a:buNone/>
            </a:pPr>
            <a:r>
              <a:rPr lang="zh-CN" altLang="en-US" sz="1800" b="1" i="0" u="none" strike="noStrike" kern="1200" cap="none" spc="0" baseline="0">
                <a:solidFill>
                  <a:srgbClr val="FF3300"/>
                </a:solidFill>
                <a:latin typeface="Times New Roman" pitchFamily="0" charset="0"/>
                <a:ea typeface="宋体" pitchFamily="0" charset="0"/>
                <a:cs typeface="Calibri" pitchFamily="0" charset="0"/>
              </a:rPr>
              <a:t>选中</a:t>
            </a:r>
            <a:endParaRPr lang="zh-CN" altLang="en-US" sz="1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4224" name="矩形"/>
          <p:cNvSpPr>
            <a:spLocks/>
          </p:cNvSpPr>
          <p:nvPr/>
        </p:nvSpPr>
        <p:spPr>
          <a:xfrm rot="0">
            <a:off x="7824498" y="3127375"/>
            <a:ext cx="430791" cy="38480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1800" b="1" i="1" u="none" strike="noStrike" kern="1200" cap="none" spc="0" baseline="0">
                <a:solidFill>
                  <a:srgbClr val="FF0000"/>
                </a:solidFill>
                <a:latin typeface="Times New Roman" pitchFamily="0" charset="0"/>
                <a:ea typeface="宋体" pitchFamily="0" charset="0"/>
                <a:cs typeface="Calibri" pitchFamily="0" charset="0"/>
              </a:rPr>
              <a:t>D</a:t>
            </a:r>
            <a:r>
              <a:rPr lang="en-US" altLang="zh-CN" sz="1800" b="1" i="0" u="none" strike="noStrike" kern="1200" cap="none" spc="0" baseline="-25000">
                <a:solidFill>
                  <a:srgbClr val="FF0000"/>
                </a:solidFill>
                <a:latin typeface="Times New Roman" pitchFamily="0" charset="0"/>
                <a:ea typeface="宋体" pitchFamily="0" charset="0"/>
                <a:cs typeface="Calibri" pitchFamily="0" charset="0"/>
              </a:rPr>
              <a:t>0</a:t>
            </a:r>
            <a:endParaRPr lang="zh-CN" altLang="en-US" sz="1800" b="1" i="0" u="none" strike="noStrike" kern="1200" cap="none" spc="0" baseline="-25000">
              <a:solidFill>
                <a:srgbClr val="FF0000"/>
              </a:solidFill>
              <a:latin typeface="Times New Roman" pitchFamily="0" charset="0"/>
              <a:ea typeface="宋体" pitchFamily="0" charset="0"/>
              <a:cs typeface="Calibri" pitchFamily="0" charset="0"/>
            </a:endParaRPr>
          </a:p>
        </p:txBody>
      </p:sp>
      <p:grpSp>
        <p:nvGrpSpPr>
          <p:cNvPr id="4234" name="组合"/>
          <p:cNvGrpSpPr>
            <a:grpSpLocks/>
          </p:cNvGrpSpPr>
          <p:nvPr/>
        </p:nvGrpSpPr>
        <p:grpSpPr>
          <a:xfrm>
            <a:off x="1722438" y="155574"/>
            <a:ext cx="2468483" cy="1482881"/>
            <a:chOff x="1722438" y="155574"/>
            <a:chExt cx="2468483" cy="1482881"/>
          </a:xfrm>
        </p:grpSpPr>
        <p:grpSp>
          <p:nvGrpSpPr>
            <p:cNvPr id="4232" name="组合"/>
            <p:cNvGrpSpPr>
              <a:grpSpLocks/>
            </p:cNvGrpSpPr>
            <p:nvPr/>
          </p:nvGrpSpPr>
          <p:grpSpPr>
            <a:xfrm>
              <a:off x="1722438" y="155574"/>
              <a:ext cx="2468483" cy="1482881"/>
              <a:chOff x="1722438" y="155574"/>
              <a:chExt cx="2468483" cy="1482881"/>
            </a:xfrm>
          </p:grpSpPr>
          <p:grpSp>
            <p:nvGrpSpPr>
              <p:cNvPr id="4227" name="组合"/>
              <p:cNvGrpSpPr>
                <a:grpSpLocks/>
              </p:cNvGrpSpPr>
              <p:nvPr/>
            </p:nvGrpSpPr>
            <p:grpSpPr>
              <a:xfrm>
                <a:off x="1722438" y="178176"/>
                <a:ext cx="369493" cy="1387954"/>
                <a:chOff x="1722438" y="178176"/>
                <a:chExt cx="369493" cy="1387954"/>
              </a:xfrm>
            </p:grpSpPr>
            <p:sp>
              <p:nvSpPr>
                <p:cNvPr id="4225" name="矩形"/>
                <p:cNvSpPr>
                  <a:spLocks/>
                </p:cNvSpPr>
                <p:nvPr/>
              </p:nvSpPr>
              <p:spPr>
                <a:xfrm rot="0">
                  <a:off x="1722438" y="178176"/>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226" name="矩形"/>
                <p:cNvSpPr>
                  <a:spLocks/>
                </p:cNvSpPr>
                <p:nvPr/>
              </p:nvSpPr>
              <p:spPr>
                <a:xfrm rot="0">
                  <a:off x="1722438" y="1046065"/>
                  <a:ext cx="369493" cy="520064"/>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sp>
            <p:nvSpPr>
              <p:cNvPr id="4228" name="矩形"/>
              <p:cNvSpPr>
                <a:spLocks/>
              </p:cNvSpPr>
              <p:nvPr/>
            </p:nvSpPr>
            <p:spPr>
              <a:xfrm rot="0">
                <a:off x="2807342" y="178176"/>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229" name="矩形"/>
              <p:cNvSpPr>
                <a:spLocks/>
              </p:cNvSpPr>
              <p:nvPr/>
            </p:nvSpPr>
            <p:spPr>
              <a:xfrm rot="0">
                <a:off x="2807342" y="1046065"/>
                <a:ext cx="369493" cy="520064"/>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230" name="矩形"/>
              <p:cNvSpPr>
                <a:spLocks/>
              </p:cNvSpPr>
              <p:nvPr/>
            </p:nvSpPr>
            <p:spPr>
              <a:xfrm rot="0">
                <a:off x="3966082" y="155574"/>
                <a:ext cx="183831" cy="519829"/>
              </a:xfrm>
              <a:prstGeom prst="rect"/>
              <a:noFill/>
              <a:ln w="9525" cmpd="sng" cap="flat">
                <a:noFill/>
                <a:prstDash val="solid"/>
                <a:round/>
              </a:ln>
            </p:spPr>
          </p:sp>
          <p:sp>
            <p:nvSpPr>
              <p:cNvPr id="4231" name="矩形"/>
              <p:cNvSpPr>
                <a:spLocks/>
              </p:cNvSpPr>
              <p:nvPr/>
            </p:nvSpPr>
            <p:spPr>
              <a:xfrm rot="0">
                <a:off x="3821428" y="1118390"/>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sp>
          <p:nvSpPr>
            <p:cNvPr id="4233" name="矩形"/>
            <p:cNvSpPr>
              <a:spLocks/>
            </p:cNvSpPr>
            <p:nvPr/>
          </p:nvSpPr>
          <p:spPr>
            <a:xfrm rot="0">
              <a:off x="3810000" y="228600"/>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grpSp>
      <p:sp>
        <p:nvSpPr>
          <p:cNvPr id="4235" name="矩形"/>
          <p:cNvSpPr>
            <a:spLocks/>
          </p:cNvSpPr>
          <p:nvPr/>
        </p:nvSpPr>
        <p:spPr>
          <a:xfrm rot="0">
            <a:off x="1912937" y="5881688"/>
            <a:ext cx="4846685"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CT74LS153</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型</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4</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选</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数据选择器</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4236" name="棱台">
            <a:hlinkClick action="ppaction://program" r:id="rId1"/>
          </p:cNvPr>
          <p:cNvSpPr>
            <a:spLocks/>
          </p:cNvSpPr>
          <p:nvPr/>
        </p:nvSpPr>
        <p:spPr>
          <a:xfrm rot="0">
            <a:off x="4800600" y="533400"/>
            <a:ext cx="690563" cy="377825"/>
          </a:xfrm>
          <a:prstGeom prst="bevel">
            <a:avLst>
              <a:gd name="adj" fmla="val 12500"/>
            </a:avLst>
          </a:prstGeom>
          <a:gradFill rotWithShape="0">
            <a:gsLst>
              <a:gs pos="0">
                <a:srgbClr val="FFFFFF">
                  <a:alpha val="100000"/>
                </a:srgbClr>
              </a:gs>
              <a:gs pos="100000">
                <a:srgbClr val="CDCDCD">
                  <a:alpha val="100000"/>
                </a:srgbClr>
              </a:gs>
            </a:gsLst>
            <a:path path="rect">
              <a:fillToRect l="50000" t="50000" r="50000" b="50000"/>
            </a:path>
            <a:tileRect/>
          </a:gradFill>
          <a:ln w="9525" cmpd="sng" cap="flat">
            <a:noFill/>
            <a:prstDash val="solid"/>
            <a:miter/>
          </a:ln>
        </p:spPr>
        <p:txBody>
          <a:bodyPr vert="horz" wrap="none" lIns="91440" tIns="45720" rIns="91440" bIns="45720" anchor="ctr" anchorCtr="0">
            <a:prstTxWarp prst="textNoShape"/>
          </a:bodyPr>
          <a:lstStyle/>
          <a:p>
            <a:pPr marL="0" indent="0" algn="ctr" eaLnBrk="0" latinLnBrk="0" hangingPunct="0">
              <a:lnSpc>
                <a:spcPct val="100000"/>
              </a:lnSpc>
              <a:spcBef>
                <a:spcPts val="0"/>
              </a:spcBef>
              <a:spcAft>
                <a:spcPts val="0"/>
              </a:spcAft>
              <a:buNone/>
            </a:pPr>
            <a:r>
              <a:rPr lang="zh-CN" altLang="en-US" sz="1600" b="1" i="0" u="none" strike="noStrike" kern="1200" cap="none" spc="0" baseline="0">
                <a:solidFill>
                  <a:srgbClr val="006600"/>
                </a:solidFill>
                <a:latin typeface="Times New Roman" pitchFamily="0" charset="0"/>
                <a:ea typeface="宋体" pitchFamily="0" charset="0"/>
                <a:cs typeface="Calibri" pitchFamily="0" charset="0"/>
              </a:rPr>
              <a:t>动画</a:t>
            </a:r>
            <a:endParaRPr lang="zh-CN" altLang="en-US" sz="1600" b="1" i="0" u="none" strike="noStrike" kern="1200" cap="none" spc="0" baseline="0">
              <a:solidFill>
                <a:srgbClr val="006600"/>
              </a:solidFill>
              <a:latin typeface="Times New Roman" pitchFamily="0" charset="0"/>
              <a:ea typeface="宋体" pitchFamily="0" charset="0"/>
              <a:cs typeface="Calibri" pitchFamily="0" charset="0"/>
            </a:endParaRPr>
          </a:p>
        </p:txBody>
      </p:sp>
    </p:spTree>
    <p:extLst>
      <p:ext uri="{BB962C8B-B14F-4D97-AF65-F5344CB8AC3E}">
        <p14:creationId xmlns:p14="http://schemas.microsoft.com/office/powerpoint/2010/main" val="110120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7"/>
                                        </p:tgtEl>
                                        <p:attrNameLst>
                                          <p:attrName>style.visibility</p:attrName>
                                        </p:attrNameLst>
                                      </p:cBhvr>
                                      <p:to>
                                        <p:strVal val="visible"/>
                                      </p:to>
                                    </p:set>
                                    <p:animEffect transition="in" filter="blinds(horizontal)">
                                      <p:cBhvr>
                                        <p:cTn id="7" dur="500"/>
                                        <p:tgtEl>
                                          <p:spTgt spid="42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208"/>
                                        </p:tgtEl>
                                        <p:attrNameLst>
                                          <p:attrName>style.visibility</p:attrName>
                                        </p:attrNameLst>
                                      </p:cBhvr>
                                      <p:to>
                                        <p:strVal val="visible"/>
                                      </p:to>
                                    </p:set>
                                    <p:animEffect transition="in" filter="blinds(vertical)">
                                      <p:cBhvr>
                                        <p:cTn id="12" dur="500"/>
                                        <p:tgtEl>
                                          <p:spTgt spid="420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214"/>
                                        </p:tgtEl>
                                        <p:attrNameLst>
                                          <p:attrName>style.visibility</p:attrName>
                                        </p:attrNameLst>
                                      </p:cBhvr>
                                      <p:to>
                                        <p:strVal val="visible"/>
                                      </p:to>
                                    </p:set>
                                    <p:animEffect transition="in" filter="box(out)">
                                      <p:cBhvr>
                                        <p:cTn id="17" dur="500"/>
                                        <p:tgtEl>
                                          <p:spTgt spid="42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222"/>
                                        </p:tgtEl>
                                        <p:attrNameLst>
                                          <p:attrName>style.visibility</p:attrName>
                                        </p:attrNameLst>
                                      </p:cBhvr>
                                      <p:to>
                                        <p:strVal val="visible"/>
                                      </p:to>
                                    </p:set>
                                    <p:animEffect transition="in" filter="blinds(vertical)">
                                      <p:cBhvr>
                                        <p:cTn id="22" dur="500"/>
                                        <p:tgtEl>
                                          <p:spTgt spid="42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234"/>
                                        </p:tgtEl>
                                        <p:attrNameLst>
                                          <p:attrName>style.visibility</p:attrName>
                                        </p:attrNameLst>
                                      </p:cBhvr>
                                      <p:to>
                                        <p:strVal val="visible"/>
                                      </p:to>
                                    </p:set>
                                    <p:animEffect transition="in" filter="wipe(up)">
                                      <p:cBhvr>
                                        <p:cTn id="27" dur="500"/>
                                        <p:tgtEl>
                                          <p:spTgt spid="42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4223"/>
                                        </p:tgtEl>
                                        <p:attrNameLst>
                                          <p:attrName>style.visibility</p:attrName>
                                        </p:attrNameLst>
                                      </p:cBhvr>
                                      <p:to>
                                        <p:strVal val="visible"/>
                                      </p:to>
                                    </p:set>
                                    <p:animEffect transition="in" filter="blinds(vertical)">
                                      <p:cBhvr>
                                        <p:cTn id="32" dur="500"/>
                                        <p:tgtEl>
                                          <p:spTgt spid="42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213"/>
                                        </p:tgtEl>
                                        <p:attrNameLst>
                                          <p:attrName>style.visibility</p:attrName>
                                        </p:attrNameLst>
                                      </p:cBhvr>
                                      <p:to>
                                        <p:strVal val="visible"/>
                                      </p:to>
                                    </p:set>
                                    <p:animEffect transition="in" filter="wipe(up)">
                                      <p:cBhvr>
                                        <p:cTn id="37" dur="500"/>
                                        <p:tgtEl>
                                          <p:spTgt spid="42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24"/>
                                        </p:tgtEl>
                                        <p:attrNameLst>
                                          <p:attrName>style.visibility</p:attrName>
                                        </p:attrNameLst>
                                      </p:cBhvr>
                                      <p:to>
                                        <p:strVal val="visible"/>
                                      </p:to>
                                    </p:set>
                                    <p:animEffect transition="in" filter="wipe(left)">
                                      <p:cBhvr>
                                        <p:cTn id="42" dur="500"/>
                                        <p:tgtEl>
                                          <p:spTgt spid="4224"/>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4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7" grpId="0"/>
      <p:bldP spid="4208" grpId="0"/>
      <p:bldP spid="4214" grpId="0" animBg="1"/>
      <p:bldP spid="4222" grpId="0" animBg="1"/>
      <p:bldP spid="4234" grpId="0" animBg="1"/>
      <p:bldP spid="4223" grpId="0" animBg="1"/>
      <p:bldP spid="4213" grpId="0" animBg="1"/>
      <p:bldP spid="4224" grpId="0"/>
      <p:bldP spid="4236" grpId="0" animBg="1"/>
    </p:bldLst>
  </p:timing>
</p:sld>
</file>

<file path=ppt/slides/slide6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39" name="直线"/>
          <p:cNvSpPr>
            <a:spLocks/>
          </p:cNvSpPr>
          <p:nvPr/>
        </p:nvSpPr>
        <p:spPr>
          <a:xfrm rot="0">
            <a:off x="1905000" y="1295399"/>
            <a:ext cx="4953000" cy="0"/>
          </a:xfrm>
          <a:prstGeom prst="line"/>
          <a:noFill/>
          <a:ln w="9525" cmpd="sng" cap="flat">
            <a:noFill/>
            <a:prstDash val="solid"/>
            <a:round/>
          </a:ln>
        </p:spPr>
      </p:sp>
      <p:sp>
        <p:nvSpPr>
          <p:cNvPr id="4240" name="矩形"/>
          <p:cNvSpPr>
            <a:spLocks/>
          </p:cNvSpPr>
          <p:nvPr/>
        </p:nvSpPr>
        <p:spPr>
          <a:xfrm rot="0">
            <a:off x="685800" y="304800"/>
            <a:ext cx="410455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宋体" pitchFamily="0" charset="0"/>
              </a:rPr>
              <a:t>由逻辑图写出逻辑表达式</a:t>
            </a:r>
            <a:endPar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aphicFrame>
        <p:nvGraphicFramePr>
          <p:cNvPr id="4241" name="对象"/>
          <p:cNvGraphicFramePr>
            <a:graphicFrameLocks noChangeAspect="1"/>
          </p:cNvGraphicFramePr>
          <p:nvPr/>
        </p:nvGraphicFramePr>
        <p:xfrm>
          <a:off x="838200" y="838200"/>
          <a:ext cx="7772400" cy="544512"/>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4241" name="对象"/>
                      <p:cNvPicPr>
                        <a:picLocks noChangeAspect="1"/>
                      </p:cNvPicPr>
                      <p:nvPr/>
                    </p:nvPicPr>
                    <p:blipFill>
                      <a:blip r:embed="rId2" cstate="print"/>
                      <a:stretch>
                        <a:fillRect/>
                      </a:stretch>
                    </p:blipFill>
                    <p:spPr>
                      <a:xfrm rot="0">
                        <a:off x="838200" y="838200"/>
                        <a:ext cx="7772400" cy="544512"/>
                      </a:xfrm>
                      <a:prstGeom prst="rect"/>
                      <a:noFill/>
                      <a:ln w="9525" cmpd="sng" cap="flat">
                        <a:noFill/>
                        <a:prstDash val="solid"/>
                        <a:miter/>
                      </a:ln>
                    </p:spPr>
                  </p:pic>
                </p:oleObj>
              </mc:Fallback>
            </mc:AlternateContent>
          </a:graphicData>
        </a:graphic>
      </p:graphicFrame>
      <p:grpSp>
        <p:nvGrpSpPr>
          <p:cNvPr id="4277" name="组合"/>
          <p:cNvGrpSpPr>
            <a:grpSpLocks/>
          </p:cNvGrpSpPr>
          <p:nvPr/>
        </p:nvGrpSpPr>
        <p:grpSpPr>
          <a:xfrm>
            <a:off x="762000" y="1309688"/>
            <a:ext cx="3733800" cy="3795711"/>
            <a:chOff x="762000" y="1309688"/>
            <a:chExt cx="3733800" cy="3795711"/>
          </a:xfrm>
        </p:grpSpPr>
        <p:sp>
          <p:nvSpPr>
            <p:cNvPr id="4242" name="矩形"/>
            <p:cNvSpPr>
              <a:spLocks/>
            </p:cNvSpPr>
            <p:nvPr/>
          </p:nvSpPr>
          <p:spPr>
            <a:xfrm rot="0">
              <a:off x="1143000" y="1309688"/>
              <a:ext cx="306991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CT74LS153</a:t>
              </a:r>
              <a:r>
                <a:rPr lang="zh-CN" altLang="en-US" sz="2800" b="1" i="0" u="none" strike="noStrike" kern="1200" cap="none" spc="0" baseline="0">
                  <a:solidFill>
                    <a:srgbClr val="FF0000"/>
                  </a:solidFill>
                  <a:latin typeface="Times New Roman" pitchFamily="0" charset="0"/>
                  <a:ea typeface="宋体" pitchFamily="0" charset="0"/>
                  <a:cs typeface="宋体" pitchFamily="0" charset="0"/>
                </a:rPr>
                <a:t>功能表</a:t>
              </a:r>
              <a:endParaRPr lang="zh-CN" altLang="en-US" sz="2800" b="1" i="0" u="none" strike="noStrike" kern="1200" cap="none" spc="0" baseline="0">
                <a:solidFill>
                  <a:schemeClr val="bg1"/>
                </a:solidFill>
                <a:latin typeface="Times New Roman" pitchFamily="0" charset="0"/>
                <a:ea typeface="宋体" pitchFamily="0" charset="0"/>
                <a:cs typeface="宋体" pitchFamily="0" charset="0"/>
              </a:endParaRPr>
            </a:p>
          </p:txBody>
        </p:sp>
        <p:sp>
          <p:nvSpPr>
            <p:cNvPr id="4243" name="直线"/>
            <p:cNvSpPr>
              <a:spLocks/>
            </p:cNvSpPr>
            <p:nvPr/>
          </p:nvSpPr>
          <p:spPr>
            <a:xfrm rot="0">
              <a:off x="838200" y="2363787"/>
              <a:ext cx="3657600" cy="12699"/>
            </a:xfrm>
            <a:prstGeom prst="line"/>
            <a:noFill/>
            <a:ln w="28575" cmpd="sng" cap="flat">
              <a:solidFill>
                <a:srgbClr val="333300"/>
              </a:solidFill>
              <a:prstDash val="solid"/>
              <a:round/>
            </a:ln>
          </p:spPr>
        </p:sp>
        <p:sp>
          <p:nvSpPr>
            <p:cNvPr id="4244" name="直线"/>
            <p:cNvSpPr>
              <a:spLocks/>
            </p:cNvSpPr>
            <p:nvPr/>
          </p:nvSpPr>
          <p:spPr>
            <a:xfrm rot="0">
              <a:off x="1752599" y="1868488"/>
              <a:ext cx="0" cy="3174999"/>
            </a:xfrm>
            <a:prstGeom prst="line"/>
            <a:noFill/>
            <a:ln w="28575" cmpd="sng" cap="flat">
              <a:solidFill>
                <a:srgbClr val="333300"/>
              </a:solidFill>
              <a:prstDash val="solid"/>
              <a:round/>
            </a:ln>
          </p:spPr>
        </p:sp>
        <p:sp>
          <p:nvSpPr>
            <p:cNvPr id="4245" name="直线"/>
            <p:cNvSpPr>
              <a:spLocks/>
            </p:cNvSpPr>
            <p:nvPr/>
          </p:nvSpPr>
          <p:spPr>
            <a:xfrm rot="0">
              <a:off x="3581399" y="1843087"/>
              <a:ext cx="0" cy="3200399"/>
            </a:xfrm>
            <a:prstGeom prst="line"/>
            <a:noFill/>
            <a:ln w="28575" cmpd="sng" cap="flat">
              <a:solidFill>
                <a:srgbClr val="333300"/>
              </a:solidFill>
              <a:prstDash val="solid"/>
              <a:round/>
            </a:ln>
          </p:spPr>
        </p:sp>
        <p:sp>
          <p:nvSpPr>
            <p:cNvPr id="4246" name="矩形"/>
            <p:cNvSpPr>
              <a:spLocks/>
            </p:cNvSpPr>
            <p:nvPr/>
          </p:nvSpPr>
          <p:spPr>
            <a:xfrm rot="0">
              <a:off x="762000" y="1868488"/>
              <a:ext cx="9144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000099"/>
                  </a:solidFill>
                  <a:latin typeface="Times New Roman" pitchFamily="0" charset="0"/>
                  <a:ea typeface="宋体" pitchFamily="0" charset="0"/>
                  <a:cs typeface="宋体" pitchFamily="0" charset="0"/>
                </a:rPr>
                <a:t>使能</a:t>
              </a:r>
              <a:endParaRPr lang="zh-CN" altLang="en-US" sz="36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4247" name="矩形"/>
            <p:cNvSpPr>
              <a:spLocks/>
            </p:cNvSpPr>
            <p:nvPr/>
          </p:nvSpPr>
          <p:spPr>
            <a:xfrm rot="0">
              <a:off x="2057400" y="1916113"/>
              <a:ext cx="1168398"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latin typeface="Times New Roman" pitchFamily="0" charset="0"/>
                  <a:ea typeface="宋体" pitchFamily="0" charset="0"/>
                  <a:cs typeface="Calibri" pitchFamily="0" charset="0"/>
                </a:rPr>
                <a:t>选   通</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4248" name="矩形"/>
            <p:cNvSpPr>
              <a:spLocks/>
            </p:cNvSpPr>
            <p:nvPr/>
          </p:nvSpPr>
          <p:spPr>
            <a:xfrm rot="0">
              <a:off x="3581399" y="1879600"/>
              <a:ext cx="90170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latin typeface="Times New Roman" pitchFamily="0" charset="0"/>
                  <a:ea typeface="宋体" pitchFamily="0" charset="0"/>
                  <a:cs typeface="Calibri" pitchFamily="0" charset="0"/>
                </a:rPr>
                <a:t>输出</a:t>
              </a:r>
              <a:endParaRPr lang="zh-CN" altLang="en-US" sz="2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4249" name="矩形"/>
            <p:cNvSpPr>
              <a:spLocks/>
            </p:cNvSpPr>
            <p:nvPr/>
          </p:nvSpPr>
          <p:spPr>
            <a:xfrm rot="0">
              <a:off x="1066800" y="2363787"/>
              <a:ext cx="382587"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宋体" pitchFamily="0" charset="0"/>
                </a:rPr>
                <a:t>S</a:t>
              </a:r>
              <a:endParaRPr lang="zh-CN" altLang="en-US" sz="36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4250" name="直线"/>
            <p:cNvSpPr>
              <a:spLocks/>
            </p:cNvSpPr>
            <p:nvPr/>
          </p:nvSpPr>
          <p:spPr>
            <a:xfrm flipV="1" rot="0">
              <a:off x="1143000" y="2435225"/>
              <a:ext cx="228600" cy="17461"/>
            </a:xfrm>
            <a:prstGeom prst="line"/>
            <a:noFill/>
            <a:ln w="28575" cmpd="sng" cap="flat">
              <a:solidFill>
                <a:srgbClr val="000099"/>
              </a:solidFill>
              <a:prstDash val="solid"/>
              <a:round/>
            </a:ln>
          </p:spPr>
        </p:sp>
        <p:sp>
          <p:nvSpPr>
            <p:cNvPr id="4251" name="矩形"/>
            <p:cNvSpPr>
              <a:spLocks/>
            </p:cNvSpPr>
            <p:nvPr/>
          </p:nvSpPr>
          <p:spPr>
            <a:xfrm rot="0">
              <a:off x="2743200" y="2376488"/>
              <a:ext cx="7620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宋体" pitchFamily="0" charset="0"/>
                </a:rPr>
                <a:t>A</a:t>
              </a:r>
              <a:r>
                <a:rPr lang="en-US" altLang="zh-CN" sz="2800" b="1" i="0" u="none" strike="noStrike" kern="1200" cap="none" spc="0" baseline="-25000">
                  <a:solidFill>
                    <a:srgbClr val="000099"/>
                  </a:solidFill>
                  <a:latin typeface="Times New Roman" pitchFamily="0" charset="0"/>
                  <a:ea typeface="宋体" pitchFamily="0" charset="0"/>
                  <a:cs typeface="宋体" pitchFamily="0" charset="0"/>
                </a:rPr>
                <a:t>0</a:t>
              </a:r>
              <a:endParaRPr lang="zh-CN" altLang="en-US" sz="28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4252" name="矩形"/>
            <p:cNvSpPr>
              <a:spLocks/>
            </p:cNvSpPr>
            <p:nvPr/>
          </p:nvSpPr>
          <p:spPr>
            <a:xfrm rot="0">
              <a:off x="1981200" y="2363787"/>
              <a:ext cx="5437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4253" name="矩形"/>
            <p:cNvSpPr>
              <a:spLocks/>
            </p:cNvSpPr>
            <p:nvPr/>
          </p:nvSpPr>
          <p:spPr>
            <a:xfrm rot="0">
              <a:off x="3733800" y="2392363"/>
              <a:ext cx="401637"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Y</a:t>
              </a:r>
              <a:endParaRPr lang="zh-CN" altLang="en-US" sz="36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4254" name="矩形"/>
            <p:cNvSpPr>
              <a:spLocks/>
            </p:cNvSpPr>
            <p:nvPr/>
          </p:nvSpPr>
          <p:spPr>
            <a:xfrm rot="0">
              <a:off x="1066800" y="2859087"/>
              <a:ext cx="361948"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1</a:t>
              </a:r>
              <a:endParaRPr lang="zh-CN" altLang="en-US" sz="2800" b="1" i="0" u="none" strike="noStrike" kern="1200" cap="none" spc="0" baseline="0">
                <a:solidFill>
                  <a:schemeClr val="bg1"/>
                </a:solidFill>
                <a:latin typeface="Times New Roman" pitchFamily="0" charset="0"/>
                <a:ea typeface="宋体" pitchFamily="0" charset="0"/>
                <a:cs typeface="宋体" pitchFamily="0" charset="0"/>
              </a:endParaRPr>
            </a:p>
          </p:txBody>
        </p:sp>
        <p:sp>
          <p:nvSpPr>
            <p:cNvPr id="4255" name="矩形"/>
            <p:cNvSpPr>
              <a:spLocks/>
            </p:cNvSpPr>
            <p:nvPr/>
          </p:nvSpPr>
          <p:spPr>
            <a:xfrm rot="0">
              <a:off x="3733800" y="2909887"/>
              <a:ext cx="361949"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4256" name="矩形"/>
            <p:cNvSpPr>
              <a:spLocks/>
            </p:cNvSpPr>
            <p:nvPr/>
          </p:nvSpPr>
          <p:spPr>
            <a:xfrm rot="0">
              <a:off x="1066800" y="3284537"/>
              <a:ext cx="361948"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4257" name="矩形"/>
            <p:cNvSpPr>
              <a:spLocks/>
            </p:cNvSpPr>
            <p:nvPr/>
          </p:nvSpPr>
          <p:spPr>
            <a:xfrm rot="0">
              <a:off x="2057400" y="3262312"/>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258" name="矩形"/>
            <p:cNvSpPr>
              <a:spLocks/>
            </p:cNvSpPr>
            <p:nvPr/>
          </p:nvSpPr>
          <p:spPr>
            <a:xfrm rot="0">
              <a:off x="2819400" y="3290887"/>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259" name="矩形"/>
            <p:cNvSpPr>
              <a:spLocks/>
            </p:cNvSpPr>
            <p:nvPr/>
          </p:nvSpPr>
          <p:spPr>
            <a:xfrm rot="0">
              <a:off x="1066800" y="3709987"/>
              <a:ext cx="361948"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4260" name="矩形"/>
            <p:cNvSpPr>
              <a:spLocks/>
            </p:cNvSpPr>
            <p:nvPr/>
          </p:nvSpPr>
          <p:spPr>
            <a:xfrm rot="0">
              <a:off x="2057400" y="3709987"/>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660066"/>
                  </a:solidFill>
                  <a:latin typeface="Times New Roman" pitchFamily="0" charset="0"/>
                  <a:ea typeface="宋体" pitchFamily="0" charset="0"/>
                  <a:cs typeface="Calibri" pitchFamily="0" charset="0"/>
                </a:rPr>
                <a:t>0</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4261" name="矩形"/>
            <p:cNvSpPr>
              <a:spLocks/>
            </p:cNvSpPr>
            <p:nvPr/>
          </p:nvSpPr>
          <p:spPr>
            <a:xfrm rot="0">
              <a:off x="2819400" y="3738563"/>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660066"/>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4262" name="矩形"/>
            <p:cNvSpPr>
              <a:spLocks/>
            </p:cNvSpPr>
            <p:nvPr/>
          </p:nvSpPr>
          <p:spPr>
            <a:xfrm rot="0">
              <a:off x="2057400" y="4133850"/>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3366"/>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66FF66"/>
                </a:solidFill>
                <a:latin typeface="Times New Roman" pitchFamily="0" charset="0"/>
                <a:ea typeface="宋体" pitchFamily="0" charset="0"/>
                <a:cs typeface="Calibri" pitchFamily="0" charset="0"/>
              </a:endParaRPr>
            </a:p>
          </p:txBody>
        </p:sp>
        <p:sp>
          <p:nvSpPr>
            <p:cNvPr id="4263" name="矩形"/>
            <p:cNvSpPr>
              <a:spLocks/>
            </p:cNvSpPr>
            <p:nvPr/>
          </p:nvSpPr>
          <p:spPr>
            <a:xfrm rot="0">
              <a:off x="2819400" y="4162425"/>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3366"/>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66FF66"/>
                </a:solidFill>
                <a:latin typeface="Times New Roman" pitchFamily="0" charset="0"/>
                <a:ea typeface="宋体" pitchFamily="0" charset="0"/>
                <a:cs typeface="Calibri" pitchFamily="0" charset="0"/>
              </a:endParaRPr>
            </a:p>
          </p:txBody>
        </p:sp>
        <p:sp>
          <p:nvSpPr>
            <p:cNvPr id="4264" name="矩形"/>
            <p:cNvSpPr>
              <a:spLocks/>
            </p:cNvSpPr>
            <p:nvPr/>
          </p:nvSpPr>
          <p:spPr>
            <a:xfrm rot="0">
              <a:off x="1066800" y="4133850"/>
              <a:ext cx="361948"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4265" name="矩形"/>
            <p:cNvSpPr>
              <a:spLocks/>
            </p:cNvSpPr>
            <p:nvPr/>
          </p:nvSpPr>
          <p:spPr>
            <a:xfrm rot="0">
              <a:off x="2057400" y="4557712"/>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33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4266" name="矩形"/>
            <p:cNvSpPr>
              <a:spLocks/>
            </p:cNvSpPr>
            <p:nvPr/>
          </p:nvSpPr>
          <p:spPr>
            <a:xfrm rot="0">
              <a:off x="2819400" y="4586287"/>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33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4267" name="矩形"/>
            <p:cNvSpPr>
              <a:spLocks/>
            </p:cNvSpPr>
            <p:nvPr/>
          </p:nvSpPr>
          <p:spPr>
            <a:xfrm rot="0">
              <a:off x="1066800" y="4557712"/>
              <a:ext cx="361948"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Calibri" pitchFamily="0" charset="0"/>
                </a:rPr>
                <a:t>0</a:t>
              </a:r>
              <a:endParaRPr lang="zh-CN" altLang="en-US" sz="2800" b="1" i="0" u="none" strike="noStrike" kern="1200" cap="none" spc="0" baseline="0">
                <a:solidFill>
                  <a:srgbClr val="333300"/>
                </a:solidFill>
                <a:latin typeface="Times New Roman" pitchFamily="0" charset="0"/>
                <a:ea typeface="宋体" pitchFamily="0" charset="0"/>
                <a:cs typeface="Calibri" pitchFamily="0" charset="0"/>
              </a:endParaRPr>
            </a:p>
          </p:txBody>
        </p:sp>
        <p:sp>
          <p:nvSpPr>
            <p:cNvPr id="4268" name="矩形"/>
            <p:cNvSpPr>
              <a:spLocks/>
            </p:cNvSpPr>
            <p:nvPr/>
          </p:nvSpPr>
          <p:spPr>
            <a:xfrm rot="0">
              <a:off x="3733800" y="4586287"/>
              <a:ext cx="609600" cy="453388"/>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400" b="1" i="1" u="none" strike="noStrike" kern="1200" cap="none" spc="0" baseline="0">
                  <a:solidFill>
                    <a:srgbClr val="FF3300"/>
                  </a:solidFill>
                  <a:latin typeface="Times New Roman" pitchFamily="0" charset="0"/>
                  <a:ea typeface="宋体" pitchFamily="0" charset="0"/>
                  <a:cs typeface="Calibri" pitchFamily="0" charset="0"/>
                </a:rPr>
                <a:t>D</a:t>
              </a:r>
              <a:r>
                <a:rPr lang="en-US" altLang="zh-CN" sz="2400" b="1" i="0" u="none" strike="noStrike" kern="1200" cap="none" spc="0" baseline="-25000">
                  <a:solidFill>
                    <a:srgbClr val="FF3300"/>
                  </a:solidFill>
                  <a:latin typeface="Times New Roman" pitchFamily="0" charset="0"/>
                  <a:ea typeface="宋体" pitchFamily="0" charset="0"/>
                  <a:cs typeface="Calibri" pitchFamily="0" charset="0"/>
                </a:rPr>
                <a:t>3</a:t>
              </a:r>
              <a:endParaRPr lang="zh-CN" altLang="en-US" sz="24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4269" name="矩形"/>
            <p:cNvSpPr>
              <a:spLocks/>
            </p:cNvSpPr>
            <p:nvPr/>
          </p:nvSpPr>
          <p:spPr>
            <a:xfrm rot="0">
              <a:off x="3733800" y="4129086"/>
              <a:ext cx="510252" cy="4533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400" b="1" i="1" u="none" strike="noStrike" kern="1200" cap="none" spc="0" baseline="0">
                  <a:solidFill>
                    <a:srgbClr val="003366"/>
                  </a:solidFill>
                  <a:latin typeface="Times New Roman" pitchFamily="0" charset="0"/>
                  <a:ea typeface="宋体" pitchFamily="0" charset="0"/>
                  <a:cs typeface="Calibri" pitchFamily="0" charset="0"/>
                </a:rPr>
                <a:t>D</a:t>
              </a:r>
              <a:r>
                <a:rPr lang="en-US" altLang="zh-CN" sz="2400" b="1" i="0" u="none" strike="noStrike" kern="1200" cap="none" spc="0" baseline="-25000">
                  <a:solidFill>
                    <a:srgbClr val="003366"/>
                  </a:solidFill>
                  <a:latin typeface="Times New Roman" pitchFamily="0" charset="0"/>
                  <a:ea typeface="宋体" pitchFamily="0" charset="0"/>
                  <a:cs typeface="Calibri" pitchFamily="0" charset="0"/>
                </a:rPr>
                <a:t>2</a:t>
              </a:r>
              <a:endParaRPr lang="zh-CN" altLang="en-US" sz="2400" b="1" i="0" u="none" strike="noStrike" kern="1200" cap="none" spc="0" baseline="-25000">
                <a:solidFill>
                  <a:schemeClr val="bg1"/>
                </a:solidFill>
                <a:latin typeface="Times New Roman" pitchFamily="0" charset="0"/>
                <a:ea typeface="宋体" pitchFamily="0" charset="0"/>
                <a:cs typeface="Calibri" pitchFamily="0" charset="0"/>
              </a:endParaRPr>
            </a:p>
          </p:txBody>
        </p:sp>
        <p:sp>
          <p:nvSpPr>
            <p:cNvPr id="4270" name="矩形"/>
            <p:cNvSpPr>
              <a:spLocks/>
            </p:cNvSpPr>
            <p:nvPr/>
          </p:nvSpPr>
          <p:spPr>
            <a:xfrm rot="0">
              <a:off x="3733800" y="3748087"/>
              <a:ext cx="510252" cy="45339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400" b="1" i="1" u="none" strike="noStrike" kern="1200" cap="none" spc="0" baseline="0">
                  <a:solidFill>
                    <a:srgbClr val="660066"/>
                  </a:solidFill>
                  <a:latin typeface="Times New Roman" pitchFamily="0" charset="0"/>
                  <a:ea typeface="宋体" pitchFamily="0" charset="0"/>
                  <a:cs typeface="Calibri" pitchFamily="0" charset="0"/>
                </a:rPr>
                <a:t>D</a:t>
              </a:r>
              <a:r>
                <a:rPr lang="en-US" altLang="zh-CN" sz="2400" b="1" i="0" u="none" strike="noStrike" kern="1200" cap="none" spc="0" baseline="-25000">
                  <a:solidFill>
                    <a:srgbClr val="660066"/>
                  </a:solidFill>
                  <a:latin typeface="Times New Roman" pitchFamily="0" charset="0"/>
                  <a:ea typeface="宋体" pitchFamily="0" charset="0"/>
                  <a:cs typeface="Calibri" pitchFamily="0" charset="0"/>
                </a:rPr>
                <a:t>1</a:t>
              </a:r>
              <a:endParaRPr lang="zh-CN" altLang="en-US" sz="2400" b="1" i="0" u="none" strike="noStrike" kern="1200" cap="none" spc="0" baseline="-25000">
                <a:solidFill>
                  <a:srgbClr val="660066"/>
                </a:solidFill>
                <a:latin typeface="Times New Roman" pitchFamily="0" charset="0"/>
                <a:ea typeface="宋体" pitchFamily="0" charset="0"/>
                <a:cs typeface="Calibri" pitchFamily="0" charset="0"/>
              </a:endParaRPr>
            </a:p>
          </p:txBody>
        </p:sp>
        <p:sp>
          <p:nvSpPr>
            <p:cNvPr id="4271" name="矩形"/>
            <p:cNvSpPr>
              <a:spLocks/>
            </p:cNvSpPr>
            <p:nvPr/>
          </p:nvSpPr>
          <p:spPr>
            <a:xfrm rot="0">
              <a:off x="3733800" y="3319461"/>
              <a:ext cx="510252" cy="4533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400" b="1" i="1" u="none" strike="noStrike" kern="1200" cap="none" spc="0" baseline="0">
                  <a:solidFill>
                    <a:srgbClr val="FF0000"/>
                  </a:solidFill>
                  <a:latin typeface="Times New Roman" pitchFamily="0" charset="0"/>
                  <a:ea typeface="宋体" pitchFamily="0" charset="0"/>
                  <a:cs typeface="Calibri" pitchFamily="0" charset="0"/>
                </a:rPr>
                <a:t>D</a:t>
              </a:r>
              <a:r>
                <a:rPr lang="en-US" altLang="zh-CN" sz="2400" b="1" i="0" u="none" strike="noStrike" kern="1200" cap="none" spc="0" baseline="-25000">
                  <a:solidFill>
                    <a:srgbClr val="FF0000"/>
                  </a:solidFill>
                  <a:latin typeface="Times New Roman" pitchFamily="0" charset="0"/>
                  <a:ea typeface="宋体" pitchFamily="0" charset="0"/>
                  <a:cs typeface="Calibri" pitchFamily="0" charset="0"/>
                </a:rPr>
                <a:t>0</a:t>
              </a:r>
              <a:endParaRPr lang="zh-CN" altLang="en-US" sz="24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4272" name="矩形"/>
            <p:cNvSpPr>
              <a:spLocks/>
            </p:cNvSpPr>
            <p:nvPr/>
          </p:nvSpPr>
          <p:spPr>
            <a:xfrm rot="0">
              <a:off x="2057400" y="2784475"/>
              <a:ext cx="423877"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FF0000"/>
                  </a:solidFill>
                  <a:latin typeface="Times New Roman" pitchFamily="0" charset="0"/>
                  <a:ea typeface="宋体" pitchFamily="0" charset="0"/>
                  <a:cs typeface="宋体" pitchFamily="0" charset="0"/>
                  <a:sym typeface="Symbol" pitchFamily="0" charset="0"/>
                </a:rPr>
                <a:t></a:t>
              </a:r>
              <a:endParaRPr lang="zh-CN" altLang="en-US" sz="2800" b="1" i="0" u="none" strike="noStrike" kern="1200" cap="none" spc="0" baseline="0">
                <a:solidFill>
                  <a:srgbClr val="FFFF66"/>
                </a:solidFill>
                <a:latin typeface="Times New Roman" pitchFamily="0" charset="0"/>
                <a:ea typeface="宋体" pitchFamily="0" charset="0"/>
                <a:cs typeface="宋体" pitchFamily="0" charset="0"/>
              </a:endParaRPr>
            </a:p>
          </p:txBody>
        </p:sp>
        <p:sp>
          <p:nvSpPr>
            <p:cNvPr id="4273" name="矩形"/>
            <p:cNvSpPr>
              <a:spLocks/>
            </p:cNvSpPr>
            <p:nvPr/>
          </p:nvSpPr>
          <p:spPr>
            <a:xfrm rot="0">
              <a:off x="2820986" y="2817813"/>
              <a:ext cx="423879"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FF0000"/>
                  </a:solidFill>
                  <a:latin typeface="Times New Roman" pitchFamily="0" charset="0"/>
                  <a:ea typeface="宋体" pitchFamily="0" charset="0"/>
                  <a:cs typeface="宋体" pitchFamily="0" charset="0"/>
                  <a:sym typeface="Symbol" pitchFamily="0" charset="0"/>
                </a:rPr>
                <a:t></a:t>
              </a:r>
              <a:endParaRPr lang="zh-CN" altLang="en-US" sz="2800" b="1" i="0" u="none" strike="noStrike" kern="1200" cap="none" spc="0" baseline="0">
                <a:solidFill>
                  <a:srgbClr val="FFFF66"/>
                </a:solidFill>
                <a:latin typeface="Times New Roman" pitchFamily="0" charset="0"/>
                <a:ea typeface="宋体" pitchFamily="0" charset="0"/>
                <a:cs typeface="宋体" pitchFamily="0" charset="0"/>
              </a:endParaRPr>
            </a:p>
          </p:txBody>
        </p:sp>
        <p:sp>
          <p:nvSpPr>
            <p:cNvPr id="4274" name="直线"/>
            <p:cNvSpPr>
              <a:spLocks/>
            </p:cNvSpPr>
            <p:nvPr/>
          </p:nvSpPr>
          <p:spPr>
            <a:xfrm rot="0">
              <a:off x="838200" y="1843087"/>
              <a:ext cx="3657600" cy="12699"/>
            </a:xfrm>
            <a:prstGeom prst="line"/>
            <a:noFill/>
            <a:ln w="28575" cmpd="sng" cap="flat">
              <a:solidFill>
                <a:srgbClr val="333300"/>
              </a:solidFill>
              <a:prstDash val="solid"/>
              <a:round/>
            </a:ln>
          </p:spPr>
        </p:sp>
        <p:sp>
          <p:nvSpPr>
            <p:cNvPr id="4275" name="直线"/>
            <p:cNvSpPr>
              <a:spLocks/>
            </p:cNvSpPr>
            <p:nvPr/>
          </p:nvSpPr>
          <p:spPr>
            <a:xfrm rot="0">
              <a:off x="838200" y="2909887"/>
              <a:ext cx="3657600" cy="12699"/>
            </a:xfrm>
            <a:prstGeom prst="line"/>
            <a:noFill/>
            <a:ln w="28575" cmpd="sng" cap="flat">
              <a:solidFill>
                <a:srgbClr val="333300"/>
              </a:solidFill>
              <a:prstDash val="solid"/>
              <a:round/>
            </a:ln>
          </p:spPr>
        </p:sp>
        <p:sp>
          <p:nvSpPr>
            <p:cNvPr id="4276" name="直线"/>
            <p:cNvSpPr>
              <a:spLocks/>
            </p:cNvSpPr>
            <p:nvPr/>
          </p:nvSpPr>
          <p:spPr>
            <a:xfrm rot="0">
              <a:off x="838200" y="5043487"/>
              <a:ext cx="3657600" cy="12700"/>
            </a:xfrm>
            <a:prstGeom prst="line"/>
            <a:noFill/>
            <a:ln w="28575" cmpd="sng" cap="flat">
              <a:solidFill>
                <a:srgbClr val="333300"/>
              </a:solidFill>
              <a:prstDash val="solid"/>
              <a:round/>
            </a:ln>
          </p:spPr>
        </p:sp>
      </p:grpSp>
      <p:grpSp>
        <p:nvGrpSpPr>
          <p:cNvPr id="4395" name="组合"/>
          <p:cNvGrpSpPr>
            <a:grpSpLocks/>
          </p:cNvGrpSpPr>
          <p:nvPr/>
        </p:nvGrpSpPr>
        <p:grpSpPr>
          <a:xfrm>
            <a:off x="4841874" y="1676400"/>
            <a:ext cx="3809999" cy="3196590"/>
            <a:chOff x="4841874" y="1676400"/>
            <a:chExt cx="3809999" cy="3196590"/>
          </a:xfrm>
        </p:grpSpPr>
        <p:sp>
          <p:nvSpPr>
            <p:cNvPr id="4278" name="矩形"/>
            <p:cNvSpPr>
              <a:spLocks/>
            </p:cNvSpPr>
            <p:nvPr/>
          </p:nvSpPr>
          <p:spPr>
            <a:xfrm rot="0">
              <a:off x="4841874" y="4419600"/>
              <a:ext cx="512985" cy="45339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1</a:t>
              </a:r>
              <a:r>
                <a:rPr lang="en-US" altLang="zh-CN" sz="2400" b="1" i="1" u="none" strike="noStrike" kern="1200" cap="none" spc="0" baseline="0">
                  <a:solidFill>
                    <a:schemeClr val="tx1"/>
                  </a:solidFill>
                  <a:latin typeface="Times New Roman" pitchFamily="0" charset="0"/>
                  <a:ea typeface="宋体" pitchFamily="0" charset="0"/>
                  <a:cs typeface="宋体" pitchFamily="0" charset="0"/>
                </a:rPr>
                <a:t>S</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279" name="直线"/>
            <p:cNvSpPr>
              <a:spLocks/>
            </p:cNvSpPr>
            <p:nvPr/>
          </p:nvSpPr>
          <p:spPr>
            <a:xfrm rot="0">
              <a:off x="5135562" y="4495800"/>
              <a:ext cx="152400" cy="0"/>
            </a:xfrm>
            <a:prstGeom prst="line"/>
            <a:noFill/>
            <a:ln w="28575" cmpd="sng" cap="flat">
              <a:solidFill>
                <a:srgbClr val="000000"/>
              </a:solidFill>
              <a:prstDash val="solid"/>
              <a:round/>
            </a:ln>
          </p:spPr>
        </p:sp>
        <p:sp>
          <p:nvSpPr>
            <p:cNvPr id="4280" name="矩形"/>
            <p:cNvSpPr>
              <a:spLocks/>
            </p:cNvSpPr>
            <p:nvPr/>
          </p:nvSpPr>
          <p:spPr>
            <a:xfrm rot="0">
              <a:off x="5354637" y="4419600"/>
              <a:ext cx="493557" cy="45339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tx1"/>
                  </a:solidFill>
                  <a:latin typeface="Times New Roman" pitchFamily="0" charset="0"/>
                  <a:ea typeface="宋体" pitchFamily="0" charset="0"/>
                  <a:cs typeface="宋体" pitchFamily="0" charset="0"/>
                </a:rPr>
                <a:t>A</a:t>
              </a:r>
              <a:r>
                <a:rPr lang="en-US" altLang="zh-CN" sz="2400" b="1" i="0" u="none" strike="noStrike" kern="1200" cap="none" spc="0" baseline="-25000">
                  <a:solidFill>
                    <a:schemeClr val="tx1"/>
                  </a:solidFill>
                  <a:latin typeface="Times New Roman" pitchFamily="0" charset="0"/>
                  <a:ea typeface="宋体" pitchFamily="0" charset="0"/>
                  <a:cs typeface="宋体" pitchFamily="0" charset="0"/>
                </a:rPr>
                <a:t>1</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281" name="矩形"/>
            <p:cNvSpPr>
              <a:spLocks/>
            </p:cNvSpPr>
            <p:nvPr/>
          </p:nvSpPr>
          <p:spPr>
            <a:xfrm rot="0">
              <a:off x="5719763" y="4419600"/>
              <a:ext cx="658811"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3</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282" name="矩形"/>
            <p:cNvSpPr>
              <a:spLocks/>
            </p:cNvSpPr>
            <p:nvPr/>
          </p:nvSpPr>
          <p:spPr>
            <a:xfrm rot="0">
              <a:off x="6232525" y="4419600"/>
              <a:ext cx="544634"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2</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283" name="矩形"/>
            <p:cNvSpPr>
              <a:spLocks/>
            </p:cNvSpPr>
            <p:nvPr/>
          </p:nvSpPr>
          <p:spPr>
            <a:xfrm rot="0">
              <a:off x="6672262" y="4419600"/>
              <a:ext cx="658813"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284" name="矩形"/>
            <p:cNvSpPr>
              <a:spLocks/>
            </p:cNvSpPr>
            <p:nvPr/>
          </p:nvSpPr>
          <p:spPr>
            <a:xfrm rot="0">
              <a:off x="7110410" y="4419600"/>
              <a:ext cx="544634"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285" name="矩形"/>
            <p:cNvSpPr>
              <a:spLocks/>
            </p:cNvSpPr>
            <p:nvPr/>
          </p:nvSpPr>
          <p:spPr>
            <a:xfrm rot="0">
              <a:off x="7550150" y="4419600"/>
              <a:ext cx="508660"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W</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286" name="矩形"/>
            <p:cNvSpPr>
              <a:spLocks/>
            </p:cNvSpPr>
            <p:nvPr/>
          </p:nvSpPr>
          <p:spPr>
            <a:xfrm rot="0">
              <a:off x="8062912" y="4419600"/>
              <a:ext cx="422484"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1800" b="1" i="0" u="none" strike="noStrike" kern="1200" cap="none" spc="0" baseline="0">
                  <a:solidFill>
                    <a:schemeClr val="tx1"/>
                  </a:solidFill>
                  <a:latin typeface="Times New Roman" pitchFamily="0" charset="0"/>
                  <a:ea typeface="宋体" pitchFamily="0" charset="0"/>
                  <a:cs typeface="Calibri" pitchFamily="0" charset="0"/>
                </a:rPr>
                <a:t>地</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287" name="矩形"/>
            <p:cNvSpPr>
              <a:spLocks/>
            </p:cNvSpPr>
            <p:nvPr/>
          </p:nvSpPr>
          <p:spPr>
            <a:xfrm rot="0">
              <a:off x="4841874" y="2362200"/>
              <a:ext cx="3809999" cy="1828800"/>
            </a:xfrm>
            <a:prstGeom prst="rect"/>
            <a:noFill/>
            <a:ln w="28575" cmpd="sng" cap="flat">
              <a:solidFill>
                <a:srgbClr val="FF0000"/>
              </a:solidFill>
              <a:prstDash val="solid"/>
              <a:miter/>
            </a:ln>
          </p:spPr>
        </p:sp>
        <p:sp>
          <p:nvSpPr>
            <p:cNvPr id="4288" name="矩形"/>
            <p:cNvSpPr>
              <a:spLocks/>
            </p:cNvSpPr>
            <p:nvPr/>
          </p:nvSpPr>
          <p:spPr>
            <a:xfrm rot="0">
              <a:off x="5756275" y="2743200"/>
              <a:ext cx="2001836"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CT74LS153</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289" name="矩形"/>
            <p:cNvSpPr>
              <a:spLocks/>
            </p:cNvSpPr>
            <p:nvPr/>
          </p:nvSpPr>
          <p:spPr>
            <a:xfrm rot="0">
              <a:off x="5984875" y="3200400"/>
              <a:ext cx="14922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双</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4</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选</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290" name="矩形"/>
            <p:cNvSpPr>
              <a:spLocks/>
            </p:cNvSpPr>
            <p:nvPr/>
          </p:nvSpPr>
          <p:spPr>
            <a:xfrm rot="0">
              <a:off x="6213474" y="1676400"/>
              <a:ext cx="544634" cy="3581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3</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291" name="矩形"/>
            <p:cNvSpPr>
              <a:spLocks/>
            </p:cNvSpPr>
            <p:nvPr/>
          </p:nvSpPr>
          <p:spPr>
            <a:xfrm rot="0">
              <a:off x="6670675" y="1676400"/>
              <a:ext cx="544634" cy="3581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2</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292" name="矩形"/>
            <p:cNvSpPr>
              <a:spLocks/>
            </p:cNvSpPr>
            <p:nvPr/>
          </p:nvSpPr>
          <p:spPr>
            <a:xfrm rot="0">
              <a:off x="7127875" y="1676400"/>
              <a:ext cx="685800" cy="358138"/>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293" name="矩形"/>
            <p:cNvSpPr>
              <a:spLocks/>
            </p:cNvSpPr>
            <p:nvPr/>
          </p:nvSpPr>
          <p:spPr>
            <a:xfrm rot="0">
              <a:off x="7585074" y="1676400"/>
              <a:ext cx="685800" cy="358138"/>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294" name="矩形"/>
            <p:cNvSpPr>
              <a:spLocks/>
            </p:cNvSpPr>
            <p:nvPr/>
          </p:nvSpPr>
          <p:spPr>
            <a:xfrm rot="0">
              <a:off x="8042275" y="1676400"/>
              <a:ext cx="508660" cy="3581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W</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295" name="矩形"/>
            <p:cNvSpPr>
              <a:spLocks/>
            </p:cNvSpPr>
            <p:nvPr/>
          </p:nvSpPr>
          <p:spPr>
            <a:xfrm rot="0">
              <a:off x="5832473" y="1676400"/>
              <a:ext cx="418268" cy="358138"/>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A</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296" name="矩形"/>
            <p:cNvSpPr>
              <a:spLocks/>
            </p:cNvSpPr>
            <p:nvPr/>
          </p:nvSpPr>
          <p:spPr>
            <a:xfrm rot="0">
              <a:off x="5375275" y="1676400"/>
              <a:ext cx="512985" cy="45339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2</a:t>
              </a:r>
              <a:r>
                <a:rPr lang="en-US" altLang="zh-CN" sz="2400" b="1" i="1" u="none" strike="noStrike" kern="1200" cap="none" spc="0" baseline="0">
                  <a:solidFill>
                    <a:schemeClr val="tx1"/>
                  </a:solidFill>
                  <a:latin typeface="Times New Roman" pitchFamily="0" charset="0"/>
                  <a:ea typeface="宋体" pitchFamily="0" charset="0"/>
                  <a:cs typeface="宋体" pitchFamily="0" charset="0"/>
                </a:rPr>
                <a:t>S</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297" name="直线"/>
            <p:cNvSpPr>
              <a:spLocks/>
            </p:cNvSpPr>
            <p:nvPr/>
          </p:nvSpPr>
          <p:spPr>
            <a:xfrm flipV="1" rot="0">
              <a:off x="5715000" y="1752599"/>
              <a:ext cx="152400" cy="25398"/>
            </a:xfrm>
            <a:prstGeom prst="line"/>
            <a:noFill/>
            <a:ln w="28575" cmpd="sng" cap="flat">
              <a:solidFill>
                <a:srgbClr val="000000"/>
              </a:solidFill>
              <a:prstDash val="solid"/>
              <a:round/>
            </a:ln>
          </p:spPr>
        </p:sp>
        <p:sp>
          <p:nvSpPr>
            <p:cNvPr id="4298" name="矩形"/>
            <p:cNvSpPr>
              <a:spLocks/>
            </p:cNvSpPr>
            <p:nvPr/>
          </p:nvSpPr>
          <p:spPr>
            <a:xfrm rot="0">
              <a:off x="4841874" y="1676400"/>
              <a:ext cx="761999" cy="358138"/>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U</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CC</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grpSp>
          <p:nvGrpSpPr>
            <p:cNvPr id="4304" name="组合"/>
            <p:cNvGrpSpPr>
              <a:grpSpLocks/>
            </p:cNvGrpSpPr>
            <p:nvPr/>
          </p:nvGrpSpPr>
          <p:grpSpPr>
            <a:xfrm>
              <a:off x="5375275" y="2057400"/>
              <a:ext cx="445388" cy="416241"/>
              <a:chOff x="5375275" y="2057400"/>
              <a:chExt cx="445388" cy="416241"/>
            </a:xfrm>
          </p:grpSpPr>
          <p:grpSp>
            <p:nvGrpSpPr>
              <p:cNvPr id="4302" name="组合"/>
              <p:cNvGrpSpPr>
                <a:grpSpLocks/>
              </p:cNvGrpSpPr>
              <p:nvPr/>
            </p:nvGrpSpPr>
            <p:grpSpPr>
              <a:xfrm>
                <a:off x="5491162" y="2133600"/>
                <a:ext cx="304800" cy="228600"/>
                <a:chOff x="5491162" y="2133600"/>
                <a:chExt cx="304800" cy="228600"/>
              </a:xfrm>
            </p:grpSpPr>
            <p:sp>
              <p:nvSpPr>
                <p:cNvPr id="4299" name="直线"/>
                <p:cNvSpPr>
                  <a:spLocks/>
                </p:cNvSpPr>
                <p:nvPr/>
              </p:nvSpPr>
              <p:spPr>
                <a:xfrm rot="0">
                  <a:off x="5491162" y="2133600"/>
                  <a:ext cx="0" cy="228600"/>
                </a:xfrm>
                <a:prstGeom prst="line"/>
                <a:noFill/>
                <a:ln w="28575" cmpd="sng" cap="flat">
                  <a:solidFill>
                    <a:srgbClr val="FF0000"/>
                  </a:solidFill>
                  <a:prstDash val="solid"/>
                  <a:round/>
                </a:ln>
              </p:spPr>
            </p:sp>
            <p:sp>
              <p:nvSpPr>
                <p:cNvPr id="4300" name="直线"/>
                <p:cNvSpPr>
                  <a:spLocks/>
                </p:cNvSpPr>
                <p:nvPr/>
              </p:nvSpPr>
              <p:spPr>
                <a:xfrm rot="0">
                  <a:off x="5491162" y="2133600"/>
                  <a:ext cx="304798" cy="0"/>
                </a:xfrm>
                <a:prstGeom prst="line"/>
                <a:noFill/>
                <a:ln w="28575" cmpd="sng" cap="flat">
                  <a:solidFill>
                    <a:srgbClr val="FF0000"/>
                  </a:solidFill>
                  <a:prstDash val="solid"/>
                  <a:round/>
                </a:ln>
              </p:spPr>
            </p:sp>
            <p:sp>
              <p:nvSpPr>
                <p:cNvPr id="4301" name="直线"/>
                <p:cNvSpPr>
                  <a:spLocks/>
                </p:cNvSpPr>
                <p:nvPr/>
              </p:nvSpPr>
              <p:spPr>
                <a:xfrm rot="0">
                  <a:off x="5795962" y="2133600"/>
                  <a:ext cx="0" cy="228600"/>
                </a:xfrm>
                <a:prstGeom prst="line"/>
                <a:noFill/>
                <a:ln w="28575" cmpd="sng" cap="flat">
                  <a:solidFill>
                    <a:srgbClr val="FF0000"/>
                  </a:solidFill>
                  <a:prstDash val="solid"/>
                  <a:round/>
                </a:ln>
              </p:spPr>
            </p:sp>
          </p:grpSp>
          <p:sp>
            <p:nvSpPr>
              <p:cNvPr id="4303" name="矩形"/>
              <p:cNvSpPr>
                <a:spLocks/>
              </p:cNvSpPr>
              <p:nvPr/>
            </p:nvSpPr>
            <p:spPr>
              <a:xfrm rot="0">
                <a:off x="5375275" y="2057400"/>
                <a:ext cx="445388" cy="41624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15</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4310" name="组合"/>
            <p:cNvGrpSpPr>
              <a:grpSpLocks/>
            </p:cNvGrpSpPr>
            <p:nvPr/>
          </p:nvGrpSpPr>
          <p:grpSpPr>
            <a:xfrm>
              <a:off x="5832475" y="2057400"/>
              <a:ext cx="445388" cy="416241"/>
              <a:chOff x="5832475" y="2057400"/>
              <a:chExt cx="445388" cy="416241"/>
            </a:xfrm>
          </p:grpSpPr>
          <p:grpSp>
            <p:nvGrpSpPr>
              <p:cNvPr id="4308" name="组合"/>
              <p:cNvGrpSpPr>
                <a:grpSpLocks/>
              </p:cNvGrpSpPr>
              <p:nvPr/>
            </p:nvGrpSpPr>
            <p:grpSpPr>
              <a:xfrm>
                <a:off x="5948362" y="2133600"/>
                <a:ext cx="304800" cy="228600"/>
                <a:chOff x="5948362" y="2133600"/>
                <a:chExt cx="304800" cy="228600"/>
              </a:xfrm>
            </p:grpSpPr>
            <p:sp>
              <p:nvSpPr>
                <p:cNvPr id="4305" name="直线"/>
                <p:cNvSpPr>
                  <a:spLocks/>
                </p:cNvSpPr>
                <p:nvPr/>
              </p:nvSpPr>
              <p:spPr>
                <a:xfrm rot="0">
                  <a:off x="5948362" y="2133600"/>
                  <a:ext cx="0" cy="228600"/>
                </a:xfrm>
                <a:prstGeom prst="line"/>
                <a:noFill/>
                <a:ln w="28575" cmpd="sng" cap="flat">
                  <a:solidFill>
                    <a:srgbClr val="FF0000"/>
                  </a:solidFill>
                  <a:prstDash val="solid"/>
                  <a:round/>
                </a:ln>
              </p:spPr>
            </p:sp>
            <p:sp>
              <p:nvSpPr>
                <p:cNvPr id="4306" name="直线"/>
                <p:cNvSpPr>
                  <a:spLocks/>
                </p:cNvSpPr>
                <p:nvPr/>
              </p:nvSpPr>
              <p:spPr>
                <a:xfrm rot="0">
                  <a:off x="5948362" y="2133600"/>
                  <a:ext cx="304800" cy="0"/>
                </a:xfrm>
                <a:prstGeom prst="line"/>
                <a:noFill/>
                <a:ln w="28575" cmpd="sng" cap="flat">
                  <a:solidFill>
                    <a:srgbClr val="FF0000"/>
                  </a:solidFill>
                  <a:prstDash val="solid"/>
                  <a:round/>
                </a:ln>
              </p:spPr>
            </p:sp>
            <p:sp>
              <p:nvSpPr>
                <p:cNvPr id="4307" name="直线"/>
                <p:cNvSpPr>
                  <a:spLocks/>
                </p:cNvSpPr>
                <p:nvPr/>
              </p:nvSpPr>
              <p:spPr>
                <a:xfrm rot="0">
                  <a:off x="6253162" y="2133600"/>
                  <a:ext cx="0" cy="228600"/>
                </a:xfrm>
                <a:prstGeom prst="line"/>
                <a:noFill/>
                <a:ln w="28575" cmpd="sng" cap="flat">
                  <a:solidFill>
                    <a:srgbClr val="FF0000"/>
                  </a:solidFill>
                  <a:prstDash val="solid"/>
                  <a:round/>
                </a:ln>
              </p:spPr>
            </p:sp>
          </p:grpSp>
          <p:sp>
            <p:nvSpPr>
              <p:cNvPr id="4309" name="矩形"/>
              <p:cNvSpPr>
                <a:spLocks/>
              </p:cNvSpPr>
              <p:nvPr/>
            </p:nvSpPr>
            <p:spPr>
              <a:xfrm rot="0">
                <a:off x="5832475" y="2057400"/>
                <a:ext cx="445388" cy="41624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14</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4316" name="组合"/>
            <p:cNvGrpSpPr>
              <a:grpSpLocks/>
            </p:cNvGrpSpPr>
            <p:nvPr/>
          </p:nvGrpSpPr>
          <p:grpSpPr>
            <a:xfrm>
              <a:off x="6289674" y="2057400"/>
              <a:ext cx="445388" cy="416241"/>
              <a:chOff x="6289674" y="2057400"/>
              <a:chExt cx="445388" cy="416241"/>
            </a:xfrm>
          </p:grpSpPr>
          <p:grpSp>
            <p:nvGrpSpPr>
              <p:cNvPr id="4314" name="组合"/>
              <p:cNvGrpSpPr>
                <a:grpSpLocks/>
              </p:cNvGrpSpPr>
              <p:nvPr/>
            </p:nvGrpSpPr>
            <p:grpSpPr>
              <a:xfrm>
                <a:off x="6405561" y="2133600"/>
                <a:ext cx="304801" cy="228600"/>
                <a:chOff x="6405561" y="2133600"/>
                <a:chExt cx="304801" cy="228600"/>
              </a:xfrm>
            </p:grpSpPr>
            <p:sp>
              <p:nvSpPr>
                <p:cNvPr id="4311" name="直线"/>
                <p:cNvSpPr>
                  <a:spLocks/>
                </p:cNvSpPr>
                <p:nvPr/>
              </p:nvSpPr>
              <p:spPr>
                <a:xfrm rot="0">
                  <a:off x="6405561" y="2133600"/>
                  <a:ext cx="0" cy="228600"/>
                </a:xfrm>
                <a:prstGeom prst="line"/>
                <a:noFill/>
                <a:ln w="28575" cmpd="sng" cap="flat">
                  <a:solidFill>
                    <a:srgbClr val="FF0000"/>
                  </a:solidFill>
                  <a:prstDash val="solid"/>
                  <a:round/>
                </a:ln>
              </p:spPr>
            </p:sp>
            <p:sp>
              <p:nvSpPr>
                <p:cNvPr id="4312" name="直线"/>
                <p:cNvSpPr>
                  <a:spLocks/>
                </p:cNvSpPr>
                <p:nvPr/>
              </p:nvSpPr>
              <p:spPr>
                <a:xfrm rot="0">
                  <a:off x="6405561" y="2133600"/>
                  <a:ext cx="304800" cy="0"/>
                </a:xfrm>
                <a:prstGeom prst="line"/>
                <a:noFill/>
                <a:ln w="28575" cmpd="sng" cap="flat">
                  <a:solidFill>
                    <a:srgbClr val="FF0000"/>
                  </a:solidFill>
                  <a:prstDash val="solid"/>
                  <a:round/>
                </a:ln>
              </p:spPr>
            </p:sp>
            <p:sp>
              <p:nvSpPr>
                <p:cNvPr id="4313" name="直线"/>
                <p:cNvSpPr>
                  <a:spLocks/>
                </p:cNvSpPr>
                <p:nvPr/>
              </p:nvSpPr>
              <p:spPr>
                <a:xfrm rot="0">
                  <a:off x="6710362" y="2133600"/>
                  <a:ext cx="0" cy="228600"/>
                </a:xfrm>
                <a:prstGeom prst="line"/>
                <a:noFill/>
                <a:ln w="28575" cmpd="sng" cap="flat">
                  <a:solidFill>
                    <a:srgbClr val="FF0000"/>
                  </a:solidFill>
                  <a:prstDash val="solid"/>
                  <a:round/>
                </a:ln>
              </p:spPr>
            </p:sp>
          </p:grpSp>
          <p:sp>
            <p:nvSpPr>
              <p:cNvPr id="4315" name="矩形"/>
              <p:cNvSpPr>
                <a:spLocks/>
              </p:cNvSpPr>
              <p:nvPr/>
            </p:nvSpPr>
            <p:spPr>
              <a:xfrm rot="0">
                <a:off x="6289674" y="2057400"/>
                <a:ext cx="445388" cy="41624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13</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4322" name="组合"/>
            <p:cNvGrpSpPr>
              <a:grpSpLocks/>
            </p:cNvGrpSpPr>
            <p:nvPr/>
          </p:nvGrpSpPr>
          <p:grpSpPr>
            <a:xfrm>
              <a:off x="6746875" y="2057400"/>
              <a:ext cx="445388" cy="416241"/>
              <a:chOff x="6746875" y="2057400"/>
              <a:chExt cx="445388" cy="416241"/>
            </a:xfrm>
          </p:grpSpPr>
          <p:grpSp>
            <p:nvGrpSpPr>
              <p:cNvPr id="4320" name="组合"/>
              <p:cNvGrpSpPr>
                <a:grpSpLocks/>
              </p:cNvGrpSpPr>
              <p:nvPr/>
            </p:nvGrpSpPr>
            <p:grpSpPr>
              <a:xfrm>
                <a:off x="6862762" y="2133600"/>
                <a:ext cx="304800" cy="228600"/>
                <a:chOff x="6862762" y="2133600"/>
                <a:chExt cx="304800" cy="228600"/>
              </a:xfrm>
            </p:grpSpPr>
            <p:sp>
              <p:nvSpPr>
                <p:cNvPr id="4317" name="直线"/>
                <p:cNvSpPr>
                  <a:spLocks/>
                </p:cNvSpPr>
                <p:nvPr/>
              </p:nvSpPr>
              <p:spPr>
                <a:xfrm rot="0">
                  <a:off x="6862762" y="2133600"/>
                  <a:ext cx="0" cy="228600"/>
                </a:xfrm>
                <a:prstGeom prst="line"/>
                <a:noFill/>
                <a:ln w="28575" cmpd="sng" cap="flat">
                  <a:solidFill>
                    <a:srgbClr val="FF0000"/>
                  </a:solidFill>
                  <a:prstDash val="solid"/>
                  <a:round/>
                </a:ln>
              </p:spPr>
            </p:sp>
            <p:sp>
              <p:nvSpPr>
                <p:cNvPr id="4318" name="直线"/>
                <p:cNvSpPr>
                  <a:spLocks/>
                </p:cNvSpPr>
                <p:nvPr/>
              </p:nvSpPr>
              <p:spPr>
                <a:xfrm rot="0">
                  <a:off x="6862762" y="2133600"/>
                  <a:ext cx="304800" cy="0"/>
                </a:xfrm>
                <a:prstGeom prst="line"/>
                <a:noFill/>
                <a:ln w="28575" cmpd="sng" cap="flat">
                  <a:solidFill>
                    <a:srgbClr val="FF0000"/>
                  </a:solidFill>
                  <a:prstDash val="solid"/>
                  <a:round/>
                </a:ln>
              </p:spPr>
            </p:sp>
            <p:sp>
              <p:nvSpPr>
                <p:cNvPr id="4319" name="直线"/>
                <p:cNvSpPr>
                  <a:spLocks/>
                </p:cNvSpPr>
                <p:nvPr/>
              </p:nvSpPr>
              <p:spPr>
                <a:xfrm rot="0">
                  <a:off x="7167563" y="2133600"/>
                  <a:ext cx="0" cy="228600"/>
                </a:xfrm>
                <a:prstGeom prst="line"/>
                <a:noFill/>
                <a:ln w="28575" cmpd="sng" cap="flat">
                  <a:solidFill>
                    <a:srgbClr val="FF0000"/>
                  </a:solidFill>
                  <a:prstDash val="solid"/>
                  <a:round/>
                </a:ln>
              </p:spPr>
            </p:sp>
          </p:grpSp>
          <p:sp>
            <p:nvSpPr>
              <p:cNvPr id="4321" name="矩形"/>
              <p:cNvSpPr>
                <a:spLocks/>
              </p:cNvSpPr>
              <p:nvPr/>
            </p:nvSpPr>
            <p:spPr>
              <a:xfrm rot="0">
                <a:off x="6746875" y="2057400"/>
                <a:ext cx="445388" cy="41624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12</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4328" name="组合"/>
            <p:cNvGrpSpPr>
              <a:grpSpLocks/>
            </p:cNvGrpSpPr>
            <p:nvPr/>
          </p:nvGrpSpPr>
          <p:grpSpPr>
            <a:xfrm>
              <a:off x="7204075" y="2057400"/>
              <a:ext cx="445388" cy="416241"/>
              <a:chOff x="7204075" y="2057400"/>
              <a:chExt cx="445388" cy="416241"/>
            </a:xfrm>
          </p:grpSpPr>
          <p:grpSp>
            <p:nvGrpSpPr>
              <p:cNvPr id="4326" name="组合"/>
              <p:cNvGrpSpPr>
                <a:grpSpLocks/>
              </p:cNvGrpSpPr>
              <p:nvPr/>
            </p:nvGrpSpPr>
            <p:grpSpPr>
              <a:xfrm>
                <a:off x="7319963" y="2133600"/>
                <a:ext cx="304800" cy="228600"/>
                <a:chOff x="7319963" y="2133600"/>
                <a:chExt cx="304800" cy="228600"/>
              </a:xfrm>
            </p:grpSpPr>
            <p:sp>
              <p:nvSpPr>
                <p:cNvPr id="4323" name="直线"/>
                <p:cNvSpPr>
                  <a:spLocks/>
                </p:cNvSpPr>
                <p:nvPr/>
              </p:nvSpPr>
              <p:spPr>
                <a:xfrm rot="0">
                  <a:off x="7319963" y="2133600"/>
                  <a:ext cx="0" cy="228600"/>
                </a:xfrm>
                <a:prstGeom prst="line"/>
                <a:noFill/>
                <a:ln w="28575" cmpd="sng" cap="flat">
                  <a:solidFill>
                    <a:srgbClr val="FF0000"/>
                  </a:solidFill>
                  <a:prstDash val="solid"/>
                  <a:round/>
                </a:ln>
              </p:spPr>
            </p:sp>
            <p:sp>
              <p:nvSpPr>
                <p:cNvPr id="4324" name="直线"/>
                <p:cNvSpPr>
                  <a:spLocks/>
                </p:cNvSpPr>
                <p:nvPr/>
              </p:nvSpPr>
              <p:spPr>
                <a:xfrm rot="0">
                  <a:off x="7319963" y="2133600"/>
                  <a:ext cx="304800" cy="0"/>
                </a:xfrm>
                <a:prstGeom prst="line"/>
                <a:noFill/>
                <a:ln w="28575" cmpd="sng" cap="flat">
                  <a:solidFill>
                    <a:srgbClr val="FF0000"/>
                  </a:solidFill>
                  <a:prstDash val="solid"/>
                  <a:round/>
                </a:ln>
              </p:spPr>
            </p:sp>
            <p:sp>
              <p:nvSpPr>
                <p:cNvPr id="4325" name="直线"/>
                <p:cNvSpPr>
                  <a:spLocks/>
                </p:cNvSpPr>
                <p:nvPr/>
              </p:nvSpPr>
              <p:spPr>
                <a:xfrm rot="0">
                  <a:off x="7624762" y="2133600"/>
                  <a:ext cx="0" cy="228600"/>
                </a:xfrm>
                <a:prstGeom prst="line"/>
                <a:noFill/>
                <a:ln w="28575" cmpd="sng" cap="flat">
                  <a:solidFill>
                    <a:srgbClr val="FF0000"/>
                  </a:solidFill>
                  <a:prstDash val="solid"/>
                  <a:round/>
                </a:ln>
              </p:spPr>
            </p:sp>
          </p:grpSp>
          <p:sp>
            <p:nvSpPr>
              <p:cNvPr id="4327" name="矩形"/>
              <p:cNvSpPr>
                <a:spLocks/>
              </p:cNvSpPr>
              <p:nvPr/>
            </p:nvSpPr>
            <p:spPr>
              <a:xfrm rot="0">
                <a:off x="7204075" y="2057400"/>
                <a:ext cx="445388" cy="41624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11</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4334" name="组合"/>
            <p:cNvGrpSpPr>
              <a:grpSpLocks/>
            </p:cNvGrpSpPr>
            <p:nvPr/>
          </p:nvGrpSpPr>
          <p:grpSpPr>
            <a:xfrm>
              <a:off x="7661274" y="2057400"/>
              <a:ext cx="445388" cy="416241"/>
              <a:chOff x="7661274" y="2057400"/>
              <a:chExt cx="445388" cy="416241"/>
            </a:xfrm>
          </p:grpSpPr>
          <p:grpSp>
            <p:nvGrpSpPr>
              <p:cNvPr id="4332" name="组合"/>
              <p:cNvGrpSpPr>
                <a:grpSpLocks/>
              </p:cNvGrpSpPr>
              <p:nvPr/>
            </p:nvGrpSpPr>
            <p:grpSpPr>
              <a:xfrm>
                <a:off x="7777162" y="2133600"/>
                <a:ext cx="304800" cy="228600"/>
                <a:chOff x="7777162" y="2133600"/>
                <a:chExt cx="304800" cy="228600"/>
              </a:xfrm>
            </p:grpSpPr>
            <p:sp>
              <p:nvSpPr>
                <p:cNvPr id="4329" name="直线"/>
                <p:cNvSpPr>
                  <a:spLocks/>
                </p:cNvSpPr>
                <p:nvPr/>
              </p:nvSpPr>
              <p:spPr>
                <a:xfrm rot="0">
                  <a:off x="7777162" y="2133600"/>
                  <a:ext cx="0" cy="228600"/>
                </a:xfrm>
                <a:prstGeom prst="line"/>
                <a:noFill/>
                <a:ln w="28575" cmpd="sng" cap="flat">
                  <a:solidFill>
                    <a:srgbClr val="FF0000"/>
                  </a:solidFill>
                  <a:prstDash val="solid"/>
                  <a:round/>
                </a:ln>
              </p:spPr>
            </p:sp>
            <p:sp>
              <p:nvSpPr>
                <p:cNvPr id="4330" name="直线"/>
                <p:cNvSpPr>
                  <a:spLocks/>
                </p:cNvSpPr>
                <p:nvPr/>
              </p:nvSpPr>
              <p:spPr>
                <a:xfrm rot="0">
                  <a:off x="7777162" y="2133600"/>
                  <a:ext cx="304800" cy="0"/>
                </a:xfrm>
                <a:prstGeom prst="line"/>
                <a:noFill/>
                <a:ln w="28575" cmpd="sng" cap="flat">
                  <a:solidFill>
                    <a:srgbClr val="FF0000"/>
                  </a:solidFill>
                  <a:prstDash val="solid"/>
                  <a:round/>
                </a:ln>
              </p:spPr>
            </p:sp>
            <p:sp>
              <p:nvSpPr>
                <p:cNvPr id="4331" name="直线"/>
                <p:cNvSpPr>
                  <a:spLocks/>
                </p:cNvSpPr>
                <p:nvPr/>
              </p:nvSpPr>
              <p:spPr>
                <a:xfrm rot="0">
                  <a:off x="8081961" y="2133600"/>
                  <a:ext cx="0" cy="228600"/>
                </a:xfrm>
                <a:prstGeom prst="line"/>
                <a:noFill/>
                <a:ln w="28575" cmpd="sng" cap="flat">
                  <a:solidFill>
                    <a:srgbClr val="FF0000"/>
                  </a:solidFill>
                  <a:prstDash val="solid"/>
                  <a:round/>
                </a:ln>
              </p:spPr>
            </p:sp>
          </p:grpSp>
          <p:sp>
            <p:nvSpPr>
              <p:cNvPr id="4333" name="矩形"/>
              <p:cNvSpPr>
                <a:spLocks/>
              </p:cNvSpPr>
              <p:nvPr/>
            </p:nvSpPr>
            <p:spPr>
              <a:xfrm rot="0">
                <a:off x="7661274" y="2057400"/>
                <a:ext cx="445388" cy="41624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10</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4340" name="组合"/>
            <p:cNvGrpSpPr>
              <a:grpSpLocks/>
            </p:cNvGrpSpPr>
            <p:nvPr/>
          </p:nvGrpSpPr>
          <p:grpSpPr>
            <a:xfrm>
              <a:off x="8181975" y="2057400"/>
              <a:ext cx="357187" cy="416241"/>
              <a:chOff x="8181975" y="2057400"/>
              <a:chExt cx="357187" cy="416241"/>
            </a:xfrm>
          </p:grpSpPr>
          <p:grpSp>
            <p:nvGrpSpPr>
              <p:cNvPr id="4338" name="组合"/>
              <p:cNvGrpSpPr>
                <a:grpSpLocks/>
              </p:cNvGrpSpPr>
              <p:nvPr/>
            </p:nvGrpSpPr>
            <p:grpSpPr>
              <a:xfrm>
                <a:off x="8234362" y="2133600"/>
                <a:ext cx="304800" cy="228600"/>
                <a:chOff x="8234362" y="2133600"/>
                <a:chExt cx="304800" cy="228600"/>
              </a:xfrm>
            </p:grpSpPr>
            <p:sp>
              <p:nvSpPr>
                <p:cNvPr id="4335" name="直线"/>
                <p:cNvSpPr>
                  <a:spLocks/>
                </p:cNvSpPr>
                <p:nvPr/>
              </p:nvSpPr>
              <p:spPr>
                <a:xfrm rot="0">
                  <a:off x="8234362" y="2133600"/>
                  <a:ext cx="0" cy="228600"/>
                </a:xfrm>
                <a:prstGeom prst="line"/>
                <a:noFill/>
                <a:ln w="28575" cmpd="sng" cap="flat">
                  <a:solidFill>
                    <a:srgbClr val="FF0000"/>
                  </a:solidFill>
                  <a:prstDash val="solid"/>
                  <a:round/>
                </a:ln>
              </p:spPr>
            </p:sp>
            <p:sp>
              <p:nvSpPr>
                <p:cNvPr id="4336" name="直线"/>
                <p:cNvSpPr>
                  <a:spLocks/>
                </p:cNvSpPr>
                <p:nvPr/>
              </p:nvSpPr>
              <p:spPr>
                <a:xfrm rot="0">
                  <a:off x="8234362" y="2133600"/>
                  <a:ext cx="304800" cy="0"/>
                </a:xfrm>
                <a:prstGeom prst="line"/>
                <a:noFill/>
                <a:ln w="28575" cmpd="sng" cap="flat">
                  <a:solidFill>
                    <a:srgbClr val="FF0000"/>
                  </a:solidFill>
                  <a:prstDash val="solid"/>
                  <a:round/>
                </a:ln>
              </p:spPr>
            </p:sp>
            <p:sp>
              <p:nvSpPr>
                <p:cNvPr id="4337" name="直线"/>
                <p:cNvSpPr>
                  <a:spLocks/>
                </p:cNvSpPr>
                <p:nvPr/>
              </p:nvSpPr>
              <p:spPr>
                <a:xfrm rot="0">
                  <a:off x="8539163" y="2133600"/>
                  <a:ext cx="0" cy="228600"/>
                </a:xfrm>
                <a:prstGeom prst="line"/>
                <a:noFill/>
                <a:ln w="28575" cmpd="sng" cap="flat">
                  <a:solidFill>
                    <a:srgbClr val="FF0000"/>
                  </a:solidFill>
                  <a:prstDash val="solid"/>
                  <a:round/>
                </a:ln>
              </p:spPr>
            </p:sp>
          </p:grpSp>
          <p:sp>
            <p:nvSpPr>
              <p:cNvPr id="4339" name="矩形"/>
              <p:cNvSpPr>
                <a:spLocks/>
              </p:cNvSpPr>
              <p:nvPr/>
            </p:nvSpPr>
            <p:spPr>
              <a:xfrm rot="0">
                <a:off x="8181975" y="2057400"/>
                <a:ext cx="318896" cy="41624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9</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4346" name="组合"/>
            <p:cNvGrpSpPr>
              <a:grpSpLocks/>
            </p:cNvGrpSpPr>
            <p:nvPr/>
          </p:nvGrpSpPr>
          <p:grpSpPr>
            <a:xfrm>
              <a:off x="4918074" y="2057400"/>
              <a:ext cx="445388" cy="416241"/>
              <a:chOff x="4918074" y="2057400"/>
              <a:chExt cx="445388" cy="416241"/>
            </a:xfrm>
          </p:grpSpPr>
          <p:grpSp>
            <p:nvGrpSpPr>
              <p:cNvPr id="4344" name="组合"/>
              <p:cNvGrpSpPr>
                <a:grpSpLocks/>
              </p:cNvGrpSpPr>
              <p:nvPr/>
            </p:nvGrpSpPr>
            <p:grpSpPr>
              <a:xfrm>
                <a:off x="5033962" y="2133600"/>
                <a:ext cx="304800" cy="228600"/>
                <a:chOff x="5033962" y="2133600"/>
                <a:chExt cx="304800" cy="228600"/>
              </a:xfrm>
            </p:grpSpPr>
            <p:sp>
              <p:nvSpPr>
                <p:cNvPr id="4341" name="直线"/>
                <p:cNvSpPr>
                  <a:spLocks/>
                </p:cNvSpPr>
                <p:nvPr/>
              </p:nvSpPr>
              <p:spPr>
                <a:xfrm rot="0">
                  <a:off x="5033962" y="2133600"/>
                  <a:ext cx="0" cy="228600"/>
                </a:xfrm>
                <a:prstGeom prst="line"/>
                <a:noFill/>
                <a:ln w="28575" cmpd="sng" cap="flat">
                  <a:solidFill>
                    <a:srgbClr val="FF0000"/>
                  </a:solidFill>
                  <a:prstDash val="solid"/>
                  <a:round/>
                </a:ln>
              </p:spPr>
            </p:sp>
            <p:sp>
              <p:nvSpPr>
                <p:cNvPr id="4342" name="直线"/>
                <p:cNvSpPr>
                  <a:spLocks/>
                </p:cNvSpPr>
                <p:nvPr/>
              </p:nvSpPr>
              <p:spPr>
                <a:xfrm rot="0">
                  <a:off x="5033962" y="2133600"/>
                  <a:ext cx="304800" cy="0"/>
                </a:xfrm>
                <a:prstGeom prst="line"/>
                <a:noFill/>
                <a:ln w="28575" cmpd="sng" cap="flat">
                  <a:solidFill>
                    <a:srgbClr val="FF0000"/>
                  </a:solidFill>
                  <a:prstDash val="solid"/>
                  <a:round/>
                </a:ln>
              </p:spPr>
            </p:sp>
            <p:sp>
              <p:nvSpPr>
                <p:cNvPr id="4343" name="直线"/>
                <p:cNvSpPr>
                  <a:spLocks/>
                </p:cNvSpPr>
                <p:nvPr/>
              </p:nvSpPr>
              <p:spPr>
                <a:xfrm rot="0">
                  <a:off x="5338762" y="2133600"/>
                  <a:ext cx="0" cy="228600"/>
                </a:xfrm>
                <a:prstGeom prst="line"/>
                <a:noFill/>
                <a:ln w="28575" cmpd="sng" cap="flat">
                  <a:solidFill>
                    <a:srgbClr val="FF0000"/>
                  </a:solidFill>
                  <a:prstDash val="solid"/>
                  <a:round/>
                </a:ln>
              </p:spPr>
            </p:sp>
          </p:grpSp>
          <p:sp>
            <p:nvSpPr>
              <p:cNvPr id="4345" name="矩形"/>
              <p:cNvSpPr>
                <a:spLocks/>
              </p:cNvSpPr>
              <p:nvPr/>
            </p:nvSpPr>
            <p:spPr>
              <a:xfrm rot="0">
                <a:off x="4918074" y="2057400"/>
                <a:ext cx="445388" cy="41624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16</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nvGrpSpPr>
            <p:cNvPr id="4352" name="组合"/>
            <p:cNvGrpSpPr>
              <a:grpSpLocks/>
            </p:cNvGrpSpPr>
            <p:nvPr/>
          </p:nvGrpSpPr>
          <p:grpSpPr>
            <a:xfrm>
              <a:off x="4994274" y="4114800"/>
              <a:ext cx="318896" cy="386715"/>
              <a:chOff x="4994274" y="4114800"/>
              <a:chExt cx="318896" cy="386715"/>
            </a:xfrm>
          </p:grpSpPr>
          <p:sp>
            <p:nvSpPr>
              <p:cNvPr id="4347" name="矩形"/>
              <p:cNvSpPr>
                <a:spLocks/>
              </p:cNvSpPr>
              <p:nvPr/>
            </p:nvSpPr>
            <p:spPr>
              <a:xfrm rot="0">
                <a:off x="4994274" y="41148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351" name="组合"/>
              <p:cNvGrpSpPr>
                <a:grpSpLocks/>
              </p:cNvGrpSpPr>
              <p:nvPr/>
            </p:nvGrpSpPr>
            <p:grpSpPr>
              <a:xfrm>
                <a:off x="4994274" y="4191000"/>
                <a:ext cx="304800" cy="228600"/>
                <a:chOff x="4994274" y="4191000"/>
                <a:chExt cx="304800" cy="228600"/>
              </a:xfrm>
            </p:grpSpPr>
            <p:sp>
              <p:nvSpPr>
                <p:cNvPr id="4348" name="直线"/>
                <p:cNvSpPr>
                  <a:spLocks/>
                </p:cNvSpPr>
                <p:nvPr/>
              </p:nvSpPr>
              <p:spPr>
                <a:xfrm rot="0">
                  <a:off x="4994274" y="4191000"/>
                  <a:ext cx="0" cy="228599"/>
                </a:xfrm>
                <a:prstGeom prst="line"/>
                <a:noFill/>
                <a:ln w="28575" cmpd="sng" cap="flat">
                  <a:solidFill>
                    <a:srgbClr val="FF0000"/>
                  </a:solidFill>
                  <a:prstDash val="solid"/>
                  <a:round/>
                </a:ln>
              </p:spPr>
            </p:sp>
            <p:sp>
              <p:nvSpPr>
                <p:cNvPr id="4349" name="直线"/>
                <p:cNvSpPr>
                  <a:spLocks/>
                </p:cNvSpPr>
                <p:nvPr/>
              </p:nvSpPr>
              <p:spPr>
                <a:xfrm rot="0">
                  <a:off x="4994274" y="4419600"/>
                  <a:ext cx="304800" cy="0"/>
                </a:xfrm>
                <a:prstGeom prst="line"/>
                <a:noFill/>
                <a:ln w="28575" cmpd="sng" cap="flat">
                  <a:solidFill>
                    <a:srgbClr val="FF0000"/>
                  </a:solidFill>
                  <a:prstDash val="solid"/>
                  <a:round/>
                </a:ln>
              </p:spPr>
            </p:sp>
            <p:sp>
              <p:nvSpPr>
                <p:cNvPr id="4350" name="直线"/>
                <p:cNvSpPr>
                  <a:spLocks/>
                </p:cNvSpPr>
                <p:nvPr/>
              </p:nvSpPr>
              <p:spPr>
                <a:xfrm rot="0">
                  <a:off x="5299074" y="4191000"/>
                  <a:ext cx="0" cy="228599"/>
                </a:xfrm>
                <a:prstGeom prst="line"/>
                <a:noFill/>
                <a:ln w="28575" cmpd="sng" cap="flat">
                  <a:solidFill>
                    <a:srgbClr val="FF0000"/>
                  </a:solidFill>
                  <a:prstDash val="solid"/>
                  <a:round/>
                </a:ln>
              </p:spPr>
            </p:sp>
          </p:grpSp>
        </p:grpSp>
        <p:grpSp>
          <p:nvGrpSpPr>
            <p:cNvPr id="4358" name="组合"/>
            <p:cNvGrpSpPr>
              <a:grpSpLocks/>
            </p:cNvGrpSpPr>
            <p:nvPr/>
          </p:nvGrpSpPr>
          <p:grpSpPr>
            <a:xfrm>
              <a:off x="5908673" y="4114800"/>
              <a:ext cx="318896" cy="386715"/>
              <a:chOff x="5908673" y="4114800"/>
              <a:chExt cx="318896" cy="386715"/>
            </a:xfrm>
          </p:grpSpPr>
          <p:sp>
            <p:nvSpPr>
              <p:cNvPr id="4353" name="矩形"/>
              <p:cNvSpPr>
                <a:spLocks/>
              </p:cNvSpPr>
              <p:nvPr/>
            </p:nvSpPr>
            <p:spPr>
              <a:xfrm rot="0">
                <a:off x="5908673" y="41148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3</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357" name="组合"/>
              <p:cNvGrpSpPr>
                <a:grpSpLocks/>
              </p:cNvGrpSpPr>
              <p:nvPr/>
            </p:nvGrpSpPr>
            <p:grpSpPr>
              <a:xfrm>
                <a:off x="5908673" y="4191000"/>
                <a:ext cx="304801" cy="228600"/>
                <a:chOff x="5908673" y="4191000"/>
                <a:chExt cx="304801" cy="228600"/>
              </a:xfrm>
            </p:grpSpPr>
            <p:sp>
              <p:nvSpPr>
                <p:cNvPr id="4354" name="直线"/>
                <p:cNvSpPr>
                  <a:spLocks/>
                </p:cNvSpPr>
                <p:nvPr/>
              </p:nvSpPr>
              <p:spPr>
                <a:xfrm rot="0">
                  <a:off x="5908673" y="4191000"/>
                  <a:ext cx="0" cy="228599"/>
                </a:xfrm>
                <a:prstGeom prst="line"/>
                <a:noFill/>
                <a:ln w="28575" cmpd="sng" cap="flat">
                  <a:solidFill>
                    <a:srgbClr val="FF0000"/>
                  </a:solidFill>
                  <a:prstDash val="solid"/>
                  <a:round/>
                </a:ln>
              </p:spPr>
            </p:sp>
            <p:sp>
              <p:nvSpPr>
                <p:cNvPr id="4355" name="直线"/>
                <p:cNvSpPr>
                  <a:spLocks/>
                </p:cNvSpPr>
                <p:nvPr/>
              </p:nvSpPr>
              <p:spPr>
                <a:xfrm rot="0">
                  <a:off x="5908673" y="4419600"/>
                  <a:ext cx="304800" cy="0"/>
                </a:xfrm>
                <a:prstGeom prst="line"/>
                <a:noFill/>
                <a:ln w="28575" cmpd="sng" cap="flat">
                  <a:solidFill>
                    <a:srgbClr val="FF0000"/>
                  </a:solidFill>
                  <a:prstDash val="solid"/>
                  <a:round/>
                </a:ln>
              </p:spPr>
            </p:sp>
            <p:sp>
              <p:nvSpPr>
                <p:cNvPr id="4356" name="直线"/>
                <p:cNvSpPr>
                  <a:spLocks/>
                </p:cNvSpPr>
                <p:nvPr/>
              </p:nvSpPr>
              <p:spPr>
                <a:xfrm rot="0">
                  <a:off x="6213475" y="4191000"/>
                  <a:ext cx="0" cy="228599"/>
                </a:xfrm>
                <a:prstGeom prst="line"/>
                <a:noFill/>
                <a:ln w="28575" cmpd="sng" cap="flat">
                  <a:solidFill>
                    <a:srgbClr val="FF0000"/>
                  </a:solidFill>
                  <a:prstDash val="solid"/>
                  <a:round/>
                </a:ln>
              </p:spPr>
            </p:sp>
          </p:grpSp>
        </p:grpSp>
        <p:grpSp>
          <p:nvGrpSpPr>
            <p:cNvPr id="4364" name="组合"/>
            <p:cNvGrpSpPr>
              <a:grpSpLocks/>
            </p:cNvGrpSpPr>
            <p:nvPr/>
          </p:nvGrpSpPr>
          <p:grpSpPr>
            <a:xfrm>
              <a:off x="5451475" y="4114800"/>
              <a:ext cx="318896" cy="386715"/>
              <a:chOff x="5451475" y="4114800"/>
              <a:chExt cx="318896" cy="386715"/>
            </a:xfrm>
          </p:grpSpPr>
          <p:sp>
            <p:nvSpPr>
              <p:cNvPr id="4359" name="矩形"/>
              <p:cNvSpPr>
                <a:spLocks/>
              </p:cNvSpPr>
              <p:nvPr/>
            </p:nvSpPr>
            <p:spPr>
              <a:xfrm rot="0">
                <a:off x="5451475" y="41148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2</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363" name="组合"/>
              <p:cNvGrpSpPr>
                <a:grpSpLocks/>
              </p:cNvGrpSpPr>
              <p:nvPr/>
            </p:nvGrpSpPr>
            <p:grpSpPr>
              <a:xfrm>
                <a:off x="5451475" y="4191000"/>
                <a:ext cx="304799" cy="228600"/>
                <a:chOff x="5451475" y="4191000"/>
                <a:chExt cx="304799" cy="228600"/>
              </a:xfrm>
            </p:grpSpPr>
            <p:sp>
              <p:nvSpPr>
                <p:cNvPr id="4360" name="直线"/>
                <p:cNvSpPr>
                  <a:spLocks/>
                </p:cNvSpPr>
                <p:nvPr/>
              </p:nvSpPr>
              <p:spPr>
                <a:xfrm rot="0">
                  <a:off x="5451475" y="4191000"/>
                  <a:ext cx="0" cy="228599"/>
                </a:xfrm>
                <a:prstGeom prst="line"/>
                <a:noFill/>
                <a:ln w="28575" cmpd="sng" cap="flat">
                  <a:solidFill>
                    <a:srgbClr val="FF0000"/>
                  </a:solidFill>
                  <a:prstDash val="solid"/>
                  <a:round/>
                </a:ln>
              </p:spPr>
            </p:sp>
            <p:sp>
              <p:nvSpPr>
                <p:cNvPr id="4361" name="直线"/>
                <p:cNvSpPr>
                  <a:spLocks/>
                </p:cNvSpPr>
                <p:nvPr/>
              </p:nvSpPr>
              <p:spPr>
                <a:xfrm rot="0">
                  <a:off x="5451475" y="4419600"/>
                  <a:ext cx="304798" cy="0"/>
                </a:xfrm>
                <a:prstGeom prst="line"/>
                <a:noFill/>
                <a:ln w="28575" cmpd="sng" cap="flat">
                  <a:solidFill>
                    <a:srgbClr val="FF0000"/>
                  </a:solidFill>
                  <a:prstDash val="solid"/>
                  <a:round/>
                </a:ln>
              </p:spPr>
            </p:sp>
            <p:sp>
              <p:nvSpPr>
                <p:cNvPr id="4362" name="直线"/>
                <p:cNvSpPr>
                  <a:spLocks/>
                </p:cNvSpPr>
                <p:nvPr/>
              </p:nvSpPr>
              <p:spPr>
                <a:xfrm rot="0">
                  <a:off x="5756274" y="4191000"/>
                  <a:ext cx="0" cy="228599"/>
                </a:xfrm>
                <a:prstGeom prst="line"/>
                <a:noFill/>
                <a:ln w="28575" cmpd="sng" cap="flat">
                  <a:solidFill>
                    <a:srgbClr val="FF0000"/>
                  </a:solidFill>
                  <a:prstDash val="solid"/>
                  <a:round/>
                </a:ln>
              </p:spPr>
            </p:sp>
          </p:grpSp>
        </p:grpSp>
        <p:grpSp>
          <p:nvGrpSpPr>
            <p:cNvPr id="4370" name="组合"/>
            <p:cNvGrpSpPr>
              <a:grpSpLocks/>
            </p:cNvGrpSpPr>
            <p:nvPr/>
          </p:nvGrpSpPr>
          <p:grpSpPr>
            <a:xfrm>
              <a:off x="6365875" y="4114800"/>
              <a:ext cx="318896" cy="386715"/>
              <a:chOff x="6365875" y="4114800"/>
              <a:chExt cx="318896" cy="386715"/>
            </a:xfrm>
          </p:grpSpPr>
          <p:sp>
            <p:nvSpPr>
              <p:cNvPr id="4365" name="矩形"/>
              <p:cNvSpPr>
                <a:spLocks/>
              </p:cNvSpPr>
              <p:nvPr/>
            </p:nvSpPr>
            <p:spPr>
              <a:xfrm rot="0">
                <a:off x="6365875" y="41148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4</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369" name="组合"/>
              <p:cNvGrpSpPr>
                <a:grpSpLocks/>
              </p:cNvGrpSpPr>
              <p:nvPr/>
            </p:nvGrpSpPr>
            <p:grpSpPr>
              <a:xfrm>
                <a:off x="6365875" y="4191000"/>
                <a:ext cx="304798" cy="228600"/>
                <a:chOff x="6365875" y="4191000"/>
                <a:chExt cx="304798" cy="228600"/>
              </a:xfrm>
            </p:grpSpPr>
            <p:sp>
              <p:nvSpPr>
                <p:cNvPr id="4366" name="直线"/>
                <p:cNvSpPr>
                  <a:spLocks/>
                </p:cNvSpPr>
                <p:nvPr/>
              </p:nvSpPr>
              <p:spPr>
                <a:xfrm rot="0">
                  <a:off x="6365875" y="4191000"/>
                  <a:ext cx="0" cy="228599"/>
                </a:xfrm>
                <a:prstGeom prst="line"/>
                <a:noFill/>
                <a:ln w="28575" cmpd="sng" cap="flat">
                  <a:solidFill>
                    <a:srgbClr val="FF0000"/>
                  </a:solidFill>
                  <a:prstDash val="solid"/>
                  <a:round/>
                </a:ln>
              </p:spPr>
            </p:sp>
            <p:sp>
              <p:nvSpPr>
                <p:cNvPr id="4367" name="直线"/>
                <p:cNvSpPr>
                  <a:spLocks/>
                </p:cNvSpPr>
                <p:nvPr/>
              </p:nvSpPr>
              <p:spPr>
                <a:xfrm rot="0">
                  <a:off x="6365875" y="4419600"/>
                  <a:ext cx="304798" cy="0"/>
                </a:xfrm>
                <a:prstGeom prst="line"/>
                <a:noFill/>
                <a:ln w="28575" cmpd="sng" cap="flat">
                  <a:solidFill>
                    <a:srgbClr val="FF0000"/>
                  </a:solidFill>
                  <a:prstDash val="solid"/>
                  <a:round/>
                </a:ln>
              </p:spPr>
            </p:sp>
            <p:sp>
              <p:nvSpPr>
                <p:cNvPr id="4368" name="直线"/>
                <p:cNvSpPr>
                  <a:spLocks/>
                </p:cNvSpPr>
                <p:nvPr/>
              </p:nvSpPr>
              <p:spPr>
                <a:xfrm rot="0">
                  <a:off x="6670673" y="4191000"/>
                  <a:ext cx="0" cy="228599"/>
                </a:xfrm>
                <a:prstGeom prst="line"/>
                <a:noFill/>
                <a:ln w="28575" cmpd="sng" cap="flat">
                  <a:solidFill>
                    <a:srgbClr val="FF0000"/>
                  </a:solidFill>
                  <a:prstDash val="solid"/>
                  <a:round/>
                </a:ln>
              </p:spPr>
            </p:sp>
          </p:grpSp>
        </p:grpSp>
        <p:grpSp>
          <p:nvGrpSpPr>
            <p:cNvPr id="4376" name="组合"/>
            <p:cNvGrpSpPr>
              <a:grpSpLocks/>
            </p:cNvGrpSpPr>
            <p:nvPr/>
          </p:nvGrpSpPr>
          <p:grpSpPr>
            <a:xfrm>
              <a:off x="6823074" y="4114800"/>
              <a:ext cx="318896" cy="386715"/>
              <a:chOff x="6823074" y="4114800"/>
              <a:chExt cx="318896" cy="386715"/>
            </a:xfrm>
          </p:grpSpPr>
          <p:sp>
            <p:nvSpPr>
              <p:cNvPr id="4371" name="矩形"/>
              <p:cNvSpPr>
                <a:spLocks/>
              </p:cNvSpPr>
              <p:nvPr/>
            </p:nvSpPr>
            <p:spPr>
              <a:xfrm rot="0">
                <a:off x="6823074" y="41148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5</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375" name="组合"/>
              <p:cNvGrpSpPr>
                <a:grpSpLocks/>
              </p:cNvGrpSpPr>
              <p:nvPr/>
            </p:nvGrpSpPr>
            <p:grpSpPr>
              <a:xfrm>
                <a:off x="6823074" y="4191000"/>
                <a:ext cx="304800" cy="228600"/>
                <a:chOff x="6823074" y="4191000"/>
                <a:chExt cx="304800" cy="228600"/>
              </a:xfrm>
            </p:grpSpPr>
            <p:sp>
              <p:nvSpPr>
                <p:cNvPr id="4372" name="直线"/>
                <p:cNvSpPr>
                  <a:spLocks/>
                </p:cNvSpPr>
                <p:nvPr/>
              </p:nvSpPr>
              <p:spPr>
                <a:xfrm rot="0">
                  <a:off x="6823074" y="4191000"/>
                  <a:ext cx="0" cy="228599"/>
                </a:xfrm>
                <a:prstGeom prst="line"/>
                <a:noFill/>
                <a:ln w="28575" cmpd="sng" cap="flat">
                  <a:solidFill>
                    <a:srgbClr val="FF0000"/>
                  </a:solidFill>
                  <a:prstDash val="solid"/>
                  <a:round/>
                </a:ln>
              </p:spPr>
            </p:sp>
            <p:sp>
              <p:nvSpPr>
                <p:cNvPr id="4373" name="直线"/>
                <p:cNvSpPr>
                  <a:spLocks/>
                </p:cNvSpPr>
                <p:nvPr/>
              </p:nvSpPr>
              <p:spPr>
                <a:xfrm rot="0">
                  <a:off x="6823074" y="4419600"/>
                  <a:ext cx="304800" cy="0"/>
                </a:xfrm>
                <a:prstGeom prst="line"/>
                <a:noFill/>
                <a:ln w="28575" cmpd="sng" cap="flat">
                  <a:solidFill>
                    <a:srgbClr val="FF0000"/>
                  </a:solidFill>
                  <a:prstDash val="solid"/>
                  <a:round/>
                </a:ln>
              </p:spPr>
            </p:sp>
            <p:sp>
              <p:nvSpPr>
                <p:cNvPr id="4374" name="直线"/>
                <p:cNvSpPr>
                  <a:spLocks/>
                </p:cNvSpPr>
                <p:nvPr/>
              </p:nvSpPr>
              <p:spPr>
                <a:xfrm rot="0">
                  <a:off x="7127875" y="4191000"/>
                  <a:ext cx="0" cy="228599"/>
                </a:xfrm>
                <a:prstGeom prst="line"/>
                <a:noFill/>
                <a:ln w="28575" cmpd="sng" cap="flat">
                  <a:solidFill>
                    <a:srgbClr val="FF0000"/>
                  </a:solidFill>
                  <a:prstDash val="solid"/>
                  <a:round/>
                </a:ln>
              </p:spPr>
            </p:sp>
          </p:grpSp>
        </p:grpSp>
        <p:grpSp>
          <p:nvGrpSpPr>
            <p:cNvPr id="4382" name="组合"/>
            <p:cNvGrpSpPr>
              <a:grpSpLocks/>
            </p:cNvGrpSpPr>
            <p:nvPr/>
          </p:nvGrpSpPr>
          <p:grpSpPr>
            <a:xfrm>
              <a:off x="7280275" y="4114800"/>
              <a:ext cx="318896" cy="386715"/>
              <a:chOff x="7280275" y="4114800"/>
              <a:chExt cx="318896" cy="386715"/>
            </a:xfrm>
          </p:grpSpPr>
          <p:sp>
            <p:nvSpPr>
              <p:cNvPr id="4377" name="矩形"/>
              <p:cNvSpPr>
                <a:spLocks/>
              </p:cNvSpPr>
              <p:nvPr/>
            </p:nvSpPr>
            <p:spPr>
              <a:xfrm rot="0">
                <a:off x="7280275" y="41148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6</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381" name="组合"/>
              <p:cNvGrpSpPr>
                <a:grpSpLocks/>
              </p:cNvGrpSpPr>
              <p:nvPr/>
            </p:nvGrpSpPr>
            <p:grpSpPr>
              <a:xfrm>
                <a:off x="7280275" y="4191000"/>
                <a:ext cx="304800" cy="228600"/>
                <a:chOff x="7280275" y="4191000"/>
                <a:chExt cx="304800" cy="228600"/>
              </a:xfrm>
            </p:grpSpPr>
            <p:sp>
              <p:nvSpPr>
                <p:cNvPr id="4378" name="直线"/>
                <p:cNvSpPr>
                  <a:spLocks/>
                </p:cNvSpPr>
                <p:nvPr/>
              </p:nvSpPr>
              <p:spPr>
                <a:xfrm rot="0">
                  <a:off x="7280275" y="4191000"/>
                  <a:ext cx="0" cy="228599"/>
                </a:xfrm>
                <a:prstGeom prst="line"/>
                <a:noFill/>
                <a:ln w="28575" cmpd="sng" cap="flat">
                  <a:solidFill>
                    <a:srgbClr val="FF0000"/>
                  </a:solidFill>
                  <a:prstDash val="solid"/>
                  <a:round/>
                </a:ln>
              </p:spPr>
            </p:sp>
            <p:sp>
              <p:nvSpPr>
                <p:cNvPr id="4379" name="直线"/>
                <p:cNvSpPr>
                  <a:spLocks/>
                </p:cNvSpPr>
                <p:nvPr/>
              </p:nvSpPr>
              <p:spPr>
                <a:xfrm rot="0">
                  <a:off x="7280275" y="4419600"/>
                  <a:ext cx="304800" cy="0"/>
                </a:xfrm>
                <a:prstGeom prst="line"/>
                <a:noFill/>
                <a:ln w="28575" cmpd="sng" cap="flat">
                  <a:solidFill>
                    <a:srgbClr val="FF0000"/>
                  </a:solidFill>
                  <a:prstDash val="solid"/>
                  <a:round/>
                </a:ln>
              </p:spPr>
            </p:sp>
            <p:sp>
              <p:nvSpPr>
                <p:cNvPr id="4380" name="直线"/>
                <p:cNvSpPr>
                  <a:spLocks/>
                </p:cNvSpPr>
                <p:nvPr/>
              </p:nvSpPr>
              <p:spPr>
                <a:xfrm rot="0">
                  <a:off x="7585074" y="4191000"/>
                  <a:ext cx="0" cy="228599"/>
                </a:xfrm>
                <a:prstGeom prst="line"/>
                <a:noFill/>
                <a:ln w="28575" cmpd="sng" cap="flat">
                  <a:solidFill>
                    <a:srgbClr val="FF0000"/>
                  </a:solidFill>
                  <a:prstDash val="solid"/>
                  <a:round/>
                </a:ln>
              </p:spPr>
            </p:sp>
          </p:grpSp>
        </p:grpSp>
        <p:grpSp>
          <p:nvGrpSpPr>
            <p:cNvPr id="4388" name="组合"/>
            <p:cNvGrpSpPr>
              <a:grpSpLocks/>
            </p:cNvGrpSpPr>
            <p:nvPr/>
          </p:nvGrpSpPr>
          <p:grpSpPr>
            <a:xfrm>
              <a:off x="7737474" y="4114800"/>
              <a:ext cx="318896" cy="386715"/>
              <a:chOff x="7737474" y="4114800"/>
              <a:chExt cx="318896" cy="386715"/>
            </a:xfrm>
          </p:grpSpPr>
          <p:sp>
            <p:nvSpPr>
              <p:cNvPr id="4383" name="矩形"/>
              <p:cNvSpPr>
                <a:spLocks/>
              </p:cNvSpPr>
              <p:nvPr/>
            </p:nvSpPr>
            <p:spPr>
              <a:xfrm rot="0">
                <a:off x="7737474" y="41148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7</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387" name="组合"/>
              <p:cNvGrpSpPr>
                <a:grpSpLocks/>
              </p:cNvGrpSpPr>
              <p:nvPr/>
            </p:nvGrpSpPr>
            <p:grpSpPr>
              <a:xfrm>
                <a:off x="7737474" y="4191000"/>
                <a:ext cx="304800" cy="228600"/>
                <a:chOff x="7737474" y="4191000"/>
                <a:chExt cx="304800" cy="228600"/>
              </a:xfrm>
            </p:grpSpPr>
            <p:sp>
              <p:nvSpPr>
                <p:cNvPr id="4384" name="直线"/>
                <p:cNvSpPr>
                  <a:spLocks/>
                </p:cNvSpPr>
                <p:nvPr/>
              </p:nvSpPr>
              <p:spPr>
                <a:xfrm rot="0">
                  <a:off x="7737474" y="4191000"/>
                  <a:ext cx="0" cy="228599"/>
                </a:xfrm>
                <a:prstGeom prst="line"/>
                <a:noFill/>
                <a:ln w="28575" cmpd="sng" cap="flat">
                  <a:solidFill>
                    <a:srgbClr val="FF0000"/>
                  </a:solidFill>
                  <a:prstDash val="solid"/>
                  <a:round/>
                </a:ln>
              </p:spPr>
            </p:sp>
            <p:sp>
              <p:nvSpPr>
                <p:cNvPr id="4385" name="直线"/>
                <p:cNvSpPr>
                  <a:spLocks/>
                </p:cNvSpPr>
                <p:nvPr/>
              </p:nvSpPr>
              <p:spPr>
                <a:xfrm rot="0">
                  <a:off x="7737474" y="4419600"/>
                  <a:ext cx="304800" cy="0"/>
                </a:xfrm>
                <a:prstGeom prst="line"/>
                <a:noFill/>
                <a:ln w="28575" cmpd="sng" cap="flat">
                  <a:solidFill>
                    <a:srgbClr val="FF0000"/>
                  </a:solidFill>
                  <a:prstDash val="solid"/>
                  <a:round/>
                </a:ln>
              </p:spPr>
            </p:sp>
            <p:sp>
              <p:nvSpPr>
                <p:cNvPr id="4386" name="直线"/>
                <p:cNvSpPr>
                  <a:spLocks/>
                </p:cNvSpPr>
                <p:nvPr/>
              </p:nvSpPr>
              <p:spPr>
                <a:xfrm rot="0">
                  <a:off x="8042274" y="4191000"/>
                  <a:ext cx="0" cy="228599"/>
                </a:xfrm>
                <a:prstGeom prst="line"/>
                <a:noFill/>
                <a:ln w="28575" cmpd="sng" cap="flat">
                  <a:solidFill>
                    <a:srgbClr val="FF0000"/>
                  </a:solidFill>
                  <a:prstDash val="solid"/>
                  <a:round/>
                </a:ln>
              </p:spPr>
            </p:sp>
          </p:grpSp>
        </p:grpSp>
        <p:grpSp>
          <p:nvGrpSpPr>
            <p:cNvPr id="4394" name="组合"/>
            <p:cNvGrpSpPr>
              <a:grpSpLocks/>
            </p:cNvGrpSpPr>
            <p:nvPr/>
          </p:nvGrpSpPr>
          <p:grpSpPr>
            <a:xfrm>
              <a:off x="8194673" y="4114800"/>
              <a:ext cx="318896" cy="386715"/>
              <a:chOff x="8194673" y="4114800"/>
              <a:chExt cx="318896" cy="386715"/>
            </a:xfrm>
          </p:grpSpPr>
          <p:sp>
            <p:nvSpPr>
              <p:cNvPr id="4389" name="矩形"/>
              <p:cNvSpPr>
                <a:spLocks/>
              </p:cNvSpPr>
              <p:nvPr/>
            </p:nvSpPr>
            <p:spPr>
              <a:xfrm rot="0">
                <a:off x="8194673" y="41148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8</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393" name="组合"/>
              <p:cNvGrpSpPr>
                <a:grpSpLocks/>
              </p:cNvGrpSpPr>
              <p:nvPr/>
            </p:nvGrpSpPr>
            <p:grpSpPr>
              <a:xfrm>
                <a:off x="8194673" y="4191000"/>
                <a:ext cx="304801" cy="228600"/>
                <a:chOff x="8194673" y="4191000"/>
                <a:chExt cx="304801" cy="228600"/>
              </a:xfrm>
            </p:grpSpPr>
            <p:sp>
              <p:nvSpPr>
                <p:cNvPr id="4390" name="直线"/>
                <p:cNvSpPr>
                  <a:spLocks/>
                </p:cNvSpPr>
                <p:nvPr/>
              </p:nvSpPr>
              <p:spPr>
                <a:xfrm rot="0">
                  <a:off x="8194673" y="4191000"/>
                  <a:ext cx="0" cy="228599"/>
                </a:xfrm>
                <a:prstGeom prst="line"/>
                <a:noFill/>
                <a:ln w="28575" cmpd="sng" cap="flat">
                  <a:solidFill>
                    <a:srgbClr val="FF0000"/>
                  </a:solidFill>
                  <a:prstDash val="solid"/>
                  <a:round/>
                </a:ln>
              </p:spPr>
            </p:sp>
            <p:sp>
              <p:nvSpPr>
                <p:cNvPr id="4391" name="直线"/>
                <p:cNvSpPr>
                  <a:spLocks/>
                </p:cNvSpPr>
                <p:nvPr/>
              </p:nvSpPr>
              <p:spPr>
                <a:xfrm rot="0">
                  <a:off x="8194673" y="4419600"/>
                  <a:ext cx="304800" cy="0"/>
                </a:xfrm>
                <a:prstGeom prst="line"/>
                <a:noFill/>
                <a:ln w="28575" cmpd="sng" cap="flat">
                  <a:solidFill>
                    <a:srgbClr val="FF0000"/>
                  </a:solidFill>
                  <a:prstDash val="solid"/>
                  <a:round/>
                </a:ln>
              </p:spPr>
            </p:sp>
            <p:sp>
              <p:nvSpPr>
                <p:cNvPr id="4392" name="直线"/>
                <p:cNvSpPr>
                  <a:spLocks/>
                </p:cNvSpPr>
                <p:nvPr/>
              </p:nvSpPr>
              <p:spPr>
                <a:xfrm rot="0">
                  <a:off x="8499475" y="4191000"/>
                  <a:ext cx="0" cy="228599"/>
                </a:xfrm>
                <a:prstGeom prst="line"/>
                <a:noFill/>
                <a:ln w="28575" cmpd="sng" cap="flat">
                  <a:solidFill>
                    <a:srgbClr val="FF0000"/>
                  </a:solidFill>
                  <a:prstDash val="solid"/>
                  <a:round/>
                </a:ln>
              </p:spPr>
            </p:sp>
          </p:grpSp>
        </p:grpSp>
      </p:grpSp>
      <p:graphicFrame>
        <p:nvGraphicFramePr>
          <p:cNvPr id="4396" name="对象"/>
          <p:cNvGraphicFramePr>
            <a:graphicFrameLocks noChangeAspect="1"/>
          </p:cNvGraphicFramePr>
          <p:nvPr/>
        </p:nvGraphicFramePr>
        <p:xfrm>
          <a:off x="762000" y="5089524"/>
          <a:ext cx="7772400" cy="549273"/>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4396" name="对象"/>
                      <p:cNvPicPr>
                        <a:picLocks noChangeAspect="1"/>
                      </p:cNvPicPr>
                      <p:nvPr/>
                    </p:nvPicPr>
                    <p:blipFill>
                      <a:blip r:embed="rId4" cstate="print"/>
                      <a:stretch>
                        <a:fillRect/>
                      </a:stretch>
                    </p:blipFill>
                    <p:spPr>
                      <a:xfrm rot="0">
                        <a:off x="762000" y="5089524"/>
                        <a:ext cx="7772400" cy="549273"/>
                      </a:xfrm>
                      <a:prstGeom prst="rect"/>
                      <a:noFill/>
                      <a:ln w="9525" cmpd="sng" cap="flat">
                        <a:noFill/>
                        <a:prstDash val="solid"/>
                        <a:miter/>
                      </a:ln>
                    </p:spPr>
                  </p:pic>
                </p:oleObj>
              </mc:Fallback>
            </mc:AlternateContent>
          </a:graphicData>
        </a:graphic>
      </p:graphicFrame>
      <p:sp>
        <p:nvSpPr>
          <p:cNvPr id="4397" name="矩形"/>
          <p:cNvSpPr>
            <a:spLocks/>
          </p:cNvSpPr>
          <p:nvPr/>
        </p:nvSpPr>
        <p:spPr>
          <a:xfrm rot="0">
            <a:off x="685800" y="5530850"/>
            <a:ext cx="8077200" cy="946148"/>
          </a:xfrm>
          <a:prstGeom prst="rect"/>
          <a:noFill/>
          <a:ln w="9525" cmpd="sng" cap="sq">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多路选择器广泛应用于多路模拟量的采集及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A/D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转换器中。</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Tree>
    <p:extLst>
      <p:ext uri="{BB962C8B-B14F-4D97-AF65-F5344CB8AC3E}">
        <p14:creationId xmlns:p14="http://schemas.microsoft.com/office/powerpoint/2010/main" val="13958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41"/>
                                        </p:tgtEl>
                                        <p:attrNameLst>
                                          <p:attrName>style.visibility</p:attrName>
                                        </p:attrNameLst>
                                      </p:cBhvr>
                                      <p:to>
                                        <p:strVal val="visible"/>
                                      </p:to>
                                    </p:set>
                                    <p:animEffect transition="in" filter="wipe(left)">
                                      <p:cBhvr>
                                        <p:cTn id="7" dur="500"/>
                                        <p:tgtEl>
                                          <p:spTgt spid="42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77"/>
                                        </p:tgtEl>
                                        <p:attrNameLst>
                                          <p:attrName>style.visibility</p:attrName>
                                        </p:attrNameLst>
                                      </p:cBhvr>
                                      <p:to>
                                        <p:strVal val="visible"/>
                                      </p:to>
                                    </p:set>
                                    <p:animEffect transition="in" filter="wipe(left)">
                                      <p:cBhvr>
                                        <p:cTn id="12" dur="500"/>
                                        <p:tgtEl>
                                          <p:spTgt spid="42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95"/>
                                        </p:tgtEl>
                                        <p:attrNameLst>
                                          <p:attrName>style.visibility</p:attrName>
                                        </p:attrNameLst>
                                      </p:cBhvr>
                                      <p:to>
                                        <p:strVal val="visible"/>
                                      </p:to>
                                    </p:set>
                                    <p:animEffect transition="in" filter="wipe(left)">
                                      <p:cBhvr>
                                        <p:cTn id="17" dur="500"/>
                                        <p:tgtEl>
                                          <p:spTgt spid="43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96"/>
                                        </p:tgtEl>
                                        <p:attrNameLst>
                                          <p:attrName>style.visibility</p:attrName>
                                        </p:attrNameLst>
                                      </p:cBhvr>
                                      <p:to>
                                        <p:strVal val="visible"/>
                                      </p:to>
                                    </p:set>
                                    <p:animEffect transition="in" filter="wipe(left)">
                                      <p:cBhvr>
                                        <p:cTn id="22" dur="500"/>
                                        <p:tgtEl>
                                          <p:spTgt spid="43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97"/>
                                        </p:tgtEl>
                                        <p:attrNameLst>
                                          <p:attrName>style.visibility</p:attrName>
                                        </p:attrNameLst>
                                      </p:cBhvr>
                                      <p:to>
                                        <p:strVal val="visible"/>
                                      </p:to>
                                    </p:set>
                                    <p:animEffect transition="in" filter="wipe(left)">
                                      <p:cBhvr>
                                        <p:cTn id="27" dur="500"/>
                                        <p:tgtEl>
                                          <p:spTgt spid="4397"/>
                                        </p:tgtEl>
                                      </p:cBhvr>
                                    </p:animEffect>
                                  </p:childTnLst>
                                  <p:subTnLst>
                                    <p:audio>
                                      <p:cMediaNode>
                                        <p:cTn display="0" masterRel="sameClick">
                                          <p:stCondLst>
                                            <p:cond evt="begin" delay="0">
                                              <p:tn val="25"/>
                                            </p:cond>
                                          </p:stCondLst>
                                          <p:endCondLst>
                                            <p:cond evt="onStopAudio" delay="0">
                                              <p:tgtEl>
                                                <p:sldTgt/>
                                              </p:tgtEl>
                                            </p:cond>
                                          </p:endCondLst>
                                        </p:cTn>
                                        <p:tgtEl>
                                          <p:sndTgt r:embed="rId6" name="428.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7" grpId="0" animBg="1"/>
      <p:bldP spid="4395" grpId="0" animBg="1"/>
      <p:bldP spid="4397" grpId="0"/>
    </p:bldLst>
  </p:timing>
</p:sld>
</file>

<file path=ppt/slides/slide6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00" name="矩形"/>
          <p:cNvSpPr>
            <a:spLocks/>
          </p:cNvSpPr>
          <p:nvPr/>
        </p:nvSpPr>
        <p:spPr>
          <a:xfrm rot="0">
            <a:off x="968375" y="457200"/>
            <a:ext cx="6622055" cy="522225"/>
          </a:xfrm>
          <a:prstGeom prst="rect"/>
          <a:noFill/>
          <a:ln w="38100" cmpd="sng" cap="flat">
            <a:noFill/>
            <a:prstDash val="solid"/>
            <a:miter/>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用</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2</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片</a:t>
            </a:r>
            <a:r>
              <a:rPr lang="en-US" altLang="zh-CN" sz="2800" b="1" i="0" u="none" strike="noStrike" kern="1200" cap="none" spc="0" baseline="0">
                <a:solidFill>
                  <a:srgbClr val="0033CC"/>
                </a:solidFill>
                <a:latin typeface="Times New Roman" pitchFamily="0" charset="0"/>
                <a:ea typeface="宋体" pitchFamily="0" charset="0"/>
                <a:cs typeface="宋体" pitchFamily="0" charset="0"/>
              </a:rPr>
              <a:t>CT74LS153</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多路选择器选择</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8</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路信号</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aphicFrame>
        <p:nvGraphicFramePr>
          <p:cNvPr id="4401" name="对象"/>
          <p:cNvGraphicFramePr>
            <a:graphicFrameLocks noChangeAspect="1"/>
          </p:cNvGraphicFramePr>
          <p:nvPr/>
        </p:nvGraphicFramePr>
        <p:xfrm>
          <a:off x="1044575" y="4572000"/>
          <a:ext cx="4267200" cy="533400"/>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4401" name="对象"/>
                      <p:cNvPicPr>
                        <a:picLocks noChangeAspect="1"/>
                      </p:cNvPicPr>
                      <p:nvPr/>
                    </p:nvPicPr>
                    <p:blipFill>
                      <a:blip r:embed="rId2" cstate="print"/>
                      <a:stretch>
                        <a:fillRect/>
                      </a:stretch>
                    </p:blipFill>
                    <p:spPr>
                      <a:xfrm rot="0">
                        <a:off x="1044575" y="4572000"/>
                        <a:ext cx="4267200" cy="533400"/>
                      </a:xfrm>
                      <a:prstGeom prst="rect"/>
                      <a:noFill/>
                      <a:ln w="9525" cmpd="sng" cap="flat">
                        <a:noFill/>
                        <a:prstDash val="solid"/>
                        <a:miter/>
                      </a:ln>
                    </p:spPr>
                  </p:pic>
                </p:oleObj>
              </mc:Fallback>
            </mc:AlternateContent>
          </a:graphicData>
        </a:graphic>
      </p:graphicFrame>
      <p:graphicFrame>
        <p:nvGraphicFramePr>
          <p:cNvPr id="4402" name="对象"/>
          <p:cNvGraphicFramePr>
            <a:graphicFrameLocks noChangeAspect="1"/>
          </p:cNvGraphicFramePr>
          <p:nvPr/>
        </p:nvGraphicFramePr>
        <p:xfrm>
          <a:off x="1120775" y="5181599"/>
          <a:ext cx="4162425" cy="504824"/>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4402" name="对象"/>
                      <p:cNvPicPr>
                        <a:picLocks noChangeAspect="1"/>
                      </p:cNvPicPr>
                      <p:nvPr/>
                    </p:nvPicPr>
                    <p:blipFill>
                      <a:blip r:embed="rId4" cstate="print"/>
                      <a:stretch>
                        <a:fillRect/>
                      </a:stretch>
                    </p:blipFill>
                    <p:spPr>
                      <a:xfrm rot="0">
                        <a:off x="1120775" y="5181599"/>
                        <a:ext cx="4162425" cy="504824"/>
                      </a:xfrm>
                      <a:prstGeom prst="rect"/>
                      <a:noFill/>
                      <a:ln w="9525" cmpd="sng" cap="flat">
                        <a:noFill/>
                        <a:prstDash val="solid"/>
                        <a:miter/>
                      </a:ln>
                    </p:spPr>
                  </p:pic>
                </p:oleObj>
              </mc:Fallback>
            </mc:AlternateContent>
          </a:graphicData>
        </a:graphic>
      </p:graphicFrame>
      <p:sp>
        <p:nvSpPr>
          <p:cNvPr id="4403" name="矩形"/>
          <p:cNvSpPr>
            <a:spLocks/>
          </p:cNvSpPr>
          <p:nvPr/>
        </p:nvSpPr>
        <p:spPr>
          <a:xfrm rot="0">
            <a:off x="892175" y="5715000"/>
            <a:ext cx="7063262" cy="522225"/>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zh-CN" altLang="en-US" sz="2800" b="1" i="0" u="none" strike="noStrike" kern="1200" cap="none" spc="0" baseline="0">
                <a:solidFill>
                  <a:srgbClr val="000099"/>
                </a:solidFill>
                <a:latin typeface="Times New Roman" pitchFamily="0" charset="0"/>
                <a:ea typeface="宋体" pitchFamily="0" charset="0"/>
                <a:cs typeface="宋体" pitchFamily="0" charset="0"/>
              </a:rPr>
              <a:t>若</a:t>
            </a:r>
            <a:r>
              <a:rPr lang="en-US" altLang="zh-CN" sz="2800" b="1" i="1" u="none" strike="noStrike" kern="1200" cap="none" spc="0" baseline="0">
                <a:solidFill>
                  <a:srgbClr val="CC0000"/>
                </a:solidFill>
                <a:latin typeface="Times New Roman" pitchFamily="0" charset="0"/>
                <a:ea typeface="宋体" pitchFamily="0" charset="0"/>
                <a:cs typeface="宋体" pitchFamily="0" charset="0"/>
              </a:rPr>
              <a:t>A</a:t>
            </a:r>
            <a:r>
              <a:rPr lang="en-US" altLang="zh-CN" sz="2800" b="1" i="0" u="none" strike="noStrike" kern="1200" cap="none" spc="0" baseline="-25000">
                <a:solidFill>
                  <a:srgbClr val="CC0000"/>
                </a:solidFill>
                <a:latin typeface="Times New Roman" pitchFamily="0" charset="0"/>
                <a:ea typeface="宋体" pitchFamily="0" charset="0"/>
                <a:cs typeface="宋体" pitchFamily="0" charset="0"/>
              </a:rPr>
              <a:t>2</a:t>
            </a:r>
            <a:r>
              <a:rPr lang="en-US" altLang="zh-CN" sz="2800" b="1" i="1" u="none" strike="noStrike" kern="1200" cap="none" spc="0" baseline="0">
                <a:solidFill>
                  <a:srgbClr val="CC0000"/>
                </a:solidFill>
                <a:latin typeface="Times New Roman" pitchFamily="0" charset="0"/>
                <a:ea typeface="宋体" pitchFamily="0" charset="0"/>
                <a:cs typeface="宋体" pitchFamily="0" charset="0"/>
              </a:rPr>
              <a:t>A</a:t>
            </a:r>
            <a:r>
              <a:rPr lang="en-US" altLang="zh-CN" sz="2800" b="1" i="0" u="none" strike="noStrike" kern="1200" cap="none" spc="0" baseline="-25000">
                <a:solidFill>
                  <a:srgbClr val="CC0000"/>
                </a:solidFill>
                <a:latin typeface="Times New Roman" pitchFamily="0" charset="0"/>
                <a:ea typeface="宋体" pitchFamily="0" charset="0"/>
                <a:cs typeface="宋体" pitchFamily="0" charset="0"/>
              </a:rPr>
              <a:t>1</a:t>
            </a:r>
            <a:r>
              <a:rPr lang="en-US" altLang="zh-CN" sz="2800" b="1" i="1" u="none" strike="noStrike" kern="1200" cap="none" spc="0" baseline="0">
                <a:solidFill>
                  <a:srgbClr val="CC0000"/>
                </a:solidFill>
                <a:latin typeface="Times New Roman" pitchFamily="0" charset="0"/>
                <a:ea typeface="宋体" pitchFamily="0" charset="0"/>
                <a:cs typeface="宋体" pitchFamily="0" charset="0"/>
              </a:rPr>
              <a:t>A</a:t>
            </a:r>
            <a:r>
              <a:rPr lang="en-US" altLang="zh-CN" sz="2800" b="1" i="0" u="none" strike="noStrike" kern="1200" cap="none" spc="0" baseline="-25000">
                <a:solidFill>
                  <a:srgbClr val="CC0000"/>
                </a:solidFill>
                <a:latin typeface="Times New Roman" pitchFamily="0" charset="0"/>
                <a:ea typeface="宋体" pitchFamily="0" charset="0"/>
                <a:cs typeface="宋体" pitchFamily="0" charset="0"/>
              </a:rPr>
              <a:t>0</a:t>
            </a:r>
            <a:r>
              <a:rPr lang="en-US" altLang="zh-CN" sz="2800" b="1" i="0" u="none" strike="noStrike" kern="1200" cap="none" spc="0" baseline="0">
                <a:solidFill>
                  <a:srgbClr val="CC0000"/>
                </a:solidFill>
                <a:latin typeface="Times New Roman" pitchFamily="0" charset="0"/>
                <a:ea typeface="宋体" pitchFamily="0" charset="0"/>
                <a:cs typeface="宋体" pitchFamily="0" charset="0"/>
              </a:rPr>
              <a:t>=010</a:t>
            </a:r>
            <a:r>
              <a:rPr lang="en-US" altLang="zh-CN" sz="2800" b="1" i="0" u="none" strike="noStrike" kern="1200" cap="none" spc="0" baseline="0">
                <a:solidFill>
                  <a:srgbClr val="000099"/>
                </a:solidFill>
                <a:latin typeface="Times New Roman" pitchFamily="0" charset="0"/>
                <a:ea typeface="宋体" pitchFamily="0" charset="0"/>
                <a:cs typeface="宋体" pitchFamily="0" charset="0"/>
              </a:rPr>
              <a:t>,  </a:t>
            </a:r>
            <a:r>
              <a:rPr lang="zh-CN" altLang="en-US" sz="2800" b="1" i="0" u="none" strike="noStrike" kern="1200" cap="none" spc="0" baseline="0">
                <a:solidFill>
                  <a:srgbClr val="000099"/>
                </a:solidFill>
                <a:latin typeface="Times New Roman" pitchFamily="0" charset="0"/>
                <a:ea typeface="宋体" pitchFamily="0" charset="0"/>
                <a:cs typeface="宋体" pitchFamily="0" charset="0"/>
              </a:rPr>
              <a:t>输出选中</a:t>
            </a:r>
            <a:r>
              <a:rPr lang="en-US" altLang="zh-CN" sz="2800" b="1" i="0" u="none" strike="noStrike" kern="1200" cap="none" spc="0" baseline="0">
                <a:solidFill>
                  <a:srgbClr val="CC0000"/>
                </a:solidFill>
                <a:latin typeface="Times New Roman" pitchFamily="0" charset="0"/>
                <a:ea typeface="宋体" pitchFamily="0" charset="0"/>
                <a:cs typeface="宋体" pitchFamily="0" charset="0"/>
              </a:rPr>
              <a:t>1</a:t>
            </a:r>
            <a:r>
              <a:rPr lang="en-US" altLang="zh-CN" sz="2800" b="1" i="1" u="none" strike="noStrike" kern="1200" cap="none" spc="0" baseline="0">
                <a:solidFill>
                  <a:srgbClr val="CC0000"/>
                </a:solidFill>
                <a:latin typeface="Times New Roman" pitchFamily="0" charset="0"/>
                <a:ea typeface="宋体" pitchFamily="0" charset="0"/>
                <a:cs typeface="宋体" pitchFamily="0" charset="0"/>
              </a:rPr>
              <a:t>D</a:t>
            </a:r>
            <a:r>
              <a:rPr lang="en-US" altLang="zh-CN" sz="2800" b="1" i="0" u="none" strike="noStrike" kern="1200" cap="none" spc="0" baseline="-25000">
                <a:solidFill>
                  <a:srgbClr val="CC0000"/>
                </a:solidFill>
                <a:latin typeface="Times New Roman" pitchFamily="0" charset="0"/>
                <a:ea typeface="宋体" pitchFamily="0" charset="0"/>
                <a:cs typeface="宋体" pitchFamily="0" charset="0"/>
              </a:rPr>
              <a:t>2</a:t>
            </a:r>
            <a:r>
              <a:rPr lang="zh-CN" altLang="en-US" sz="2800" b="1" i="0" u="none" strike="noStrike" kern="1200" cap="none" spc="0" baseline="0">
                <a:solidFill>
                  <a:srgbClr val="000099"/>
                </a:solidFill>
                <a:latin typeface="Times New Roman" pitchFamily="0" charset="0"/>
                <a:ea typeface="宋体" pitchFamily="0" charset="0"/>
                <a:cs typeface="宋体" pitchFamily="0" charset="0"/>
              </a:rPr>
              <a:t>路的数据信号。</a:t>
            </a:r>
            <a:endParaRPr lang="zh-CN" altLang="en-US" sz="2800" b="1" i="0" u="none" strike="noStrike" kern="1200" cap="none" spc="0" baseline="0">
              <a:solidFill>
                <a:srgbClr val="000099"/>
              </a:solidFill>
              <a:latin typeface="Times New Roman" pitchFamily="0" charset="0"/>
              <a:ea typeface="宋体" pitchFamily="0" charset="0"/>
              <a:cs typeface="宋体" pitchFamily="0" charset="0"/>
            </a:endParaRPr>
          </a:p>
        </p:txBody>
      </p:sp>
      <p:sp>
        <p:nvSpPr>
          <p:cNvPr id="4404" name="直线"/>
          <p:cNvSpPr>
            <a:spLocks/>
          </p:cNvSpPr>
          <p:nvPr/>
        </p:nvSpPr>
        <p:spPr>
          <a:xfrm rot="0">
            <a:off x="1958975" y="1143000"/>
            <a:ext cx="0" cy="1752600"/>
          </a:xfrm>
          <a:prstGeom prst="line"/>
          <a:noFill/>
          <a:ln w="28575" cmpd="sng" cap="flat">
            <a:solidFill>
              <a:srgbClr val="000099"/>
            </a:solidFill>
            <a:prstDash val="solid"/>
            <a:round/>
          </a:ln>
        </p:spPr>
      </p:sp>
      <p:sp>
        <p:nvSpPr>
          <p:cNvPr id="4405" name="直线"/>
          <p:cNvSpPr>
            <a:spLocks/>
          </p:cNvSpPr>
          <p:nvPr/>
        </p:nvSpPr>
        <p:spPr>
          <a:xfrm rot="0">
            <a:off x="1958975" y="1143000"/>
            <a:ext cx="1371600" cy="0"/>
          </a:xfrm>
          <a:prstGeom prst="line"/>
          <a:noFill/>
          <a:ln w="28575" cmpd="sng" cap="flat">
            <a:solidFill>
              <a:srgbClr val="000099"/>
            </a:solidFill>
            <a:prstDash val="solid"/>
            <a:round/>
          </a:ln>
        </p:spPr>
      </p:sp>
      <p:grpSp>
        <p:nvGrpSpPr>
          <p:cNvPr id="4510" name="组合"/>
          <p:cNvGrpSpPr>
            <a:grpSpLocks/>
          </p:cNvGrpSpPr>
          <p:nvPr/>
        </p:nvGrpSpPr>
        <p:grpSpPr>
          <a:xfrm>
            <a:off x="2568575" y="1143000"/>
            <a:ext cx="4267199" cy="2891789"/>
            <a:chOff x="2568575" y="1143000"/>
            <a:chExt cx="4267199" cy="2891789"/>
          </a:xfrm>
        </p:grpSpPr>
        <p:sp>
          <p:nvSpPr>
            <p:cNvPr id="4406" name="矩形"/>
            <p:cNvSpPr>
              <a:spLocks/>
            </p:cNvSpPr>
            <p:nvPr/>
          </p:nvSpPr>
          <p:spPr>
            <a:xfrm rot="0">
              <a:off x="2568575" y="1828800"/>
              <a:ext cx="3810000" cy="1524000"/>
            </a:xfrm>
            <a:prstGeom prst="rect"/>
            <a:noFill/>
            <a:ln w="28575" cmpd="sng" cap="flat">
              <a:solidFill>
                <a:srgbClr val="000000"/>
              </a:solidFill>
              <a:prstDash val="solid"/>
              <a:miter/>
            </a:ln>
          </p:spPr>
        </p:sp>
        <p:sp>
          <p:nvSpPr>
            <p:cNvPr id="4407" name="矩形"/>
            <p:cNvSpPr>
              <a:spLocks/>
            </p:cNvSpPr>
            <p:nvPr/>
          </p:nvSpPr>
          <p:spPr>
            <a:xfrm rot="0">
              <a:off x="3482975" y="2057400"/>
              <a:ext cx="2001836"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CT74LS153</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408" name="矩形"/>
            <p:cNvSpPr>
              <a:spLocks/>
            </p:cNvSpPr>
            <p:nvPr/>
          </p:nvSpPr>
          <p:spPr>
            <a:xfrm rot="0">
              <a:off x="3711575" y="2514600"/>
              <a:ext cx="1493764"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双</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4</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选</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409" name="矩形"/>
            <p:cNvSpPr>
              <a:spLocks/>
            </p:cNvSpPr>
            <p:nvPr/>
          </p:nvSpPr>
          <p:spPr>
            <a:xfrm rot="0">
              <a:off x="3940174" y="1143000"/>
              <a:ext cx="544634" cy="35813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3</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410" name="矩形"/>
            <p:cNvSpPr>
              <a:spLocks/>
            </p:cNvSpPr>
            <p:nvPr/>
          </p:nvSpPr>
          <p:spPr>
            <a:xfrm rot="0">
              <a:off x="4397375" y="1143000"/>
              <a:ext cx="544634" cy="35813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2</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411" name="矩形"/>
            <p:cNvSpPr>
              <a:spLocks/>
            </p:cNvSpPr>
            <p:nvPr/>
          </p:nvSpPr>
          <p:spPr>
            <a:xfrm rot="0">
              <a:off x="4854575" y="1143000"/>
              <a:ext cx="685799" cy="35813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412" name="矩形"/>
            <p:cNvSpPr>
              <a:spLocks/>
            </p:cNvSpPr>
            <p:nvPr/>
          </p:nvSpPr>
          <p:spPr>
            <a:xfrm rot="0">
              <a:off x="5311775" y="1143000"/>
              <a:ext cx="685800" cy="35813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413" name="矩形"/>
            <p:cNvSpPr>
              <a:spLocks/>
            </p:cNvSpPr>
            <p:nvPr/>
          </p:nvSpPr>
          <p:spPr>
            <a:xfrm rot="0">
              <a:off x="5768975" y="1143000"/>
              <a:ext cx="508660" cy="35813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2</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W</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414" name="矩形"/>
            <p:cNvSpPr>
              <a:spLocks/>
            </p:cNvSpPr>
            <p:nvPr/>
          </p:nvSpPr>
          <p:spPr>
            <a:xfrm rot="0">
              <a:off x="3527425" y="1143000"/>
              <a:ext cx="418268" cy="35813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A</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415" name="矩形"/>
            <p:cNvSpPr>
              <a:spLocks/>
            </p:cNvSpPr>
            <p:nvPr/>
          </p:nvSpPr>
          <p:spPr>
            <a:xfrm rot="0">
              <a:off x="3101975" y="1143000"/>
              <a:ext cx="512985" cy="45339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2</a:t>
              </a:r>
              <a:r>
                <a:rPr lang="en-US" altLang="zh-CN" sz="2400" b="1" i="1" u="none" strike="noStrike" kern="1200" cap="none" spc="0" baseline="0">
                  <a:solidFill>
                    <a:schemeClr val="tx1"/>
                  </a:solidFill>
                  <a:latin typeface="Times New Roman" pitchFamily="0" charset="0"/>
                  <a:ea typeface="宋体" pitchFamily="0" charset="0"/>
                  <a:cs typeface="宋体" pitchFamily="0" charset="0"/>
                </a:rPr>
                <a:t>S</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416" name="直线"/>
            <p:cNvSpPr>
              <a:spLocks/>
            </p:cNvSpPr>
            <p:nvPr/>
          </p:nvSpPr>
          <p:spPr>
            <a:xfrm rot="0">
              <a:off x="3406775" y="1208087"/>
              <a:ext cx="152400" cy="0"/>
            </a:xfrm>
            <a:prstGeom prst="line"/>
            <a:noFill/>
            <a:ln w="28575" cmpd="sng" cap="flat">
              <a:solidFill>
                <a:srgbClr val="0066CC"/>
              </a:solidFill>
              <a:prstDash val="solid"/>
              <a:round/>
            </a:ln>
          </p:spPr>
        </p:sp>
        <p:sp>
          <p:nvSpPr>
            <p:cNvPr id="4417" name="矩形"/>
            <p:cNvSpPr>
              <a:spLocks/>
            </p:cNvSpPr>
            <p:nvPr/>
          </p:nvSpPr>
          <p:spPr>
            <a:xfrm rot="0">
              <a:off x="2568575" y="1143000"/>
              <a:ext cx="762000" cy="35813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U</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CC</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grpSp>
          <p:nvGrpSpPr>
            <p:cNvPr id="4421" name="组合"/>
            <p:cNvGrpSpPr>
              <a:grpSpLocks/>
            </p:cNvGrpSpPr>
            <p:nvPr/>
          </p:nvGrpSpPr>
          <p:grpSpPr>
            <a:xfrm>
              <a:off x="3217862" y="1600200"/>
              <a:ext cx="269875" cy="228598"/>
              <a:chOff x="3217862" y="1600200"/>
              <a:chExt cx="269875" cy="228598"/>
            </a:xfrm>
          </p:grpSpPr>
          <p:sp>
            <p:nvSpPr>
              <p:cNvPr id="4418" name="直线"/>
              <p:cNvSpPr>
                <a:spLocks/>
              </p:cNvSpPr>
              <p:nvPr/>
            </p:nvSpPr>
            <p:spPr>
              <a:xfrm rot="0">
                <a:off x="3217862" y="1600200"/>
                <a:ext cx="0" cy="228598"/>
              </a:xfrm>
              <a:prstGeom prst="line"/>
              <a:noFill/>
              <a:ln w="28575" cmpd="sng" cap="flat">
                <a:solidFill>
                  <a:srgbClr val="000000"/>
                </a:solidFill>
                <a:prstDash val="solid"/>
                <a:round/>
              </a:ln>
            </p:spPr>
          </p:sp>
          <p:sp>
            <p:nvSpPr>
              <p:cNvPr id="4419" name="直线"/>
              <p:cNvSpPr>
                <a:spLocks/>
              </p:cNvSpPr>
              <p:nvPr/>
            </p:nvSpPr>
            <p:spPr>
              <a:xfrm rot="0">
                <a:off x="3217862" y="1600200"/>
                <a:ext cx="269875" cy="0"/>
              </a:xfrm>
              <a:prstGeom prst="line"/>
              <a:noFill/>
              <a:ln w="28575" cmpd="sng" cap="flat">
                <a:solidFill>
                  <a:srgbClr val="000000"/>
                </a:solidFill>
                <a:prstDash val="solid"/>
                <a:round/>
              </a:ln>
            </p:spPr>
          </p:sp>
          <p:sp>
            <p:nvSpPr>
              <p:cNvPr id="4420" name="直线"/>
              <p:cNvSpPr>
                <a:spLocks/>
              </p:cNvSpPr>
              <p:nvPr/>
            </p:nvSpPr>
            <p:spPr>
              <a:xfrm rot="0">
                <a:off x="3487738" y="1600200"/>
                <a:ext cx="0" cy="228598"/>
              </a:xfrm>
              <a:prstGeom prst="line"/>
              <a:noFill/>
              <a:ln w="28575" cmpd="sng" cap="flat">
                <a:solidFill>
                  <a:srgbClr val="000000"/>
                </a:solidFill>
                <a:prstDash val="solid"/>
                <a:round/>
              </a:ln>
            </p:spPr>
          </p:sp>
        </p:grpSp>
        <p:sp>
          <p:nvSpPr>
            <p:cNvPr id="4422" name="矩形"/>
            <p:cNvSpPr>
              <a:spLocks/>
            </p:cNvSpPr>
            <p:nvPr/>
          </p:nvSpPr>
          <p:spPr>
            <a:xfrm rot="0">
              <a:off x="3101975" y="1524000"/>
              <a:ext cx="445388" cy="41624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15</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426" name="组合"/>
            <p:cNvGrpSpPr>
              <a:grpSpLocks/>
            </p:cNvGrpSpPr>
            <p:nvPr/>
          </p:nvGrpSpPr>
          <p:grpSpPr>
            <a:xfrm>
              <a:off x="3675063" y="1600200"/>
              <a:ext cx="269875" cy="228598"/>
              <a:chOff x="3675063" y="1600200"/>
              <a:chExt cx="269875" cy="228598"/>
            </a:xfrm>
          </p:grpSpPr>
          <p:sp>
            <p:nvSpPr>
              <p:cNvPr id="4423" name="直线"/>
              <p:cNvSpPr>
                <a:spLocks/>
              </p:cNvSpPr>
              <p:nvPr/>
            </p:nvSpPr>
            <p:spPr>
              <a:xfrm rot="0">
                <a:off x="3675063" y="1600200"/>
                <a:ext cx="0" cy="228598"/>
              </a:xfrm>
              <a:prstGeom prst="line"/>
              <a:noFill/>
              <a:ln w="28575" cmpd="sng" cap="flat">
                <a:solidFill>
                  <a:srgbClr val="000000"/>
                </a:solidFill>
                <a:prstDash val="solid"/>
                <a:round/>
              </a:ln>
            </p:spPr>
          </p:sp>
          <p:sp>
            <p:nvSpPr>
              <p:cNvPr id="4424" name="直线"/>
              <p:cNvSpPr>
                <a:spLocks/>
              </p:cNvSpPr>
              <p:nvPr/>
            </p:nvSpPr>
            <p:spPr>
              <a:xfrm rot="0">
                <a:off x="3675063" y="1600200"/>
                <a:ext cx="269875" cy="0"/>
              </a:xfrm>
              <a:prstGeom prst="line"/>
              <a:noFill/>
              <a:ln w="28575" cmpd="sng" cap="flat">
                <a:solidFill>
                  <a:srgbClr val="000000"/>
                </a:solidFill>
                <a:prstDash val="solid"/>
                <a:round/>
              </a:ln>
            </p:spPr>
          </p:sp>
          <p:sp>
            <p:nvSpPr>
              <p:cNvPr id="4425" name="直线"/>
              <p:cNvSpPr>
                <a:spLocks/>
              </p:cNvSpPr>
              <p:nvPr/>
            </p:nvSpPr>
            <p:spPr>
              <a:xfrm rot="0">
                <a:off x="3944937" y="1600200"/>
                <a:ext cx="0" cy="228598"/>
              </a:xfrm>
              <a:prstGeom prst="line"/>
              <a:noFill/>
              <a:ln w="28575" cmpd="sng" cap="flat">
                <a:solidFill>
                  <a:srgbClr val="000000"/>
                </a:solidFill>
                <a:prstDash val="solid"/>
                <a:round/>
              </a:ln>
            </p:spPr>
          </p:sp>
        </p:grpSp>
        <p:sp>
          <p:nvSpPr>
            <p:cNvPr id="4427" name="矩形"/>
            <p:cNvSpPr>
              <a:spLocks/>
            </p:cNvSpPr>
            <p:nvPr/>
          </p:nvSpPr>
          <p:spPr>
            <a:xfrm rot="0">
              <a:off x="3559175" y="1524000"/>
              <a:ext cx="445388" cy="41624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14</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431" name="组合"/>
            <p:cNvGrpSpPr>
              <a:grpSpLocks/>
            </p:cNvGrpSpPr>
            <p:nvPr/>
          </p:nvGrpSpPr>
          <p:grpSpPr>
            <a:xfrm>
              <a:off x="4132262" y="1600200"/>
              <a:ext cx="269875" cy="228598"/>
              <a:chOff x="4132262" y="1600200"/>
              <a:chExt cx="269875" cy="228598"/>
            </a:xfrm>
          </p:grpSpPr>
          <p:sp>
            <p:nvSpPr>
              <p:cNvPr id="4428" name="直线"/>
              <p:cNvSpPr>
                <a:spLocks/>
              </p:cNvSpPr>
              <p:nvPr/>
            </p:nvSpPr>
            <p:spPr>
              <a:xfrm rot="0">
                <a:off x="4132262" y="1600200"/>
                <a:ext cx="0" cy="228598"/>
              </a:xfrm>
              <a:prstGeom prst="line"/>
              <a:noFill/>
              <a:ln w="28575" cmpd="sng" cap="flat">
                <a:solidFill>
                  <a:srgbClr val="000000"/>
                </a:solidFill>
                <a:prstDash val="solid"/>
                <a:round/>
              </a:ln>
            </p:spPr>
          </p:sp>
          <p:sp>
            <p:nvSpPr>
              <p:cNvPr id="4429" name="直线"/>
              <p:cNvSpPr>
                <a:spLocks/>
              </p:cNvSpPr>
              <p:nvPr/>
            </p:nvSpPr>
            <p:spPr>
              <a:xfrm rot="0">
                <a:off x="4132262" y="1600200"/>
                <a:ext cx="269875" cy="0"/>
              </a:xfrm>
              <a:prstGeom prst="line"/>
              <a:noFill/>
              <a:ln w="28575" cmpd="sng" cap="flat">
                <a:solidFill>
                  <a:srgbClr val="000000"/>
                </a:solidFill>
                <a:prstDash val="solid"/>
                <a:round/>
              </a:ln>
            </p:spPr>
          </p:sp>
          <p:sp>
            <p:nvSpPr>
              <p:cNvPr id="4430" name="直线"/>
              <p:cNvSpPr>
                <a:spLocks/>
              </p:cNvSpPr>
              <p:nvPr/>
            </p:nvSpPr>
            <p:spPr>
              <a:xfrm rot="0">
                <a:off x="4402138" y="1600200"/>
                <a:ext cx="0" cy="228598"/>
              </a:xfrm>
              <a:prstGeom prst="line"/>
              <a:noFill/>
              <a:ln w="28575" cmpd="sng" cap="flat">
                <a:solidFill>
                  <a:srgbClr val="000000"/>
                </a:solidFill>
                <a:prstDash val="solid"/>
                <a:round/>
              </a:ln>
            </p:spPr>
          </p:sp>
        </p:grpSp>
        <p:sp>
          <p:nvSpPr>
            <p:cNvPr id="4432" name="矩形"/>
            <p:cNvSpPr>
              <a:spLocks/>
            </p:cNvSpPr>
            <p:nvPr/>
          </p:nvSpPr>
          <p:spPr>
            <a:xfrm rot="0">
              <a:off x="4016374" y="1524000"/>
              <a:ext cx="445387" cy="41624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13</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436" name="组合"/>
            <p:cNvGrpSpPr>
              <a:grpSpLocks/>
            </p:cNvGrpSpPr>
            <p:nvPr/>
          </p:nvGrpSpPr>
          <p:grpSpPr>
            <a:xfrm>
              <a:off x="4589463" y="1600200"/>
              <a:ext cx="269875" cy="228598"/>
              <a:chOff x="4589463" y="1600200"/>
              <a:chExt cx="269875" cy="228598"/>
            </a:xfrm>
          </p:grpSpPr>
          <p:sp>
            <p:nvSpPr>
              <p:cNvPr id="4433" name="直线"/>
              <p:cNvSpPr>
                <a:spLocks/>
              </p:cNvSpPr>
              <p:nvPr/>
            </p:nvSpPr>
            <p:spPr>
              <a:xfrm rot="0">
                <a:off x="4589463" y="1600200"/>
                <a:ext cx="0" cy="228598"/>
              </a:xfrm>
              <a:prstGeom prst="line"/>
              <a:noFill/>
              <a:ln w="28575" cmpd="sng" cap="flat">
                <a:solidFill>
                  <a:srgbClr val="000000"/>
                </a:solidFill>
                <a:prstDash val="solid"/>
                <a:round/>
              </a:ln>
            </p:spPr>
          </p:sp>
          <p:sp>
            <p:nvSpPr>
              <p:cNvPr id="4434" name="直线"/>
              <p:cNvSpPr>
                <a:spLocks/>
              </p:cNvSpPr>
              <p:nvPr/>
            </p:nvSpPr>
            <p:spPr>
              <a:xfrm rot="0">
                <a:off x="4589463" y="1600200"/>
                <a:ext cx="269875" cy="0"/>
              </a:xfrm>
              <a:prstGeom prst="line"/>
              <a:noFill/>
              <a:ln w="28575" cmpd="sng" cap="flat">
                <a:solidFill>
                  <a:srgbClr val="000000"/>
                </a:solidFill>
                <a:prstDash val="solid"/>
                <a:round/>
              </a:ln>
            </p:spPr>
          </p:sp>
          <p:sp>
            <p:nvSpPr>
              <p:cNvPr id="4435" name="直线"/>
              <p:cNvSpPr>
                <a:spLocks/>
              </p:cNvSpPr>
              <p:nvPr/>
            </p:nvSpPr>
            <p:spPr>
              <a:xfrm rot="0">
                <a:off x="4859338" y="1600200"/>
                <a:ext cx="0" cy="228598"/>
              </a:xfrm>
              <a:prstGeom prst="line"/>
              <a:noFill/>
              <a:ln w="28575" cmpd="sng" cap="flat">
                <a:solidFill>
                  <a:srgbClr val="000000"/>
                </a:solidFill>
                <a:prstDash val="solid"/>
                <a:round/>
              </a:ln>
            </p:spPr>
          </p:sp>
        </p:grpSp>
        <p:sp>
          <p:nvSpPr>
            <p:cNvPr id="4437" name="矩形"/>
            <p:cNvSpPr>
              <a:spLocks/>
            </p:cNvSpPr>
            <p:nvPr/>
          </p:nvSpPr>
          <p:spPr>
            <a:xfrm rot="0">
              <a:off x="4473574" y="1524000"/>
              <a:ext cx="445389" cy="41624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12</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441" name="组合"/>
            <p:cNvGrpSpPr>
              <a:grpSpLocks/>
            </p:cNvGrpSpPr>
            <p:nvPr/>
          </p:nvGrpSpPr>
          <p:grpSpPr>
            <a:xfrm>
              <a:off x="5046661" y="1600200"/>
              <a:ext cx="269875" cy="228598"/>
              <a:chOff x="5046661" y="1600200"/>
              <a:chExt cx="269875" cy="228598"/>
            </a:xfrm>
          </p:grpSpPr>
          <p:sp>
            <p:nvSpPr>
              <p:cNvPr id="4438" name="直线"/>
              <p:cNvSpPr>
                <a:spLocks/>
              </p:cNvSpPr>
              <p:nvPr/>
            </p:nvSpPr>
            <p:spPr>
              <a:xfrm rot="0">
                <a:off x="5046661" y="1600200"/>
                <a:ext cx="0" cy="228598"/>
              </a:xfrm>
              <a:prstGeom prst="line"/>
              <a:noFill/>
              <a:ln w="28575" cmpd="sng" cap="flat">
                <a:solidFill>
                  <a:srgbClr val="000000"/>
                </a:solidFill>
                <a:prstDash val="solid"/>
                <a:round/>
              </a:ln>
            </p:spPr>
          </p:sp>
          <p:sp>
            <p:nvSpPr>
              <p:cNvPr id="4439" name="直线"/>
              <p:cNvSpPr>
                <a:spLocks/>
              </p:cNvSpPr>
              <p:nvPr/>
            </p:nvSpPr>
            <p:spPr>
              <a:xfrm rot="0">
                <a:off x="5046661" y="1600200"/>
                <a:ext cx="269874" cy="0"/>
              </a:xfrm>
              <a:prstGeom prst="line"/>
              <a:noFill/>
              <a:ln w="28575" cmpd="sng" cap="flat">
                <a:solidFill>
                  <a:srgbClr val="000000"/>
                </a:solidFill>
                <a:prstDash val="solid"/>
                <a:round/>
              </a:ln>
            </p:spPr>
          </p:sp>
          <p:sp>
            <p:nvSpPr>
              <p:cNvPr id="4440" name="直线"/>
              <p:cNvSpPr>
                <a:spLocks/>
              </p:cNvSpPr>
              <p:nvPr/>
            </p:nvSpPr>
            <p:spPr>
              <a:xfrm rot="0">
                <a:off x="5316537" y="1600200"/>
                <a:ext cx="0" cy="228598"/>
              </a:xfrm>
              <a:prstGeom prst="line"/>
              <a:noFill/>
              <a:ln w="28575" cmpd="sng" cap="flat">
                <a:solidFill>
                  <a:srgbClr val="000000"/>
                </a:solidFill>
                <a:prstDash val="solid"/>
                <a:round/>
              </a:ln>
            </p:spPr>
          </p:sp>
        </p:grpSp>
        <p:sp>
          <p:nvSpPr>
            <p:cNvPr id="4442" name="矩形"/>
            <p:cNvSpPr>
              <a:spLocks/>
            </p:cNvSpPr>
            <p:nvPr/>
          </p:nvSpPr>
          <p:spPr>
            <a:xfrm rot="0">
              <a:off x="4930775" y="1524000"/>
              <a:ext cx="445388" cy="41624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11</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446" name="组合"/>
            <p:cNvGrpSpPr>
              <a:grpSpLocks/>
            </p:cNvGrpSpPr>
            <p:nvPr/>
          </p:nvGrpSpPr>
          <p:grpSpPr>
            <a:xfrm>
              <a:off x="5503863" y="1600200"/>
              <a:ext cx="269874" cy="228598"/>
              <a:chOff x="5503863" y="1600200"/>
              <a:chExt cx="269874" cy="228598"/>
            </a:xfrm>
          </p:grpSpPr>
          <p:sp>
            <p:nvSpPr>
              <p:cNvPr id="4443" name="直线"/>
              <p:cNvSpPr>
                <a:spLocks/>
              </p:cNvSpPr>
              <p:nvPr/>
            </p:nvSpPr>
            <p:spPr>
              <a:xfrm rot="0">
                <a:off x="5503863" y="1600200"/>
                <a:ext cx="0" cy="228598"/>
              </a:xfrm>
              <a:prstGeom prst="line"/>
              <a:noFill/>
              <a:ln w="28575" cmpd="sng" cap="flat">
                <a:solidFill>
                  <a:srgbClr val="000000"/>
                </a:solidFill>
                <a:prstDash val="solid"/>
                <a:round/>
              </a:ln>
            </p:spPr>
          </p:sp>
          <p:sp>
            <p:nvSpPr>
              <p:cNvPr id="4444" name="直线"/>
              <p:cNvSpPr>
                <a:spLocks/>
              </p:cNvSpPr>
              <p:nvPr/>
            </p:nvSpPr>
            <p:spPr>
              <a:xfrm rot="0">
                <a:off x="5503863" y="1600200"/>
                <a:ext cx="269874" cy="0"/>
              </a:xfrm>
              <a:prstGeom prst="line"/>
              <a:noFill/>
              <a:ln w="28575" cmpd="sng" cap="flat">
                <a:solidFill>
                  <a:srgbClr val="000000"/>
                </a:solidFill>
                <a:prstDash val="solid"/>
                <a:round/>
              </a:ln>
            </p:spPr>
          </p:sp>
          <p:sp>
            <p:nvSpPr>
              <p:cNvPr id="4445" name="直线"/>
              <p:cNvSpPr>
                <a:spLocks/>
              </p:cNvSpPr>
              <p:nvPr/>
            </p:nvSpPr>
            <p:spPr>
              <a:xfrm rot="0">
                <a:off x="5773737" y="1600200"/>
                <a:ext cx="0" cy="228598"/>
              </a:xfrm>
              <a:prstGeom prst="line"/>
              <a:noFill/>
              <a:ln w="28575" cmpd="sng" cap="flat">
                <a:solidFill>
                  <a:srgbClr val="000000"/>
                </a:solidFill>
                <a:prstDash val="solid"/>
                <a:round/>
              </a:ln>
            </p:spPr>
          </p:sp>
        </p:grpSp>
        <p:sp>
          <p:nvSpPr>
            <p:cNvPr id="4447" name="矩形"/>
            <p:cNvSpPr>
              <a:spLocks/>
            </p:cNvSpPr>
            <p:nvPr/>
          </p:nvSpPr>
          <p:spPr>
            <a:xfrm rot="0">
              <a:off x="5387975" y="1524000"/>
              <a:ext cx="445388" cy="41624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10</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451" name="组合"/>
            <p:cNvGrpSpPr>
              <a:grpSpLocks/>
            </p:cNvGrpSpPr>
            <p:nvPr/>
          </p:nvGrpSpPr>
          <p:grpSpPr>
            <a:xfrm>
              <a:off x="5961061" y="1600200"/>
              <a:ext cx="269875" cy="228598"/>
              <a:chOff x="5961061" y="1600200"/>
              <a:chExt cx="269875" cy="228598"/>
            </a:xfrm>
          </p:grpSpPr>
          <p:sp>
            <p:nvSpPr>
              <p:cNvPr id="4448" name="直线"/>
              <p:cNvSpPr>
                <a:spLocks/>
              </p:cNvSpPr>
              <p:nvPr/>
            </p:nvSpPr>
            <p:spPr>
              <a:xfrm rot="0">
                <a:off x="5961061" y="1600200"/>
                <a:ext cx="0" cy="228598"/>
              </a:xfrm>
              <a:prstGeom prst="line"/>
              <a:noFill/>
              <a:ln w="28575" cmpd="sng" cap="flat">
                <a:solidFill>
                  <a:srgbClr val="000000"/>
                </a:solidFill>
                <a:prstDash val="solid"/>
                <a:round/>
              </a:ln>
            </p:spPr>
          </p:sp>
          <p:sp>
            <p:nvSpPr>
              <p:cNvPr id="4449" name="直线"/>
              <p:cNvSpPr>
                <a:spLocks/>
              </p:cNvSpPr>
              <p:nvPr/>
            </p:nvSpPr>
            <p:spPr>
              <a:xfrm rot="0">
                <a:off x="5961061" y="1600200"/>
                <a:ext cx="269874" cy="0"/>
              </a:xfrm>
              <a:prstGeom prst="line"/>
              <a:noFill/>
              <a:ln w="28575" cmpd="sng" cap="flat">
                <a:solidFill>
                  <a:srgbClr val="000000"/>
                </a:solidFill>
                <a:prstDash val="solid"/>
                <a:round/>
              </a:ln>
            </p:spPr>
          </p:sp>
          <p:sp>
            <p:nvSpPr>
              <p:cNvPr id="4450" name="直线"/>
              <p:cNvSpPr>
                <a:spLocks/>
              </p:cNvSpPr>
              <p:nvPr/>
            </p:nvSpPr>
            <p:spPr>
              <a:xfrm rot="0">
                <a:off x="6230937" y="1600200"/>
                <a:ext cx="0" cy="228598"/>
              </a:xfrm>
              <a:prstGeom prst="line"/>
              <a:noFill/>
              <a:ln w="28575" cmpd="sng" cap="flat">
                <a:solidFill>
                  <a:srgbClr val="000000"/>
                </a:solidFill>
                <a:prstDash val="solid"/>
                <a:round/>
              </a:ln>
            </p:spPr>
          </p:sp>
        </p:grpSp>
        <p:sp>
          <p:nvSpPr>
            <p:cNvPr id="4452" name="矩形"/>
            <p:cNvSpPr>
              <a:spLocks/>
            </p:cNvSpPr>
            <p:nvPr/>
          </p:nvSpPr>
          <p:spPr>
            <a:xfrm rot="0">
              <a:off x="5908675" y="1524000"/>
              <a:ext cx="318896" cy="41624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9</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456" name="组合"/>
            <p:cNvGrpSpPr>
              <a:grpSpLocks/>
            </p:cNvGrpSpPr>
            <p:nvPr/>
          </p:nvGrpSpPr>
          <p:grpSpPr>
            <a:xfrm>
              <a:off x="2760663" y="1600200"/>
              <a:ext cx="269875" cy="228598"/>
              <a:chOff x="2760663" y="1600200"/>
              <a:chExt cx="269875" cy="228598"/>
            </a:xfrm>
          </p:grpSpPr>
          <p:sp>
            <p:nvSpPr>
              <p:cNvPr id="4453" name="直线"/>
              <p:cNvSpPr>
                <a:spLocks/>
              </p:cNvSpPr>
              <p:nvPr/>
            </p:nvSpPr>
            <p:spPr>
              <a:xfrm rot="0">
                <a:off x="2760663" y="1600200"/>
                <a:ext cx="0" cy="228598"/>
              </a:xfrm>
              <a:prstGeom prst="line"/>
              <a:noFill/>
              <a:ln w="28575" cmpd="sng" cap="flat">
                <a:solidFill>
                  <a:srgbClr val="000000"/>
                </a:solidFill>
                <a:prstDash val="solid"/>
                <a:round/>
              </a:ln>
            </p:spPr>
          </p:sp>
          <p:sp>
            <p:nvSpPr>
              <p:cNvPr id="4454" name="直线"/>
              <p:cNvSpPr>
                <a:spLocks/>
              </p:cNvSpPr>
              <p:nvPr/>
            </p:nvSpPr>
            <p:spPr>
              <a:xfrm rot="0">
                <a:off x="2760663" y="1600200"/>
                <a:ext cx="269875" cy="0"/>
              </a:xfrm>
              <a:prstGeom prst="line"/>
              <a:noFill/>
              <a:ln w="28575" cmpd="sng" cap="flat">
                <a:solidFill>
                  <a:srgbClr val="000000"/>
                </a:solidFill>
                <a:prstDash val="solid"/>
                <a:round/>
              </a:ln>
            </p:spPr>
          </p:sp>
          <p:sp>
            <p:nvSpPr>
              <p:cNvPr id="4455" name="直线"/>
              <p:cNvSpPr>
                <a:spLocks/>
              </p:cNvSpPr>
              <p:nvPr/>
            </p:nvSpPr>
            <p:spPr>
              <a:xfrm rot="0">
                <a:off x="3030538" y="1600200"/>
                <a:ext cx="0" cy="228598"/>
              </a:xfrm>
              <a:prstGeom prst="line"/>
              <a:noFill/>
              <a:ln w="28575" cmpd="sng" cap="flat">
                <a:solidFill>
                  <a:srgbClr val="000000"/>
                </a:solidFill>
                <a:prstDash val="solid"/>
                <a:round/>
              </a:ln>
            </p:spPr>
          </p:sp>
        </p:grpSp>
        <p:sp>
          <p:nvSpPr>
            <p:cNvPr id="4457" name="矩形"/>
            <p:cNvSpPr>
              <a:spLocks/>
            </p:cNvSpPr>
            <p:nvPr/>
          </p:nvSpPr>
          <p:spPr>
            <a:xfrm rot="0">
              <a:off x="2644775" y="1524000"/>
              <a:ext cx="445388" cy="41624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16</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4458" name="矩形"/>
            <p:cNvSpPr>
              <a:spLocks/>
            </p:cNvSpPr>
            <p:nvPr/>
          </p:nvSpPr>
          <p:spPr>
            <a:xfrm rot="0">
              <a:off x="2568575" y="3581399"/>
              <a:ext cx="512985" cy="45339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chemeClr val="tx1"/>
                  </a:solidFill>
                  <a:latin typeface="Times New Roman" pitchFamily="0" charset="0"/>
                  <a:ea typeface="宋体" pitchFamily="0" charset="0"/>
                  <a:cs typeface="宋体" pitchFamily="0" charset="0"/>
                </a:rPr>
                <a:t>1</a:t>
              </a:r>
              <a:r>
                <a:rPr lang="en-US" altLang="zh-CN" sz="2400" b="1" i="1" u="none" strike="noStrike" kern="1200" cap="none" spc="0" baseline="0">
                  <a:solidFill>
                    <a:schemeClr val="tx1"/>
                  </a:solidFill>
                  <a:latin typeface="Times New Roman" pitchFamily="0" charset="0"/>
                  <a:ea typeface="宋体" pitchFamily="0" charset="0"/>
                  <a:cs typeface="宋体" pitchFamily="0" charset="0"/>
                </a:rPr>
                <a:t>S</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459" name="直线"/>
            <p:cNvSpPr>
              <a:spLocks/>
            </p:cNvSpPr>
            <p:nvPr/>
          </p:nvSpPr>
          <p:spPr>
            <a:xfrm rot="0">
              <a:off x="2873375" y="3657600"/>
              <a:ext cx="152400" cy="0"/>
            </a:xfrm>
            <a:prstGeom prst="line"/>
            <a:noFill/>
            <a:ln w="28575" cmpd="sng" cap="flat">
              <a:solidFill>
                <a:srgbClr val="000000"/>
              </a:solidFill>
              <a:prstDash val="solid"/>
              <a:round/>
            </a:ln>
          </p:spPr>
        </p:sp>
        <p:sp>
          <p:nvSpPr>
            <p:cNvPr id="4460" name="矩形"/>
            <p:cNvSpPr>
              <a:spLocks/>
            </p:cNvSpPr>
            <p:nvPr/>
          </p:nvSpPr>
          <p:spPr>
            <a:xfrm rot="0">
              <a:off x="3101975" y="3581399"/>
              <a:ext cx="493557" cy="45339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tx1"/>
                  </a:solidFill>
                  <a:latin typeface="Times New Roman" pitchFamily="0" charset="0"/>
                  <a:ea typeface="宋体" pitchFamily="0" charset="0"/>
                  <a:cs typeface="宋体" pitchFamily="0" charset="0"/>
                </a:rPr>
                <a:t>A</a:t>
              </a:r>
              <a:r>
                <a:rPr lang="en-US" altLang="zh-CN" sz="2400" b="1" i="0" u="none" strike="noStrike" kern="1200" cap="none" spc="0" baseline="-25000">
                  <a:solidFill>
                    <a:schemeClr val="tx1"/>
                  </a:solidFill>
                  <a:latin typeface="Times New Roman" pitchFamily="0" charset="0"/>
                  <a:ea typeface="宋体" pitchFamily="0" charset="0"/>
                  <a:cs typeface="宋体" pitchFamily="0" charset="0"/>
                </a:rPr>
                <a:t>1</a:t>
              </a:r>
              <a:endParaRPr lang="zh-CN" altLang="en-US" sz="24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461" name="矩形"/>
            <p:cNvSpPr>
              <a:spLocks/>
            </p:cNvSpPr>
            <p:nvPr/>
          </p:nvSpPr>
          <p:spPr>
            <a:xfrm rot="0">
              <a:off x="3482975" y="3581399"/>
              <a:ext cx="685798"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3</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462" name="矩形"/>
            <p:cNvSpPr>
              <a:spLocks/>
            </p:cNvSpPr>
            <p:nvPr/>
          </p:nvSpPr>
          <p:spPr>
            <a:xfrm rot="0">
              <a:off x="4016374" y="3581399"/>
              <a:ext cx="544634"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2</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463" name="矩形"/>
            <p:cNvSpPr>
              <a:spLocks/>
            </p:cNvSpPr>
            <p:nvPr/>
          </p:nvSpPr>
          <p:spPr>
            <a:xfrm rot="0">
              <a:off x="4473574" y="3581399"/>
              <a:ext cx="685798"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464" name="矩形"/>
            <p:cNvSpPr>
              <a:spLocks/>
            </p:cNvSpPr>
            <p:nvPr/>
          </p:nvSpPr>
          <p:spPr>
            <a:xfrm rot="0">
              <a:off x="4930775" y="3581399"/>
              <a:ext cx="544634"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465" name="矩形"/>
            <p:cNvSpPr>
              <a:spLocks/>
            </p:cNvSpPr>
            <p:nvPr/>
          </p:nvSpPr>
          <p:spPr>
            <a:xfrm rot="0">
              <a:off x="5387975" y="3581399"/>
              <a:ext cx="508660"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W</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466" name="矩形"/>
            <p:cNvSpPr>
              <a:spLocks/>
            </p:cNvSpPr>
            <p:nvPr/>
          </p:nvSpPr>
          <p:spPr>
            <a:xfrm rot="0">
              <a:off x="5845174" y="3581399"/>
              <a:ext cx="422484"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1800" b="1" i="0" u="none" strike="noStrike" kern="1200" cap="none" spc="0" baseline="0">
                  <a:solidFill>
                    <a:schemeClr val="tx1"/>
                  </a:solidFill>
                  <a:latin typeface="Times New Roman" pitchFamily="0" charset="0"/>
                  <a:ea typeface="宋体" pitchFamily="0" charset="0"/>
                  <a:cs typeface="Calibri" pitchFamily="0" charset="0"/>
                </a:rPr>
                <a:t>地</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467" name="矩形"/>
            <p:cNvSpPr>
              <a:spLocks/>
            </p:cNvSpPr>
            <p:nvPr/>
          </p:nvSpPr>
          <p:spPr>
            <a:xfrm rot="0">
              <a:off x="2720975" y="32766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471" name="组合"/>
            <p:cNvGrpSpPr>
              <a:grpSpLocks/>
            </p:cNvGrpSpPr>
            <p:nvPr/>
          </p:nvGrpSpPr>
          <p:grpSpPr>
            <a:xfrm>
              <a:off x="2720975" y="3352800"/>
              <a:ext cx="269875" cy="228600"/>
              <a:chOff x="2720975" y="3352800"/>
              <a:chExt cx="269875" cy="228600"/>
            </a:xfrm>
          </p:grpSpPr>
          <p:sp>
            <p:nvSpPr>
              <p:cNvPr id="4468" name="直线"/>
              <p:cNvSpPr>
                <a:spLocks/>
              </p:cNvSpPr>
              <p:nvPr/>
            </p:nvSpPr>
            <p:spPr>
              <a:xfrm rot="0">
                <a:off x="2720975" y="3352800"/>
                <a:ext cx="0" cy="228600"/>
              </a:xfrm>
              <a:prstGeom prst="line"/>
              <a:noFill/>
              <a:ln w="28575" cmpd="sng" cap="flat">
                <a:solidFill>
                  <a:srgbClr val="000000"/>
                </a:solidFill>
                <a:prstDash val="solid"/>
                <a:round/>
              </a:ln>
            </p:spPr>
          </p:sp>
          <p:sp>
            <p:nvSpPr>
              <p:cNvPr id="4469" name="直线"/>
              <p:cNvSpPr>
                <a:spLocks/>
              </p:cNvSpPr>
              <p:nvPr/>
            </p:nvSpPr>
            <p:spPr>
              <a:xfrm rot="0">
                <a:off x="2720975" y="3581399"/>
                <a:ext cx="269875" cy="0"/>
              </a:xfrm>
              <a:prstGeom prst="line"/>
              <a:noFill/>
              <a:ln w="28575" cmpd="sng" cap="flat">
                <a:solidFill>
                  <a:srgbClr val="000000"/>
                </a:solidFill>
                <a:prstDash val="solid"/>
                <a:round/>
              </a:ln>
            </p:spPr>
          </p:sp>
          <p:sp>
            <p:nvSpPr>
              <p:cNvPr id="4470" name="直线"/>
              <p:cNvSpPr>
                <a:spLocks/>
              </p:cNvSpPr>
              <p:nvPr/>
            </p:nvSpPr>
            <p:spPr>
              <a:xfrm rot="0">
                <a:off x="2990850" y="3352800"/>
                <a:ext cx="0" cy="228600"/>
              </a:xfrm>
              <a:prstGeom prst="line"/>
              <a:noFill/>
              <a:ln w="28575" cmpd="sng" cap="flat">
                <a:solidFill>
                  <a:srgbClr val="000000"/>
                </a:solidFill>
                <a:prstDash val="solid"/>
                <a:round/>
              </a:ln>
            </p:spPr>
          </p:sp>
        </p:grpSp>
        <p:sp>
          <p:nvSpPr>
            <p:cNvPr id="4472" name="矩形"/>
            <p:cNvSpPr>
              <a:spLocks/>
            </p:cNvSpPr>
            <p:nvPr/>
          </p:nvSpPr>
          <p:spPr>
            <a:xfrm rot="0">
              <a:off x="3635375" y="32766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3</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476" name="组合"/>
            <p:cNvGrpSpPr>
              <a:grpSpLocks/>
            </p:cNvGrpSpPr>
            <p:nvPr/>
          </p:nvGrpSpPr>
          <p:grpSpPr>
            <a:xfrm>
              <a:off x="3635374" y="3352800"/>
              <a:ext cx="269875" cy="228600"/>
              <a:chOff x="3635374" y="3352800"/>
              <a:chExt cx="269875" cy="228600"/>
            </a:xfrm>
          </p:grpSpPr>
          <p:sp>
            <p:nvSpPr>
              <p:cNvPr id="4473" name="直线"/>
              <p:cNvSpPr>
                <a:spLocks/>
              </p:cNvSpPr>
              <p:nvPr/>
            </p:nvSpPr>
            <p:spPr>
              <a:xfrm rot="0">
                <a:off x="3635374" y="3352800"/>
                <a:ext cx="0" cy="228600"/>
              </a:xfrm>
              <a:prstGeom prst="line"/>
              <a:noFill/>
              <a:ln w="28575" cmpd="sng" cap="flat">
                <a:solidFill>
                  <a:srgbClr val="000000"/>
                </a:solidFill>
                <a:prstDash val="solid"/>
                <a:round/>
              </a:ln>
            </p:spPr>
          </p:sp>
          <p:sp>
            <p:nvSpPr>
              <p:cNvPr id="4474" name="直线"/>
              <p:cNvSpPr>
                <a:spLocks/>
              </p:cNvSpPr>
              <p:nvPr/>
            </p:nvSpPr>
            <p:spPr>
              <a:xfrm rot="0">
                <a:off x="3635374" y="3581399"/>
                <a:ext cx="269875" cy="0"/>
              </a:xfrm>
              <a:prstGeom prst="line"/>
              <a:noFill/>
              <a:ln w="28575" cmpd="sng" cap="flat">
                <a:solidFill>
                  <a:srgbClr val="000000"/>
                </a:solidFill>
                <a:prstDash val="solid"/>
                <a:round/>
              </a:ln>
            </p:spPr>
          </p:sp>
          <p:sp>
            <p:nvSpPr>
              <p:cNvPr id="4475" name="直线"/>
              <p:cNvSpPr>
                <a:spLocks/>
              </p:cNvSpPr>
              <p:nvPr/>
            </p:nvSpPr>
            <p:spPr>
              <a:xfrm rot="0">
                <a:off x="3905249" y="3352800"/>
                <a:ext cx="0" cy="228600"/>
              </a:xfrm>
              <a:prstGeom prst="line"/>
              <a:noFill/>
              <a:ln w="28575" cmpd="sng" cap="flat">
                <a:solidFill>
                  <a:srgbClr val="000000"/>
                </a:solidFill>
                <a:prstDash val="solid"/>
                <a:round/>
              </a:ln>
            </p:spPr>
          </p:sp>
        </p:grpSp>
        <p:sp>
          <p:nvSpPr>
            <p:cNvPr id="4477" name="矩形"/>
            <p:cNvSpPr>
              <a:spLocks/>
            </p:cNvSpPr>
            <p:nvPr/>
          </p:nvSpPr>
          <p:spPr>
            <a:xfrm rot="0">
              <a:off x="3178174" y="32766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2</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481" name="组合"/>
            <p:cNvGrpSpPr>
              <a:grpSpLocks/>
            </p:cNvGrpSpPr>
            <p:nvPr/>
          </p:nvGrpSpPr>
          <p:grpSpPr>
            <a:xfrm>
              <a:off x="3178174" y="3352800"/>
              <a:ext cx="269875" cy="228600"/>
              <a:chOff x="3178174" y="3352800"/>
              <a:chExt cx="269875" cy="228600"/>
            </a:xfrm>
          </p:grpSpPr>
          <p:sp>
            <p:nvSpPr>
              <p:cNvPr id="4478" name="直线"/>
              <p:cNvSpPr>
                <a:spLocks/>
              </p:cNvSpPr>
              <p:nvPr/>
            </p:nvSpPr>
            <p:spPr>
              <a:xfrm rot="0">
                <a:off x="3178174" y="3352800"/>
                <a:ext cx="0" cy="228600"/>
              </a:xfrm>
              <a:prstGeom prst="line"/>
              <a:noFill/>
              <a:ln w="28575" cmpd="sng" cap="flat">
                <a:solidFill>
                  <a:srgbClr val="000000"/>
                </a:solidFill>
                <a:prstDash val="solid"/>
                <a:round/>
              </a:ln>
            </p:spPr>
          </p:sp>
          <p:sp>
            <p:nvSpPr>
              <p:cNvPr id="4479" name="直线"/>
              <p:cNvSpPr>
                <a:spLocks/>
              </p:cNvSpPr>
              <p:nvPr/>
            </p:nvSpPr>
            <p:spPr>
              <a:xfrm rot="0">
                <a:off x="3178174" y="3581399"/>
                <a:ext cx="269875" cy="0"/>
              </a:xfrm>
              <a:prstGeom prst="line"/>
              <a:noFill/>
              <a:ln w="28575" cmpd="sng" cap="flat">
                <a:solidFill>
                  <a:srgbClr val="000000"/>
                </a:solidFill>
                <a:prstDash val="solid"/>
                <a:round/>
              </a:ln>
            </p:spPr>
          </p:sp>
          <p:sp>
            <p:nvSpPr>
              <p:cNvPr id="4480" name="直线"/>
              <p:cNvSpPr>
                <a:spLocks/>
              </p:cNvSpPr>
              <p:nvPr/>
            </p:nvSpPr>
            <p:spPr>
              <a:xfrm rot="0">
                <a:off x="3448050" y="3352800"/>
                <a:ext cx="0" cy="228600"/>
              </a:xfrm>
              <a:prstGeom prst="line"/>
              <a:noFill/>
              <a:ln w="28575" cmpd="sng" cap="flat">
                <a:solidFill>
                  <a:srgbClr val="000000"/>
                </a:solidFill>
                <a:prstDash val="solid"/>
                <a:round/>
              </a:ln>
            </p:spPr>
          </p:sp>
        </p:grpSp>
        <p:sp>
          <p:nvSpPr>
            <p:cNvPr id="4482" name="矩形"/>
            <p:cNvSpPr>
              <a:spLocks/>
            </p:cNvSpPr>
            <p:nvPr/>
          </p:nvSpPr>
          <p:spPr>
            <a:xfrm rot="0">
              <a:off x="4092574" y="32766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4</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486" name="组合"/>
            <p:cNvGrpSpPr>
              <a:grpSpLocks/>
            </p:cNvGrpSpPr>
            <p:nvPr/>
          </p:nvGrpSpPr>
          <p:grpSpPr>
            <a:xfrm>
              <a:off x="4092574" y="3352800"/>
              <a:ext cx="269875" cy="228600"/>
              <a:chOff x="4092574" y="3352800"/>
              <a:chExt cx="269875" cy="228600"/>
            </a:xfrm>
          </p:grpSpPr>
          <p:sp>
            <p:nvSpPr>
              <p:cNvPr id="4483" name="直线"/>
              <p:cNvSpPr>
                <a:spLocks/>
              </p:cNvSpPr>
              <p:nvPr/>
            </p:nvSpPr>
            <p:spPr>
              <a:xfrm rot="0">
                <a:off x="4092574" y="3352800"/>
                <a:ext cx="0" cy="228600"/>
              </a:xfrm>
              <a:prstGeom prst="line"/>
              <a:noFill/>
              <a:ln w="28575" cmpd="sng" cap="flat">
                <a:solidFill>
                  <a:srgbClr val="000000"/>
                </a:solidFill>
                <a:prstDash val="solid"/>
                <a:round/>
              </a:ln>
            </p:spPr>
          </p:sp>
          <p:sp>
            <p:nvSpPr>
              <p:cNvPr id="4484" name="直线"/>
              <p:cNvSpPr>
                <a:spLocks/>
              </p:cNvSpPr>
              <p:nvPr/>
            </p:nvSpPr>
            <p:spPr>
              <a:xfrm rot="0">
                <a:off x="4092574" y="3581399"/>
                <a:ext cx="269875" cy="0"/>
              </a:xfrm>
              <a:prstGeom prst="line"/>
              <a:noFill/>
              <a:ln w="28575" cmpd="sng" cap="flat">
                <a:solidFill>
                  <a:srgbClr val="000000"/>
                </a:solidFill>
                <a:prstDash val="solid"/>
                <a:round/>
              </a:ln>
            </p:spPr>
          </p:sp>
          <p:sp>
            <p:nvSpPr>
              <p:cNvPr id="4485" name="直线"/>
              <p:cNvSpPr>
                <a:spLocks/>
              </p:cNvSpPr>
              <p:nvPr/>
            </p:nvSpPr>
            <p:spPr>
              <a:xfrm rot="0">
                <a:off x="4362450" y="3352800"/>
                <a:ext cx="0" cy="228600"/>
              </a:xfrm>
              <a:prstGeom prst="line"/>
              <a:noFill/>
              <a:ln w="28575" cmpd="sng" cap="flat">
                <a:solidFill>
                  <a:srgbClr val="000000"/>
                </a:solidFill>
                <a:prstDash val="solid"/>
                <a:round/>
              </a:ln>
            </p:spPr>
          </p:sp>
        </p:grpSp>
        <p:sp>
          <p:nvSpPr>
            <p:cNvPr id="4487" name="矩形"/>
            <p:cNvSpPr>
              <a:spLocks/>
            </p:cNvSpPr>
            <p:nvPr/>
          </p:nvSpPr>
          <p:spPr>
            <a:xfrm rot="0">
              <a:off x="4549775" y="32766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5</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491" name="组合"/>
            <p:cNvGrpSpPr>
              <a:grpSpLocks/>
            </p:cNvGrpSpPr>
            <p:nvPr/>
          </p:nvGrpSpPr>
          <p:grpSpPr>
            <a:xfrm>
              <a:off x="4549775" y="3352800"/>
              <a:ext cx="269875" cy="228600"/>
              <a:chOff x="4549775" y="3352800"/>
              <a:chExt cx="269875" cy="228600"/>
            </a:xfrm>
          </p:grpSpPr>
          <p:sp>
            <p:nvSpPr>
              <p:cNvPr id="4488" name="直线"/>
              <p:cNvSpPr>
                <a:spLocks/>
              </p:cNvSpPr>
              <p:nvPr/>
            </p:nvSpPr>
            <p:spPr>
              <a:xfrm rot="0">
                <a:off x="4549775" y="3352800"/>
                <a:ext cx="0" cy="228600"/>
              </a:xfrm>
              <a:prstGeom prst="line"/>
              <a:noFill/>
              <a:ln w="28575" cmpd="sng" cap="flat">
                <a:solidFill>
                  <a:srgbClr val="000000"/>
                </a:solidFill>
                <a:prstDash val="solid"/>
                <a:round/>
              </a:ln>
            </p:spPr>
          </p:sp>
          <p:sp>
            <p:nvSpPr>
              <p:cNvPr id="4489" name="直线"/>
              <p:cNvSpPr>
                <a:spLocks/>
              </p:cNvSpPr>
              <p:nvPr/>
            </p:nvSpPr>
            <p:spPr>
              <a:xfrm rot="0">
                <a:off x="4549775" y="3581399"/>
                <a:ext cx="269875" cy="0"/>
              </a:xfrm>
              <a:prstGeom prst="line"/>
              <a:noFill/>
              <a:ln w="28575" cmpd="sng" cap="flat">
                <a:solidFill>
                  <a:srgbClr val="000000"/>
                </a:solidFill>
                <a:prstDash val="solid"/>
                <a:round/>
              </a:ln>
            </p:spPr>
          </p:sp>
          <p:sp>
            <p:nvSpPr>
              <p:cNvPr id="4490" name="直线"/>
              <p:cNvSpPr>
                <a:spLocks/>
              </p:cNvSpPr>
              <p:nvPr/>
            </p:nvSpPr>
            <p:spPr>
              <a:xfrm rot="0">
                <a:off x="4819649" y="3352800"/>
                <a:ext cx="0" cy="228600"/>
              </a:xfrm>
              <a:prstGeom prst="line"/>
              <a:noFill/>
              <a:ln w="28575" cmpd="sng" cap="flat">
                <a:solidFill>
                  <a:srgbClr val="000000"/>
                </a:solidFill>
                <a:prstDash val="solid"/>
                <a:round/>
              </a:ln>
            </p:spPr>
          </p:sp>
        </p:grpSp>
        <p:sp>
          <p:nvSpPr>
            <p:cNvPr id="4492" name="矩形"/>
            <p:cNvSpPr>
              <a:spLocks/>
            </p:cNvSpPr>
            <p:nvPr/>
          </p:nvSpPr>
          <p:spPr>
            <a:xfrm rot="0">
              <a:off x="5006975" y="32766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6</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496" name="组合"/>
            <p:cNvGrpSpPr>
              <a:grpSpLocks/>
            </p:cNvGrpSpPr>
            <p:nvPr/>
          </p:nvGrpSpPr>
          <p:grpSpPr>
            <a:xfrm>
              <a:off x="5006975" y="3352800"/>
              <a:ext cx="269874" cy="228600"/>
              <a:chOff x="5006975" y="3352800"/>
              <a:chExt cx="269874" cy="228600"/>
            </a:xfrm>
          </p:grpSpPr>
          <p:sp>
            <p:nvSpPr>
              <p:cNvPr id="4493" name="直线"/>
              <p:cNvSpPr>
                <a:spLocks/>
              </p:cNvSpPr>
              <p:nvPr/>
            </p:nvSpPr>
            <p:spPr>
              <a:xfrm rot="0">
                <a:off x="5006975" y="3352800"/>
                <a:ext cx="0" cy="228600"/>
              </a:xfrm>
              <a:prstGeom prst="line"/>
              <a:noFill/>
              <a:ln w="28575" cmpd="sng" cap="flat">
                <a:solidFill>
                  <a:srgbClr val="000000"/>
                </a:solidFill>
                <a:prstDash val="solid"/>
                <a:round/>
              </a:ln>
            </p:spPr>
          </p:sp>
          <p:sp>
            <p:nvSpPr>
              <p:cNvPr id="4494" name="直线"/>
              <p:cNvSpPr>
                <a:spLocks/>
              </p:cNvSpPr>
              <p:nvPr/>
            </p:nvSpPr>
            <p:spPr>
              <a:xfrm rot="0">
                <a:off x="5006975" y="3581399"/>
                <a:ext cx="269874" cy="0"/>
              </a:xfrm>
              <a:prstGeom prst="line"/>
              <a:noFill/>
              <a:ln w="28575" cmpd="sng" cap="flat">
                <a:solidFill>
                  <a:srgbClr val="000000"/>
                </a:solidFill>
                <a:prstDash val="solid"/>
                <a:round/>
              </a:ln>
            </p:spPr>
          </p:sp>
          <p:sp>
            <p:nvSpPr>
              <p:cNvPr id="4495" name="直线"/>
              <p:cNvSpPr>
                <a:spLocks/>
              </p:cNvSpPr>
              <p:nvPr/>
            </p:nvSpPr>
            <p:spPr>
              <a:xfrm rot="0">
                <a:off x="5276850" y="3352800"/>
                <a:ext cx="0" cy="228600"/>
              </a:xfrm>
              <a:prstGeom prst="line"/>
              <a:noFill/>
              <a:ln w="28575" cmpd="sng" cap="flat">
                <a:solidFill>
                  <a:srgbClr val="000000"/>
                </a:solidFill>
                <a:prstDash val="solid"/>
                <a:round/>
              </a:ln>
            </p:spPr>
          </p:sp>
        </p:grpSp>
        <p:sp>
          <p:nvSpPr>
            <p:cNvPr id="4497" name="矩形"/>
            <p:cNvSpPr>
              <a:spLocks/>
            </p:cNvSpPr>
            <p:nvPr/>
          </p:nvSpPr>
          <p:spPr>
            <a:xfrm rot="0">
              <a:off x="5464175" y="32766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7</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501" name="组合"/>
            <p:cNvGrpSpPr>
              <a:grpSpLocks/>
            </p:cNvGrpSpPr>
            <p:nvPr/>
          </p:nvGrpSpPr>
          <p:grpSpPr>
            <a:xfrm>
              <a:off x="5464175" y="3352800"/>
              <a:ext cx="269874" cy="228600"/>
              <a:chOff x="5464175" y="3352800"/>
              <a:chExt cx="269874" cy="228600"/>
            </a:xfrm>
          </p:grpSpPr>
          <p:sp>
            <p:nvSpPr>
              <p:cNvPr id="4498" name="直线"/>
              <p:cNvSpPr>
                <a:spLocks/>
              </p:cNvSpPr>
              <p:nvPr/>
            </p:nvSpPr>
            <p:spPr>
              <a:xfrm rot="0">
                <a:off x="5464175" y="3352800"/>
                <a:ext cx="0" cy="228600"/>
              </a:xfrm>
              <a:prstGeom prst="line"/>
              <a:noFill/>
              <a:ln w="28575" cmpd="sng" cap="flat">
                <a:solidFill>
                  <a:srgbClr val="000000"/>
                </a:solidFill>
                <a:prstDash val="solid"/>
                <a:round/>
              </a:ln>
            </p:spPr>
          </p:sp>
          <p:sp>
            <p:nvSpPr>
              <p:cNvPr id="4499" name="直线"/>
              <p:cNvSpPr>
                <a:spLocks/>
              </p:cNvSpPr>
              <p:nvPr/>
            </p:nvSpPr>
            <p:spPr>
              <a:xfrm rot="0">
                <a:off x="5464175" y="3581399"/>
                <a:ext cx="269874" cy="0"/>
              </a:xfrm>
              <a:prstGeom prst="line"/>
              <a:noFill/>
              <a:ln w="28575" cmpd="sng" cap="flat">
                <a:solidFill>
                  <a:srgbClr val="000000"/>
                </a:solidFill>
                <a:prstDash val="solid"/>
                <a:round/>
              </a:ln>
            </p:spPr>
          </p:sp>
          <p:sp>
            <p:nvSpPr>
              <p:cNvPr id="4500" name="直线"/>
              <p:cNvSpPr>
                <a:spLocks/>
              </p:cNvSpPr>
              <p:nvPr/>
            </p:nvSpPr>
            <p:spPr>
              <a:xfrm rot="0">
                <a:off x="5734050" y="3352800"/>
                <a:ext cx="0" cy="228600"/>
              </a:xfrm>
              <a:prstGeom prst="line"/>
              <a:noFill/>
              <a:ln w="28575" cmpd="sng" cap="flat">
                <a:solidFill>
                  <a:srgbClr val="000000"/>
                </a:solidFill>
                <a:prstDash val="solid"/>
                <a:round/>
              </a:ln>
            </p:spPr>
          </p:sp>
        </p:grpSp>
        <p:sp>
          <p:nvSpPr>
            <p:cNvPr id="4502" name="矩形"/>
            <p:cNvSpPr>
              <a:spLocks/>
            </p:cNvSpPr>
            <p:nvPr/>
          </p:nvSpPr>
          <p:spPr>
            <a:xfrm rot="0">
              <a:off x="5921375" y="3276600"/>
              <a:ext cx="318896" cy="3867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8</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4506" name="组合"/>
            <p:cNvGrpSpPr>
              <a:grpSpLocks/>
            </p:cNvGrpSpPr>
            <p:nvPr/>
          </p:nvGrpSpPr>
          <p:grpSpPr>
            <a:xfrm>
              <a:off x="5921375" y="3352800"/>
              <a:ext cx="269874" cy="228600"/>
              <a:chOff x="5921375" y="3352800"/>
              <a:chExt cx="269874" cy="228600"/>
            </a:xfrm>
          </p:grpSpPr>
          <p:sp>
            <p:nvSpPr>
              <p:cNvPr id="4503" name="直线"/>
              <p:cNvSpPr>
                <a:spLocks/>
              </p:cNvSpPr>
              <p:nvPr/>
            </p:nvSpPr>
            <p:spPr>
              <a:xfrm rot="0">
                <a:off x="5921375" y="3352800"/>
                <a:ext cx="0" cy="228600"/>
              </a:xfrm>
              <a:prstGeom prst="line"/>
              <a:noFill/>
              <a:ln w="28575" cmpd="sng" cap="flat">
                <a:solidFill>
                  <a:srgbClr val="000000"/>
                </a:solidFill>
                <a:prstDash val="solid"/>
                <a:round/>
              </a:ln>
            </p:spPr>
          </p:sp>
          <p:sp>
            <p:nvSpPr>
              <p:cNvPr id="4504" name="直线"/>
              <p:cNvSpPr>
                <a:spLocks/>
              </p:cNvSpPr>
              <p:nvPr/>
            </p:nvSpPr>
            <p:spPr>
              <a:xfrm rot="0">
                <a:off x="5921375" y="3581399"/>
                <a:ext cx="269874" cy="0"/>
              </a:xfrm>
              <a:prstGeom prst="line"/>
              <a:noFill/>
              <a:ln w="28575" cmpd="sng" cap="flat">
                <a:solidFill>
                  <a:srgbClr val="000000"/>
                </a:solidFill>
                <a:prstDash val="solid"/>
                <a:round/>
              </a:ln>
            </p:spPr>
          </p:sp>
          <p:sp>
            <p:nvSpPr>
              <p:cNvPr id="4505" name="直线"/>
              <p:cNvSpPr>
                <a:spLocks/>
              </p:cNvSpPr>
              <p:nvPr/>
            </p:nvSpPr>
            <p:spPr>
              <a:xfrm rot="0">
                <a:off x="6191250" y="3352800"/>
                <a:ext cx="0" cy="228600"/>
              </a:xfrm>
              <a:prstGeom prst="line"/>
              <a:noFill/>
              <a:ln w="28575" cmpd="sng" cap="flat">
                <a:solidFill>
                  <a:srgbClr val="000000"/>
                </a:solidFill>
                <a:prstDash val="solid"/>
                <a:round/>
              </a:ln>
            </p:spPr>
          </p:sp>
        </p:grpSp>
        <p:sp>
          <p:nvSpPr>
            <p:cNvPr id="4507" name="直线"/>
            <p:cNvSpPr>
              <a:spLocks/>
            </p:cNvSpPr>
            <p:nvPr/>
          </p:nvSpPr>
          <p:spPr>
            <a:xfrm rot="0">
              <a:off x="3330575" y="1143000"/>
              <a:ext cx="0" cy="457200"/>
            </a:xfrm>
            <a:prstGeom prst="line"/>
            <a:noFill/>
            <a:ln w="28575" cmpd="sng" cap="flat">
              <a:solidFill>
                <a:srgbClr val="000099"/>
              </a:solidFill>
              <a:prstDash val="solid"/>
              <a:round/>
            </a:ln>
          </p:spPr>
        </p:sp>
        <p:sp>
          <p:nvSpPr>
            <p:cNvPr id="4508" name="直线"/>
            <p:cNvSpPr>
              <a:spLocks/>
            </p:cNvSpPr>
            <p:nvPr/>
          </p:nvSpPr>
          <p:spPr>
            <a:xfrm rot="0">
              <a:off x="3787775" y="1143000"/>
              <a:ext cx="0" cy="457200"/>
            </a:xfrm>
            <a:prstGeom prst="line"/>
            <a:noFill/>
            <a:ln w="28575" cmpd="sng" cap="flat">
              <a:solidFill>
                <a:srgbClr val="000099"/>
              </a:solidFill>
              <a:prstDash val="solid"/>
              <a:round/>
            </a:ln>
          </p:spPr>
        </p:sp>
        <p:sp>
          <p:nvSpPr>
            <p:cNvPr id="4509" name="直线"/>
            <p:cNvSpPr>
              <a:spLocks/>
            </p:cNvSpPr>
            <p:nvPr/>
          </p:nvSpPr>
          <p:spPr>
            <a:xfrm rot="0">
              <a:off x="3787775" y="1143000"/>
              <a:ext cx="3047999" cy="0"/>
            </a:xfrm>
            <a:prstGeom prst="line"/>
            <a:noFill/>
            <a:ln w="28575" cmpd="sng" cap="flat">
              <a:solidFill>
                <a:srgbClr val="000099"/>
              </a:solidFill>
              <a:prstDash val="solid"/>
              <a:round/>
            </a:ln>
          </p:spPr>
        </p:sp>
      </p:grpSp>
      <p:sp>
        <p:nvSpPr>
          <p:cNvPr id="4511" name="矩形"/>
          <p:cNvSpPr>
            <a:spLocks/>
          </p:cNvSpPr>
          <p:nvPr/>
        </p:nvSpPr>
        <p:spPr>
          <a:xfrm rot="0">
            <a:off x="6683374" y="4953000"/>
            <a:ext cx="538163" cy="519112"/>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0</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4512" name="矩形"/>
          <p:cNvSpPr>
            <a:spLocks/>
          </p:cNvSpPr>
          <p:nvPr/>
        </p:nvSpPr>
        <p:spPr>
          <a:xfrm rot="0">
            <a:off x="6226175" y="4953000"/>
            <a:ext cx="538163" cy="519112"/>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4513" name="矩形"/>
          <p:cNvSpPr>
            <a:spLocks/>
          </p:cNvSpPr>
          <p:nvPr/>
        </p:nvSpPr>
        <p:spPr>
          <a:xfrm rot="0">
            <a:off x="5768975" y="4953000"/>
            <a:ext cx="538163" cy="519112"/>
          </a:xfrm>
          <a:prstGeom prst="rect"/>
          <a:noFill/>
          <a:ln w="9525" cmpd="sng" cap="flat">
            <a:noFill/>
            <a:prstDash val="solid"/>
            <a:round/>
          </a:ln>
        </p:spPr>
        <p:txBody>
          <a:bodyPr vert="horz" wrap="non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latin typeface="Times New Roman" pitchFamily="0" charset="0"/>
                <a:ea typeface="宋体" pitchFamily="0" charset="0"/>
                <a:cs typeface="Calibri" pitchFamily="0" charset="0"/>
              </a:rPr>
              <a:t>2</a:t>
            </a:r>
            <a:endParaRPr lang="zh-CN" altLang="en-US" sz="2800" b="1" i="0" u="none" strike="noStrike" kern="1200" cap="none" spc="0" baseline="-25000">
              <a:solidFill>
                <a:srgbClr val="FF0000"/>
              </a:solidFill>
              <a:latin typeface="Times New Roman" pitchFamily="0" charset="0"/>
              <a:ea typeface="宋体" pitchFamily="0" charset="0"/>
              <a:cs typeface="Calibri" pitchFamily="0" charset="0"/>
            </a:endParaRPr>
          </a:p>
        </p:txBody>
      </p:sp>
      <p:sp>
        <p:nvSpPr>
          <p:cNvPr id="4514" name="直线"/>
          <p:cNvSpPr>
            <a:spLocks/>
          </p:cNvSpPr>
          <p:nvPr/>
        </p:nvSpPr>
        <p:spPr>
          <a:xfrm rot="0">
            <a:off x="2873375" y="3581399"/>
            <a:ext cx="0" cy="838200"/>
          </a:xfrm>
          <a:prstGeom prst="line"/>
          <a:noFill/>
          <a:ln w="28575" cmpd="sng" cap="flat">
            <a:solidFill>
              <a:srgbClr val="000099"/>
            </a:solidFill>
            <a:prstDash val="solid"/>
            <a:round/>
          </a:ln>
        </p:spPr>
      </p:sp>
      <p:sp>
        <p:nvSpPr>
          <p:cNvPr id="4515" name="直线"/>
          <p:cNvSpPr>
            <a:spLocks/>
          </p:cNvSpPr>
          <p:nvPr/>
        </p:nvSpPr>
        <p:spPr>
          <a:xfrm rot="0">
            <a:off x="1958975" y="4419600"/>
            <a:ext cx="4114800" cy="11113"/>
          </a:xfrm>
          <a:prstGeom prst="line"/>
          <a:noFill/>
          <a:ln w="28575" cmpd="sng" cap="flat">
            <a:solidFill>
              <a:srgbClr val="000099"/>
            </a:solidFill>
            <a:prstDash val="solid"/>
            <a:round/>
          </a:ln>
        </p:spPr>
      </p:sp>
      <p:sp>
        <p:nvSpPr>
          <p:cNvPr id="4516" name="直线"/>
          <p:cNvSpPr>
            <a:spLocks/>
          </p:cNvSpPr>
          <p:nvPr/>
        </p:nvSpPr>
        <p:spPr>
          <a:xfrm rot="0">
            <a:off x="3330575" y="3581399"/>
            <a:ext cx="0" cy="609600"/>
          </a:xfrm>
          <a:prstGeom prst="line"/>
          <a:noFill/>
          <a:ln w="28575" cmpd="sng" cap="flat">
            <a:solidFill>
              <a:srgbClr val="000099"/>
            </a:solidFill>
            <a:prstDash val="solid"/>
            <a:round/>
          </a:ln>
        </p:spPr>
      </p:sp>
      <p:sp>
        <p:nvSpPr>
          <p:cNvPr id="4517" name="直线"/>
          <p:cNvSpPr>
            <a:spLocks/>
          </p:cNvSpPr>
          <p:nvPr/>
        </p:nvSpPr>
        <p:spPr>
          <a:xfrm rot="0">
            <a:off x="6835774" y="1143000"/>
            <a:ext cx="0" cy="3810000"/>
          </a:xfrm>
          <a:prstGeom prst="line"/>
          <a:noFill/>
          <a:ln w="28575" cmpd="sng" cap="flat">
            <a:solidFill>
              <a:srgbClr val="000099"/>
            </a:solidFill>
            <a:prstDash val="solid"/>
            <a:round/>
          </a:ln>
        </p:spPr>
      </p:sp>
      <p:sp>
        <p:nvSpPr>
          <p:cNvPr id="4518" name="椭圆"/>
          <p:cNvSpPr>
            <a:spLocks/>
          </p:cNvSpPr>
          <p:nvPr/>
        </p:nvSpPr>
        <p:spPr>
          <a:xfrm rot="0">
            <a:off x="6413500" y="4953000"/>
            <a:ext cx="76200" cy="76200"/>
          </a:xfrm>
          <a:prstGeom prst="ellipse"/>
          <a:noFill/>
          <a:ln w="28575" cmpd="sng" cap="flat">
            <a:solidFill>
              <a:srgbClr val="000099"/>
            </a:solidFill>
            <a:prstDash val="solid"/>
            <a:round/>
          </a:ln>
        </p:spPr>
      </p:sp>
      <p:sp>
        <p:nvSpPr>
          <p:cNvPr id="4519" name="椭圆"/>
          <p:cNvSpPr>
            <a:spLocks/>
          </p:cNvSpPr>
          <p:nvPr/>
        </p:nvSpPr>
        <p:spPr>
          <a:xfrm rot="0">
            <a:off x="6794500" y="4953000"/>
            <a:ext cx="76200" cy="76200"/>
          </a:xfrm>
          <a:prstGeom prst="ellipse"/>
          <a:noFill/>
          <a:ln w="28575" cmpd="sng" cap="flat">
            <a:solidFill>
              <a:srgbClr val="000099"/>
            </a:solidFill>
            <a:prstDash val="solid"/>
            <a:round/>
          </a:ln>
        </p:spPr>
      </p:sp>
      <p:sp>
        <p:nvSpPr>
          <p:cNvPr id="4520" name="椭圆"/>
          <p:cNvSpPr>
            <a:spLocks/>
          </p:cNvSpPr>
          <p:nvPr/>
        </p:nvSpPr>
        <p:spPr>
          <a:xfrm rot="0">
            <a:off x="6021388" y="4953000"/>
            <a:ext cx="76200" cy="76200"/>
          </a:xfrm>
          <a:prstGeom prst="ellipse"/>
          <a:noFill/>
          <a:ln w="28575" cmpd="sng" cap="flat">
            <a:solidFill>
              <a:srgbClr val="000099"/>
            </a:solidFill>
            <a:prstDash val="solid"/>
            <a:round/>
          </a:ln>
        </p:spPr>
      </p:sp>
      <p:sp>
        <p:nvSpPr>
          <p:cNvPr id="4521" name="直线"/>
          <p:cNvSpPr>
            <a:spLocks/>
          </p:cNvSpPr>
          <p:nvPr/>
        </p:nvSpPr>
        <p:spPr>
          <a:xfrm rot="0">
            <a:off x="3330575" y="4191000"/>
            <a:ext cx="3124200" cy="0"/>
          </a:xfrm>
          <a:prstGeom prst="line"/>
          <a:noFill/>
          <a:ln w="28575" cmpd="sng" cap="flat">
            <a:solidFill>
              <a:srgbClr val="000099"/>
            </a:solidFill>
            <a:prstDash val="solid"/>
            <a:round/>
          </a:ln>
        </p:spPr>
      </p:sp>
      <p:sp>
        <p:nvSpPr>
          <p:cNvPr id="4522" name="直线"/>
          <p:cNvSpPr>
            <a:spLocks/>
          </p:cNvSpPr>
          <p:nvPr/>
        </p:nvSpPr>
        <p:spPr>
          <a:xfrm rot="0">
            <a:off x="6454775" y="4191000"/>
            <a:ext cx="0" cy="762000"/>
          </a:xfrm>
          <a:prstGeom prst="line"/>
          <a:noFill/>
          <a:ln w="28575" cmpd="sng" cap="flat">
            <a:solidFill>
              <a:srgbClr val="000099"/>
            </a:solidFill>
            <a:prstDash val="solid"/>
            <a:round/>
          </a:ln>
        </p:spPr>
      </p:sp>
      <p:sp>
        <p:nvSpPr>
          <p:cNvPr id="4523" name="直线"/>
          <p:cNvSpPr>
            <a:spLocks/>
          </p:cNvSpPr>
          <p:nvPr/>
        </p:nvSpPr>
        <p:spPr>
          <a:xfrm rot="0">
            <a:off x="6073775" y="4419600"/>
            <a:ext cx="0" cy="533399"/>
          </a:xfrm>
          <a:prstGeom prst="line"/>
          <a:noFill/>
          <a:ln w="28575" cmpd="sng" cap="flat">
            <a:solidFill>
              <a:srgbClr val="000099"/>
            </a:solidFill>
            <a:prstDash val="solid"/>
            <a:round/>
          </a:ln>
        </p:spPr>
      </p:sp>
      <p:grpSp>
        <p:nvGrpSpPr>
          <p:cNvPr id="4527" name="组合"/>
          <p:cNvGrpSpPr>
            <a:grpSpLocks/>
          </p:cNvGrpSpPr>
          <p:nvPr/>
        </p:nvGrpSpPr>
        <p:grpSpPr>
          <a:xfrm>
            <a:off x="1654175" y="2895600"/>
            <a:ext cx="533400" cy="609600"/>
            <a:chOff x="1654175" y="2895600"/>
            <a:chExt cx="533400" cy="609600"/>
          </a:xfrm>
        </p:grpSpPr>
        <p:sp>
          <p:nvSpPr>
            <p:cNvPr id="4524" name="矩形"/>
            <p:cNvSpPr>
              <a:spLocks/>
            </p:cNvSpPr>
            <p:nvPr/>
          </p:nvSpPr>
          <p:spPr>
            <a:xfrm rot="0">
              <a:off x="1654175" y="3048000"/>
              <a:ext cx="533400" cy="457200"/>
            </a:xfrm>
            <a:prstGeom prst="rect"/>
            <a:noFill/>
            <a:ln w="28575" cmpd="sng" cap="flat">
              <a:solidFill>
                <a:srgbClr val="000099"/>
              </a:solidFill>
              <a:prstDash val="solid"/>
              <a:miter/>
            </a:ln>
          </p:spPr>
        </p:sp>
        <p:sp>
          <p:nvSpPr>
            <p:cNvPr id="4525" name="矩形"/>
            <p:cNvSpPr>
              <a:spLocks/>
            </p:cNvSpPr>
            <p:nvPr/>
          </p:nvSpPr>
          <p:spPr>
            <a:xfrm rot="0">
              <a:off x="1806574" y="2971799"/>
              <a:ext cx="333375" cy="455549"/>
            </a:xfrm>
            <a:prstGeom prst="rect"/>
            <a:noFill/>
            <a:ln w="9525" cmpd="sng" cap="flat">
              <a:noFill/>
              <a:prstDash val="solid"/>
              <a:round/>
            </a:ln>
          </p:spPr>
          <p:txBody>
            <a:bodyPr vert="horz" wrap="square" lIns="90000" tIns="46800" rIns="90000" bIns="46800" anchor="t" anchorCtr="0">
              <a:prstTxWarp prst="textNoShape"/>
              <a:spAutoFit/>
            </a:bodyPr>
            <a:lstStyle/>
            <a:p>
              <a:pPr marL="0" indent="0" algn="l" eaLnBrk="0" latinLnBrk="0" hangingPunct="0">
                <a:lnSpc>
                  <a:spcPct val="100000"/>
                </a:lnSpc>
                <a:spcBef>
                  <a:spcPct val="50000"/>
                </a:spcBef>
                <a:spcAft>
                  <a:spcPts val="0"/>
                </a:spcAft>
                <a:buNone/>
              </a:pPr>
              <a:r>
                <a:rPr lang="en-US" altLang="zh-CN" sz="2400" b="1" i="0" u="none" strike="noStrike" kern="1200" cap="none" spc="0" baseline="0">
                  <a:solidFill>
                    <a:srgbClr val="000099"/>
                  </a:solidFill>
                  <a:latin typeface="Times New Roman" pitchFamily="0" charset="0"/>
                  <a:ea typeface="楷体_GB2312" pitchFamily="0" charset="0"/>
                  <a:cs typeface="楷体_GB2312" pitchFamily="0" charset="0"/>
                </a:rPr>
                <a:t>1</a:t>
              </a:r>
              <a:endParaRPr lang="zh-CN" altLang="en-US" sz="2400" b="1" i="0" u="none" strike="noStrike" kern="1200" cap="none" spc="0" baseline="0">
                <a:solidFill>
                  <a:srgbClr val="000099"/>
                </a:solidFill>
                <a:latin typeface="Times New Roman" pitchFamily="0" charset="0"/>
                <a:ea typeface="楷体_GB2312" pitchFamily="0" charset="0"/>
                <a:cs typeface="楷体_GB2312" pitchFamily="0" charset="0"/>
              </a:endParaRPr>
            </a:p>
          </p:txBody>
        </p:sp>
        <p:sp>
          <p:nvSpPr>
            <p:cNvPr id="4526" name="椭圆"/>
            <p:cNvSpPr>
              <a:spLocks/>
            </p:cNvSpPr>
            <p:nvPr/>
          </p:nvSpPr>
          <p:spPr>
            <a:xfrm rot="0">
              <a:off x="1882774" y="2895600"/>
              <a:ext cx="152400" cy="152400"/>
            </a:xfrm>
            <a:prstGeom prst="ellipse"/>
            <a:noFill/>
            <a:ln w="28575" cmpd="sng" cap="flat">
              <a:solidFill>
                <a:srgbClr val="000099"/>
              </a:solidFill>
              <a:prstDash val="solid"/>
              <a:round/>
            </a:ln>
          </p:spPr>
        </p:sp>
      </p:grpSp>
      <p:sp>
        <p:nvSpPr>
          <p:cNvPr id="4528" name="直线"/>
          <p:cNvSpPr>
            <a:spLocks/>
          </p:cNvSpPr>
          <p:nvPr/>
        </p:nvSpPr>
        <p:spPr>
          <a:xfrm rot="0">
            <a:off x="1958975" y="3505199"/>
            <a:ext cx="0" cy="914400"/>
          </a:xfrm>
          <a:prstGeom prst="line"/>
          <a:noFill/>
          <a:ln w="28575" cmpd="sng" cap="flat">
            <a:solidFill>
              <a:srgbClr val="000099"/>
            </a:solidFill>
            <a:prstDash val="solid"/>
            <a:round/>
          </a:ln>
        </p:spPr>
      </p:sp>
      <p:sp>
        <p:nvSpPr>
          <p:cNvPr id="5191" name="曲线"/>
          <p:cNvSpPr>
            <a:spLocks/>
          </p:cNvSpPr>
          <p:nvPr/>
        </p:nvSpPr>
        <p:spPr>
          <a:xfrm rot="0">
            <a:off x="1539999" y="2652716"/>
            <a:ext cx="952485" cy="996994"/>
          </a:xfrm>
          <a:custGeom>
            <a:gdLst>
              <a:gd name="T1" fmla="*/ 0 w 21600"/>
              <a:gd name="T2" fmla="*/ 0 h 21600"/>
              <a:gd name="T3" fmla="*/ 21600 w 21600"/>
              <a:gd name="T4" fmla="*/ 21600 h 21600"/>
            </a:gdLst>
            <a:rect l="T1" t="T2" r="T3" b="T4"/>
            <a:pathLst>
              <a:path w="21600" h="21600">
                <a:moveTo>
                  <a:pt x="10295" y="192"/>
                </a:moveTo>
                <a:lnTo>
                  <a:pt x="10295" y="0"/>
                </a:lnTo>
                <a:lnTo>
                  <a:pt x="10093" y="0"/>
                </a:lnTo>
                <a:lnTo>
                  <a:pt x="9891" y="0"/>
                </a:lnTo>
                <a:lnTo>
                  <a:pt x="9285" y="0"/>
                </a:lnTo>
                <a:lnTo>
                  <a:pt x="9084" y="192"/>
                </a:lnTo>
                <a:lnTo>
                  <a:pt x="8680" y="385"/>
                </a:lnTo>
                <a:lnTo>
                  <a:pt x="8276" y="385"/>
                </a:lnTo>
                <a:lnTo>
                  <a:pt x="7671" y="578"/>
                </a:lnTo>
                <a:lnTo>
                  <a:pt x="7267" y="771"/>
                </a:lnTo>
                <a:lnTo>
                  <a:pt x="6863" y="771"/>
                </a:lnTo>
                <a:lnTo>
                  <a:pt x="6459" y="1157"/>
                </a:lnTo>
                <a:lnTo>
                  <a:pt x="6056" y="1349"/>
                </a:lnTo>
                <a:lnTo>
                  <a:pt x="5450" y="1735"/>
                </a:lnTo>
                <a:lnTo>
                  <a:pt x="5046" y="2121"/>
                </a:lnTo>
                <a:lnTo>
                  <a:pt x="4441" y="2699"/>
                </a:lnTo>
                <a:lnTo>
                  <a:pt x="3835" y="3085"/>
                </a:lnTo>
                <a:lnTo>
                  <a:pt x="3229" y="3471"/>
                </a:lnTo>
                <a:lnTo>
                  <a:pt x="3028" y="3664"/>
                </a:lnTo>
                <a:lnTo>
                  <a:pt x="2624" y="4049"/>
                </a:lnTo>
                <a:lnTo>
                  <a:pt x="2422" y="4049"/>
                </a:lnTo>
                <a:lnTo>
                  <a:pt x="2220" y="4242"/>
                </a:lnTo>
                <a:lnTo>
                  <a:pt x="2018" y="4435"/>
                </a:lnTo>
                <a:lnTo>
                  <a:pt x="1816" y="4628"/>
                </a:lnTo>
                <a:lnTo>
                  <a:pt x="1614" y="4628"/>
                </a:lnTo>
                <a:lnTo>
                  <a:pt x="1614" y="4821"/>
                </a:lnTo>
                <a:lnTo>
                  <a:pt x="1413" y="5207"/>
                </a:lnTo>
                <a:lnTo>
                  <a:pt x="1211" y="5592"/>
                </a:lnTo>
                <a:lnTo>
                  <a:pt x="1009" y="6171"/>
                </a:lnTo>
                <a:lnTo>
                  <a:pt x="807" y="6750"/>
                </a:lnTo>
                <a:lnTo>
                  <a:pt x="605" y="7328"/>
                </a:lnTo>
                <a:lnTo>
                  <a:pt x="403" y="8100"/>
                </a:lnTo>
                <a:lnTo>
                  <a:pt x="201" y="8678"/>
                </a:lnTo>
                <a:lnTo>
                  <a:pt x="201" y="9450"/>
                </a:lnTo>
                <a:lnTo>
                  <a:pt x="0" y="10221"/>
                </a:lnTo>
                <a:lnTo>
                  <a:pt x="0" y="11378"/>
                </a:lnTo>
                <a:lnTo>
                  <a:pt x="0" y="12342"/>
                </a:lnTo>
                <a:lnTo>
                  <a:pt x="0" y="13499"/>
                </a:lnTo>
                <a:lnTo>
                  <a:pt x="201" y="14271"/>
                </a:lnTo>
                <a:lnTo>
                  <a:pt x="201" y="15428"/>
                </a:lnTo>
                <a:lnTo>
                  <a:pt x="605" y="16199"/>
                </a:lnTo>
                <a:lnTo>
                  <a:pt x="1009" y="16971"/>
                </a:lnTo>
                <a:lnTo>
                  <a:pt x="1211" y="17357"/>
                </a:lnTo>
                <a:lnTo>
                  <a:pt x="1614" y="17549"/>
                </a:lnTo>
                <a:lnTo>
                  <a:pt x="1816" y="17935"/>
                </a:lnTo>
                <a:lnTo>
                  <a:pt x="2220" y="18321"/>
                </a:lnTo>
                <a:lnTo>
                  <a:pt x="2422" y="18514"/>
                </a:lnTo>
                <a:lnTo>
                  <a:pt x="2826" y="18899"/>
                </a:lnTo>
                <a:lnTo>
                  <a:pt x="3431" y="19092"/>
                </a:lnTo>
                <a:lnTo>
                  <a:pt x="4037" y="19478"/>
                </a:lnTo>
                <a:lnTo>
                  <a:pt x="4642" y="19864"/>
                </a:lnTo>
                <a:lnTo>
                  <a:pt x="5248" y="20057"/>
                </a:lnTo>
                <a:lnTo>
                  <a:pt x="6056" y="20442"/>
                </a:lnTo>
                <a:lnTo>
                  <a:pt x="6661" y="20828"/>
                </a:lnTo>
                <a:lnTo>
                  <a:pt x="7065" y="20828"/>
                </a:lnTo>
                <a:lnTo>
                  <a:pt x="7671" y="21021"/>
                </a:lnTo>
                <a:lnTo>
                  <a:pt x="8276" y="21214"/>
                </a:lnTo>
                <a:lnTo>
                  <a:pt x="8882" y="21407"/>
                </a:lnTo>
                <a:lnTo>
                  <a:pt x="9285" y="21407"/>
                </a:lnTo>
                <a:lnTo>
                  <a:pt x="9689" y="21407"/>
                </a:lnTo>
                <a:lnTo>
                  <a:pt x="10295" y="21600"/>
                </a:lnTo>
                <a:lnTo>
                  <a:pt x="10900" y="21600"/>
                </a:lnTo>
                <a:lnTo>
                  <a:pt x="11708" y="21600"/>
                </a:lnTo>
                <a:lnTo>
                  <a:pt x="12515" y="21600"/>
                </a:lnTo>
                <a:lnTo>
                  <a:pt x="13525" y="21407"/>
                </a:lnTo>
                <a:lnTo>
                  <a:pt x="14534" y="21214"/>
                </a:lnTo>
                <a:lnTo>
                  <a:pt x="15947" y="21021"/>
                </a:lnTo>
                <a:lnTo>
                  <a:pt x="17158" y="20635"/>
                </a:lnTo>
                <a:lnTo>
                  <a:pt x="18370" y="20635"/>
                </a:lnTo>
                <a:lnTo>
                  <a:pt x="19177" y="20250"/>
                </a:lnTo>
                <a:lnTo>
                  <a:pt x="20186" y="19864"/>
                </a:lnTo>
                <a:lnTo>
                  <a:pt x="20792" y="19671"/>
                </a:lnTo>
                <a:lnTo>
                  <a:pt x="21196" y="19478"/>
                </a:lnTo>
                <a:lnTo>
                  <a:pt x="21398" y="19092"/>
                </a:lnTo>
                <a:lnTo>
                  <a:pt x="21600" y="18899"/>
                </a:lnTo>
                <a:lnTo>
                  <a:pt x="21600" y="18707"/>
                </a:lnTo>
                <a:lnTo>
                  <a:pt x="21600" y="18321"/>
                </a:lnTo>
                <a:lnTo>
                  <a:pt x="21600" y="17935"/>
                </a:lnTo>
                <a:lnTo>
                  <a:pt x="21600" y="17549"/>
                </a:lnTo>
                <a:lnTo>
                  <a:pt x="21398" y="17164"/>
                </a:lnTo>
                <a:lnTo>
                  <a:pt x="21196" y="16585"/>
                </a:lnTo>
                <a:lnTo>
                  <a:pt x="21196" y="16199"/>
                </a:lnTo>
                <a:lnTo>
                  <a:pt x="20994" y="16007"/>
                </a:lnTo>
                <a:lnTo>
                  <a:pt x="20994" y="15621"/>
                </a:lnTo>
                <a:lnTo>
                  <a:pt x="20994" y="15235"/>
                </a:lnTo>
                <a:lnTo>
                  <a:pt x="20792" y="14657"/>
                </a:lnTo>
                <a:lnTo>
                  <a:pt x="20590" y="14078"/>
                </a:lnTo>
                <a:lnTo>
                  <a:pt x="20388" y="13499"/>
                </a:lnTo>
                <a:lnTo>
                  <a:pt x="20388" y="13114"/>
                </a:lnTo>
                <a:lnTo>
                  <a:pt x="20186" y="12535"/>
                </a:lnTo>
                <a:lnTo>
                  <a:pt x="19985" y="12149"/>
                </a:lnTo>
                <a:lnTo>
                  <a:pt x="19783" y="11764"/>
                </a:lnTo>
                <a:lnTo>
                  <a:pt x="19783" y="11185"/>
                </a:lnTo>
                <a:lnTo>
                  <a:pt x="19379" y="10800"/>
                </a:lnTo>
                <a:lnTo>
                  <a:pt x="19177" y="10414"/>
                </a:lnTo>
                <a:lnTo>
                  <a:pt x="18975" y="10028"/>
                </a:lnTo>
                <a:lnTo>
                  <a:pt x="18773" y="9642"/>
                </a:lnTo>
                <a:lnTo>
                  <a:pt x="18370" y="9257"/>
                </a:lnTo>
                <a:lnTo>
                  <a:pt x="18168" y="9064"/>
                </a:lnTo>
                <a:lnTo>
                  <a:pt x="17966" y="8678"/>
                </a:lnTo>
                <a:lnTo>
                  <a:pt x="17764" y="8485"/>
                </a:lnTo>
                <a:lnTo>
                  <a:pt x="17360" y="8100"/>
                </a:lnTo>
                <a:lnTo>
                  <a:pt x="17158" y="7714"/>
                </a:lnTo>
                <a:lnTo>
                  <a:pt x="16957" y="7521"/>
                </a:lnTo>
                <a:lnTo>
                  <a:pt x="16755" y="7328"/>
                </a:lnTo>
                <a:lnTo>
                  <a:pt x="16553" y="7135"/>
                </a:lnTo>
                <a:lnTo>
                  <a:pt x="16351" y="6942"/>
                </a:lnTo>
                <a:lnTo>
                  <a:pt x="16149" y="6557"/>
                </a:lnTo>
                <a:lnTo>
                  <a:pt x="15947" y="6364"/>
                </a:lnTo>
                <a:lnTo>
                  <a:pt x="15745" y="5978"/>
                </a:lnTo>
                <a:lnTo>
                  <a:pt x="15342" y="5785"/>
                </a:lnTo>
                <a:lnTo>
                  <a:pt x="15342" y="5592"/>
                </a:lnTo>
                <a:lnTo>
                  <a:pt x="14938" y="5207"/>
                </a:lnTo>
                <a:lnTo>
                  <a:pt x="14736" y="5014"/>
                </a:lnTo>
                <a:lnTo>
                  <a:pt x="14534" y="4821"/>
                </a:lnTo>
                <a:lnTo>
                  <a:pt x="14130" y="4628"/>
                </a:lnTo>
                <a:lnTo>
                  <a:pt x="13928" y="4628"/>
                </a:lnTo>
                <a:lnTo>
                  <a:pt x="13525" y="4435"/>
                </a:lnTo>
                <a:lnTo>
                  <a:pt x="13525" y="4242"/>
                </a:lnTo>
                <a:lnTo>
                  <a:pt x="13323" y="4242"/>
                </a:lnTo>
                <a:lnTo>
                  <a:pt x="13121" y="4049"/>
                </a:lnTo>
                <a:lnTo>
                  <a:pt x="12919" y="4049"/>
                </a:lnTo>
                <a:lnTo>
                  <a:pt x="12919" y="3857"/>
                </a:lnTo>
                <a:lnTo>
                  <a:pt x="12717" y="3857"/>
                </a:lnTo>
                <a:lnTo>
                  <a:pt x="12515" y="3857"/>
                </a:lnTo>
                <a:lnTo>
                  <a:pt x="12515" y="3664"/>
                </a:lnTo>
                <a:lnTo>
                  <a:pt x="12314" y="3471"/>
                </a:lnTo>
                <a:lnTo>
                  <a:pt x="12112" y="3471"/>
                </a:lnTo>
                <a:lnTo>
                  <a:pt x="11708" y="3278"/>
                </a:lnTo>
                <a:lnTo>
                  <a:pt x="11506" y="3278"/>
                </a:lnTo>
                <a:lnTo>
                  <a:pt x="11102" y="3085"/>
                </a:lnTo>
                <a:lnTo>
                  <a:pt x="10699" y="2892"/>
                </a:lnTo>
                <a:lnTo>
                  <a:pt x="10497" y="2699"/>
                </a:lnTo>
                <a:lnTo>
                  <a:pt x="10093" y="2699"/>
                </a:lnTo>
                <a:lnTo>
                  <a:pt x="9891" y="2699"/>
                </a:lnTo>
                <a:lnTo>
                  <a:pt x="9487" y="2699"/>
                </a:lnTo>
                <a:lnTo>
                  <a:pt x="9285" y="2699"/>
                </a:lnTo>
                <a:lnTo>
                  <a:pt x="8882" y="2507"/>
                </a:lnTo>
                <a:lnTo>
                  <a:pt x="8478" y="2507"/>
                </a:lnTo>
                <a:lnTo>
                  <a:pt x="8276" y="2314"/>
                </a:lnTo>
                <a:lnTo>
                  <a:pt x="8074" y="2314"/>
                </a:lnTo>
                <a:lnTo>
                  <a:pt x="7872" y="2314"/>
                </a:lnTo>
                <a:lnTo>
                  <a:pt x="7469" y="2314"/>
                </a:lnTo>
                <a:lnTo>
                  <a:pt x="7065" y="2314"/>
                </a:lnTo>
                <a:lnTo>
                  <a:pt x="6863" y="2121"/>
                </a:lnTo>
                <a:lnTo>
                  <a:pt x="6459" y="2121"/>
                </a:lnTo>
                <a:lnTo>
                  <a:pt x="6257" y="2121"/>
                </a:lnTo>
                <a:lnTo>
                  <a:pt x="5854" y="2121"/>
                </a:lnTo>
                <a:lnTo>
                  <a:pt x="5652" y="2121"/>
                </a:lnTo>
                <a:lnTo>
                  <a:pt x="5450" y="1928"/>
                </a:lnTo>
                <a:lnTo>
                  <a:pt x="5248" y="1928"/>
                </a:lnTo>
                <a:lnTo>
                  <a:pt x="5248" y="1928"/>
                </a:lnTo>
              </a:path>
            </a:pathLst>
          </a:custGeom>
          <a:noFill/>
          <a:ln w="25400" cmpd="sng" cap="flat">
            <a:solidFill>
              <a:srgbClr val="FF0000"/>
            </a:solidFill>
            <a:prstDash val="solid"/>
            <a:miter/>
          </a:ln>
        </p:spPr>
      </p:sp>
      <p:sp>
        <p:nvSpPr>
          <p:cNvPr id="5192" name="曲线"/>
          <p:cNvSpPr>
            <a:spLocks/>
          </p:cNvSpPr>
          <p:nvPr/>
        </p:nvSpPr>
        <p:spPr>
          <a:xfrm rot="0">
            <a:off x="2465780" y="4041387"/>
            <a:ext cx="534104" cy="35606"/>
          </a:xfrm>
          <a:custGeom>
            <a:gdLst>
              <a:gd name="T1" fmla="*/ 0 w 21600"/>
              <a:gd name="T2" fmla="*/ 0 h 21600"/>
              <a:gd name="T3" fmla="*/ 21600 w 21600"/>
              <a:gd name="T4" fmla="*/ 21600 h 21600"/>
            </a:gdLst>
            <a:rect l="T1" t="T2" r="T3" b="T4"/>
            <a:pathLst>
              <a:path w="21600" h="21600">
                <a:moveTo>
                  <a:pt x="0" y="21600"/>
                </a:moveTo>
                <a:lnTo>
                  <a:pt x="359" y="21600"/>
                </a:lnTo>
                <a:lnTo>
                  <a:pt x="1080" y="16200"/>
                </a:lnTo>
                <a:lnTo>
                  <a:pt x="1799" y="16200"/>
                </a:lnTo>
                <a:lnTo>
                  <a:pt x="3600" y="10799"/>
                </a:lnTo>
                <a:lnTo>
                  <a:pt x="5399" y="5399"/>
                </a:lnTo>
                <a:lnTo>
                  <a:pt x="7919" y="0"/>
                </a:lnTo>
                <a:lnTo>
                  <a:pt x="9719" y="0"/>
                </a:lnTo>
                <a:lnTo>
                  <a:pt x="11880" y="0"/>
                </a:lnTo>
                <a:lnTo>
                  <a:pt x="13319" y="0"/>
                </a:lnTo>
                <a:lnTo>
                  <a:pt x="14400" y="0"/>
                </a:lnTo>
                <a:lnTo>
                  <a:pt x="15480" y="0"/>
                </a:lnTo>
                <a:lnTo>
                  <a:pt x="16199" y="0"/>
                </a:lnTo>
                <a:lnTo>
                  <a:pt x="16560" y="0"/>
                </a:lnTo>
                <a:lnTo>
                  <a:pt x="16919" y="0"/>
                </a:lnTo>
                <a:lnTo>
                  <a:pt x="17639" y="0"/>
                </a:lnTo>
                <a:lnTo>
                  <a:pt x="18359" y="0"/>
                </a:lnTo>
                <a:lnTo>
                  <a:pt x="18719" y="0"/>
                </a:lnTo>
                <a:lnTo>
                  <a:pt x="19439" y="0"/>
                </a:lnTo>
                <a:lnTo>
                  <a:pt x="20160" y="0"/>
                </a:lnTo>
                <a:lnTo>
                  <a:pt x="20519" y="0"/>
                </a:lnTo>
                <a:lnTo>
                  <a:pt x="20879" y="0"/>
                </a:lnTo>
                <a:lnTo>
                  <a:pt x="21600" y="0"/>
                </a:lnTo>
                <a:lnTo>
                  <a:pt x="21600" y="0"/>
                </a:lnTo>
              </a:path>
            </a:pathLst>
          </a:custGeom>
          <a:noFill/>
          <a:ln w="25400" cmpd="sng" cap="flat">
            <a:solidFill>
              <a:srgbClr val="FF0000"/>
            </a:solidFill>
            <a:prstDash val="solid"/>
            <a:miter/>
          </a:ln>
        </p:spPr>
      </p:sp>
      <p:sp>
        <p:nvSpPr>
          <p:cNvPr id="5193" name="曲线"/>
          <p:cNvSpPr>
            <a:spLocks/>
          </p:cNvSpPr>
          <p:nvPr/>
        </p:nvSpPr>
        <p:spPr>
          <a:xfrm rot="0">
            <a:off x="3017687" y="1468786"/>
            <a:ext cx="632023" cy="44508"/>
          </a:xfrm>
          <a:custGeom>
            <a:gdLst>
              <a:gd name="T1" fmla="*/ 0 w 21600"/>
              <a:gd name="T2" fmla="*/ 0 h 21600"/>
              <a:gd name="T3" fmla="*/ 21600 w 21600"/>
              <a:gd name="T4" fmla="*/ 21600 h 21600"/>
            </a:gdLst>
            <a:rect l="T1" t="T2" r="T3" b="T4"/>
            <a:pathLst>
              <a:path w="21600" h="21600">
                <a:moveTo>
                  <a:pt x="0" y="0"/>
                </a:moveTo>
                <a:lnTo>
                  <a:pt x="912" y="0"/>
                </a:lnTo>
                <a:lnTo>
                  <a:pt x="2129" y="0"/>
                </a:lnTo>
                <a:lnTo>
                  <a:pt x="4259" y="4319"/>
                </a:lnTo>
                <a:lnTo>
                  <a:pt x="6692" y="8639"/>
                </a:lnTo>
                <a:lnTo>
                  <a:pt x="9430" y="12959"/>
                </a:lnTo>
                <a:lnTo>
                  <a:pt x="12473" y="12959"/>
                </a:lnTo>
                <a:lnTo>
                  <a:pt x="14907" y="17279"/>
                </a:lnTo>
                <a:lnTo>
                  <a:pt x="17036" y="21600"/>
                </a:lnTo>
                <a:lnTo>
                  <a:pt x="18557" y="21600"/>
                </a:lnTo>
                <a:lnTo>
                  <a:pt x="19774" y="21600"/>
                </a:lnTo>
                <a:lnTo>
                  <a:pt x="20687" y="21600"/>
                </a:lnTo>
                <a:lnTo>
                  <a:pt x="20991" y="21600"/>
                </a:lnTo>
                <a:lnTo>
                  <a:pt x="21600" y="21600"/>
                </a:lnTo>
                <a:lnTo>
                  <a:pt x="21600" y="21600"/>
                </a:lnTo>
              </a:path>
            </a:pathLst>
          </a:custGeom>
          <a:noFill/>
          <a:ln w="25400" cmpd="sng" cap="flat">
            <a:solidFill>
              <a:srgbClr val="FF0000"/>
            </a:solidFill>
            <a:prstDash val="solid"/>
            <a:miter/>
          </a:ln>
        </p:spPr>
      </p:sp>
    </p:spTree>
    <p:extLst>
      <p:ext uri="{BB962C8B-B14F-4D97-AF65-F5344CB8AC3E}">
        <p14:creationId xmlns:p14="http://schemas.microsoft.com/office/powerpoint/2010/main" val="70174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1"/>
                                        </p:tgtEl>
                                        <p:attrNameLst>
                                          <p:attrName>style.visibility</p:attrName>
                                        </p:attrNameLst>
                                      </p:cBhvr>
                                      <p:to>
                                        <p:strVal val="visible"/>
                                      </p:to>
                                    </p:set>
                                    <p:animEffect transition="in" filter="wipe(left)">
                                      <p:cBhvr>
                                        <p:cTn id="7" dur="500"/>
                                        <p:tgtEl>
                                          <p:spTgt spid="44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02"/>
                                        </p:tgtEl>
                                        <p:attrNameLst>
                                          <p:attrName>style.visibility</p:attrName>
                                        </p:attrNameLst>
                                      </p:cBhvr>
                                      <p:to>
                                        <p:strVal val="visible"/>
                                      </p:to>
                                    </p:set>
                                    <p:animEffect transition="in" filter="wipe(left)">
                                      <p:cBhvr>
                                        <p:cTn id="12" dur="500"/>
                                        <p:tgtEl>
                                          <p:spTgt spid="44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
                                        </p:tgtEl>
                                        <p:attrNameLst>
                                          <p:attrName>style.visibility</p:attrName>
                                        </p:attrNameLst>
                                      </p:cBhvr>
                                      <p:to>
                                        <p:strVal val="visible"/>
                                      </p:to>
                                    </p:set>
                                    <p:animEffect transition="in" filter="wipe(left)">
                                      <p:cBhvr>
                                        <p:cTn id="17" dur="500"/>
                                        <p:tgtEl>
                                          <p:spTgt spid="4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 grpId="0"/>
    </p:bldLst>
  </p:timing>
</p:sld>
</file>

<file path=ppt/slides/slide6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626" name="组合"/>
          <p:cNvGrpSpPr>
            <a:grpSpLocks/>
          </p:cNvGrpSpPr>
          <p:nvPr/>
        </p:nvGrpSpPr>
        <p:grpSpPr>
          <a:xfrm>
            <a:off x="914400" y="914400"/>
            <a:ext cx="7929709" cy="5411786"/>
            <a:chOff x="914400" y="914400"/>
            <a:chExt cx="7929709" cy="5411786"/>
          </a:xfrm>
        </p:grpSpPr>
        <p:sp>
          <p:nvSpPr>
            <p:cNvPr id="4531" name="矩形"/>
            <p:cNvSpPr>
              <a:spLocks/>
            </p:cNvSpPr>
            <p:nvPr/>
          </p:nvSpPr>
          <p:spPr>
            <a:xfrm rot="0">
              <a:off x="5461000" y="4597400"/>
              <a:ext cx="563562" cy="565149"/>
            </a:xfrm>
            <a:prstGeom prst="rect"/>
            <a:solidFill>
              <a:srgbClr val="FFEFFD"/>
            </a:solidFill>
            <a:ln w="28575" cmpd="sng" cap="flat">
              <a:solidFill>
                <a:srgbClr val="000000"/>
              </a:solidFill>
              <a:prstDash val="solid"/>
              <a:miter/>
            </a:ln>
          </p:spPr>
        </p:sp>
        <p:sp>
          <p:nvSpPr>
            <p:cNvPr id="4532" name="矩形"/>
            <p:cNvSpPr>
              <a:spLocks/>
            </p:cNvSpPr>
            <p:nvPr/>
          </p:nvSpPr>
          <p:spPr>
            <a:xfrm rot="0">
              <a:off x="7392987" y="914400"/>
              <a:ext cx="568324" cy="800100"/>
            </a:xfrm>
            <a:prstGeom prst="rect"/>
            <a:solidFill>
              <a:srgbClr val="ECF8FE"/>
            </a:solidFill>
            <a:ln w="28575" cmpd="sng" cap="flat">
              <a:solidFill>
                <a:srgbClr val="000000"/>
              </a:solidFill>
              <a:prstDash val="solid"/>
              <a:miter/>
            </a:ln>
          </p:spPr>
        </p:sp>
        <p:sp>
          <p:nvSpPr>
            <p:cNvPr id="4533" name="矩形"/>
            <p:cNvSpPr>
              <a:spLocks/>
            </p:cNvSpPr>
            <p:nvPr/>
          </p:nvSpPr>
          <p:spPr>
            <a:xfrm rot="0">
              <a:off x="5992812" y="1866900"/>
              <a:ext cx="2225675" cy="1095375"/>
            </a:xfrm>
            <a:prstGeom prst="rect"/>
            <a:solidFill>
              <a:srgbClr val="FCFEDA"/>
            </a:solidFill>
            <a:ln w="28575" cmpd="sng" cap="flat">
              <a:solidFill>
                <a:srgbClr val="000000"/>
              </a:solidFill>
              <a:prstDash val="solid"/>
              <a:miter/>
            </a:ln>
          </p:spPr>
        </p:sp>
        <p:sp>
          <p:nvSpPr>
            <p:cNvPr id="4534" name="矩形"/>
            <p:cNvSpPr>
              <a:spLocks/>
            </p:cNvSpPr>
            <p:nvPr/>
          </p:nvSpPr>
          <p:spPr>
            <a:xfrm rot="0">
              <a:off x="2703511" y="1866900"/>
              <a:ext cx="2222499" cy="1095375"/>
            </a:xfrm>
            <a:prstGeom prst="rect"/>
            <a:solidFill>
              <a:srgbClr val="FCFEDA"/>
            </a:solidFill>
            <a:ln w="28575" cmpd="sng" cap="flat">
              <a:solidFill>
                <a:srgbClr val="000000"/>
              </a:solidFill>
              <a:prstDash val="solid"/>
              <a:miter/>
            </a:ln>
          </p:spPr>
        </p:sp>
        <p:sp>
          <p:nvSpPr>
            <p:cNvPr id="4535" name="矩形"/>
            <p:cNvSpPr>
              <a:spLocks/>
            </p:cNvSpPr>
            <p:nvPr/>
          </p:nvSpPr>
          <p:spPr>
            <a:xfrm rot="0">
              <a:off x="3705224" y="5897562"/>
              <a:ext cx="2674689" cy="428623"/>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16</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选</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r>
                <a:rPr lang="zh-CN" altLang="en-US" sz="2800" b="1" i="0" u="none" strike="noStrike" kern="1200" cap="none" spc="0" baseline="0">
                  <a:solidFill>
                    <a:schemeClr val="tx1"/>
                  </a:solidFill>
                  <a:latin typeface="宋体" pitchFamily="0" charset="0"/>
                  <a:ea typeface="宋体" pitchFamily="0" charset="0"/>
                  <a:cs typeface="Calibri" pitchFamily="0" charset="0"/>
                </a:rPr>
                <a:t>数据选择器</a:t>
              </a:r>
              <a:endParaRPr lang="zh-CN" altLang="en-US" sz="2800" b="1" i="0" u="none" strike="noStrike" kern="1200" cap="none" spc="0" baseline="0">
                <a:solidFill>
                  <a:schemeClr val="tx1"/>
                </a:solidFill>
                <a:latin typeface="宋体" pitchFamily="0" charset="0"/>
                <a:ea typeface="宋体" pitchFamily="0" charset="0"/>
                <a:cs typeface="Calibri" pitchFamily="0" charset="0"/>
              </a:endParaRPr>
            </a:p>
          </p:txBody>
        </p:sp>
        <p:sp>
          <p:nvSpPr>
            <p:cNvPr id="4536" name="矩形"/>
            <p:cNvSpPr>
              <a:spLocks/>
            </p:cNvSpPr>
            <p:nvPr/>
          </p:nvSpPr>
          <p:spPr>
            <a:xfrm rot="0">
              <a:off x="3721099" y="2235200"/>
              <a:ext cx="275006" cy="266699"/>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537" name="矩形"/>
            <p:cNvSpPr>
              <a:spLocks/>
            </p:cNvSpPr>
            <p:nvPr/>
          </p:nvSpPr>
          <p:spPr>
            <a:xfrm rot="0">
              <a:off x="5500687" y="4721225"/>
              <a:ext cx="136015"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4538" name="矩形"/>
            <p:cNvSpPr>
              <a:spLocks/>
            </p:cNvSpPr>
            <p:nvPr/>
          </p:nvSpPr>
          <p:spPr>
            <a:xfrm rot="0">
              <a:off x="2355850" y="1827212"/>
              <a:ext cx="350837" cy="266700"/>
            </a:xfrm>
            <a:prstGeom prst="rect"/>
            <a:noFill/>
            <a:ln w="9525"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A</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2</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39" name="矩形"/>
            <p:cNvSpPr>
              <a:spLocks/>
            </p:cNvSpPr>
            <p:nvPr/>
          </p:nvSpPr>
          <p:spPr>
            <a:xfrm rot="0">
              <a:off x="2365375" y="2081211"/>
              <a:ext cx="235388"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A</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40" name="矩形"/>
            <p:cNvSpPr>
              <a:spLocks/>
            </p:cNvSpPr>
            <p:nvPr/>
          </p:nvSpPr>
          <p:spPr>
            <a:xfrm rot="0">
              <a:off x="2365375" y="2338387"/>
              <a:ext cx="223197" cy="266699"/>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Times New Roman" pitchFamily="0" charset="0"/>
                  <a:ea typeface="宋体" pitchFamily="0" charset="0"/>
                  <a:cs typeface="Calibri" pitchFamily="0" charset="0"/>
                </a:rPr>
                <a:t>A</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41" name="矩形"/>
            <p:cNvSpPr>
              <a:spLocks/>
            </p:cNvSpPr>
            <p:nvPr/>
          </p:nvSpPr>
          <p:spPr>
            <a:xfrm rot="0">
              <a:off x="5527675" y="2295525"/>
              <a:ext cx="235389"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A</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42" name="矩形"/>
            <p:cNvSpPr>
              <a:spLocks/>
            </p:cNvSpPr>
            <p:nvPr/>
          </p:nvSpPr>
          <p:spPr>
            <a:xfrm rot="0">
              <a:off x="5527675" y="2012950"/>
              <a:ext cx="235389"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A</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43" name="矩形"/>
            <p:cNvSpPr>
              <a:spLocks/>
            </p:cNvSpPr>
            <p:nvPr/>
          </p:nvSpPr>
          <p:spPr>
            <a:xfrm rot="0">
              <a:off x="5527675" y="1731961"/>
              <a:ext cx="235389"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A</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2</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44" name="矩形"/>
            <p:cNvSpPr>
              <a:spLocks/>
            </p:cNvSpPr>
            <p:nvPr/>
          </p:nvSpPr>
          <p:spPr>
            <a:xfrm rot="0">
              <a:off x="7002463" y="2235200"/>
              <a:ext cx="275005" cy="266699"/>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FF0000"/>
                  </a:solidFill>
                  <a:latin typeface="Times New Roman" pitchFamily="0" charset="0"/>
                  <a:ea typeface="宋体" pitchFamily="0" charset="0"/>
                  <a:cs typeface="Calibri" pitchFamily="0" charset="0"/>
                </a:rPr>
                <a:t>(2)</a:t>
              </a:r>
              <a:endParaRPr lang="zh-CN" altLang="en-US" sz="1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545" name="矩形"/>
            <p:cNvSpPr>
              <a:spLocks/>
            </p:cNvSpPr>
            <p:nvPr/>
          </p:nvSpPr>
          <p:spPr>
            <a:xfrm rot="0">
              <a:off x="7481888" y="977900"/>
              <a:ext cx="248367"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4546" name="矩形"/>
            <p:cNvSpPr>
              <a:spLocks/>
            </p:cNvSpPr>
            <p:nvPr/>
          </p:nvSpPr>
          <p:spPr>
            <a:xfrm rot="0">
              <a:off x="8618538" y="1015999"/>
              <a:ext cx="225571" cy="4286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Y</a:t>
              </a:r>
              <a:endParaRPr lang="zh-CN" altLang="en-US" sz="2800" b="1" i="1"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547" name="矩形"/>
            <p:cNvSpPr>
              <a:spLocks/>
            </p:cNvSpPr>
            <p:nvPr/>
          </p:nvSpPr>
          <p:spPr>
            <a:xfrm rot="0">
              <a:off x="3549649" y="2954336"/>
              <a:ext cx="274399"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2000" b="1" i="0" u="none" strike="noStrike" kern="1200" cap="none" spc="0" baseline="-25000">
                  <a:solidFill>
                    <a:schemeClr val="tx1"/>
                  </a:solidFill>
                  <a:latin typeface="Times New Roman" pitchFamily="0" charset="0"/>
                  <a:ea typeface="宋体" pitchFamily="0" charset="0"/>
                  <a:cs typeface="Calibri" pitchFamily="0" charset="0"/>
                </a:rPr>
                <a:t>7</a:t>
              </a:r>
              <a:endParaRPr lang="zh-CN" altLang="en-US" sz="20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48" name="矩形"/>
            <p:cNvSpPr>
              <a:spLocks/>
            </p:cNvSpPr>
            <p:nvPr/>
          </p:nvSpPr>
          <p:spPr>
            <a:xfrm rot="0">
              <a:off x="3840162" y="2978150"/>
              <a:ext cx="274399"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2000" b="1" i="0" u="none" strike="noStrike" kern="1200" cap="none" spc="0" baseline="-25000">
                  <a:solidFill>
                    <a:schemeClr val="tx1"/>
                  </a:solidFill>
                  <a:latin typeface="Times New Roman" pitchFamily="0" charset="0"/>
                  <a:ea typeface="宋体" pitchFamily="0" charset="0"/>
                  <a:cs typeface="Calibri" pitchFamily="0" charset="0"/>
                </a:rPr>
                <a:t>6</a:t>
              </a:r>
              <a:endParaRPr lang="zh-CN" altLang="en-US" sz="20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49" name="矩形"/>
            <p:cNvSpPr>
              <a:spLocks/>
            </p:cNvSpPr>
            <p:nvPr/>
          </p:nvSpPr>
          <p:spPr>
            <a:xfrm rot="0">
              <a:off x="4389438" y="2978150"/>
              <a:ext cx="274399"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20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20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50" name="矩形"/>
            <p:cNvSpPr>
              <a:spLocks/>
            </p:cNvSpPr>
            <p:nvPr/>
          </p:nvSpPr>
          <p:spPr>
            <a:xfrm rot="0">
              <a:off x="4678363" y="2978150"/>
              <a:ext cx="274399"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20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20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51" name="矩形"/>
            <p:cNvSpPr>
              <a:spLocks/>
            </p:cNvSpPr>
            <p:nvPr/>
          </p:nvSpPr>
          <p:spPr>
            <a:xfrm rot="0">
              <a:off x="6730999" y="3011487"/>
              <a:ext cx="356618"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2000" b="1" i="0" u="none" strike="noStrike" kern="1200" cap="none" spc="0" baseline="-25000">
                  <a:solidFill>
                    <a:schemeClr val="tx1"/>
                  </a:solidFill>
                  <a:latin typeface="Times New Roman" pitchFamily="0" charset="0"/>
                  <a:ea typeface="宋体" pitchFamily="0" charset="0"/>
                  <a:cs typeface="Calibri" pitchFamily="0" charset="0"/>
                </a:rPr>
                <a:t>15</a:t>
              </a:r>
              <a:endParaRPr lang="zh-CN" altLang="en-US" sz="20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52" name="矩形"/>
            <p:cNvSpPr>
              <a:spLocks/>
            </p:cNvSpPr>
            <p:nvPr/>
          </p:nvSpPr>
          <p:spPr>
            <a:xfrm rot="0">
              <a:off x="7126288" y="3017837"/>
              <a:ext cx="356618"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2000" b="1" i="0" u="none" strike="noStrike" kern="1200" cap="none" spc="0" baseline="-25000">
                  <a:solidFill>
                    <a:schemeClr val="tx1"/>
                  </a:solidFill>
                  <a:latin typeface="Times New Roman" pitchFamily="0" charset="0"/>
                  <a:ea typeface="宋体" pitchFamily="0" charset="0"/>
                  <a:cs typeface="Calibri" pitchFamily="0" charset="0"/>
                </a:rPr>
                <a:t>14</a:t>
              </a:r>
              <a:endParaRPr lang="zh-CN" altLang="en-US" sz="20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53" name="矩形"/>
            <p:cNvSpPr>
              <a:spLocks/>
            </p:cNvSpPr>
            <p:nvPr/>
          </p:nvSpPr>
          <p:spPr>
            <a:xfrm rot="0">
              <a:off x="7727950" y="3032125"/>
              <a:ext cx="266698" cy="303212"/>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2000" b="1" i="0" u="none" strike="noStrike" kern="1200" cap="none" spc="0" baseline="-25000">
                  <a:solidFill>
                    <a:schemeClr val="tx1"/>
                  </a:solidFill>
                  <a:latin typeface="Times New Roman" pitchFamily="0" charset="0"/>
                  <a:ea typeface="宋体" pitchFamily="0" charset="0"/>
                  <a:cs typeface="Calibri" pitchFamily="0" charset="0"/>
                </a:rPr>
                <a:t>9</a:t>
              </a:r>
              <a:endParaRPr lang="zh-CN" altLang="en-US" sz="20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54" name="矩形"/>
            <p:cNvSpPr>
              <a:spLocks/>
            </p:cNvSpPr>
            <p:nvPr/>
          </p:nvSpPr>
          <p:spPr>
            <a:xfrm rot="0">
              <a:off x="8008938" y="3032125"/>
              <a:ext cx="266700" cy="303212"/>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2000" b="1" i="0" u="none" strike="noStrike" kern="1200" cap="none" spc="0" baseline="-25000">
                  <a:solidFill>
                    <a:schemeClr val="tx1"/>
                  </a:solidFill>
                  <a:latin typeface="Times New Roman" pitchFamily="0" charset="0"/>
                  <a:ea typeface="宋体" pitchFamily="0" charset="0"/>
                  <a:cs typeface="Calibri" pitchFamily="0" charset="0"/>
                </a:rPr>
                <a:t>8</a:t>
              </a:r>
              <a:endParaRPr lang="zh-CN" altLang="en-US" sz="20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55" name="矩形"/>
            <p:cNvSpPr>
              <a:spLocks/>
            </p:cNvSpPr>
            <p:nvPr/>
          </p:nvSpPr>
          <p:spPr>
            <a:xfrm rot="0">
              <a:off x="7481888" y="3024187"/>
              <a:ext cx="199262"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4556" name="矩形"/>
            <p:cNvSpPr>
              <a:spLocks/>
            </p:cNvSpPr>
            <p:nvPr/>
          </p:nvSpPr>
          <p:spPr>
            <a:xfrm rot="0">
              <a:off x="6627813" y="5497512"/>
              <a:ext cx="321909"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15</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57" name="矩形"/>
            <p:cNvSpPr>
              <a:spLocks/>
            </p:cNvSpPr>
            <p:nvPr/>
          </p:nvSpPr>
          <p:spPr>
            <a:xfrm rot="0">
              <a:off x="7054850" y="5502275"/>
              <a:ext cx="321909"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14</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58" name="矩形"/>
            <p:cNvSpPr>
              <a:spLocks/>
            </p:cNvSpPr>
            <p:nvPr/>
          </p:nvSpPr>
          <p:spPr>
            <a:xfrm rot="0">
              <a:off x="7397750" y="5510213"/>
              <a:ext cx="180289"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0" charset="0"/>
                  <a:ea typeface="宋体" pitchFamily="0" charset="0"/>
                  <a:cs typeface="Calibri" pitchFamily="0" charset="0"/>
                </a:rPr>
                <a:t>...</a:t>
              </a:r>
              <a:endParaRPr lang="zh-CN" altLang="en-US" sz="1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4559" name="矩形"/>
            <p:cNvSpPr>
              <a:spLocks/>
            </p:cNvSpPr>
            <p:nvPr/>
          </p:nvSpPr>
          <p:spPr>
            <a:xfrm rot="0">
              <a:off x="7737474" y="5510213"/>
              <a:ext cx="247910"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9</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60" name="矩形"/>
            <p:cNvSpPr>
              <a:spLocks/>
            </p:cNvSpPr>
            <p:nvPr/>
          </p:nvSpPr>
          <p:spPr>
            <a:xfrm rot="0">
              <a:off x="8035925" y="5510213"/>
              <a:ext cx="247910"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8</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61" name="矩形"/>
            <p:cNvSpPr>
              <a:spLocks/>
            </p:cNvSpPr>
            <p:nvPr/>
          </p:nvSpPr>
          <p:spPr>
            <a:xfrm rot="0">
              <a:off x="4079874" y="2930525"/>
              <a:ext cx="199262"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4562" name="矩形"/>
            <p:cNvSpPr>
              <a:spLocks/>
            </p:cNvSpPr>
            <p:nvPr/>
          </p:nvSpPr>
          <p:spPr>
            <a:xfrm rot="0">
              <a:off x="4598988" y="5521325"/>
              <a:ext cx="247911"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63" name="矩形"/>
            <p:cNvSpPr>
              <a:spLocks/>
            </p:cNvSpPr>
            <p:nvPr/>
          </p:nvSpPr>
          <p:spPr>
            <a:xfrm rot="0">
              <a:off x="4306887" y="5521325"/>
              <a:ext cx="247911"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1</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64" name="矩形"/>
            <p:cNvSpPr>
              <a:spLocks/>
            </p:cNvSpPr>
            <p:nvPr/>
          </p:nvSpPr>
          <p:spPr>
            <a:xfrm rot="0">
              <a:off x="4000499" y="5473700"/>
              <a:ext cx="180288"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99"/>
                  </a:solidFill>
                  <a:latin typeface="Times New Roman" pitchFamily="0" charset="0"/>
                  <a:ea typeface="宋体" pitchFamily="0" charset="0"/>
                  <a:cs typeface="Calibri" pitchFamily="0" charset="0"/>
                </a:rPr>
                <a:t>...</a:t>
              </a:r>
              <a:endParaRPr lang="zh-CN" altLang="en-US" sz="18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4565" name="矩形"/>
            <p:cNvSpPr>
              <a:spLocks/>
            </p:cNvSpPr>
            <p:nvPr/>
          </p:nvSpPr>
          <p:spPr>
            <a:xfrm rot="0">
              <a:off x="3716337" y="5521325"/>
              <a:ext cx="247911" cy="266700"/>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6</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66" name="矩形"/>
            <p:cNvSpPr>
              <a:spLocks/>
            </p:cNvSpPr>
            <p:nvPr/>
          </p:nvSpPr>
          <p:spPr>
            <a:xfrm flipH="1" rot="0">
              <a:off x="3373437" y="5521325"/>
              <a:ext cx="466724" cy="266700"/>
            </a:xfrm>
            <a:prstGeom prst="rect"/>
            <a:noFill/>
            <a:ln w="9525"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Calibri"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Calibri" pitchFamily="0" charset="0"/>
                </a:rPr>
                <a:t>7</a:t>
              </a:r>
              <a:endParaRPr lang="zh-CN" altLang="en-US" sz="1800" b="1" i="0" u="none" strike="noStrike" kern="1200" cap="none" spc="0" baseline="-25000">
                <a:solidFill>
                  <a:schemeClr val="tx1"/>
                </a:solidFill>
                <a:latin typeface="Times New Roman" pitchFamily="0" charset="0"/>
                <a:ea typeface="宋体" pitchFamily="0" charset="0"/>
                <a:cs typeface="Calibri" pitchFamily="0" charset="0"/>
              </a:endParaRPr>
            </a:p>
          </p:txBody>
        </p:sp>
        <p:sp>
          <p:nvSpPr>
            <p:cNvPr id="4567" name="矩形"/>
            <p:cNvSpPr>
              <a:spLocks/>
            </p:cNvSpPr>
            <p:nvPr/>
          </p:nvSpPr>
          <p:spPr>
            <a:xfrm rot="0">
              <a:off x="6432551" y="3013074"/>
              <a:ext cx="150182" cy="29527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1" u="none" strike="noStrike" kern="1200" cap="none" spc="0" baseline="0">
                  <a:solidFill>
                    <a:schemeClr val="tx1"/>
                  </a:solidFill>
                  <a:latin typeface="Times New Roman" pitchFamily="0" charset="0"/>
                  <a:ea typeface="宋体" pitchFamily="0" charset="0"/>
                  <a:cs typeface="Calibri" pitchFamily="0" charset="0"/>
                </a:rPr>
                <a:t>S</a:t>
              </a:r>
              <a:endParaRPr lang="zh-CN" altLang="en-US" sz="2000" b="1" i="1" u="none" strike="noStrike" kern="1200" cap="none" spc="0" baseline="0">
                <a:solidFill>
                  <a:schemeClr val="tx1"/>
                </a:solidFill>
                <a:latin typeface="Times New Roman" pitchFamily="0" charset="0"/>
                <a:ea typeface="宋体" pitchFamily="0" charset="0"/>
                <a:cs typeface="Calibri" pitchFamily="0" charset="0"/>
              </a:endParaRPr>
            </a:p>
          </p:txBody>
        </p:sp>
        <p:sp>
          <p:nvSpPr>
            <p:cNvPr id="4568" name="矩形"/>
            <p:cNvSpPr>
              <a:spLocks/>
            </p:cNvSpPr>
            <p:nvPr/>
          </p:nvSpPr>
          <p:spPr>
            <a:xfrm rot="0">
              <a:off x="3130549" y="3011487"/>
              <a:ext cx="150183" cy="29527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0" charset="0"/>
                  <a:ea typeface="宋体" pitchFamily="0" charset="0"/>
                  <a:cs typeface="Calibri" pitchFamily="0" charset="0"/>
                </a:rPr>
                <a:t>S</a:t>
              </a:r>
              <a:endParaRPr lang="zh-CN" altLang="en-US" sz="20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4569" name="矩形"/>
            <p:cNvSpPr>
              <a:spLocks/>
            </p:cNvSpPr>
            <p:nvPr/>
          </p:nvSpPr>
          <p:spPr>
            <a:xfrm rot="0">
              <a:off x="933449" y="3236912"/>
              <a:ext cx="245760" cy="4286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A</a:t>
              </a:r>
              <a:endParaRPr lang="zh-CN" altLang="en-US" sz="2800" b="1" i="1"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570" name="矩形"/>
            <p:cNvSpPr>
              <a:spLocks/>
            </p:cNvSpPr>
            <p:nvPr/>
          </p:nvSpPr>
          <p:spPr>
            <a:xfrm rot="0">
              <a:off x="914400" y="3584575"/>
              <a:ext cx="245760" cy="4286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B</a:t>
              </a:r>
              <a:endParaRPr lang="zh-CN" altLang="en-US" sz="2800" b="1" i="1"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571" name="矩形"/>
            <p:cNvSpPr>
              <a:spLocks/>
            </p:cNvSpPr>
            <p:nvPr/>
          </p:nvSpPr>
          <p:spPr>
            <a:xfrm rot="0">
              <a:off x="928687" y="3914775"/>
              <a:ext cx="245760" cy="4286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C</a:t>
              </a:r>
              <a:endParaRPr lang="zh-CN" altLang="en-US" sz="2800" b="1" i="1"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572" name="矩形"/>
            <p:cNvSpPr>
              <a:spLocks/>
            </p:cNvSpPr>
            <p:nvPr/>
          </p:nvSpPr>
          <p:spPr>
            <a:xfrm rot="0">
              <a:off x="971549" y="4646612"/>
              <a:ext cx="206446" cy="428624"/>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S</a:t>
              </a:r>
              <a:endParaRPr lang="zh-CN" altLang="en-US" sz="2800" b="1" i="1"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573" name="矩形"/>
            <p:cNvSpPr>
              <a:spLocks/>
            </p:cNvSpPr>
            <p:nvPr/>
          </p:nvSpPr>
          <p:spPr>
            <a:xfrm rot="0">
              <a:off x="3830637" y="1354137"/>
              <a:ext cx="340681" cy="42862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1</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4574" name="矩形"/>
            <p:cNvSpPr>
              <a:spLocks/>
            </p:cNvSpPr>
            <p:nvPr/>
          </p:nvSpPr>
          <p:spPr>
            <a:xfrm rot="0">
              <a:off x="6634162" y="1374774"/>
              <a:ext cx="340681" cy="428625"/>
            </a:xfrm>
            <a:prstGeom prst="rect"/>
            <a:noFill/>
            <a:ln w="9525" cmpd="sng" cap="flat">
              <a:noFill/>
              <a:prstDash val="solid"/>
              <a:round/>
            </a:ln>
          </p:spPr>
          <p:txBody>
            <a:bodyPr vert="horz" wrap="none" lIns="0" tIns="0" rIns="0" bIns="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Y</a:t>
              </a:r>
              <a:r>
                <a:rPr lang="en-US" altLang="zh-CN" sz="2800" b="1" i="0" u="none" strike="noStrike" kern="1200" cap="none" spc="0" baseline="-25000">
                  <a:solidFill>
                    <a:srgbClr val="000099"/>
                  </a:solidFill>
                  <a:latin typeface="Times New Roman" pitchFamily="0" charset="0"/>
                  <a:ea typeface="宋体" pitchFamily="0" charset="0"/>
                  <a:cs typeface="Calibri" pitchFamily="0" charset="0"/>
                </a:rPr>
                <a:t>3</a:t>
              </a:r>
              <a:endParaRPr lang="zh-CN" altLang="en-US" sz="2800" b="1" i="0" u="none" strike="noStrike" kern="1200" cap="none" spc="0" baseline="-25000">
                <a:solidFill>
                  <a:srgbClr val="000099"/>
                </a:solidFill>
                <a:latin typeface="Times New Roman" pitchFamily="0" charset="0"/>
                <a:ea typeface="宋体" pitchFamily="0" charset="0"/>
                <a:cs typeface="Calibri" pitchFamily="0" charset="0"/>
              </a:endParaRPr>
            </a:p>
          </p:txBody>
        </p:sp>
        <p:sp>
          <p:nvSpPr>
            <p:cNvPr id="4575" name="直线"/>
            <p:cNvSpPr>
              <a:spLocks/>
            </p:cNvSpPr>
            <p:nvPr/>
          </p:nvSpPr>
          <p:spPr>
            <a:xfrm flipH="1" rot="0">
              <a:off x="1884362" y="2143125"/>
              <a:ext cx="819150" cy="1586"/>
            </a:xfrm>
            <a:prstGeom prst="line"/>
            <a:noFill/>
            <a:ln w="28575" cmpd="sng" cap="flat">
              <a:solidFill>
                <a:srgbClr val="000000"/>
              </a:solidFill>
              <a:prstDash val="solid"/>
              <a:round/>
            </a:ln>
          </p:spPr>
        </p:sp>
        <p:sp>
          <p:nvSpPr>
            <p:cNvPr id="4576" name="直线"/>
            <p:cNvSpPr>
              <a:spLocks/>
            </p:cNvSpPr>
            <p:nvPr/>
          </p:nvSpPr>
          <p:spPr>
            <a:xfrm flipH="1" rot="0">
              <a:off x="2165350" y="2416175"/>
              <a:ext cx="538161" cy="3174"/>
            </a:xfrm>
            <a:prstGeom prst="line"/>
            <a:noFill/>
            <a:ln w="28575" cmpd="sng" cap="flat">
              <a:solidFill>
                <a:srgbClr val="000000"/>
              </a:solidFill>
              <a:prstDash val="solid"/>
              <a:round/>
            </a:ln>
          </p:spPr>
        </p:sp>
        <p:sp>
          <p:nvSpPr>
            <p:cNvPr id="4577" name="直线"/>
            <p:cNvSpPr>
              <a:spLocks/>
            </p:cNvSpPr>
            <p:nvPr/>
          </p:nvSpPr>
          <p:spPr>
            <a:xfrm flipH="1" rot="0">
              <a:off x="2447924" y="2690811"/>
              <a:ext cx="255586" cy="1587"/>
            </a:xfrm>
            <a:prstGeom prst="line"/>
            <a:noFill/>
            <a:ln w="28575" cmpd="sng" cap="flat">
              <a:solidFill>
                <a:srgbClr val="000000"/>
              </a:solidFill>
              <a:prstDash val="solid"/>
              <a:round/>
            </a:ln>
          </p:spPr>
        </p:sp>
        <p:sp>
          <p:nvSpPr>
            <p:cNvPr id="4578" name="直线"/>
            <p:cNvSpPr>
              <a:spLocks/>
            </p:cNvSpPr>
            <p:nvPr/>
          </p:nvSpPr>
          <p:spPr>
            <a:xfrm flipH="1" rot="0">
              <a:off x="5735637" y="2690811"/>
              <a:ext cx="257175" cy="1587"/>
            </a:xfrm>
            <a:prstGeom prst="line"/>
            <a:noFill/>
            <a:ln w="28575" cmpd="sng" cap="flat">
              <a:solidFill>
                <a:srgbClr val="000000"/>
              </a:solidFill>
              <a:prstDash val="solid"/>
              <a:round/>
            </a:ln>
          </p:spPr>
        </p:sp>
        <p:sp>
          <p:nvSpPr>
            <p:cNvPr id="4579" name="直线"/>
            <p:cNvSpPr>
              <a:spLocks/>
            </p:cNvSpPr>
            <p:nvPr/>
          </p:nvSpPr>
          <p:spPr>
            <a:xfrm flipH="1" rot="0">
              <a:off x="5173662" y="2143125"/>
              <a:ext cx="819149" cy="1586"/>
            </a:xfrm>
            <a:prstGeom prst="line"/>
            <a:noFill/>
            <a:ln w="28575" cmpd="sng" cap="flat">
              <a:solidFill>
                <a:srgbClr val="000000"/>
              </a:solidFill>
              <a:prstDash val="solid"/>
              <a:round/>
            </a:ln>
          </p:spPr>
        </p:sp>
        <p:sp>
          <p:nvSpPr>
            <p:cNvPr id="4580" name="直线"/>
            <p:cNvSpPr>
              <a:spLocks/>
            </p:cNvSpPr>
            <p:nvPr/>
          </p:nvSpPr>
          <p:spPr>
            <a:xfrm flipH="1" rot="0">
              <a:off x="5457825" y="2416175"/>
              <a:ext cx="534987" cy="3174"/>
            </a:xfrm>
            <a:prstGeom prst="line"/>
            <a:noFill/>
            <a:ln w="28575" cmpd="sng" cap="flat">
              <a:solidFill>
                <a:srgbClr val="000000"/>
              </a:solidFill>
              <a:prstDash val="solid"/>
              <a:round/>
            </a:ln>
          </p:spPr>
        </p:sp>
        <p:sp>
          <p:nvSpPr>
            <p:cNvPr id="4581" name="直线"/>
            <p:cNvSpPr>
              <a:spLocks/>
            </p:cNvSpPr>
            <p:nvPr/>
          </p:nvSpPr>
          <p:spPr>
            <a:xfrm rot="0">
              <a:off x="7961312" y="1273175"/>
              <a:ext cx="496887" cy="1586"/>
            </a:xfrm>
            <a:prstGeom prst="line"/>
            <a:noFill/>
            <a:ln w="28575" cmpd="sng" cap="flat">
              <a:solidFill>
                <a:srgbClr val="000000"/>
              </a:solidFill>
              <a:prstDash val="solid"/>
              <a:round/>
            </a:ln>
          </p:spPr>
        </p:sp>
        <p:sp>
          <p:nvSpPr>
            <p:cNvPr id="4582" name="曲线"/>
            <p:cNvSpPr>
              <a:spLocks/>
            </p:cNvSpPr>
            <p:nvPr/>
          </p:nvSpPr>
          <p:spPr>
            <a:xfrm rot="0">
              <a:off x="8458200" y="1222375"/>
              <a:ext cx="100012" cy="101598"/>
            </a:xfrm>
            <a:custGeom>
              <a:gdLst>
                <a:gd name="T1" fmla="*/ 0 w 21600"/>
                <a:gd name="T2" fmla="*/ 0 h 21600"/>
                <a:gd name="T3" fmla="*/ 21600 w 21600"/>
                <a:gd name="T4" fmla="*/ 21600 h 21600"/>
              </a:gdLst>
              <a:rect l="T1" t="T2" r="T3" b="T4"/>
              <a:pathLst>
                <a:path w="21600" h="21600">
                  <a:moveTo>
                    <a:pt x="21600" y="10798"/>
                  </a:moveTo>
                  <a:lnTo>
                    <a:pt x="18634" y="3737"/>
                  </a:lnTo>
                  <a:lnTo>
                    <a:pt x="11011" y="0"/>
                  </a:lnTo>
                  <a:lnTo>
                    <a:pt x="2964" y="3737"/>
                  </a:lnTo>
                  <a:lnTo>
                    <a:pt x="0" y="10798"/>
                  </a:lnTo>
                  <a:lnTo>
                    <a:pt x="2964" y="18692"/>
                  </a:lnTo>
                  <a:lnTo>
                    <a:pt x="11011" y="21600"/>
                  </a:lnTo>
                  <a:lnTo>
                    <a:pt x="18634" y="18692"/>
                  </a:lnTo>
                  <a:lnTo>
                    <a:pt x="21600" y="10798"/>
                  </a:lnTo>
                </a:path>
              </a:pathLst>
            </a:custGeom>
            <a:noFill/>
            <a:ln w="28575" cmpd="sng" cap="flat">
              <a:solidFill>
                <a:srgbClr val="000000"/>
              </a:solidFill>
              <a:prstDash val="solid"/>
              <a:round/>
            </a:ln>
          </p:spPr>
        </p:sp>
        <p:sp>
          <p:nvSpPr>
            <p:cNvPr id="4583" name="直线"/>
            <p:cNvSpPr>
              <a:spLocks/>
            </p:cNvSpPr>
            <p:nvPr/>
          </p:nvSpPr>
          <p:spPr>
            <a:xfrm flipH="1" rot="0">
              <a:off x="3814763" y="1041400"/>
              <a:ext cx="3578225" cy="1587"/>
            </a:xfrm>
            <a:prstGeom prst="line"/>
            <a:noFill/>
            <a:ln w="28575" cmpd="sng" cap="flat">
              <a:solidFill>
                <a:srgbClr val="000000"/>
              </a:solidFill>
              <a:prstDash val="solid"/>
              <a:round/>
            </a:ln>
          </p:spPr>
        </p:sp>
        <p:sp>
          <p:nvSpPr>
            <p:cNvPr id="4584" name="直线"/>
            <p:cNvSpPr>
              <a:spLocks/>
            </p:cNvSpPr>
            <p:nvPr/>
          </p:nvSpPr>
          <p:spPr>
            <a:xfrm rot="0">
              <a:off x="3814763" y="1041400"/>
              <a:ext cx="1587" cy="825500"/>
            </a:xfrm>
            <a:prstGeom prst="line"/>
            <a:noFill/>
            <a:ln w="28575" cmpd="sng" cap="flat">
              <a:solidFill>
                <a:srgbClr val="000000"/>
              </a:solidFill>
              <a:prstDash val="solid"/>
              <a:round/>
            </a:ln>
          </p:spPr>
        </p:sp>
        <p:sp>
          <p:nvSpPr>
            <p:cNvPr id="4585" name="直线"/>
            <p:cNvSpPr>
              <a:spLocks/>
            </p:cNvSpPr>
            <p:nvPr/>
          </p:nvSpPr>
          <p:spPr>
            <a:xfrm rot="0">
              <a:off x="5173662" y="2143125"/>
              <a:ext cx="1587" cy="1396999"/>
            </a:xfrm>
            <a:prstGeom prst="line"/>
            <a:noFill/>
            <a:ln w="28575" cmpd="sng" cap="flat">
              <a:solidFill>
                <a:srgbClr val="000000"/>
              </a:solidFill>
              <a:prstDash val="solid"/>
              <a:round/>
            </a:ln>
          </p:spPr>
        </p:sp>
        <p:sp>
          <p:nvSpPr>
            <p:cNvPr id="4586" name="直线"/>
            <p:cNvSpPr>
              <a:spLocks/>
            </p:cNvSpPr>
            <p:nvPr/>
          </p:nvSpPr>
          <p:spPr>
            <a:xfrm flipH="1" rot="0">
              <a:off x="1370012" y="3540125"/>
              <a:ext cx="3803650" cy="3175"/>
            </a:xfrm>
            <a:prstGeom prst="line"/>
            <a:noFill/>
            <a:ln w="28575" cmpd="sng" cap="flat">
              <a:solidFill>
                <a:srgbClr val="000000"/>
              </a:solidFill>
              <a:prstDash val="solid"/>
              <a:round/>
            </a:ln>
          </p:spPr>
        </p:sp>
        <p:sp>
          <p:nvSpPr>
            <p:cNvPr id="4587" name="直线"/>
            <p:cNvSpPr>
              <a:spLocks/>
            </p:cNvSpPr>
            <p:nvPr/>
          </p:nvSpPr>
          <p:spPr>
            <a:xfrm rot="0">
              <a:off x="5457825" y="2416175"/>
              <a:ext cx="1587" cy="1425575"/>
            </a:xfrm>
            <a:prstGeom prst="line"/>
            <a:noFill/>
            <a:ln w="28575" cmpd="sng" cap="flat">
              <a:solidFill>
                <a:srgbClr val="000000"/>
              </a:solidFill>
              <a:prstDash val="solid"/>
              <a:round/>
            </a:ln>
          </p:spPr>
        </p:sp>
        <p:sp>
          <p:nvSpPr>
            <p:cNvPr id="4588" name="直线"/>
            <p:cNvSpPr>
              <a:spLocks/>
            </p:cNvSpPr>
            <p:nvPr/>
          </p:nvSpPr>
          <p:spPr>
            <a:xfrm flipH="1" rot="0">
              <a:off x="1370012" y="3841750"/>
              <a:ext cx="4087812" cy="1587"/>
            </a:xfrm>
            <a:prstGeom prst="line"/>
            <a:noFill/>
            <a:ln w="28575" cmpd="sng" cap="flat">
              <a:solidFill>
                <a:srgbClr val="000000"/>
              </a:solidFill>
              <a:prstDash val="solid"/>
              <a:round/>
            </a:ln>
          </p:spPr>
        </p:sp>
        <p:sp>
          <p:nvSpPr>
            <p:cNvPr id="4589" name="直线"/>
            <p:cNvSpPr>
              <a:spLocks/>
            </p:cNvSpPr>
            <p:nvPr/>
          </p:nvSpPr>
          <p:spPr>
            <a:xfrm rot="0">
              <a:off x="5735637" y="2690811"/>
              <a:ext cx="1587" cy="1404937"/>
            </a:xfrm>
            <a:prstGeom prst="line"/>
            <a:noFill/>
            <a:ln w="28575" cmpd="sng" cap="flat">
              <a:solidFill>
                <a:srgbClr val="000000"/>
              </a:solidFill>
              <a:prstDash val="solid"/>
              <a:round/>
            </a:ln>
          </p:spPr>
        </p:sp>
        <p:sp>
          <p:nvSpPr>
            <p:cNvPr id="4590" name="直线"/>
            <p:cNvSpPr>
              <a:spLocks/>
            </p:cNvSpPr>
            <p:nvPr/>
          </p:nvSpPr>
          <p:spPr>
            <a:xfrm flipH="1" rot="0">
              <a:off x="1370012" y="4095750"/>
              <a:ext cx="4365625" cy="1587"/>
            </a:xfrm>
            <a:prstGeom prst="line"/>
            <a:noFill/>
            <a:ln w="28575" cmpd="sng" cap="flat">
              <a:solidFill>
                <a:srgbClr val="000000"/>
              </a:solidFill>
              <a:prstDash val="solid"/>
              <a:round/>
            </a:ln>
          </p:spPr>
        </p:sp>
        <p:sp>
          <p:nvSpPr>
            <p:cNvPr id="4591" name="直线"/>
            <p:cNvSpPr>
              <a:spLocks/>
            </p:cNvSpPr>
            <p:nvPr/>
          </p:nvSpPr>
          <p:spPr>
            <a:xfrm rot="0">
              <a:off x="3540125" y="2962275"/>
              <a:ext cx="3175" cy="2457450"/>
            </a:xfrm>
            <a:prstGeom prst="line"/>
            <a:noFill/>
            <a:ln w="28575" cmpd="sng" cap="flat">
              <a:solidFill>
                <a:srgbClr val="000000"/>
              </a:solidFill>
              <a:prstDash val="solid"/>
              <a:round/>
            </a:ln>
          </p:spPr>
        </p:sp>
        <p:sp>
          <p:nvSpPr>
            <p:cNvPr id="4592" name="曲线"/>
            <p:cNvSpPr>
              <a:spLocks/>
            </p:cNvSpPr>
            <p:nvPr/>
          </p:nvSpPr>
          <p:spPr>
            <a:xfrm rot="0">
              <a:off x="3489324" y="5419725"/>
              <a:ext cx="98425" cy="101599"/>
            </a:xfrm>
            <a:custGeom>
              <a:gdLst>
                <a:gd name="T1" fmla="*/ 0 w 21600"/>
                <a:gd name="T2" fmla="*/ 0 h 21600"/>
                <a:gd name="T3" fmla="*/ 21600 w 21600"/>
                <a:gd name="T4" fmla="*/ 21600 h 21600"/>
              </a:gdLst>
              <a:rect l="T1" t="T2" r="T3" b="T4"/>
              <a:pathLst>
                <a:path w="21600" h="21600">
                  <a:moveTo>
                    <a:pt x="21600" y="10588"/>
                  </a:moveTo>
                  <a:lnTo>
                    <a:pt x="18634" y="2964"/>
                  </a:lnTo>
                  <a:lnTo>
                    <a:pt x="11011" y="0"/>
                  </a:lnTo>
                  <a:lnTo>
                    <a:pt x="2963" y="2964"/>
                  </a:lnTo>
                  <a:lnTo>
                    <a:pt x="0" y="10588"/>
                  </a:lnTo>
                  <a:lnTo>
                    <a:pt x="2963" y="18634"/>
                  </a:lnTo>
                  <a:lnTo>
                    <a:pt x="11011" y="21600"/>
                  </a:lnTo>
                  <a:lnTo>
                    <a:pt x="18634" y="18634"/>
                  </a:lnTo>
                  <a:lnTo>
                    <a:pt x="21600" y="10588"/>
                  </a:lnTo>
                </a:path>
              </a:pathLst>
            </a:custGeom>
            <a:noFill/>
            <a:ln w="28575" cmpd="sng" cap="flat">
              <a:solidFill>
                <a:srgbClr val="000000"/>
              </a:solidFill>
              <a:prstDash val="solid"/>
              <a:round/>
            </a:ln>
          </p:spPr>
        </p:sp>
        <p:sp>
          <p:nvSpPr>
            <p:cNvPr id="4593" name="直线"/>
            <p:cNvSpPr>
              <a:spLocks/>
            </p:cNvSpPr>
            <p:nvPr/>
          </p:nvSpPr>
          <p:spPr>
            <a:xfrm rot="0">
              <a:off x="3814763" y="2962275"/>
              <a:ext cx="1587" cy="2457450"/>
            </a:xfrm>
            <a:prstGeom prst="line"/>
            <a:noFill/>
            <a:ln w="28575" cmpd="sng" cap="flat">
              <a:solidFill>
                <a:srgbClr val="000000"/>
              </a:solidFill>
              <a:prstDash val="solid"/>
              <a:round/>
            </a:ln>
          </p:spPr>
        </p:sp>
        <p:sp>
          <p:nvSpPr>
            <p:cNvPr id="4594" name="曲线"/>
            <p:cNvSpPr>
              <a:spLocks/>
            </p:cNvSpPr>
            <p:nvPr/>
          </p:nvSpPr>
          <p:spPr>
            <a:xfrm rot="0">
              <a:off x="3765550" y="5419725"/>
              <a:ext cx="98425" cy="101599"/>
            </a:xfrm>
            <a:custGeom>
              <a:gdLst>
                <a:gd name="T1" fmla="*/ 0 w 21600"/>
                <a:gd name="T2" fmla="*/ 0 h 21600"/>
                <a:gd name="T3" fmla="*/ 21600 w 21600"/>
                <a:gd name="T4" fmla="*/ 21600 h 21600"/>
              </a:gdLst>
              <a:rect l="T1" t="T2" r="T3" b="T4"/>
              <a:pathLst>
                <a:path w="21600" h="21600">
                  <a:moveTo>
                    <a:pt x="21600" y="10588"/>
                  </a:moveTo>
                  <a:lnTo>
                    <a:pt x="18634" y="2964"/>
                  </a:lnTo>
                  <a:lnTo>
                    <a:pt x="11011" y="0"/>
                  </a:lnTo>
                  <a:lnTo>
                    <a:pt x="3388" y="2964"/>
                  </a:lnTo>
                  <a:lnTo>
                    <a:pt x="0" y="10588"/>
                  </a:lnTo>
                  <a:lnTo>
                    <a:pt x="3388" y="18634"/>
                  </a:lnTo>
                  <a:lnTo>
                    <a:pt x="11011" y="21600"/>
                  </a:lnTo>
                  <a:lnTo>
                    <a:pt x="18634" y="18634"/>
                  </a:lnTo>
                  <a:lnTo>
                    <a:pt x="21600" y="10588"/>
                  </a:lnTo>
                </a:path>
              </a:pathLst>
            </a:custGeom>
            <a:noFill/>
            <a:ln w="28575" cmpd="sng" cap="flat">
              <a:solidFill>
                <a:srgbClr val="000000"/>
              </a:solidFill>
              <a:prstDash val="solid"/>
              <a:round/>
            </a:ln>
          </p:spPr>
        </p:sp>
        <p:sp>
          <p:nvSpPr>
            <p:cNvPr id="4595" name="直线"/>
            <p:cNvSpPr>
              <a:spLocks/>
            </p:cNvSpPr>
            <p:nvPr/>
          </p:nvSpPr>
          <p:spPr>
            <a:xfrm rot="0">
              <a:off x="4364037" y="2962275"/>
              <a:ext cx="1587" cy="2457450"/>
            </a:xfrm>
            <a:prstGeom prst="line"/>
            <a:noFill/>
            <a:ln w="28575" cmpd="sng" cap="flat">
              <a:solidFill>
                <a:srgbClr val="000000"/>
              </a:solidFill>
              <a:prstDash val="solid"/>
              <a:round/>
            </a:ln>
          </p:spPr>
        </p:sp>
        <p:sp>
          <p:nvSpPr>
            <p:cNvPr id="4596" name="直线"/>
            <p:cNvSpPr>
              <a:spLocks/>
            </p:cNvSpPr>
            <p:nvPr/>
          </p:nvSpPr>
          <p:spPr>
            <a:xfrm rot="0">
              <a:off x="4648200" y="2962275"/>
              <a:ext cx="3175" cy="2457450"/>
            </a:xfrm>
            <a:prstGeom prst="line"/>
            <a:noFill/>
            <a:ln w="28575" cmpd="sng" cap="flat">
              <a:solidFill>
                <a:srgbClr val="000000"/>
              </a:solidFill>
              <a:prstDash val="solid"/>
              <a:round/>
            </a:ln>
          </p:spPr>
        </p:sp>
        <p:sp>
          <p:nvSpPr>
            <p:cNvPr id="4597" name="直线"/>
            <p:cNvSpPr>
              <a:spLocks/>
            </p:cNvSpPr>
            <p:nvPr/>
          </p:nvSpPr>
          <p:spPr>
            <a:xfrm rot="0">
              <a:off x="6848475" y="2962275"/>
              <a:ext cx="3174" cy="2457450"/>
            </a:xfrm>
            <a:prstGeom prst="line"/>
            <a:noFill/>
            <a:ln w="28575" cmpd="sng" cap="flat">
              <a:solidFill>
                <a:srgbClr val="000000"/>
              </a:solidFill>
              <a:prstDash val="solid"/>
              <a:round/>
            </a:ln>
          </p:spPr>
        </p:sp>
        <p:sp>
          <p:nvSpPr>
            <p:cNvPr id="4598" name="直线"/>
            <p:cNvSpPr>
              <a:spLocks/>
            </p:cNvSpPr>
            <p:nvPr/>
          </p:nvSpPr>
          <p:spPr>
            <a:xfrm rot="0">
              <a:off x="7142163" y="2962275"/>
              <a:ext cx="3174" cy="2457450"/>
            </a:xfrm>
            <a:prstGeom prst="line"/>
            <a:noFill/>
            <a:ln w="28575" cmpd="sng" cap="flat">
              <a:solidFill>
                <a:srgbClr val="000000"/>
              </a:solidFill>
              <a:prstDash val="solid"/>
              <a:round/>
            </a:ln>
          </p:spPr>
        </p:sp>
        <p:sp>
          <p:nvSpPr>
            <p:cNvPr id="4599" name="直线"/>
            <p:cNvSpPr>
              <a:spLocks/>
            </p:cNvSpPr>
            <p:nvPr/>
          </p:nvSpPr>
          <p:spPr>
            <a:xfrm rot="0">
              <a:off x="7745413" y="2962275"/>
              <a:ext cx="1587" cy="2457450"/>
            </a:xfrm>
            <a:prstGeom prst="line"/>
            <a:noFill/>
            <a:ln w="28575" cmpd="sng" cap="flat">
              <a:solidFill>
                <a:srgbClr val="000000"/>
              </a:solidFill>
              <a:prstDash val="solid"/>
              <a:round/>
            </a:ln>
          </p:spPr>
        </p:sp>
        <p:sp>
          <p:nvSpPr>
            <p:cNvPr id="4600" name="直线"/>
            <p:cNvSpPr>
              <a:spLocks/>
            </p:cNvSpPr>
            <p:nvPr/>
          </p:nvSpPr>
          <p:spPr>
            <a:xfrm rot="0">
              <a:off x="8026400" y="2962275"/>
              <a:ext cx="1587" cy="2457450"/>
            </a:xfrm>
            <a:prstGeom prst="line"/>
            <a:noFill/>
            <a:ln w="28575" cmpd="sng" cap="flat">
              <a:solidFill>
                <a:srgbClr val="000000"/>
              </a:solidFill>
              <a:prstDash val="solid"/>
              <a:round/>
            </a:ln>
          </p:spPr>
        </p:sp>
        <p:sp>
          <p:nvSpPr>
            <p:cNvPr id="4601" name="曲线"/>
            <p:cNvSpPr>
              <a:spLocks/>
            </p:cNvSpPr>
            <p:nvPr/>
          </p:nvSpPr>
          <p:spPr>
            <a:xfrm rot="0">
              <a:off x="4313238" y="5419725"/>
              <a:ext cx="98423" cy="101599"/>
            </a:xfrm>
            <a:custGeom>
              <a:gdLst>
                <a:gd name="T1" fmla="*/ 0 w 21600"/>
                <a:gd name="T2" fmla="*/ 0 h 21600"/>
                <a:gd name="T3" fmla="*/ 21600 w 21600"/>
                <a:gd name="T4" fmla="*/ 21600 h 21600"/>
              </a:gdLst>
              <a:rect l="T1" t="T2" r="T3" b="T4"/>
              <a:pathLst>
                <a:path w="21600" h="21600">
                  <a:moveTo>
                    <a:pt x="21600" y="10588"/>
                  </a:moveTo>
                  <a:lnTo>
                    <a:pt x="18211" y="2964"/>
                  </a:lnTo>
                  <a:lnTo>
                    <a:pt x="11011" y="0"/>
                  </a:lnTo>
                  <a:lnTo>
                    <a:pt x="2964" y="2964"/>
                  </a:lnTo>
                  <a:lnTo>
                    <a:pt x="0" y="10588"/>
                  </a:lnTo>
                  <a:lnTo>
                    <a:pt x="2964" y="18634"/>
                  </a:lnTo>
                  <a:lnTo>
                    <a:pt x="11011" y="21600"/>
                  </a:lnTo>
                  <a:lnTo>
                    <a:pt x="18211" y="18634"/>
                  </a:lnTo>
                  <a:lnTo>
                    <a:pt x="21600" y="10588"/>
                  </a:lnTo>
                </a:path>
              </a:pathLst>
            </a:custGeom>
            <a:noFill/>
            <a:ln w="28575" cmpd="sng" cap="flat">
              <a:solidFill>
                <a:srgbClr val="000000"/>
              </a:solidFill>
              <a:prstDash val="solid"/>
              <a:round/>
            </a:ln>
          </p:spPr>
        </p:sp>
        <p:sp>
          <p:nvSpPr>
            <p:cNvPr id="4602" name="曲线"/>
            <p:cNvSpPr>
              <a:spLocks/>
            </p:cNvSpPr>
            <p:nvPr/>
          </p:nvSpPr>
          <p:spPr>
            <a:xfrm rot="0">
              <a:off x="4602163" y="5419725"/>
              <a:ext cx="98423" cy="101599"/>
            </a:xfrm>
            <a:custGeom>
              <a:gdLst>
                <a:gd name="T1" fmla="*/ 0 w 21600"/>
                <a:gd name="T2" fmla="*/ 0 h 21600"/>
                <a:gd name="T3" fmla="*/ 21600 w 21600"/>
                <a:gd name="T4" fmla="*/ 21600 h 21600"/>
              </a:gdLst>
              <a:rect l="T1" t="T2" r="T3" b="T4"/>
              <a:pathLst>
                <a:path w="21600" h="21600">
                  <a:moveTo>
                    <a:pt x="21600" y="10588"/>
                  </a:moveTo>
                  <a:lnTo>
                    <a:pt x="18634" y="2964"/>
                  </a:lnTo>
                  <a:lnTo>
                    <a:pt x="10588" y="0"/>
                  </a:lnTo>
                  <a:lnTo>
                    <a:pt x="2964" y="2964"/>
                  </a:lnTo>
                  <a:lnTo>
                    <a:pt x="0" y="10588"/>
                  </a:lnTo>
                  <a:lnTo>
                    <a:pt x="2964" y="18634"/>
                  </a:lnTo>
                  <a:lnTo>
                    <a:pt x="10588" y="21600"/>
                  </a:lnTo>
                  <a:lnTo>
                    <a:pt x="18634" y="18634"/>
                  </a:lnTo>
                  <a:lnTo>
                    <a:pt x="21600" y="10588"/>
                  </a:lnTo>
                </a:path>
              </a:pathLst>
            </a:custGeom>
            <a:noFill/>
            <a:ln w="28575" cmpd="sng" cap="flat">
              <a:solidFill>
                <a:srgbClr val="000000"/>
              </a:solidFill>
              <a:prstDash val="solid"/>
              <a:round/>
            </a:ln>
          </p:spPr>
        </p:sp>
        <p:sp>
          <p:nvSpPr>
            <p:cNvPr id="4603" name="曲线"/>
            <p:cNvSpPr>
              <a:spLocks/>
            </p:cNvSpPr>
            <p:nvPr/>
          </p:nvSpPr>
          <p:spPr>
            <a:xfrm rot="0">
              <a:off x="6797676" y="5419725"/>
              <a:ext cx="100012" cy="101599"/>
            </a:xfrm>
            <a:custGeom>
              <a:gdLst>
                <a:gd name="T1" fmla="*/ 0 w 21600"/>
                <a:gd name="T2" fmla="*/ 0 h 21600"/>
                <a:gd name="T3" fmla="*/ 21600 w 21600"/>
                <a:gd name="T4" fmla="*/ 21600 h 21600"/>
              </a:gdLst>
              <a:rect l="T1" t="T2" r="T3" b="T4"/>
              <a:pathLst>
                <a:path w="21600" h="21600">
                  <a:moveTo>
                    <a:pt x="21600" y="10588"/>
                  </a:moveTo>
                  <a:lnTo>
                    <a:pt x="18211" y="2964"/>
                  </a:lnTo>
                  <a:lnTo>
                    <a:pt x="11011" y="0"/>
                  </a:lnTo>
                  <a:lnTo>
                    <a:pt x="2964" y="2964"/>
                  </a:lnTo>
                  <a:lnTo>
                    <a:pt x="0" y="10588"/>
                  </a:lnTo>
                  <a:lnTo>
                    <a:pt x="2964" y="18634"/>
                  </a:lnTo>
                  <a:lnTo>
                    <a:pt x="11011" y="21600"/>
                  </a:lnTo>
                  <a:lnTo>
                    <a:pt x="18211" y="18634"/>
                  </a:lnTo>
                  <a:lnTo>
                    <a:pt x="21600" y="10588"/>
                  </a:lnTo>
                </a:path>
              </a:pathLst>
            </a:custGeom>
            <a:noFill/>
            <a:ln w="28575" cmpd="sng" cap="flat">
              <a:solidFill>
                <a:srgbClr val="000000"/>
              </a:solidFill>
              <a:prstDash val="solid"/>
              <a:round/>
            </a:ln>
          </p:spPr>
        </p:sp>
        <p:sp>
          <p:nvSpPr>
            <p:cNvPr id="4604" name="曲线"/>
            <p:cNvSpPr>
              <a:spLocks/>
            </p:cNvSpPr>
            <p:nvPr/>
          </p:nvSpPr>
          <p:spPr>
            <a:xfrm rot="0">
              <a:off x="7091363" y="5419725"/>
              <a:ext cx="101599" cy="101599"/>
            </a:xfrm>
            <a:custGeom>
              <a:gdLst>
                <a:gd name="T1" fmla="*/ 0 w 21600"/>
                <a:gd name="T2" fmla="*/ 0 h 21600"/>
                <a:gd name="T3" fmla="*/ 21600 w 21600"/>
                <a:gd name="T4" fmla="*/ 21600 h 21600"/>
              </a:gdLst>
              <a:rect l="T1" t="T2" r="T3" b="T4"/>
              <a:pathLst>
                <a:path w="21600" h="21600">
                  <a:moveTo>
                    <a:pt x="21600" y="10588"/>
                  </a:moveTo>
                  <a:lnTo>
                    <a:pt x="18692" y="2964"/>
                  </a:lnTo>
                  <a:lnTo>
                    <a:pt x="10800" y="0"/>
                  </a:lnTo>
                  <a:lnTo>
                    <a:pt x="2906" y="2964"/>
                  </a:lnTo>
                  <a:lnTo>
                    <a:pt x="0" y="10588"/>
                  </a:lnTo>
                  <a:lnTo>
                    <a:pt x="2906" y="18634"/>
                  </a:lnTo>
                  <a:lnTo>
                    <a:pt x="10800" y="21600"/>
                  </a:lnTo>
                  <a:lnTo>
                    <a:pt x="18692" y="18634"/>
                  </a:lnTo>
                  <a:lnTo>
                    <a:pt x="21600" y="10588"/>
                  </a:lnTo>
                </a:path>
              </a:pathLst>
            </a:custGeom>
            <a:noFill/>
            <a:ln w="28575" cmpd="sng" cap="flat">
              <a:solidFill>
                <a:srgbClr val="000000"/>
              </a:solidFill>
              <a:prstDash val="solid"/>
              <a:round/>
            </a:ln>
          </p:spPr>
        </p:sp>
        <p:sp>
          <p:nvSpPr>
            <p:cNvPr id="4605" name="曲线"/>
            <p:cNvSpPr>
              <a:spLocks/>
            </p:cNvSpPr>
            <p:nvPr/>
          </p:nvSpPr>
          <p:spPr>
            <a:xfrm rot="0">
              <a:off x="7694613" y="5419725"/>
              <a:ext cx="101599" cy="101599"/>
            </a:xfrm>
            <a:custGeom>
              <a:gdLst>
                <a:gd name="T1" fmla="*/ 0 w 21600"/>
                <a:gd name="T2" fmla="*/ 0 h 21600"/>
                <a:gd name="T3" fmla="*/ 21600 w 21600"/>
                <a:gd name="T4" fmla="*/ 21600 h 21600"/>
              </a:gdLst>
              <a:rect l="T1" t="T2" r="T3" b="T4"/>
              <a:pathLst>
                <a:path w="21600" h="21600">
                  <a:moveTo>
                    <a:pt x="21600" y="10588"/>
                  </a:moveTo>
                  <a:lnTo>
                    <a:pt x="18634" y="2964"/>
                  </a:lnTo>
                  <a:lnTo>
                    <a:pt x="10588" y="0"/>
                  </a:lnTo>
                  <a:lnTo>
                    <a:pt x="2540" y="2964"/>
                  </a:lnTo>
                  <a:lnTo>
                    <a:pt x="0" y="10588"/>
                  </a:lnTo>
                  <a:lnTo>
                    <a:pt x="2540" y="18634"/>
                  </a:lnTo>
                  <a:lnTo>
                    <a:pt x="10588" y="21600"/>
                  </a:lnTo>
                  <a:lnTo>
                    <a:pt x="18634" y="18634"/>
                  </a:lnTo>
                  <a:lnTo>
                    <a:pt x="21600" y="10588"/>
                  </a:lnTo>
                </a:path>
              </a:pathLst>
            </a:custGeom>
            <a:noFill/>
            <a:ln w="28575" cmpd="sng" cap="flat">
              <a:solidFill>
                <a:srgbClr val="000000"/>
              </a:solidFill>
              <a:prstDash val="solid"/>
              <a:round/>
            </a:ln>
          </p:spPr>
        </p:sp>
        <p:sp>
          <p:nvSpPr>
            <p:cNvPr id="4606" name="曲线"/>
            <p:cNvSpPr>
              <a:spLocks/>
            </p:cNvSpPr>
            <p:nvPr/>
          </p:nvSpPr>
          <p:spPr>
            <a:xfrm rot="0">
              <a:off x="5357811" y="4830762"/>
              <a:ext cx="103186" cy="101599"/>
            </a:xfrm>
            <a:custGeom>
              <a:gdLst>
                <a:gd name="T1" fmla="*/ 0 w 21600"/>
                <a:gd name="T2" fmla="*/ 0 h 21600"/>
                <a:gd name="T3" fmla="*/ 21600 w 21600"/>
                <a:gd name="T4" fmla="*/ 21600 h 21600"/>
              </a:gdLst>
              <a:rect l="T1" t="T2" r="T3" b="T4"/>
              <a:pathLst>
                <a:path w="21600" h="21600">
                  <a:moveTo>
                    <a:pt x="21600" y="10800"/>
                  </a:moveTo>
                  <a:lnTo>
                    <a:pt x="17932" y="2907"/>
                  </a:lnTo>
                  <a:lnTo>
                    <a:pt x="10188" y="0"/>
                  </a:lnTo>
                  <a:lnTo>
                    <a:pt x="3259" y="2907"/>
                  </a:lnTo>
                  <a:lnTo>
                    <a:pt x="0" y="10800"/>
                  </a:lnTo>
                  <a:lnTo>
                    <a:pt x="3259" y="17860"/>
                  </a:lnTo>
                  <a:lnTo>
                    <a:pt x="10188" y="21600"/>
                  </a:lnTo>
                  <a:lnTo>
                    <a:pt x="17932" y="17860"/>
                  </a:lnTo>
                  <a:lnTo>
                    <a:pt x="21600" y="10800"/>
                  </a:lnTo>
                </a:path>
              </a:pathLst>
            </a:custGeom>
            <a:noFill/>
            <a:ln w="28575" cmpd="sng" cap="flat">
              <a:solidFill>
                <a:srgbClr val="000000"/>
              </a:solidFill>
              <a:prstDash val="solid"/>
              <a:round/>
            </a:ln>
          </p:spPr>
        </p:sp>
        <p:sp>
          <p:nvSpPr>
            <p:cNvPr id="4607" name="曲线"/>
            <p:cNvSpPr>
              <a:spLocks/>
            </p:cNvSpPr>
            <p:nvPr/>
          </p:nvSpPr>
          <p:spPr>
            <a:xfrm rot="0">
              <a:off x="7975600" y="5419725"/>
              <a:ext cx="100012" cy="101599"/>
            </a:xfrm>
            <a:custGeom>
              <a:gdLst>
                <a:gd name="T1" fmla="*/ 0 w 21600"/>
                <a:gd name="T2" fmla="*/ 0 h 21600"/>
                <a:gd name="T3" fmla="*/ 21600 w 21600"/>
                <a:gd name="T4" fmla="*/ 21600 h 21600"/>
              </a:gdLst>
              <a:rect l="T1" t="T2" r="T3" b="T4"/>
              <a:pathLst>
                <a:path w="21600" h="21600">
                  <a:moveTo>
                    <a:pt x="21600" y="10588"/>
                  </a:moveTo>
                  <a:lnTo>
                    <a:pt x="18634" y="2964"/>
                  </a:lnTo>
                  <a:lnTo>
                    <a:pt x="11011" y="0"/>
                  </a:lnTo>
                  <a:lnTo>
                    <a:pt x="3811" y="2964"/>
                  </a:lnTo>
                  <a:lnTo>
                    <a:pt x="0" y="10588"/>
                  </a:lnTo>
                  <a:lnTo>
                    <a:pt x="3811" y="18634"/>
                  </a:lnTo>
                  <a:lnTo>
                    <a:pt x="11011" y="21600"/>
                  </a:lnTo>
                  <a:lnTo>
                    <a:pt x="18634" y="18634"/>
                  </a:lnTo>
                  <a:lnTo>
                    <a:pt x="21600" y="10588"/>
                  </a:lnTo>
                </a:path>
              </a:pathLst>
            </a:custGeom>
            <a:noFill/>
            <a:ln w="28575" cmpd="sng" cap="flat">
              <a:solidFill>
                <a:srgbClr val="000000"/>
              </a:solidFill>
              <a:prstDash val="solid"/>
              <a:round/>
            </a:ln>
          </p:spPr>
        </p:sp>
        <p:sp>
          <p:nvSpPr>
            <p:cNvPr id="4608" name="曲线"/>
            <p:cNvSpPr>
              <a:spLocks/>
            </p:cNvSpPr>
            <p:nvPr/>
          </p:nvSpPr>
          <p:spPr>
            <a:xfrm rot="0">
              <a:off x="6257925" y="2962275"/>
              <a:ext cx="104775" cy="98425"/>
            </a:xfrm>
            <a:custGeom>
              <a:gdLst>
                <a:gd name="T1" fmla="*/ 0 w 21600"/>
                <a:gd name="T2" fmla="*/ 0 h 21600"/>
                <a:gd name="T3" fmla="*/ 21600 w 21600"/>
                <a:gd name="T4" fmla="*/ 21600 h 21600"/>
              </a:gdLst>
              <a:rect l="T1" t="T2" r="T3" b="T4"/>
              <a:pathLst>
                <a:path w="21600" h="21600">
                  <a:moveTo>
                    <a:pt x="21600" y="11011"/>
                  </a:moveTo>
                  <a:lnTo>
                    <a:pt x="17932" y="2963"/>
                  </a:lnTo>
                  <a:lnTo>
                    <a:pt x="10595" y="0"/>
                  </a:lnTo>
                  <a:lnTo>
                    <a:pt x="3667" y="2963"/>
                  </a:lnTo>
                  <a:lnTo>
                    <a:pt x="0" y="11011"/>
                  </a:lnTo>
                  <a:lnTo>
                    <a:pt x="3667" y="18634"/>
                  </a:lnTo>
                  <a:lnTo>
                    <a:pt x="10595" y="21600"/>
                  </a:lnTo>
                  <a:lnTo>
                    <a:pt x="17932" y="18634"/>
                  </a:lnTo>
                  <a:lnTo>
                    <a:pt x="21600" y="11011"/>
                  </a:lnTo>
                </a:path>
              </a:pathLst>
            </a:custGeom>
            <a:noFill/>
            <a:ln w="28575" cmpd="sng" cap="flat">
              <a:solidFill>
                <a:srgbClr val="000000"/>
              </a:solidFill>
              <a:prstDash val="solid"/>
              <a:round/>
            </a:ln>
          </p:spPr>
        </p:sp>
        <p:sp>
          <p:nvSpPr>
            <p:cNvPr id="4609" name="直线"/>
            <p:cNvSpPr>
              <a:spLocks/>
            </p:cNvSpPr>
            <p:nvPr/>
          </p:nvSpPr>
          <p:spPr>
            <a:xfrm rot="0">
              <a:off x="6308726" y="3060700"/>
              <a:ext cx="1587" cy="1822449"/>
            </a:xfrm>
            <a:prstGeom prst="line"/>
            <a:noFill/>
            <a:ln w="28575" cmpd="sng" cap="flat">
              <a:solidFill>
                <a:srgbClr val="000000"/>
              </a:solidFill>
              <a:prstDash val="solid"/>
              <a:round/>
            </a:ln>
          </p:spPr>
        </p:sp>
        <p:sp>
          <p:nvSpPr>
            <p:cNvPr id="4610" name="直线"/>
            <p:cNvSpPr>
              <a:spLocks/>
            </p:cNvSpPr>
            <p:nvPr/>
          </p:nvSpPr>
          <p:spPr>
            <a:xfrm flipH="1" rot="0">
              <a:off x="6024563" y="4883151"/>
              <a:ext cx="284162" cy="1587"/>
            </a:xfrm>
            <a:prstGeom prst="line"/>
            <a:noFill/>
            <a:ln w="28575" cmpd="sng" cap="flat">
              <a:solidFill>
                <a:srgbClr val="000000"/>
              </a:solidFill>
              <a:prstDash val="solid"/>
              <a:round/>
            </a:ln>
          </p:spPr>
        </p:sp>
        <p:sp>
          <p:nvSpPr>
            <p:cNvPr id="4611" name="直线"/>
            <p:cNvSpPr>
              <a:spLocks/>
            </p:cNvSpPr>
            <p:nvPr/>
          </p:nvSpPr>
          <p:spPr>
            <a:xfrm flipH="1" rot="0">
              <a:off x="1370012" y="4883151"/>
              <a:ext cx="3987800" cy="1587"/>
            </a:xfrm>
            <a:prstGeom prst="line"/>
            <a:noFill/>
            <a:ln w="28575" cmpd="sng" cap="flat">
              <a:solidFill>
                <a:srgbClr val="000000"/>
              </a:solidFill>
              <a:prstDash val="solid"/>
              <a:round/>
            </a:ln>
          </p:spPr>
        </p:sp>
        <p:sp>
          <p:nvSpPr>
            <p:cNvPr id="4612" name="曲线"/>
            <p:cNvSpPr>
              <a:spLocks/>
            </p:cNvSpPr>
            <p:nvPr/>
          </p:nvSpPr>
          <p:spPr>
            <a:xfrm rot="0">
              <a:off x="1269998" y="4830762"/>
              <a:ext cx="100012" cy="101599"/>
            </a:xfrm>
            <a:custGeom>
              <a:gdLst>
                <a:gd name="T1" fmla="*/ 0 w 21600"/>
                <a:gd name="T2" fmla="*/ 0 h 21600"/>
                <a:gd name="T3" fmla="*/ 21600 w 21600"/>
                <a:gd name="T4" fmla="*/ 21600 h 21600"/>
              </a:gdLst>
              <a:rect l="T1" t="T2" r="T3" b="T4"/>
              <a:pathLst>
                <a:path w="21600" h="21600">
                  <a:moveTo>
                    <a:pt x="21600" y="10800"/>
                  </a:moveTo>
                  <a:lnTo>
                    <a:pt x="18635" y="2907"/>
                  </a:lnTo>
                  <a:lnTo>
                    <a:pt x="10587" y="0"/>
                  </a:lnTo>
                  <a:lnTo>
                    <a:pt x="2963" y="2907"/>
                  </a:lnTo>
                  <a:lnTo>
                    <a:pt x="0" y="10800"/>
                  </a:lnTo>
                  <a:lnTo>
                    <a:pt x="2963" y="17860"/>
                  </a:lnTo>
                  <a:lnTo>
                    <a:pt x="10587" y="21600"/>
                  </a:lnTo>
                  <a:lnTo>
                    <a:pt x="18635" y="17860"/>
                  </a:lnTo>
                  <a:lnTo>
                    <a:pt x="21600" y="10800"/>
                  </a:lnTo>
                </a:path>
              </a:pathLst>
            </a:custGeom>
            <a:noFill/>
            <a:ln w="28575" cmpd="sng" cap="flat">
              <a:solidFill>
                <a:srgbClr val="000000"/>
              </a:solidFill>
              <a:prstDash val="solid"/>
              <a:round/>
            </a:ln>
          </p:spPr>
        </p:sp>
        <p:sp>
          <p:nvSpPr>
            <p:cNvPr id="4613" name="曲线"/>
            <p:cNvSpPr>
              <a:spLocks/>
            </p:cNvSpPr>
            <p:nvPr/>
          </p:nvSpPr>
          <p:spPr>
            <a:xfrm rot="0">
              <a:off x="1269998" y="4044949"/>
              <a:ext cx="100012" cy="101600"/>
            </a:xfrm>
            <a:custGeom>
              <a:gdLst>
                <a:gd name="T1" fmla="*/ 0 w 21600"/>
                <a:gd name="T2" fmla="*/ 0 h 21600"/>
                <a:gd name="T3" fmla="*/ 21600 w 21600"/>
                <a:gd name="T4" fmla="*/ 21600 h 21600"/>
              </a:gdLst>
              <a:rect l="T1" t="T2" r="T3" b="T4"/>
              <a:pathLst>
                <a:path w="21600" h="21600">
                  <a:moveTo>
                    <a:pt x="21600" y="11011"/>
                  </a:moveTo>
                  <a:lnTo>
                    <a:pt x="18635" y="3810"/>
                  </a:lnTo>
                  <a:lnTo>
                    <a:pt x="10587" y="0"/>
                  </a:lnTo>
                  <a:lnTo>
                    <a:pt x="2963" y="3810"/>
                  </a:lnTo>
                  <a:lnTo>
                    <a:pt x="0" y="11011"/>
                  </a:lnTo>
                  <a:lnTo>
                    <a:pt x="2963" y="19058"/>
                  </a:lnTo>
                  <a:lnTo>
                    <a:pt x="10587" y="21600"/>
                  </a:lnTo>
                  <a:lnTo>
                    <a:pt x="18635" y="19058"/>
                  </a:lnTo>
                  <a:lnTo>
                    <a:pt x="21600" y="11011"/>
                  </a:lnTo>
                </a:path>
              </a:pathLst>
            </a:custGeom>
            <a:noFill/>
            <a:ln w="28575" cmpd="sng" cap="flat">
              <a:solidFill>
                <a:srgbClr val="000000"/>
              </a:solidFill>
              <a:prstDash val="solid"/>
              <a:round/>
            </a:ln>
          </p:spPr>
        </p:sp>
        <p:sp>
          <p:nvSpPr>
            <p:cNvPr id="4614" name="曲线"/>
            <p:cNvSpPr>
              <a:spLocks/>
            </p:cNvSpPr>
            <p:nvPr/>
          </p:nvSpPr>
          <p:spPr>
            <a:xfrm rot="0">
              <a:off x="1269998" y="3790950"/>
              <a:ext cx="100012" cy="104774"/>
            </a:xfrm>
            <a:custGeom>
              <a:gdLst>
                <a:gd name="T1" fmla="*/ 0 w 21600"/>
                <a:gd name="T2" fmla="*/ 0 h 21600"/>
                <a:gd name="T3" fmla="*/ 21600 w 21600"/>
                <a:gd name="T4" fmla="*/ 21600 h 21600"/>
              </a:gdLst>
              <a:rect l="T1" t="T2" r="T3" b="T4"/>
              <a:pathLst>
                <a:path w="21600" h="21600">
                  <a:moveTo>
                    <a:pt x="21600" y="10595"/>
                  </a:moveTo>
                  <a:lnTo>
                    <a:pt x="18635" y="3667"/>
                  </a:lnTo>
                  <a:lnTo>
                    <a:pt x="10587" y="0"/>
                  </a:lnTo>
                  <a:lnTo>
                    <a:pt x="2963" y="3667"/>
                  </a:lnTo>
                  <a:lnTo>
                    <a:pt x="0" y="10595"/>
                  </a:lnTo>
                  <a:lnTo>
                    <a:pt x="2963" y="18339"/>
                  </a:lnTo>
                  <a:lnTo>
                    <a:pt x="10587" y="21600"/>
                  </a:lnTo>
                  <a:lnTo>
                    <a:pt x="18635" y="18339"/>
                  </a:lnTo>
                  <a:lnTo>
                    <a:pt x="21600" y="10595"/>
                  </a:lnTo>
                </a:path>
              </a:pathLst>
            </a:custGeom>
            <a:noFill/>
            <a:ln w="28575" cmpd="sng" cap="flat">
              <a:solidFill>
                <a:srgbClr val="000000"/>
              </a:solidFill>
              <a:prstDash val="solid"/>
              <a:round/>
            </a:ln>
          </p:spPr>
        </p:sp>
        <p:sp>
          <p:nvSpPr>
            <p:cNvPr id="4615" name="曲线"/>
            <p:cNvSpPr>
              <a:spLocks/>
            </p:cNvSpPr>
            <p:nvPr/>
          </p:nvSpPr>
          <p:spPr>
            <a:xfrm rot="0">
              <a:off x="1269998" y="3490913"/>
              <a:ext cx="100012" cy="98425"/>
            </a:xfrm>
            <a:custGeom>
              <a:gdLst>
                <a:gd name="T1" fmla="*/ 0 w 21600"/>
                <a:gd name="T2" fmla="*/ 0 h 21600"/>
                <a:gd name="T3" fmla="*/ 21600 w 21600"/>
                <a:gd name="T4" fmla="*/ 21600 h 21600"/>
              </a:gdLst>
              <a:rect l="T1" t="T2" r="T3" b="T4"/>
              <a:pathLst>
                <a:path w="21600" h="21600">
                  <a:moveTo>
                    <a:pt x="21600" y="10588"/>
                  </a:moveTo>
                  <a:lnTo>
                    <a:pt x="18635" y="2963"/>
                  </a:lnTo>
                  <a:lnTo>
                    <a:pt x="10587" y="0"/>
                  </a:lnTo>
                  <a:lnTo>
                    <a:pt x="2963" y="2963"/>
                  </a:lnTo>
                  <a:lnTo>
                    <a:pt x="0" y="10588"/>
                  </a:lnTo>
                  <a:lnTo>
                    <a:pt x="2963" y="18634"/>
                  </a:lnTo>
                  <a:lnTo>
                    <a:pt x="10587" y="21600"/>
                  </a:lnTo>
                  <a:lnTo>
                    <a:pt x="18635" y="18634"/>
                  </a:lnTo>
                  <a:lnTo>
                    <a:pt x="21600" y="10588"/>
                  </a:lnTo>
                </a:path>
              </a:pathLst>
            </a:custGeom>
            <a:noFill/>
            <a:ln w="28575" cmpd="sng" cap="flat">
              <a:solidFill>
                <a:srgbClr val="000000"/>
              </a:solidFill>
              <a:prstDash val="solid"/>
              <a:round/>
            </a:ln>
          </p:spPr>
        </p:sp>
        <p:sp>
          <p:nvSpPr>
            <p:cNvPr id="4616" name="直线"/>
            <p:cNvSpPr>
              <a:spLocks/>
            </p:cNvSpPr>
            <p:nvPr/>
          </p:nvSpPr>
          <p:spPr>
            <a:xfrm rot="0">
              <a:off x="1884362" y="2143125"/>
              <a:ext cx="1586" cy="1396999"/>
            </a:xfrm>
            <a:prstGeom prst="line"/>
            <a:noFill/>
            <a:ln w="28575" cmpd="sng" cap="flat">
              <a:solidFill>
                <a:srgbClr val="000000"/>
              </a:solidFill>
              <a:prstDash val="solid"/>
              <a:round/>
            </a:ln>
          </p:spPr>
        </p:sp>
        <p:sp>
          <p:nvSpPr>
            <p:cNvPr id="4617" name="直线"/>
            <p:cNvSpPr>
              <a:spLocks/>
            </p:cNvSpPr>
            <p:nvPr/>
          </p:nvSpPr>
          <p:spPr>
            <a:xfrm rot="0">
              <a:off x="2165350" y="2416175"/>
              <a:ext cx="1586" cy="1425575"/>
            </a:xfrm>
            <a:prstGeom prst="line"/>
            <a:noFill/>
            <a:ln w="28575" cmpd="sng" cap="flat">
              <a:solidFill>
                <a:srgbClr val="000000"/>
              </a:solidFill>
              <a:prstDash val="solid"/>
              <a:round/>
            </a:ln>
          </p:spPr>
        </p:sp>
        <p:sp>
          <p:nvSpPr>
            <p:cNvPr id="4618" name="直线"/>
            <p:cNvSpPr>
              <a:spLocks/>
            </p:cNvSpPr>
            <p:nvPr/>
          </p:nvSpPr>
          <p:spPr>
            <a:xfrm rot="0">
              <a:off x="2447924" y="2690811"/>
              <a:ext cx="1587" cy="1404937"/>
            </a:xfrm>
            <a:prstGeom prst="line"/>
            <a:noFill/>
            <a:ln w="28575" cmpd="sng" cap="flat">
              <a:solidFill>
                <a:srgbClr val="000000"/>
              </a:solidFill>
              <a:prstDash val="solid"/>
              <a:round/>
            </a:ln>
          </p:spPr>
        </p:sp>
        <p:sp>
          <p:nvSpPr>
            <p:cNvPr id="4619" name="直线"/>
            <p:cNvSpPr>
              <a:spLocks/>
            </p:cNvSpPr>
            <p:nvPr/>
          </p:nvSpPr>
          <p:spPr>
            <a:xfrm rot="0">
              <a:off x="2973387" y="3060700"/>
              <a:ext cx="1587" cy="1822449"/>
            </a:xfrm>
            <a:prstGeom prst="line"/>
            <a:noFill/>
            <a:ln w="28575" cmpd="sng" cap="flat">
              <a:solidFill>
                <a:srgbClr val="000000"/>
              </a:solidFill>
              <a:prstDash val="solid"/>
              <a:round/>
            </a:ln>
          </p:spPr>
        </p:sp>
        <p:sp>
          <p:nvSpPr>
            <p:cNvPr id="4620" name="曲线"/>
            <p:cNvSpPr>
              <a:spLocks/>
            </p:cNvSpPr>
            <p:nvPr/>
          </p:nvSpPr>
          <p:spPr>
            <a:xfrm rot="0">
              <a:off x="2919412" y="2962275"/>
              <a:ext cx="104774" cy="98425"/>
            </a:xfrm>
            <a:custGeom>
              <a:gdLst>
                <a:gd name="T1" fmla="*/ 0 w 21600"/>
                <a:gd name="T2" fmla="*/ 0 h 21600"/>
                <a:gd name="T3" fmla="*/ 21600 w 21600"/>
                <a:gd name="T4" fmla="*/ 21600 h 21600"/>
              </a:gdLst>
              <a:rect l="T1" t="T2" r="T3" b="T4"/>
              <a:pathLst>
                <a:path w="21600" h="21600">
                  <a:moveTo>
                    <a:pt x="21600" y="11011"/>
                  </a:moveTo>
                  <a:lnTo>
                    <a:pt x="17932" y="2963"/>
                  </a:lnTo>
                  <a:lnTo>
                    <a:pt x="11002" y="0"/>
                  </a:lnTo>
                  <a:lnTo>
                    <a:pt x="3260" y="2963"/>
                  </a:lnTo>
                  <a:lnTo>
                    <a:pt x="0" y="11011"/>
                  </a:lnTo>
                  <a:lnTo>
                    <a:pt x="3260" y="18634"/>
                  </a:lnTo>
                  <a:lnTo>
                    <a:pt x="11002" y="21600"/>
                  </a:lnTo>
                  <a:lnTo>
                    <a:pt x="17932" y="18634"/>
                  </a:lnTo>
                  <a:lnTo>
                    <a:pt x="21600" y="11011"/>
                  </a:lnTo>
                </a:path>
              </a:pathLst>
            </a:custGeom>
            <a:noFill/>
            <a:ln w="28575" cmpd="sng" cap="flat">
              <a:solidFill>
                <a:srgbClr val="000000"/>
              </a:solidFill>
              <a:prstDash val="solid"/>
              <a:round/>
            </a:ln>
          </p:spPr>
        </p:sp>
        <p:sp>
          <p:nvSpPr>
            <p:cNvPr id="4621" name="直线"/>
            <p:cNvSpPr>
              <a:spLocks/>
            </p:cNvSpPr>
            <p:nvPr/>
          </p:nvSpPr>
          <p:spPr>
            <a:xfrm flipH="1" rot="0">
              <a:off x="7148513" y="1609725"/>
              <a:ext cx="244473" cy="1586"/>
            </a:xfrm>
            <a:prstGeom prst="line"/>
            <a:noFill/>
            <a:ln w="28575" cmpd="sng" cap="flat">
              <a:solidFill>
                <a:srgbClr val="000000"/>
              </a:solidFill>
              <a:prstDash val="solid"/>
              <a:round/>
            </a:ln>
          </p:spPr>
        </p:sp>
        <p:sp>
          <p:nvSpPr>
            <p:cNvPr id="4622" name="直线"/>
            <p:cNvSpPr>
              <a:spLocks/>
            </p:cNvSpPr>
            <p:nvPr/>
          </p:nvSpPr>
          <p:spPr>
            <a:xfrm rot="0">
              <a:off x="7148513" y="1609725"/>
              <a:ext cx="3174" cy="257175"/>
            </a:xfrm>
            <a:prstGeom prst="line"/>
            <a:noFill/>
            <a:ln w="28575" cmpd="sng" cap="flat">
              <a:solidFill>
                <a:srgbClr val="000000"/>
              </a:solidFill>
              <a:prstDash val="solid"/>
              <a:round/>
            </a:ln>
          </p:spPr>
        </p:sp>
        <p:sp>
          <p:nvSpPr>
            <p:cNvPr id="4623" name="直线"/>
            <p:cNvSpPr>
              <a:spLocks/>
            </p:cNvSpPr>
            <p:nvPr/>
          </p:nvSpPr>
          <p:spPr>
            <a:xfrm rot="0">
              <a:off x="957262" y="4643437"/>
              <a:ext cx="309562" cy="0"/>
            </a:xfrm>
            <a:prstGeom prst="line"/>
            <a:noFill/>
            <a:ln w="28575" cmpd="sng" cap="flat">
              <a:solidFill>
                <a:srgbClr val="FF0000"/>
              </a:solidFill>
              <a:prstDash val="solid"/>
              <a:round/>
            </a:ln>
          </p:spPr>
        </p:sp>
        <p:sp>
          <p:nvSpPr>
            <p:cNvPr id="4624" name="直线"/>
            <p:cNvSpPr>
              <a:spLocks/>
            </p:cNvSpPr>
            <p:nvPr/>
          </p:nvSpPr>
          <p:spPr>
            <a:xfrm rot="0">
              <a:off x="3090862" y="3046411"/>
              <a:ext cx="233361" cy="0"/>
            </a:xfrm>
            <a:prstGeom prst="line"/>
            <a:noFill/>
            <a:ln w="28575" cmpd="sng" cap="flat">
              <a:solidFill>
                <a:srgbClr val="000000"/>
              </a:solidFill>
              <a:prstDash val="solid"/>
              <a:round/>
            </a:ln>
          </p:spPr>
        </p:sp>
        <p:sp>
          <p:nvSpPr>
            <p:cNvPr id="4625" name="直线"/>
            <p:cNvSpPr>
              <a:spLocks/>
            </p:cNvSpPr>
            <p:nvPr/>
          </p:nvSpPr>
          <p:spPr>
            <a:xfrm rot="0">
              <a:off x="6394450" y="3046411"/>
              <a:ext cx="233361" cy="0"/>
            </a:xfrm>
            <a:prstGeom prst="line"/>
            <a:noFill/>
            <a:ln w="28575" cmpd="sng" cap="flat">
              <a:solidFill>
                <a:srgbClr val="000000"/>
              </a:solidFill>
              <a:prstDash val="solid"/>
              <a:round/>
            </a:ln>
          </p:spPr>
        </p:sp>
      </p:grpSp>
      <p:sp>
        <p:nvSpPr>
          <p:cNvPr id="4627" name="矩形"/>
          <p:cNvSpPr>
            <a:spLocks/>
          </p:cNvSpPr>
          <p:nvPr/>
        </p:nvSpPr>
        <p:spPr>
          <a:xfrm rot="0">
            <a:off x="228600" y="152400"/>
            <a:ext cx="8534400" cy="946149"/>
          </a:xfrm>
          <a:prstGeom prst="rect"/>
          <a:noFill/>
          <a:ln w="38100" cmpd="sng" cap="flat">
            <a:noFill/>
            <a:prstDash val="solid"/>
            <a:miter/>
          </a:ln>
        </p:spPr>
        <p:txBody>
          <a:bodyPr vert="horz" wrap="square" lIns="90000" tIns="46800" rIns="90000" bIns="46800" anchor="t" anchorCtr="0">
            <a:prstTxWarp prst="textNoShape"/>
            <a:spAutoFit/>
          </a:bodyPr>
          <a:lstStyle/>
          <a:p>
            <a:pPr marL="0" indent="0" algn="l" eaLnBrk="0" latinLnBrk="0" hangingPunct="0">
              <a:lnSpc>
                <a:spcPct val="100000"/>
              </a:lnSpc>
              <a:spcBef>
                <a:spcPts val="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        </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用</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2</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片</a:t>
            </a:r>
            <a:r>
              <a:rPr lang="en-US" altLang="zh-CN" sz="2800" b="1" i="0" u="none" strike="noStrike" kern="1200" cap="none" spc="0" baseline="0">
                <a:solidFill>
                  <a:srgbClr val="CC0000"/>
                </a:solidFill>
                <a:latin typeface="Times New Roman" pitchFamily="0" charset="0"/>
                <a:ea typeface="宋体" pitchFamily="0" charset="0"/>
                <a:cs typeface="宋体" pitchFamily="0" charset="0"/>
              </a:rPr>
              <a:t>CT74LS151</a:t>
            </a:r>
            <a:r>
              <a:rPr lang="zh-CN" altLang="en-US" sz="2800" b="1" i="0" u="none" strike="noStrike" kern="1200" cap="none" spc="0" baseline="0">
                <a:solidFill>
                  <a:srgbClr val="CC0000"/>
                </a:solidFill>
                <a:latin typeface="Times New Roman" pitchFamily="0" charset="0"/>
                <a:ea typeface="宋体" pitchFamily="0" charset="0"/>
                <a:cs typeface="宋体" pitchFamily="0" charset="0"/>
              </a:rPr>
              <a:t>型</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8</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选</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数据选择器构成具有</a:t>
            </a:r>
            <a:endPar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a:p>
            <a:pPr marL="0" indent="0" algn="l" eaLnBrk="0" latinLnBrk="0" hangingPunct="0">
              <a:lnSpc>
                <a:spcPct val="100000"/>
              </a:lnSpc>
              <a:spcBef>
                <a:spcPts val="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16</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选</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功能的数据选择器</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aphicFrame>
        <p:nvGraphicFramePr>
          <p:cNvPr id="4628" name="对象"/>
          <p:cNvGraphicFramePr>
            <a:graphicFrameLocks noChangeAspect="1"/>
          </p:cNvGraphicFramePr>
          <p:nvPr/>
        </p:nvGraphicFramePr>
        <p:xfrm>
          <a:off x="292100" y="5232400"/>
          <a:ext cx="3048000" cy="766763"/>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4628" name="对象"/>
                      <p:cNvPicPr>
                        <a:picLocks noChangeAspect="1"/>
                      </p:cNvPicPr>
                      <p:nvPr/>
                    </p:nvPicPr>
                    <p:blipFill>
                      <a:blip r:embed="rId2" cstate="print"/>
                      <a:stretch>
                        <a:fillRect/>
                      </a:stretch>
                    </p:blipFill>
                    <p:spPr>
                      <a:xfrm rot="0">
                        <a:off x="292100" y="5232400"/>
                        <a:ext cx="3048000" cy="766763"/>
                      </a:xfrm>
                      <a:prstGeom prst="rect"/>
                      <a:noFill/>
                      <a:ln w="9525" cmpd="sng" cap="flat">
                        <a:noFill/>
                        <a:prstDash val="solid"/>
                        <a:miter/>
                      </a:ln>
                    </p:spPr>
                  </p:pic>
                </p:oleObj>
              </mc:Fallback>
            </mc:AlternateContent>
          </a:graphicData>
        </a:graphic>
      </p:graphicFrame>
      <p:sp>
        <p:nvSpPr>
          <p:cNvPr id="5194" name="曲线"/>
          <p:cNvSpPr>
            <a:spLocks/>
          </p:cNvSpPr>
          <p:nvPr/>
        </p:nvSpPr>
        <p:spPr>
          <a:xfrm rot="0">
            <a:off x="7219306" y="729942"/>
            <a:ext cx="1210636" cy="801156"/>
          </a:xfrm>
          <a:custGeom>
            <a:gdLst>
              <a:gd name="T1" fmla="*/ 0 w 21600"/>
              <a:gd name="T2" fmla="*/ 0 h 21600"/>
              <a:gd name="T3" fmla="*/ 21600 w 21600"/>
              <a:gd name="T4" fmla="*/ 21600 h 21600"/>
            </a:gdLst>
            <a:rect l="T1" t="T2" r="T3" b="T4"/>
            <a:pathLst>
              <a:path w="21600" h="21600">
                <a:moveTo>
                  <a:pt x="13341" y="2639"/>
                </a:moveTo>
                <a:lnTo>
                  <a:pt x="13341" y="2160"/>
                </a:lnTo>
                <a:lnTo>
                  <a:pt x="13341" y="1920"/>
                </a:lnTo>
                <a:lnTo>
                  <a:pt x="13023" y="1679"/>
                </a:lnTo>
                <a:lnTo>
                  <a:pt x="12864" y="1200"/>
                </a:lnTo>
                <a:lnTo>
                  <a:pt x="12705" y="1200"/>
                </a:lnTo>
                <a:lnTo>
                  <a:pt x="12229" y="960"/>
                </a:lnTo>
                <a:lnTo>
                  <a:pt x="11911" y="720"/>
                </a:lnTo>
                <a:lnTo>
                  <a:pt x="11594" y="720"/>
                </a:lnTo>
                <a:lnTo>
                  <a:pt x="11435" y="479"/>
                </a:lnTo>
                <a:lnTo>
                  <a:pt x="11117" y="479"/>
                </a:lnTo>
                <a:lnTo>
                  <a:pt x="10641" y="239"/>
                </a:lnTo>
                <a:lnTo>
                  <a:pt x="10164" y="239"/>
                </a:lnTo>
                <a:lnTo>
                  <a:pt x="9688" y="0"/>
                </a:lnTo>
                <a:lnTo>
                  <a:pt x="9370" y="0"/>
                </a:lnTo>
                <a:lnTo>
                  <a:pt x="9052" y="0"/>
                </a:lnTo>
                <a:lnTo>
                  <a:pt x="8735" y="0"/>
                </a:lnTo>
                <a:lnTo>
                  <a:pt x="8417" y="0"/>
                </a:lnTo>
                <a:lnTo>
                  <a:pt x="8100" y="0"/>
                </a:lnTo>
                <a:lnTo>
                  <a:pt x="7782" y="0"/>
                </a:lnTo>
                <a:lnTo>
                  <a:pt x="7464" y="0"/>
                </a:lnTo>
                <a:lnTo>
                  <a:pt x="7305" y="0"/>
                </a:lnTo>
                <a:lnTo>
                  <a:pt x="7147" y="0"/>
                </a:lnTo>
                <a:lnTo>
                  <a:pt x="6829" y="0"/>
                </a:lnTo>
                <a:lnTo>
                  <a:pt x="6511" y="0"/>
                </a:lnTo>
                <a:lnTo>
                  <a:pt x="6352" y="239"/>
                </a:lnTo>
                <a:lnTo>
                  <a:pt x="6035" y="479"/>
                </a:lnTo>
                <a:lnTo>
                  <a:pt x="5717" y="479"/>
                </a:lnTo>
                <a:lnTo>
                  <a:pt x="5558" y="720"/>
                </a:lnTo>
                <a:lnTo>
                  <a:pt x="5241" y="960"/>
                </a:lnTo>
                <a:lnTo>
                  <a:pt x="4923" y="960"/>
                </a:lnTo>
                <a:lnTo>
                  <a:pt x="4605" y="1439"/>
                </a:lnTo>
                <a:lnTo>
                  <a:pt x="4288" y="1679"/>
                </a:lnTo>
                <a:lnTo>
                  <a:pt x="3970" y="1920"/>
                </a:lnTo>
                <a:lnTo>
                  <a:pt x="3494" y="2160"/>
                </a:lnTo>
                <a:lnTo>
                  <a:pt x="3335" y="2400"/>
                </a:lnTo>
                <a:lnTo>
                  <a:pt x="3176" y="2639"/>
                </a:lnTo>
                <a:lnTo>
                  <a:pt x="2700" y="2879"/>
                </a:lnTo>
                <a:lnTo>
                  <a:pt x="2382" y="3360"/>
                </a:lnTo>
                <a:lnTo>
                  <a:pt x="2223" y="3600"/>
                </a:lnTo>
                <a:lnTo>
                  <a:pt x="1747" y="4320"/>
                </a:lnTo>
                <a:lnTo>
                  <a:pt x="1588" y="4560"/>
                </a:lnTo>
                <a:lnTo>
                  <a:pt x="1429" y="4800"/>
                </a:lnTo>
                <a:lnTo>
                  <a:pt x="1111" y="5520"/>
                </a:lnTo>
                <a:lnTo>
                  <a:pt x="952" y="5760"/>
                </a:lnTo>
                <a:lnTo>
                  <a:pt x="794" y="6000"/>
                </a:lnTo>
                <a:lnTo>
                  <a:pt x="635" y="6720"/>
                </a:lnTo>
                <a:lnTo>
                  <a:pt x="635" y="6960"/>
                </a:lnTo>
                <a:lnTo>
                  <a:pt x="476" y="7200"/>
                </a:lnTo>
                <a:lnTo>
                  <a:pt x="317" y="7920"/>
                </a:lnTo>
                <a:lnTo>
                  <a:pt x="158" y="8160"/>
                </a:lnTo>
                <a:lnTo>
                  <a:pt x="158" y="8400"/>
                </a:lnTo>
                <a:lnTo>
                  <a:pt x="0" y="8880"/>
                </a:lnTo>
                <a:lnTo>
                  <a:pt x="0" y="9360"/>
                </a:lnTo>
                <a:lnTo>
                  <a:pt x="0" y="9600"/>
                </a:lnTo>
                <a:lnTo>
                  <a:pt x="0" y="9840"/>
                </a:lnTo>
                <a:lnTo>
                  <a:pt x="0" y="10320"/>
                </a:lnTo>
                <a:lnTo>
                  <a:pt x="0" y="10560"/>
                </a:lnTo>
                <a:lnTo>
                  <a:pt x="0" y="11040"/>
                </a:lnTo>
                <a:lnTo>
                  <a:pt x="0" y="11279"/>
                </a:lnTo>
                <a:lnTo>
                  <a:pt x="0" y="11520"/>
                </a:lnTo>
                <a:lnTo>
                  <a:pt x="158" y="12000"/>
                </a:lnTo>
                <a:lnTo>
                  <a:pt x="317" y="12239"/>
                </a:lnTo>
                <a:lnTo>
                  <a:pt x="476" y="12719"/>
                </a:lnTo>
                <a:lnTo>
                  <a:pt x="635" y="12960"/>
                </a:lnTo>
                <a:lnTo>
                  <a:pt x="794" y="13440"/>
                </a:lnTo>
                <a:lnTo>
                  <a:pt x="1111" y="13920"/>
                </a:lnTo>
                <a:lnTo>
                  <a:pt x="1270" y="14159"/>
                </a:lnTo>
                <a:lnTo>
                  <a:pt x="1588" y="14400"/>
                </a:lnTo>
                <a:lnTo>
                  <a:pt x="1747" y="14879"/>
                </a:lnTo>
                <a:lnTo>
                  <a:pt x="2064" y="15120"/>
                </a:lnTo>
                <a:lnTo>
                  <a:pt x="2223" y="15359"/>
                </a:lnTo>
                <a:lnTo>
                  <a:pt x="2382" y="15600"/>
                </a:lnTo>
                <a:lnTo>
                  <a:pt x="2858" y="16080"/>
                </a:lnTo>
                <a:lnTo>
                  <a:pt x="3176" y="16320"/>
                </a:lnTo>
                <a:lnTo>
                  <a:pt x="3494" y="16559"/>
                </a:lnTo>
                <a:lnTo>
                  <a:pt x="3970" y="17040"/>
                </a:lnTo>
                <a:lnTo>
                  <a:pt x="4447" y="17279"/>
                </a:lnTo>
                <a:lnTo>
                  <a:pt x="5082" y="17520"/>
                </a:lnTo>
                <a:lnTo>
                  <a:pt x="5717" y="18000"/>
                </a:lnTo>
                <a:lnTo>
                  <a:pt x="6194" y="18480"/>
                </a:lnTo>
                <a:lnTo>
                  <a:pt x="6670" y="18480"/>
                </a:lnTo>
                <a:lnTo>
                  <a:pt x="7464" y="18959"/>
                </a:lnTo>
                <a:lnTo>
                  <a:pt x="8100" y="19200"/>
                </a:lnTo>
                <a:lnTo>
                  <a:pt x="8894" y="19439"/>
                </a:lnTo>
                <a:lnTo>
                  <a:pt x="9529" y="19680"/>
                </a:lnTo>
                <a:lnTo>
                  <a:pt x="10164" y="19920"/>
                </a:lnTo>
                <a:lnTo>
                  <a:pt x="10958" y="20159"/>
                </a:lnTo>
                <a:lnTo>
                  <a:pt x="11594" y="20159"/>
                </a:lnTo>
                <a:lnTo>
                  <a:pt x="12070" y="20400"/>
                </a:lnTo>
                <a:lnTo>
                  <a:pt x="12705" y="20639"/>
                </a:lnTo>
                <a:lnTo>
                  <a:pt x="13341" y="20879"/>
                </a:lnTo>
                <a:lnTo>
                  <a:pt x="13817" y="21120"/>
                </a:lnTo>
                <a:lnTo>
                  <a:pt x="14135" y="21120"/>
                </a:lnTo>
                <a:lnTo>
                  <a:pt x="14452" y="21120"/>
                </a:lnTo>
                <a:lnTo>
                  <a:pt x="14611" y="21120"/>
                </a:lnTo>
                <a:lnTo>
                  <a:pt x="14929" y="21359"/>
                </a:lnTo>
                <a:lnTo>
                  <a:pt x="15088" y="21359"/>
                </a:lnTo>
                <a:lnTo>
                  <a:pt x="15405" y="21359"/>
                </a:lnTo>
                <a:lnTo>
                  <a:pt x="15882" y="21600"/>
                </a:lnTo>
                <a:lnTo>
                  <a:pt x="16358" y="21600"/>
                </a:lnTo>
                <a:lnTo>
                  <a:pt x="16835" y="21600"/>
                </a:lnTo>
                <a:lnTo>
                  <a:pt x="17470" y="21600"/>
                </a:lnTo>
                <a:lnTo>
                  <a:pt x="18105" y="21600"/>
                </a:lnTo>
                <a:lnTo>
                  <a:pt x="18741" y="21600"/>
                </a:lnTo>
                <a:lnTo>
                  <a:pt x="19217" y="21600"/>
                </a:lnTo>
                <a:lnTo>
                  <a:pt x="19535" y="21600"/>
                </a:lnTo>
                <a:lnTo>
                  <a:pt x="19852" y="21600"/>
                </a:lnTo>
                <a:lnTo>
                  <a:pt x="20011" y="21600"/>
                </a:lnTo>
                <a:lnTo>
                  <a:pt x="20170" y="21600"/>
                </a:lnTo>
                <a:lnTo>
                  <a:pt x="20170" y="21120"/>
                </a:lnTo>
                <a:lnTo>
                  <a:pt x="20329" y="20879"/>
                </a:lnTo>
                <a:lnTo>
                  <a:pt x="20488" y="20400"/>
                </a:lnTo>
                <a:lnTo>
                  <a:pt x="20647" y="20159"/>
                </a:lnTo>
                <a:lnTo>
                  <a:pt x="20805" y="19920"/>
                </a:lnTo>
                <a:lnTo>
                  <a:pt x="20805" y="19439"/>
                </a:lnTo>
                <a:lnTo>
                  <a:pt x="20964" y="19200"/>
                </a:lnTo>
                <a:lnTo>
                  <a:pt x="21123" y="18959"/>
                </a:lnTo>
                <a:lnTo>
                  <a:pt x="21123" y="18480"/>
                </a:lnTo>
                <a:lnTo>
                  <a:pt x="21282" y="18240"/>
                </a:lnTo>
                <a:lnTo>
                  <a:pt x="21441" y="18000"/>
                </a:lnTo>
                <a:lnTo>
                  <a:pt x="21600" y="17520"/>
                </a:lnTo>
                <a:lnTo>
                  <a:pt x="21600" y="17279"/>
                </a:lnTo>
                <a:lnTo>
                  <a:pt x="21600" y="17040"/>
                </a:lnTo>
                <a:lnTo>
                  <a:pt x="21600" y="16559"/>
                </a:lnTo>
                <a:lnTo>
                  <a:pt x="21600" y="16320"/>
                </a:lnTo>
                <a:lnTo>
                  <a:pt x="21600" y="15840"/>
                </a:lnTo>
                <a:lnTo>
                  <a:pt x="21600" y="15600"/>
                </a:lnTo>
                <a:lnTo>
                  <a:pt x="21600" y="15120"/>
                </a:lnTo>
                <a:lnTo>
                  <a:pt x="21600" y="14640"/>
                </a:lnTo>
                <a:lnTo>
                  <a:pt x="21600" y="14400"/>
                </a:lnTo>
                <a:lnTo>
                  <a:pt x="21600" y="13920"/>
                </a:lnTo>
                <a:lnTo>
                  <a:pt x="21441" y="13440"/>
                </a:lnTo>
                <a:lnTo>
                  <a:pt x="21282" y="13200"/>
                </a:lnTo>
                <a:lnTo>
                  <a:pt x="21282" y="12960"/>
                </a:lnTo>
                <a:lnTo>
                  <a:pt x="21282" y="12480"/>
                </a:lnTo>
                <a:lnTo>
                  <a:pt x="21123" y="12239"/>
                </a:lnTo>
                <a:lnTo>
                  <a:pt x="20964" y="12000"/>
                </a:lnTo>
                <a:lnTo>
                  <a:pt x="20805" y="11520"/>
                </a:lnTo>
                <a:lnTo>
                  <a:pt x="20488" y="11279"/>
                </a:lnTo>
                <a:lnTo>
                  <a:pt x="20329" y="10800"/>
                </a:lnTo>
                <a:lnTo>
                  <a:pt x="20170" y="10560"/>
                </a:lnTo>
                <a:lnTo>
                  <a:pt x="20011" y="10079"/>
                </a:lnTo>
                <a:lnTo>
                  <a:pt x="19694" y="9600"/>
                </a:lnTo>
                <a:lnTo>
                  <a:pt x="19535" y="9120"/>
                </a:lnTo>
                <a:lnTo>
                  <a:pt x="19376" y="8880"/>
                </a:lnTo>
                <a:lnTo>
                  <a:pt x="19058" y="8160"/>
                </a:lnTo>
                <a:lnTo>
                  <a:pt x="18899" y="7920"/>
                </a:lnTo>
                <a:lnTo>
                  <a:pt x="18582" y="7439"/>
                </a:lnTo>
                <a:lnTo>
                  <a:pt x="18423" y="6720"/>
                </a:lnTo>
                <a:lnTo>
                  <a:pt x="17947" y="6240"/>
                </a:lnTo>
                <a:lnTo>
                  <a:pt x="17788" y="5760"/>
                </a:lnTo>
                <a:lnTo>
                  <a:pt x="17470" y="5279"/>
                </a:lnTo>
                <a:lnTo>
                  <a:pt x="17311" y="5039"/>
                </a:lnTo>
                <a:lnTo>
                  <a:pt x="17152" y="4800"/>
                </a:lnTo>
                <a:lnTo>
                  <a:pt x="16835" y="4320"/>
                </a:lnTo>
                <a:lnTo>
                  <a:pt x="16676" y="4079"/>
                </a:lnTo>
                <a:lnTo>
                  <a:pt x="16517" y="3600"/>
                </a:lnTo>
                <a:lnTo>
                  <a:pt x="16358" y="3360"/>
                </a:lnTo>
                <a:lnTo>
                  <a:pt x="16041" y="3120"/>
                </a:lnTo>
                <a:lnTo>
                  <a:pt x="15882" y="2879"/>
                </a:lnTo>
                <a:lnTo>
                  <a:pt x="15564" y="2400"/>
                </a:lnTo>
                <a:lnTo>
                  <a:pt x="15088" y="2400"/>
                </a:lnTo>
                <a:lnTo>
                  <a:pt x="14929" y="1920"/>
                </a:lnTo>
                <a:lnTo>
                  <a:pt x="14611" y="1679"/>
                </a:lnTo>
                <a:lnTo>
                  <a:pt x="14294" y="1679"/>
                </a:lnTo>
                <a:lnTo>
                  <a:pt x="13817" y="1439"/>
                </a:lnTo>
                <a:lnTo>
                  <a:pt x="13499" y="1200"/>
                </a:lnTo>
                <a:lnTo>
                  <a:pt x="13182" y="1200"/>
                </a:lnTo>
                <a:lnTo>
                  <a:pt x="13023" y="960"/>
                </a:lnTo>
                <a:lnTo>
                  <a:pt x="12705" y="960"/>
                </a:lnTo>
                <a:lnTo>
                  <a:pt x="12547" y="720"/>
                </a:lnTo>
                <a:lnTo>
                  <a:pt x="12388" y="720"/>
                </a:lnTo>
                <a:lnTo>
                  <a:pt x="12070" y="720"/>
                </a:lnTo>
                <a:lnTo>
                  <a:pt x="11911" y="720"/>
                </a:lnTo>
                <a:lnTo>
                  <a:pt x="11594" y="720"/>
                </a:lnTo>
                <a:lnTo>
                  <a:pt x="11435" y="720"/>
                </a:lnTo>
                <a:lnTo>
                  <a:pt x="11117" y="720"/>
                </a:lnTo>
                <a:lnTo>
                  <a:pt x="11117" y="720"/>
                </a:lnTo>
              </a:path>
            </a:pathLst>
          </a:custGeom>
          <a:noFill/>
          <a:ln w="25400" cmpd="sng" cap="flat">
            <a:solidFill>
              <a:srgbClr val="FF0000"/>
            </a:solidFill>
            <a:prstDash val="solid"/>
            <a:miter/>
          </a:ln>
        </p:spPr>
      </p:sp>
      <p:sp>
        <p:nvSpPr>
          <p:cNvPr id="5195" name="曲线"/>
          <p:cNvSpPr>
            <a:spLocks/>
          </p:cNvSpPr>
          <p:nvPr/>
        </p:nvSpPr>
        <p:spPr>
          <a:xfrm rot="0">
            <a:off x="5047283" y="4388554"/>
            <a:ext cx="1148323" cy="996994"/>
          </a:xfrm>
          <a:custGeom>
            <a:gdLst>
              <a:gd name="T1" fmla="*/ 0 w 21600"/>
              <a:gd name="T2" fmla="*/ 0 h 21600"/>
              <a:gd name="T3" fmla="*/ 21600 w 21600"/>
              <a:gd name="T4" fmla="*/ 21600 h 21600"/>
            </a:gdLst>
            <a:rect l="T1" t="T2" r="T3" b="T4"/>
            <a:pathLst>
              <a:path w="21600" h="21600">
                <a:moveTo>
                  <a:pt x="12558" y="0"/>
                </a:moveTo>
                <a:lnTo>
                  <a:pt x="12223" y="0"/>
                </a:lnTo>
                <a:lnTo>
                  <a:pt x="11720" y="0"/>
                </a:lnTo>
                <a:lnTo>
                  <a:pt x="10883" y="0"/>
                </a:lnTo>
                <a:lnTo>
                  <a:pt x="9879" y="192"/>
                </a:lnTo>
                <a:lnTo>
                  <a:pt x="8874" y="578"/>
                </a:lnTo>
                <a:lnTo>
                  <a:pt x="7869" y="771"/>
                </a:lnTo>
                <a:lnTo>
                  <a:pt x="6362" y="1157"/>
                </a:lnTo>
                <a:lnTo>
                  <a:pt x="5190" y="1542"/>
                </a:lnTo>
                <a:lnTo>
                  <a:pt x="4018" y="1928"/>
                </a:lnTo>
                <a:lnTo>
                  <a:pt x="3013" y="2314"/>
                </a:lnTo>
                <a:lnTo>
                  <a:pt x="2511" y="2507"/>
                </a:lnTo>
                <a:lnTo>
                  <a:pt x="2176" y="2700"/>
                </a:lnTo>
                <a:lnTo>
                  <a:pt x="2009" y="2892"/>
                </a:lnTo>
                <a:lnTo>
                  <a:pt x="1841" y="2892"/>
                </a:lnTo>
                <a:lnTo>
                  <a:pt x="1841" y="3085"/>
                </a:lnTo>
                <a:lnTo>
                  <a:pt x="1674" y="3278"/>
                </a:lnTo>
                <a:lnTo>
                  <a:pt x="1674" y="3471"/>
                </a:lnTo>
                <a:lnTo>
                  <a:pt x="1506" y="3664"/>
                </a:lnTo>
                <a:lnTo>
                  <a:pt x="1339" y="4050"/>
                </a:lnTo>
                <a:lnTo>
                  <a:pt x="1339" y="4435"/>
                </a:lnTo>
                <a:lnTo>
                  <a:pt x="1172" y="4821"/>
                </a:lnTo>
                <a:lnTo>
                  <a:pt x="1004" y="5207"/>
                </a:lnTo>
                <a:lnTo>
                  <a:pt x="669" y="5785"/>
                </a:lnTo>
                <a:lnTo>
                  <a:pt x="502" y="6750"/>
                </a:lnTo>
                <a:lnTo>
                  <a:pt x="334" y="7521"/>
                </a:lnTo>
                <a:lnTo>
                  <a:pt x="167" y="8100"/>
                </a:lnTo>
                <a:lnTo>
                  <a:pt x="0" y="9064"/>
                </a:lnTo>
                <a:lnTo>
                  <a:pt x="0" y="9835"/>
                </a:lnTo>
                <a:lnTo>
                  <a:pt x="0" y="10607"/>
                </a:lnTo>
                <a:lnTo>
                  <a:pt x="0" y="11185"/>
                </a:lnTo>
                <a:lnTo>
                  <a:pt x="0" y="11957"/>
                </a:lnTo>
                <a:lnTo>
                  <a:pt x="0" y="12535"/>
                </a:lnTo>
                <a:lnTo>
                  <a:pt x="167" y="13114"/>
                </a:lnTo>
                <a:lnTo>
                  <a:pt x="334" y="13692"/>
                </a:lnTo>
                <a:lnTo>
                  <a:pt x="669" y="14657"/>
                </a:lnTo>
                <a:lnTo>
                  <a:pt x="1172" y="15235"/>
                </a:lnTo>
                <a:lnTo>
                  <a:pt x="1674" y="16007"/>
                </a:lnTo>
                <a:lnTo>
                  <a:pt x="2679" y="16778"/>
                </a:lnTo>
                <a:lnTo>
                  <a:pt x="3683" y="17357"/>
                </a:lnTo>
                <a:lnTo>
                  <a:pt x="5023" y="18128"/>
                </a:lnTo>
                <a:lnTo>
                  <a:pt x="6195" y="18707"/>
                </a:lnTo>
                <a:lnTo>
                  <a:pt x="7534" y="19478"/>
                </a:lnTo>
                <a:lnTo>
                  <a:pt x="9209" y="20250"/>
                </a:lnTo>
                <a:lnTo>
                  <a:pt x="11051" y="20635"/>
                </a:lnTo>
                <a:lnTo>
                  <a:pt x="12558" y="21021"/>
                </a:lnTo>
                <a:lnTo>
                  <a:pt x="14232" y="21407"/>
                </a:lnTo>
                <a:lnTo>
                  <a:pt x="15739" y="21600"/>
                </a:lnTo>
                <a:lnTo>
                  <a:pt x="17079" y="21600"/>
                </a:lnTo>
                <a:lnTo>
                  <a:pt x="18251" y="21600"/>
                </a:lnTo>
                <a:lnTo>
                  <a:pt x="19255" y="21407"/>
                </a:lnTo>
                <a:lnTo>
                  <a:pt x="19925" y="21021"/>
                </a:lnTo>
                <a:lnTo>
                  <a:pt x="20595" y="20828"/>
                </a:lnTo>
                <a:lnTo>
                  <a:pt x="20930" y="20442"/>
                </a:lnTo>
                <a:lnTo>
                  <a:pt x="21097" y="20057"/>
                </a:lnTo>
                <a:lnTo>
                  <a:pt x="21432" y="19671"/>
                </a:lnTo>
                <a:lnTo>
                  <a:pt x="21600" y="19285"/>
                </a:lnTo>
                <a:lnTo>
                  <a:pt x="21600" y="18514"/>
                </a:lnTo>
                <a:lnTo>
                  <a:pt x="21600" y="17935"/>
                </a:lnTo>
                <a:lnTo>
                  <a:pt x="21600" y="17550"/>
                </a:lnTo>
                <a:lnTo>
                  <a:pt x="21600" y="16971"/>
                </a:lnTo>
                <a:lnTo>
                  <a:pt x="21600" y="16392"/>
                </a:lnTo>
                <a:lnTo>
                  <a:pt x="21600" y="16007"/>
                </a:lnTo>
                <a:lnTo>
                  <a:pt x="21600" y="15621"/>
                </a:lnTo>
                <a:lnTo>
                  <a:pt x="21600" y="15042"/>
                </a:lnTo>
                <a:lnTo>
                  <a:pt x="21600" y="14657"/>
                </a:lnTo>
                <a:lnTo>
                  <a:pt x="21432" y="14271"/>
                </a:lnTo>
                <a:lnTo>
                  <a:pt x="21265" y="13692"/>
                </a:lnTo>
                <a:lnTo>
                  <a:pt x="21265" y="13307"/>
                </a:lnTo>
                <a:lnTo>
                  <a:pt x="21265" y="12921"/>
                </a:lnTo>
                <a:lnTo>
                  <a:pt x="21097" y="12535"/>
                </a:lnTo>
                <a:lnTo>
                  <a:pt x="20930" y="12150"/>
                </a:lnTo>
                <a:lnTo>
                  <a:pt x="20762" y="11571"/>
                </a:lnTo>
                <a:lnTo>
                  <a:pt x="20762" y="10992"/>
                </a:lnTo>
                <a:lnTo>
                  <a:pt x="20595" y="10607"/>
                </a:lnTo>
                <a:lnTo>
                  <a:pt x="20427" y="10221"/>
                </a:lnTo>
                <a:lnTo>
                  <a:pt x="20427" y="9835"/>
                </a:lnTo>
                <a:lnTo>
                  <a:pt x="20260" y="9642"/>
                </a:lnTo>
                <a:lnTo>
                  <a:pt x="20093" y="9064"/>
                </a:lnTo>
                <a:lnTo>
                  <a:pt x="19925" y="8871"/>
                </a:lnTo>
                <a:lnTo>
                  <a:pt x="19925" y="8485"/>
                </a:lnTo>
                <a:lnTo>
                  <a:pt x="19758" y="8100"/>
                </a:lnTo>
                <a:lnTo>
                  <a:pt x="19590" y="7907"/>
                </a:lnTo>
                <a:lnTo>
                  <a:pt x="19423" y="7521"/>
                </a:lnTo>
                <a:lnTo>
                  <a:pt x="19255" y="7135"/>
                </a:lnTo>
                <a:lnTo>
                  <a:pt x="19088" y="6750"/>
                </a:lnTo>
                <a:lnTo>
                  <a:pt x="19088" y="6557"/>
                </a:lnTo>
                <a:lnTo>
                  <a:pt x="18920" y="6171"/>
                </a:lnTo>
                <a:lnTo>
                  <a:pt x="18920" y="5978"/>
                </a:lnTo>
                <a:lnTo>
                  <a:pt x="18753" y="5785"/>
                </a:lnTo>
                <a:lnTo>
                  <a:pt x="18753" y="5592"/>
                </a:lnTo>
                <a:lnTo>
                  <a:pt x="18586" y="5400"/>
                </a:lnTo>
                <a:lnTo>
                  <a:pt x="18418" y="5207"/>
                </a:lnTo>
                <a:lnTo>
                  <a:pt x="18418" y="4628"/>
                </a:lnTo>
                <a:lnTo>
                  <a:pt x="18251" y="4435"/>
                </a:lnTo>
                <a:lnTo>
                  <a:pt x="18083" y="4242"/>
                </a:lnTo>
                <a:lnTo>
                  <a:pt x="18083" y="3857"/>
                </a:lnTo>
                <a:lnTo>
                  <a:pt x="17916" y="3664"/>
                </a:lnTo>
                <a:lnTo>
                  <a:pt x="17748" y="3471"/>
                </a:lnTo>
                <a:lnTo>
                  <a:pt x="17748" y="3278"/>
                </a:lnTo>
                <a:lnTo>
                  <a:pt x="17581" y="3085"/>
                </a:lnTo>
                <a:lnTo>
                  <a:pt x="17413" y="2892"/>
                </a:lnTo>
                <a:lnTo>
                  <a:pt x="17246" y="2892"/>
                </a:lnTo>
                <a:lnTo>
                  <a:pt x="17246" y="2700"/>
                </a:lnTo>
                <a:lnTo>
                  <a:pt x="17079" y="2507"/>
                </a:lnTo>
                <a:lnTo>
                  <a:pt x="16744" y="2314"/>
                </a:lnTo>
                <a:lnTo>
                  <a:pt x="16576" y="2314"/>
                </a:lnTo>
                <a:lnTo>
                  <a:pt x="16409" y="2121"/>
                </a:lnTo>
                <a:lnTo>
                  <a:pt x="16074" y="1928"/>
                </a:lnTo>
                <a:lnTo>
                  <a:pt x="15572" y="1735"/>
                </a:lnTo>
                <a:lnTo>
                  <a:pt x="15237" y="1542"/>
                </a:lnTo>
                <a:lnTo>
                  <a:pt x="14902" y="1350"/>
                </a:lnTo>
                <a:lnTo>
                  <a:pt x="14567" y="1350"/>
                </a:lnTo>
                <a:lnTo>
                  <a:pt x="14232" y="1157"/>
                </a:lnTo>
                <a:lnTo>
                  <a:pt x="14065" y="1157"/>
                </a:lnTo>
                <a:lnTo>
                  <a:pt x="13897" y="964"/>
                </a:lnTo>
                <a:lnTo>
                  <a:pt x="13562" y="964"/>
                </a:lnTo>
                <a:lnTo>
                  <a:pt x="13395" y="964"/>
                </a:lnTo>
                <a:lnTo>
                  <a:pt x="13227" y="964"/>
                </a:lnTo>
                <a:lnTo>
                  <a:pt x="12893" y="964"/>
                </a:lnTo>
                <a:lnTo>
                  <a:pt x="12725" y="771"/>
                </a:lnTo>
                <a:lnTo>
                  <a:pt x="12390" y="771"/>
                </a:lnTo>
                <a:lnTo>
                  <a:pt x="12223" y="578"/>
                </a:lnTo>
                <a:lnTo>
                  <a:pt x="12055" y="578"/>
                </a:lnTo>
                <a:lnTo>
                  <a:pt x="12055" y="578"/>
                </a:lnTo>
              </a:path>
            </a:pathLst>
          </a:custGeom>
          <a:noFill/>
          <a:ln w="25400" cmpd="sng" cap="flat">
            <a:solidFill>
              <a:srgbClr val="FF0000"/>
            </a:solidFill>
            <a:prstDash val="solid"/>
            <a:miter/>
          </a:ln>
        </p:spPr>
      </p:sp>
    </p:spTree>
    <p:extLst>
      <p:ext uri="{BB962C8B-B14F-4D97-AF65-F5344CB8AC3E}">
        <p14:creationId xmlns:p14="http://schemas.microsoft.com/office/powerpoint/2010/main" val="128321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28"/>
                                        </p:tgtEl>
                                        <p:attrNameLst>
                                          <p:attrName>style.visibility</p:attrName>
                                        </p:attrNameLst>
                                      </p:cBhvr>
                                      <p:to>
                                        <p:strVal val="visible"/>
                                      </p:to>
                                    </p:set>
                                    <p:animEffect transition="in" filter="wipe(left)">
                                      <p:cBhvr>
                                        <p:cTn id="7" dur="500"/>
                                        <p:tgtEl>
                                          <p:spTgt spid="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6" name="矩形"/>
          <p:cNvSpPr>
            <a:spLocks/>
          </p:cNvSpPr>
          <p:nvPr/>
        </p:nvSpPr>
        <p:spPr>
          <a:xfrm rot="0">
            <a:off x="877888" y="5410200"/>
            <a:ext cx="2474912"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(1)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写出逻辑式</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87" name="矩形"/>
          <p:cNvSpPr>
            <a:spLocks/>
          </p:cNvSpPr>
          <p:nvPr/>
        </p:nvSpPr>
        <p:spPr>
          <a:xfrm rot="0">
            <a:off x="762000" y="504825"/>
            <a:ext cx="4375043"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例 </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2</a:t>
            </a: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分析下图的逻辑功能</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288" name="矩形"/>
          <p:cNvSpPr>
            <a:spLocks/>
          </p:cNvSpPr>
          <p:nvPr/>
        </p:nvSpPr>
        <p:spPr>
          <a:xfrm rot="0">
            <a:off x="2311400" y="990600"/>
            <a:ext cx="381000" cy="7581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0" charset="0"/>
                <a:ea typeface="宋体" pitchFamily="0" charset="0"/>
                <a:cs typeface="Calibri" pitchFamily="0" charset="0"/>
              </a:rPr>
              <a:t>.</a:t>
            </a:r>
            <a:endParaRPr lang="zh-CN" altLang="en-US" sz="44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293" name="组合"/>
          <p:cNvGrpSpPr>
            <a:grpSpLocks/>
          </p:cNvGrpSpPr>
          <p:nvPr/>
        </p:nvGrpSpPr>
        <p:grpSpPr>
          <a:xfrm>
            <a:off x="3962400" y="990600"/>
            <a:ext cx="1143000" cy="823911"/>
            <a:chOff x="3962400" y="990600"/>
            <a:chExt cx="1143000" cy="823911"/>
          </a:xfrm>
        </p:grpSpPr>
        <p:sp>
          <p:nvSpPr>
            <p:cNvPr id="289" name="矩形"/>
            <p:cNvSpPr>
              <a:spLocks/>
            </p:cNvSpPr>
            <p:nvPr/>
          </p:nvSpPr>
          <p:spPr>
            <a:xfrm rot="0">
              <a:off x="3962400" y="1295399"/>
              <a:ext cx="11430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FF3300"/>
                  </a:solidFill>
                  <a:latin typeface="Times New Roman" pitchFamily="0" charset="0"/>
                  <a:ea typeface="宋体" pitchFamily="0" charset="0"/>
                  <a:cs typeface="宋体" pitchFamily="0" charset="0"/>
                </a:rPr>
                <a:t>A </a:t>
              </a:r>
              <a:r>
                <a:rPr lang="en-US" altLang="zh-CN" sz="2800" b="1" i="0" u="none" strike="noStrike" kern="1200" cap="none" spc="0" baseline="0">
                  <a:solidFill>
                    <a:srgbClr val="FF3300"/>
                  </a:solidFill>
                  <a:latin typeface="Times New Roman" pitchFamily="0" charset="0"/>
                  <a:ea typeface="宋体" pitchFamily="0" charset="0"/>
                  <a:cs typeface="宋体" pitchFamily="0" charset="0"/>
                </a:rPr>
                <a:t>  </a:t>
              </a:r>
              <a:r>
                <a:rPr lang="en-US" altLang="zh-CN" sz="2800" b="1" i="1" u="none" strike="noStrike" kern="1200" cap="none" spc="0" baseline="0">
                  <a:solidFill>
                    <a:srgbClr val="FF3300"/>
                  </a:solidFill>
                  <a:latin typeface="Times New Roman" pitchFamily="0" charset="0"/>
                  <a:ea typeface="宋体" pitchFamily="0" charset="0"/>
                  <a:cs typeface="宋体" pitchFamily="0" charset="0"/>
                </a:rPr>
                <a:t>B</a:t>
              </a:r>
              <a:endParaRPr lang="zh-CN" altLang="en-US" sz="2800" b="1" i="1" u="none" strike="noStrike" kern="1200" cap="none" spc="0" baseline="0">
                <a:solidFill>
                  <a:srgbClr val="FF3300"/>
                </a:solidFill>
                <a:latin typeface="Times New Roman" pitchFamily="0" charset="0"/>
                <a:ea typeface="宋体" pitchFamily="0" charset="0"/>
                <a:cs typeface="宋体" pitchFamily="0" charset="0"/>
              </a:endParaRPr>
            </a:p>
          </p:txBody>
        </p:sp>
        <p:grpSp>
          <p:nvGrpSpPr>
            <p:cNvPr id="292" name="组合"/>
            <p:cNvGrpSpPr>
              <a:grpSpLocks/>
            </p:cNvGrpSpPr>
            <p:nvPr/>
          </p:nvGrpSpPr>
          <p:grpSpPr>
            <a:xfrm>
              <a:off x="4038600" y="990600"/>
              <a:ext cx="762000" cy="758190"/>
              <a:chOff x="4038600" y="990600"/>
              <a:chExt cx="762000" cy="758190"/>
            </a:xfrm>
          </p:grpSpPr>
          <p:sp>
            <p:nvSpPr>
              <p:cNvPr id="290" name="矩形"/>
              <p:cNvSpPr>
                <a:spLocks/>
              </p:cNvSpPr>
              <p:nvPr/>
            </p:nvSpPr>
            <p:spPr>
              <a:xfrm rot="0">
                <a:off x="4267200" y="990600"/>
                <a:ext cx="304799" cy="7581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400" b="1" i="0" u="none" strike="noStrike" kern="1200" cap="none" spc="0" baseline="0">
                    <a:solidFill>
                      <a:srgbClr val="FF3300"/>
                    </a:solidFill>
                    <a:latin typeface="Times New Roman" pitchFamily="0" charset="0"/>
                    <a:ea typeface="宋体" pitchFamily="0" charset="0"/>
                    <a:cs typeface="宋体" pitchFamily="0" charset="0"/>
                  </a:rPr>
                  <a:t>.</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291" name="直线"/>
              <p:cNvSpPr>
                <a:spLocks/>
              </p:cNvSpPr>
              <p:nvPr/>
            </p:nvSpPr>
            <p:spPr>
              <a:xfrm rot="0">
                <a:off x="4038600" y="1371600"/>
                <a:ext cx="762000" cy="0"/>
              </a:xfrm>
              <a:prstGeom prst="line"/>
              <a:noFill/>
              <a:ln w="28575" cmpd="sng" cap="flat">
                <a:solidFill>
                  <a:srgbClr val="FF3300"/>
                </a:solidFill>
                <a:prstDash val="solid"/>
                <a:round/>
              </a:ln>
            </p:spPr>
          </p:sp>
        </p:grpSp>
      </p:grpSp>
      <p:grpSp>
        <p:nvGrpSpPr>
          <p:cNvPr id="302" name="组合"/>
          <p:cNvGrpSpPr>
            <a:grpSpLocks/>
          </p:cNvGrpSpPr>
          <p:nvPr/>
        </p:nvGrpSpPr>
        <p:grpSpPr>
          <a:xfrm>
            <a:off x="3352800" y="5043488"/>
            <a:ext cx="2971799" cy="924877"/>
            <a:chOff x="3352800" y="5043488"/>
            <a:chExt cx="2971799" cy="924877"/>
          </a:xfrm>
        </p:grpSpPr>
        <p:sp>
          <p:nvSpPr>
            <p:cNvPr id="294" name="矩形"/>
            <p:cNvSpPr>
              <a:spLocks/>
            </p:cNvSpPr>
            <p:nvPr/>
          </p:nvSpPr>
          <p:spPr>
            <a:xfrm rot="0">
              <a:off x="3352800" y="5334001"/>
              <a:ext cx="2971799" cy="63436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1" u="none" strike="noStrike" kern="1200" cap="none" spc="0" baseline="0">
                  <a:solidFill>
                    <a:srgbClr val="000099"/>
                  </a:solidFill>
                  <a:latin typeface="Times New Roman" pitchFamily="0" charset="0"/>
                  <a:ea typeface="宋体" pitchFamily="0" charset="0"/>
                  <a:cs typeface="宋体" pitchFamily="0" charset="0"/>
                </a:rPr>
                <a:t>Y</a:t>
              </a:r>
              <a:r>
                <a:rPr lang="en-US" altLang="zh-CN" sz="3200" b="1" i="0" u="none" strike="noStrike" kern="1200" cap="none" spc="0" baseline="0">
                  <a:solidFill>
                    <a:srgbClr val="000099"/>
                  </a:solidFill>
                  <a:latin typeface="Times New Roman" pitchFamily="0" charset="0"/>
                  <a:ea typeface="宋体" pitchFamily="0" charset="0"/>
                  <a:cs typeface="宋体" pitchFamily="0" charset="0"/>
                </a:rPr>
                <a:t> = </a:t>
              </a:r>
              <a:r>
                <a:rPr lang="en-US" altLang="zh-CN" sz="3200" b="1" i="1" u="none" strike="noStrike" kern="1200" cap="none" spc="0" baseline="0">
                  <a:solidFill>
                    <a:srgbClr val="000099"/>
                  </a:solidFill>
                  <a:latin typeface="Times New Roman" pitchFamily="0" charset="0"/>
                  <a:ea typeface="宋体" pitchFamily="0" charset="0"/>
                  <a:cs typeface="宋体" pitchFamily="0" charset="0"/>
                </a:rPr>
                <a:t>AB   AB</a:t>
              </a:r>
              <a:r>
                <a:rPr lang="en-US" altLang="zh-CN" sz="3600" b="1" i="0" u="none" strike="noStrike" kern="1200" cap="none" spc="0" baseline="0">
                  <a:solidFill>
                    <a:srgbClr val="000099"/>
                  </a:solidFill>
                  <a:latin typeface="Times New Roman" pitchFamily="0" charset="0"/>
                  <a:ea typeface="宋体" pitchFamily="0" charset="0"/>
                  <a:cs typeface="宋体" pitchFamily="0" charset="0"/>
                </a:rPr>
                <a:t>      </a:t>
              </a:r>
              <a:endParaRPr lang="zh-CN" altLang="en-US" sz="3200" b="1" i="0" u="none" strike="noStrike" kern="1200" cap="none" spc="0" baseline="0">
                <a:solidFill>
                  <a:srgbClr val="000099"/>
                </a:solidFill>
                <a:latin typeface="Times New Roman" pitchFamily="0" charset="0"/>
                <a:ea typeface="宋体" pitchFamily="0" charset="0"/>
                <a:cs typeface="宋体" pitchFamily="0" charset="0"/>
              </a:endParaRPr>
            </a:p>
          </p:txBody>
        </p:sp>
        <p:grpSp>
          <p:nvGrpSpPr>
            <p:cNvPr id="300" name="组合"/>
            <p:cNvGrpSpPr>
              <a:grpSpLocks/>
            </p:cNvGrpSpPr>
            <p:nvPr/>
          </p:nvGrpSpPr>
          <p:grpSpPr>
            <a:xfrm>
              <a:off x="4114800" y="5257800"/>
              <a:ext cx="1447800" cy="152400"/>
              <a:chOff x="4114800" y="5257800"/>
              <a:chExt cx="1447800" cy="152400"/>
            </a:xfrm>
          </p:grpSpPr>
          <p:sp>
            <p:nvSpPr>
              <p:cNvPr id="295" name="直线"/>
              <p:cNvSpPr>
                <a:spLocks/>
              </p:cNvSpPr>
              <p:nvPr/>
            </p:nvSpPr>
            <p:spPr>
              <a:xfrm rot="0">
                <a:off x="4114800" y="5410201"/>
                <a:ext cx="533400" cy="0"/>
              </a:xfrm>
              <a:prstGeom prst="line"/>
              <a:noFill/>
              <a:ln w="28575" cmpd="sng" cap="flat">
                <a:solidFill>
                  <a:srgbClr val="000099"/>
                </a:solidFill>
                <a:prstDash val="solid"/>
                <a:round/>
              </a:ln>
            </p:spPr>
          </p:sp>
          <p:sp>
            <p:nvSpPr>
              <p:cNvPr id="296" name="直线"/>
              <p:cNvSpPr>
                <a:spLocks/>
              </p:cNvSpPr>
              <p:nvPr/>
            </p:nvSpPr>
            <p:spPr>
              <a:xfrm rot="0">
                <a:off x="5029200" y="5334001"/>
                <a:ext cx="533400" cy="0"/>
              </a:xfrm>
              <a:prstGeom prst="line"/>
              <a:noFill/>
              <a:ln w="28575" cmpd="sng" cap="flat">
                <a:solidFill>
                  <a:srgbClr val="000099"/>
                </a:solidFill>
                <a:prstDash val="solid"/>
                <a:round/>
              </a:ln>
            </p:spPr>
          </p:sp>
          <p:sp>
            <p:nvSpPr>
              <p:cNvPr id="297" name="直线"/>
              <p:cNvSpPr>
                <a:spLocks/>
              </p:cNvSpPr>
              <p:nvPr/>
            </p:nvSpPr>
            <p:spPr>
              <a:xfrm rot="0">
                <a:off x="5029200" y="5410201"/>
                <a:ext cx="228598" cy="0"/>
              </a:xfrm>
              <a:prstGeom prst="line"/>
              <a:noFill/>
              <a:ln w="28575" cmpd="sng" cap="flat">
                <a:solidFill>
                  <a:srgbClr val="000099"/>
                </a:solidFill>
                <a:prstDash val="solid"/>
                <a:round/>
              </a:ln>
            </p:spPr>
          </p:sp>
          <p:sp>
            <p:nvSpPr>
              <p:cNvPr id="298" name="直线"/>
              <p:cNvSpPr>
                <a:spLocks/>
              </p:cNvSpPr>
              <p:nvPr/>
            </p:nvSpPr>
            <p:spPr>
              <a:xfrm rot="0">
                <a:off x="5334001" y="5410201"/>
                <a:ext cx="228600" cy="0"/>
              </a:xfrm>
              <a:prstGeom prst="line"/>
              <a:noFill/>
              <a:ln w="28575" cmpd="sng" cap="flat">
                <a:solidFill>
                  <a:srgbClr val="000099"/>
                </a:solidFill>
                <a:prstDash val="solid"/>
                <a:round/>
              </a:ln>
            </p:spPr>
          </p:sp>
          <p:sp>
            <p:nvSpPr>
              <p:cNvPr id="299" name="直线"/>
              <p:cNvSpPr>
                <a:spLocks/>
              </p:cNvSpPr>
              <p:nvPr/>
            </p:nvSpPr>
            <p:spPr>
              <a:xfrm rot="0">
                <a:off x="4114800" y="5257800"/>
                <a:ext cx="1447800" cy="0"/>
              </a:xfrm>
              <a:prstGeom prst="line"/>
              <a:noFill/>
              <a:ln w="28575" cmpd="sng" cap="flat">
                <a:solidFill>
                  <a:srgbClr val="000099"/>
                </a:solidFill>
                <a:prstDash val="solid"/>
                <a:round/>
              </a:ln>
            </p:spPr>
          </p:sp>
        </p:grpSp>
        <p:sp>
          <p:nvSpPr>
            <p:cNvPr id="301" name="矩形"/>
            <p:cNvSpPr>
              <a:spLocks/>
            </p:cNvSpPr>
            <p:nvPr/>
          </p:nvSpPr>
          <p:spPr>
            <a:xfrm rot="0">
              <a:off x="4648200" y="5043488"/>
              <a:ext cx="304800" cy="8153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800" b="1" i="0" u="none" strike="noStrike" kern="1200" cap="none" spc="0" baseline="0">
                  <a:solidFill>
                    <a:srgbClr val="000099"/>
                  </a:solidFill>
                  <a:latin typeface="Times New Roman" pitchFamily="0" charset="0"/>
                  <a:ea typeface="宋体" pitchFamily="0" charset="0"/>
                  <a:cs typeface="宋体" pitchFamily="0" charset="0"/>
                </a:rPr>
                <a:t>.</a:t>
              </a:r>
              <a:endParaRPr lang="zh-CN" altLang="en-US" sz="2400" b="1" i="0" u="none" strike="noStrike" kern="1200" cap="none" spc="0" baseline="0">
                <a:solidFill>
                  <a:srgbClr val="000099"/>
                </a:solidFill>
                <a:latin typeface="Times New Roman" pitchFamily="0" charset="0"/>
                <a:ea typeface="宋体" pitchFamily="0" charset="0"/>
                <a:cs typeface="宋体" pitchFamily="0" charset="0"/>
              </a:endParaRPr>
            </a:p>
          </p:txBody>
        </p:sp>
      </p:grpSp>
      <p:grpSp>
        <p:nvGrpSpPr>
          <p:cNvPr id="307" name="组合"/>
          <p:cNvGrpSpPr>
            <a:grpSpLocks/>
          </p:cNvGrpSpPr>
          <p:nvPr/>
        </p:nvGrpSpPr>
        <p:grpSpPr>
          <a:xfrm>
            <a:off x="5105400" y="3733800"/>
            <a:ext cx="1143000" cy="579438"/>
            <a:chOff x="5105400" y="3733800"/>
            <a:chExt cx="1143000" cy="579438"/>
          </a:xfrm>
        </p:grpSpPr>
        <p:sp>
          <p:nvSpPr>
            <p:cNvPr id="303" name="矩形"/>
            <p:cNvSpPr>
              <a:spLocks/>
            </p:cNvSpPr>
            <p:nvPr/>
          </p:nvSpPr>
          <p:spPr>
            <a:xfrm rot="0">
              <a:off x="5105400" y="3733800"/>
              <a:ext cx="1143000" cy="579438"/>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1" u="none" strike="noStrike" kern="1200" cap="none" spc="0" baseline="0">
                  <a:solidFill>
                    <a:srgbClr val="FF3300"/>
                  </a:solidFill>
                  <a:latin typeface="Times New Roman" pitchFamily="0" charset="0"/>
                  <a:ea typeface="宋体" pitchFamily="0" charset="0"/>
                  <a:cs typeface="宋体" pitchFamily="0" charset="0"/>
                </a:rPr>
                <a:t>A</a:t>
              </a:r>
              <a:r>
                <a:rPr lang="en-US" altLang="zh-CN" sz="3200" b="0" i="0" u="none" strike="noStrike" kern="1200" cap="none" spc="0" baseline="0">
                  <a:solidFill>
                    <a:srgbClr val="FF3300"/>
                  </a:solidFill>
                  <a:latin typeface="Times New Roman" pitchFamily="0" charset="0"/>
                  <a:ea typeface="宋体" pitchFamily="0" charset="0"/>
                  <a:cs typeface="宋体" pitchFamily="0" charset="0"/>
                </a:rPr>
                <a:t>•</a:t>
              </a:r>
              <a:r>
                <a:rPr lang="en-US" altLang="zh-CN" sz="3200" b="1" i="1" u="none" strike="noStrike" kern="1200" cap="none" spc="0" baseline="0">
                  <a:solidFill>
                    <a:srgbClr val="FF3300"/>
                  </a:solidFill>
                  <a:latin typeface="Times New Roman" pitchFamily="0" charset="0"/>
                  <a:ea typeface="宋体" pitchFamily="0" charset="0"/>
                  <a:cs typeface="宋体" pitchFamily="0" charset="0"/>
                </a:rPr>
                <a:t>B</a:t>
              </a:r>
              <a:endParaRPr lang="zh-CN" altLang="en-US" sz="3200" b="1" i="1" u="none" strike="noStrike" kern="1200" cap="none" spc="0" baseline="0">
                <a:solidFill>
                  <a:schemeClr val="bg1"/>
                </a:solidFill>
                <a:latin typeface="Times New Roman" pitchFamily="0" charset="0"/>
                <a:ea typeface="宋体" pitchFamily="0" charset="0"/>
                <a:cs typeface="宋体" pitchFamily="0" charset="0"/>
              </a:endParaRPr>
            </a:p>
          </p:txBody>
        </p:sp>
        <p:sp>
          <p:nvSpPr>
            <p:cNvPr id="304" name="直线"/>
            <p:cNvSpPr>
              <a:spLocks/>
            </p:cNvSpPr>
            <p:nvPr/>
          </p:nvSpPr>
          <p:spPr>
            <a:xfrm rot="0">
              <a:off x="5257800" y="3733800"/>
              <a:ext cx="609600" cy="0"/>
            </a:xfrm>
            <a:prstGeom prst="line"/>
            <a:noFill/>
            <a:ln w="28575" cmpd="sng" cap="flat">
              <a:solidFill>
                <a:srgbClr val="FF3300"/>
              </a:solidFill>
              <a:prstDash val="solid"/>
              <a:round/>
            </a:ln>
          </p:spPr>
        </p:sp>
        <p:sp>
          <p:nvSpPr>
            <p:cNvPr id="305" name="直线"/>
            <p:cNvSpPr>
              <a:spLocks/>
            </p:cNvSpPr>
            <p:nvPr/>
          </p:nvSpPr>
          <p:spPr>
            <a:xfrm rot="0">
              <a:off x="5257800" y="3810000"/>
              <a:ext cx="228600" cy="0"/>
            </a:xfrm>
            <a:prstGeom prst="line"/>
            <a:noFill/>
            <a:ln w="28575" cmpd="sng" cap="flat">
              <a:solidFill>
                <a:srgbClr val="FF3300"/>
              </a:solidFill>
              <a:prstDash val="solid"/>
              <a:round/>
            </a:ln>
          </p:spPr>
        </p:sp>
        <p:sp>
          <p:nvSpPr>
            <p:cNvPr id="306" name="直线"/>
            <p:cNvSpPr>
              <a:spLocks/>
            </p:cNvSpPr>
            <p:nvPr/>
          </p:nvSpPr>
          <p:spPr>
            <a:xfrm rot="0">
              <a:off x="5638800" y="3810000"/>
              <a:ext cx="228600" cy="0"/>
            </a:xfrm>
            <a:prstGeom prst="line"/>
            <a:noFill/>
            <a:ln w="28575" cmpd="sng" cap="flat">
              <a:solidFill>
                <a:srgbClr val="FF3300"/>
              </a:solidFill>
              <a:prstDash val="solid"/>
              <a:round/>
            </a:ln>
          </p:spPr>
        </p:sp>
      </p:grpSp>
      <p:sp>
        <p:nvSpPr>
          <p:cNvPr id="308" name="云形标注"/>
          <p:cNvSpPr>
            <a:spLocks/>
          </p:cNvSpPr>
          <p:nvPr/>
        </p:nvSpPr>
        <p:spPr>
          <a:xfrm rot="0">
            <a:off x="6934200" y="4343400"/>
            <a:ext cx="1143000" cy="762000"/>
          </a:xfrm>
          <a:prstGeom prst="cloudCallout">
            <a:avLst>
              <a:gd name="adj1" fmla="val -93750"/>
              <a:gd name="adj2" fmla="val 20000"/>
            </a:avLst>
          </a:prstGeom>
          <a:noFill/>
          <a:ln w="38100" cmpd="sng" cap="flat">
            <a:solidFill>
              <a:srgbClr val="006600"/>
            </a:solidFill>
            <a:prstDash val="solid"/>
            <a:round/>
          </a:ln>
        </p:spPr>
        <p:txBody>
          <a:bodyPr vert="horz" wrap="non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化简</a:t>
            </a:r>
            <a:endPar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344" name="组合"/>
          <p:cNvGrpSpPr>
            <a:grpSpLocks/>
          </p:cNvGrpSpPr>
          <p:nvPr/>
        </p:nvGrpSpPr>
        <p:grpSpPr>
          <a:xfrm>
            <a:off x="1397000" y="1219200"/>
            <a:ext cx="6243636" cy="3962399"/>
            <a:chOff x="1397000" y="1219200"/>
            <a:chExt cx="6243636" cy="3962399"/>
          </a:xfrm>
        </p:grpSpPr>
        <p:sp>
          <p:nvSpPr>
            <p:cNvPr id="309" name="直线"/>
            <p:cNvSpPr>
              <a:spLocks/>
            </p:cNvSpPr>
            <p:nvPr/>
          </p:nvSpPr>
          <p:spPr>
            <a:xfrm rot="0">
              <a:off x="3657599" y="1828800"/>
              <a:ext cx="1854200" cy="0"/>
            </a:xfrm>
            <a:prstGeom prst="line"/>
            <a:noFill/>
            <a:ln w="28575" cmpd="sng" cap="flat">
              <a:solidFill>
                <a:srgbClr val="000000"/>
              </a:solidFill>
              <a:prstDash val="solid"/>
              <a:round/>
            </a:ln>
          </p:spPr>
        </p:sp>
        <p:sp>
          <p:nvSpPr>
            <p:cNvPr id="310" name="矩形"/>
            <p:cNvSpPr>
              <a:spLocks/>
            </p:cNvSpPr>
            <p:nvPr/>
          </p:nvSpPr>
          <p:spPr>
            <a:xfrm rot="0">
              <a:off x="2768599" y="1295399"/>
              <a:ext cx="762000" cy="1066799"/>
            </a:xfrm>
            <a:prstGeom prst="rect"/>
            <a:noFill/>
            <a:ln w="28575" cmpd="sng" cap="flat">
              <a:solidFill>
                <a:srgbClr val="000000"/>
              </a:solidFill>
              <a:prstDash val="solid"/>
              <a:miter/>
            </a:ln>
          </p:spPr>
        </p:sp>
        <p:sp>
          <p:nvSpPr>
            <p:cNvPr id="311" name="矩形"/>
            <p:cNvSpPr>
              <a:spLocks/>
            </p:cNvSpPr>
            <p:nvPr/>
          </p:nvSpPr>
          <p:spPr>
            <a:xfrm rot="0">
              <a:off x="2895598" y="1219200"/>
              <a:ext cx="466724"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&amp;</a:t>
              </a:r>
              <a:endParaRPr lang="zh-CN" altLang="en-US" sz="2800" b="0"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312" name="矩形"/>
            <p:cNvSpPr>
              <a:spLocks/>
            </p:cNvSpPr>
            <p:nvPr/>
          </p:nvSpPr>
          <p:spPr>
            <a:xfrm rot="0">
              <a:off x="5968999" y="2667000"/>
              <a:ext cx="762000" cy="1066800"/>
            </a:xfrm>
            <a:prstGeom prst="rect"/>
            <a:noFill/>
            <a:ln w="28575" cmpd="sng" cap="flat">
              <a:solidFill>
                <a:srgbClr val="000000"/>
              </a:solidFill>
              <a:prstDash val="solid"/>
              <a:miter/>
            </a:ln>
          </p:spPr>
        </p:sp>
        <p:sp>
          <p:nvSpPr>
            <p:cNvPr id="313" name="直线"/>
            <p:cNvSpPr>
              <a:spLocks/>
            </p:cNvSpPr>
            <p:nvPr/>
          </p:nvSpPr>
          <p:spPr>
            <a:xfrm rot="0">
              <a:off x="6883399" y="3200400"/>
              <a:ext cx="381000" cy="0"/>
            </a:xfrm>
            <a:prstGeom prst="line"/>
            <a:noFill/>
            <a:ln w="28575" cmpd="sng" cap="flat">
              <a:solidFill>
                <a:srgbClr val="000000"/>
              </a:solidFill>
              <a:prstDash val="solid"/>
              <a:round/>
            </a:ln>
          </p:spPr>
        </p:sp>
        <p:sp>
          <p:nvSpPr>
            <p:cNvPr id="314" name="矩形"/>
            <p:cNvSpPr>
              <a:spLocks/>
            </p:cNvSpPr>
            <p:nvPr/>
          </p:nvSpPr>
          <p:spPr>
            <a:xfrm rot="0">
              <a:off x="4444999" y="2895600"/>
              <a:ext cx="762000" cy="1066798"/>
            </a:xfrm>
            <a:prstGeom prst="rect"/>
            <a:noFill/>
            <a:ln w="28575" cmpd="sng" cap="flat">
              <a:solidFill>
                <a:srgbClr val="000000"/>
              </a:solidFill>
              <a:prstDash val="solid"/>
              <a:miter/>
            </a:ln>
          </p:spPr>
        </p:sp>
        <p:sp>
          <p:nvSpPr>
            <p:cNvPr id="315" name="直线"/>
            <p:cNvSpPr>
              <a:spLocks/>
            </p:cNvSpPr>
            <p:nvPr/>
          </p:nvSpPr>
          <p:spPr>
            <a:xfrm rot="0">
              <a:off x="5359399" y="3429000"/>
              <a:ext cx="609598" cy="0"/>
            </a:xfrm>
            <a:prstGeom prst="line"/>
            <a:noFill/>
            <a:ln w="28575" cmpd="sng" cap="flat">
              <a:solidFill>
                <a:srgbClr val="000000"/>
              </a:solidFill>
              <a:prstDash val="solid"/>
              <a:round/>
            </a:ln>
          </p:spPr>
        </p:sp>
        <p:sp>
          <p:nvSpPr>
            <p:cNvPr id="316" name="矩形"/>
            <p:cNvSpPr>
              <a:spLocks/>
            </p:cNvSpPr>
            <p:nvPr/>
          </p:nvSpPr>
          <p:spPr>
            <a:xfrm rot="0">
              <a:off x="4648199" y="2819400"/>
              <a:ext cx="279399"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&amp;</a:t>
              </a:r>
              <a:endParaRPr lang="zh-CN" altLang="en-US" sz="2800" b="0"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317" name="矩形"/>
            <p:cNvSpPr>
              <a:spLocks/>
            </p:cNvSpPr>
            <p:nvPr/>
          </p:nvSpPr>
          <p:spPr>
            <a:xfrm rot="0">
              <a:off x="2768599" y="4114800"/>
              <a:ext cx="762000" cy="1066799"/>
            </a:xfrm>
            <a:prstGeom prst="rect"/>
            <a:noFill/>
            <a:ln w="28575" cmpd="sng" cap="flat">
              <a:solidFill>
                <a:srgbClr val="000000"/>
              </a:solidFill>
              <a:prstDash val="solid"/>
              <a:miter/>
            </a:ln>
          </p:spPr>
        </p:sp>
        <p:sp>
          <p:nvSpPr>
            <p:cNvPr id="318" name="直线"/>
            <p:cNvSpPr>
              <a:spLocks/>
            </p:cNvSpPr>
            <p:nvPr/>
          </p:nvSpPr>
          <p:spPr>
            <a:xfrm rot="0">
              <a:off x="3724274" y="4648200"/>
              <a:ext cx="341312" cy="0"/>
            </a:xfrm>
            <a:prstGeom prst="line"/>
            <a:noFill/>
            <a:ln w="28575" cmpd="sng" cap="flat">
              <a:solidFill>
                <a:srgbClr val="000000"/>
              </a:solidFill>
              <a:prstDash val="solid"/>
              <a:round/>
            </a:ln>
          </p:spPr>
        </p:sp>
        <p:sp>
          <p:nvSpPr>
            <p:cNvPr id="319" name="矩形"/>
            <p:cNvSpPr>
              <a:spLocks/>
            </p:cNvSpPr>
            <p:nvPr/>
          </p:nvSpPr>
          <p:spPr>
            <a:xfrm rot="0">
              <a:off x="2971799" y="4114800"/>
              <a:ext cx="304800" cy="519111"/>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endParaRPr lang="zh-CN" altLang="en-US" sz="2800" b="0"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320" name="矩形"/>
            <p:cNvSpPr>
              <a:spLocks/>
            </p:cNvSpPr>
            <p:nvPr/>
          </p:nvSpPr>
          <p:spPr>
            <a:xfrm rot="0">
              <a:off x="2801937" y="2667000"/>
              <a:ext cx="762000" cy="1066800"/>
            </a:xfrm>
            <a:prstGeom prst="rect"/>
            <a:noFill/>
            <a:ln w="28575" cmpd="sng" cap="flat">
              <a:solidFill>
                <a:srgbClr val="000000"/>
              </a:solidFill>
              <a:prstDash val="solid"/>
              <a:miter/>
            </a:ln>
          </p:spPr>
        </p:sp>
        <p:sp>
          <p:nvSpPr>
            <p:cNvPr id="321" name="直线"/>
            <p:cNvSpPr>
              <a:spLocks/>
            </p:cNvSpPr>
            <p:nvPr/>
          </p:nvSpPr>
          <p:spPr>
            <a:xfrm rot="0">
              <a:off x="3759199" y="3200400"/>
              <a:ext cx="685798" cy="0"/>
            </a:xfrm>
            <a:prstGeom prst="line"/>
            <a:noFill/>
            <a:ln w="28575" cmpd="sng" cap="flat">
              <a:solidFill>
                <a:srgbClr val="000000"/>
              </a:solidFill>
              <a:prstDash val="solid"/>
              <a:round/>
            </a:ln>
          </p:spPr>
        </p:sp>
        <p:sp>
          <p:nvSpPr>
            <p:cNvPr id="322" name="矩形"/>
            <p:cNvSpPr>
              <a:spLocks/>
            </p:cNvSpPr>
            <p:nvPr/>
          </p:nvSpPr>
          <p:spPr>
            <a:xfrm rot="0">
              <a:off x="2971799" y="2667000"/>
              <a:ext cx="3048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endParaRPr lang="zh-CN" altLang="en-US" sz="2800" b="0"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333" name="组合"/>
            <p:cNvGrpSpPr>
              <a:grpSpLocks/>
            </p:cNvGrpSpPr>
            <p:nvPr/>
          </p:nvGrpSpPr>
          <p:grpSpPr>
            <a:xfrm>
              <a:off x="1854200" y="1523999"/>
              <a:ext cx="4114798" cy="3124200"/>
              <a:chOff x="1854200" y="1523999"/>
              <a:chExt cx="4114798" cy="3124200"/>
            </a:xfrm>
          </p:grpSpPr>
          <p:sp>
            <p:nvSpPr>
              <p:cNvPr id="323" name="直线"/>
              <p:cNvSpPr>
                <a:spLocks/>
              </p:cNvSpPr>
              <p:nvPr/>
            </p:nvSpPr>
            <p:spPr>
              <a:xfrm rot="0">
                <a:off x="1854200" y="1523999"/>
                <a:ext cx="914399" cy="0"/>
              </a:xfrm>
              <a:prstGeom prst="line"/>
              <a:noFill/>
              <a:ln w="28575" cmpd="sng" cap="flat">
                <a:solidFill>
                  <a:srgbClr val="000000"/>
                </a:solidFill>
                <a:prstDash val="solid"/>
                <a:round/>
              </a:ln>
            </p:spPr>
          </p:sp>
          <p:sp>
            <p:nvSpPr>
              <p:cNvPr id="324" name="直线"/>
              <p:cNvSpPr>
                <a:spLocks/>
              </p:cNvSpPr>
              <p:nvPr/>
            </p:nvSpPr>
            <p:spPr>
              <a:xfrm rot="0">
                <a:off x="1854200" y="2057400"/>
                <a:ext cx="914399" cy="0"/>
              </a:xfrm>
              <a:prstGeom prst="line"/>
              <a:noFill/>
              <a:ln w="28575" cmpd="sng" cap="flat">
                <a:solidFill>
                  <a:srgbClr val="000000"/>
                </a:solidFill>
                <a:prstDash val="solid"/>
                <a:round/>
              </a:ln>
            </p:spPr>
          </p:sp>
          <p:sp>
            <p:nvSpPr>
              <p:cNvPr id="325" name="直线"/>
              <p:cNvSpPr>
                <a:spLocks/>
              </p:cNvSpPr>
              <p:nvPr/>
            </p:nvSpPr>
            <p:spPr>
              <a:xfrm rot="0">
                <a:off x="2463799" y="1524000"/>
                <a:ext cx="0" cy="1676398"/>
              </a:xfrm>
              <a:prstGeom prst="line"/>
              <a:noFill/>
              <a:ln w="28575" cmpd="sng" cap="flat">
                <a:solidFill>
                  <a:srgbClr val="000000"/>
                </a:solidFill>
                <a:prstDash val="solid"/>
                <a:round/>
              </a:ln>
            </p:spPr>
          </p:sp>
          <p:sp>
            <p:nvSpPr>
              <p:cNvPr id="326" name="直线"/>
              <p:cNvSpPr>
                <a:spLocks/>
              </p:cNvSpPr>
              <p:nvPr/>
            </p:nvSpPr>
            <p:spPr>
              <a:xfrm rot="0">
                <a:off x="2463799" y="3200399"/>
                <a:ext cx="304799" cy="0"/>
              </a:xfrm>
              <a:prstGeom prst="line"/>
              <a:noFill/>
              <a:ln w="28575" cmpd="sng" cap="flat">
                <a:solidFill>
                  <a:srgbClr val="000000"/>
                </a:solidFill>
                <a:prstDash val="solid"/>
                <a:round/>
              </a:ln>
            </p:spPr>
          </p:sp>
          <p:sp>
            <p:nvSpPr>
              <p:cNvPr id="327" name="直线"/>
              <p:cNvSpPr>
                <a:spLocks/>
              </p:cNvSpPr>
              <p:nvPr/>
            </p:nvSpPr>
            <p:spPr>
              <a:xfrm rot="0">
                <a:off x="2082799" y="2057400"/>
                <a:ext cx="0" cy="2590799"/>
              </a:xfrm>
              <a:prstGeom prst="line"/>
              <a:noFill/>
              <a:ln w="28575" cmpd="sng" cap="flat">
                <a:solidFill>
                  <a:srgbClr val="000000"/>
                </a:solidFill>
                <a:prstDash val="solid"/>
                <a:round/>
              </a:ln>
            </p:spPr>
          </p:sp>
          <p:sp>
            <p:nvSpPr>
              <p:cNvPr id="328" name="直线"/>
              <p:cNvSpPr>
                <a:spLocks/>
              </p:cNvSpPr>
              <p:nvPr/>
            </p:nvSpPr>
            <p:spPr>
              <a:xfrm rot="0">
                <a:off x="2082800" y="4648199"/>
                <a:ext cx="685799" cy="0"/>
              </a:xfrm>
              <a:prstGeom prst="line"/>
              <a:noFill/>
              <a:ln w="28575" cmpd="sng" cap="flat">
                <a:solidFill>
                  <a:srgbClr val="000000"/>
                </a:solidFill>
                <a:prstDash val="solid"/>
                <a:round/>
              </a:ln>
            </p:spPr>
          </p:sp>
          <p:sp>
            <p:nvSpPr>
              <p:cNvPr id="329" name="直线"/>
              <p:cNvSpPr>
                <a:spLocks/>
              </p:cNvSpPr>
              <p:nvPr/>
            </p:nvSpPr>
            <p:spPr>
              <a:xfrm rot="0">
                <a:off x="4063999" y="3657600"/>
                <a:ext cx="0" cy="990598"/>
              </a:xfrm>
              <a:prstGeom prst="line"/>
              <a:noFill/>
              <a:ln w="28575" cmpd="sng" cap="flat">
                <a:solidFill>
                  <a:srgbClr val="000000"/>
                </a:solidFill>
                <a:prstDash val="solid"/>
                <a:round/>
              </a:ln>
            </p:spPr>
          </p:sp>
          <p:sp>
            <p:nvSpPr>
              <p:cNvPr id="330" name="直线"/>
              <p:cNvSpPr>
                <a:spLocks/>
              </p:cNvSpPr>
              <p:nvPr/>
            </p:nvSpPr>
            <p:spPr>
              <a:xfrm rot="0">
                <a:off x="4063999" y="3657599"/>
                <a:ext cx="380999" cy="0"/>
              </a:xfrm>
              <a:prstGeom prst="line"/>
              <a:noFill/>
              <a:ln w="28575" cmpd="sng" cap="flat">
                <a:solidFill>
                  <a:srgbClr val="000000"/>
                </a:solidFill>
                <a:prstDash val="solid"/>
                <a:round/>
              </a:ln>
            </p:spPr>
          </p:sp>
          <p:sp>
            <p:nvSpPr>
              <p:cNvPr id="331" name="直线"/>
              <p:cNvSpPr>
                <a:spLocks/>
              </p:cNvSpPr>
              <p:nvPr/>
            </p:nvSpPr>
            <p:spPr>
              <a:xfrm rot="0">
                <a:off x="5511799" y="1828800"/>
                <a:ext cx="0" cy="1142998"/>
              </a:xfrm>
              <a:prstGeom prst="line"/>
              <a:noFill/>
              <a:ln w="28575" cmpd="sng" cap="flat">
                <a:solidFill>
                  <a:srgbClr val="000000"/>
                </a:solidFill>
                <a:prstDash val="solid"/>
                <a:round/>
              </a:ln>
            </p:spPr>
          </p:sp>
          <p:sp>
            <p:nvSpPr>
              <p:cNvPr id="332" name="直线"/>
              <p:cNvSpPr>
                <a:spLocks/>
              </p:cNvSpPr>
              <p:nvPr/>
            </p:nvSpPr>
            <p:spPr>
              <a:xfrm rot="0">
                <a:off x="5511799" y="2971799"/>
                <a:ext cx="457198" cy="0"/>
              </a:xfrm>
              <a:prstGeom prst="line"/>
              <a:noFill/>
              <a:ln w="28575" cmpd="sng" cap="flat">
                <a:solidFill>
                  <a:srgbClr val="000000"/>
                </a:solidFill>
                <a:prstDash val="solid"/>
                <a:round/>
              </a:ln>
            </p:spPr>
          </p:sp>
        </p:grpSp>
        <p:sp>
          <p:nvSpPr>
            <p:cNvPr id="334" name="矩形"/>
            <p:cNvSpPr>
              <a:spLocks/>
            </p:cNvSpPr>
            <p:nvPr/>
          </p:nvSpPr>
          <p:spPr>
            <a:xfrm rot="0">
              <a:off x="1930399" y="1524000"/>
              <a:ext cx="381000" cy="7581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400" b="1" i="0" u="none" strike="noStrike" kern="1200" cap="none" spc="0" baseline="0">
                  <a:solidFill>
                    <a:schemeClr val="tx1"/>
                  </a:solidFill>
                  <a:latin typeface="Times New Roman" pitchFamily="0" charset="0"/>
                  <a:ea typeface="宋体" pitchFamily="0" charset="0"/>
                  <a:cs typeface="宋体" pitchFamily="0" charset="0"/>
                </a:rPr>
                <a:t>.</a:t>
              </a:r>
              <a:endParaRPr lang="zh-CN" altLang="en-US" sz="4400" b="0"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335" name="矩形"/>
            <p:cNvSpPr>
              <a:spLocks/>
            </p:cNvSpPr>
            <p:nvPr/>
          </p:nvSpPr>
          <p:spPr>
            <a:xfrm rot="0">
              <a:off x="1397000" y="1752599"/>
              <a:ext cx="5334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B</a:t>
              </a:r>
              <a:endParaRPr lang="zh-CN" altLang="en-US" sz="3200" b="0" i="1" u="none" strike="noStrike" kern="1200" cap="none" spc="0" baseline="0">
                <a:solidFill>
                  <a:schemeClr val="tx1"/>
                </a:solidFill>
                <a:latin typeface="Times New Roman" pitchFamily="0" charset="0"/>
                <a:ea typeface="宋体" pitchFamily="0" charset="0"/>
                <a:cs typeface="宋体" pitchFamily="0" charset="0"/>
              </a:endParaRPr>
            </a:p>
          </p:txBody>
        </p:sp>
        <p:sp>
          <p:nvSpPr>
            <p:cNvPr id="336" name="矩形"/>
            <p:cNvSpPr>
              <a:spLocks/>
            </p:cNvSpPr>
            <p:nvPr/>
          </p:nvSpPr>
          <p:spPr>
            <a:xfrm rot="0">
              <a:off x="1397000" y="1219200"/>
              <a:ext cx="462389"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1" u="none" strike="noStrike" kern="1200" cap="none" spc="0" baseline="0">
                  <a:solidFill>
                    <a:schemeClr val="tx1"/>
                  </a:solidFill>
                  <a:latin typeface="Times New Roman" pitchFamily="0" charset="0"/>
                  <a:ea typeface="宋体" pitchFamily="0" charset="0"/>
                  <a:cs typeface="Calibri" pitchFamily="0" charset="0"/>
                </a:rPr>
                <a:t>A</a:t>
              </a:r>
              <a:endParaRPr lang="zh-CN" altLang="en-US" sz="3200" b="1" i="1" u="none" strike="noStrike" kern="1200" cap="none" spc="0" baseline="0">
                <a:solidFill>
                  <a:schemeClr val="tx1"/>
                </a:solidFill>
                <a:latin typeface="Times New Roman" pitchFamily="0" charset="0"/>
                <a:ea typeface="宋体" pitchFamily="0" charset="0"/>
                <a:cs typeface="Calibri" pitchFamily="0" charset="0"/>
              </a:endParaRPr>
            </a:p>
          </p:txBody>
        </p:sp>
        <p:sp>
          <p:nvSpPr>
            <p:cNvPr id="337" name="矩形"/>
            <p:cNvSpPr>
              <a:spLocks/>
            </p:cNvSpPr>
            <p:nvPr/>
          </p:nvSpPr>
          <p:spPr>
            <a:xfrm rot="0">
              <a:off x="7239000" y="2943224"/>
              <a:ext cx="401636"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Y</a:t>
              </a:r>
              <a:endParaRPr lang="zh-CN" altLang="en-US" sz="2800" b="1" i="1" u="none" strike="noStrike" kern="1200" cap="none" spc="0" baseline="0">
                <a:solidFill>
                  <a:schemeClr val="tx1"/>
                </a:solidFill>
                <a:latin typeface="Times New Roman" pitchFamily="0" charset="0"/>
                <a:ea typeface="宋体" pitchFamily="0" charset="0"/>
                <a:cs typeface="Calibri" pitchFamily="0" charset="0"/>
              </a:endParaRPr>
            </a:p>
          </p:txBody>
        </p:sp>
        <p:sp>
          <p:nvSpPr>
            <p:cNvPr id="338" name="矩形"/>
            <p:cNvSpPr>
              <a:spLocks/>
            </p:cNvSpPr>
            <p:nvPr/>
          </p:nvSpPr>
          <p:spPr>
            <a:xfrm rot="0">
              <a:off x="6095999" y="2638425"/>
              <a:ext cx="487433"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&amp;</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339" name="椭圆"/>
            <p:cNvSpPr>
              <a:spLocks/>
            </p:cNvSpPr>
            <p:nvPr/>
          </p:nvSpPr>
          <p:spPr>
            <a:xfrm rot="0">
              <a:off x="3581399" y="3124200"/>
              <a:ext cx="152400" cy="152399"/>
            </a:xfrm>
            <a:prstGeom prst="ellipse"/>
            <a:noFill/>
            <a:ln w="28575" cmpd="sng" cap="flat">
              <a:solidFill>
                <a:srgbClr val="000000"/>
              </a:solidFill>
              <a:prstDash val="solid"/>
              <a:round/>
            </a:ln>
          </p:spPr>
        </p:sp>
        <p:sp>
          <p:nvSpPr>
            <p:cNvPr id="340" name="椭圆"/>
            <p:cNvSpPr>
              <a:spLocks/>
            </p:cNvSpPr>
            <p:nvPr/>
          </p:nvSpPr>
          <p:spPr>
            <a:xfrm rot="0">
              <a:off x="3540123" y="1752599"/>
              <a:ext cx="152400" cy="152398"/>
            </a:xfrm>
            <a:prstGeom prst="ellipse"/>
            <a:noFill/>
            <a:ln w="28575" cmpd="sng" cap="flat">
              <a:solidFill>
                <a:srgbClr val="000000"/>
              </a:solidFill>
              <a:prstDash val="solid"/>
              <a:round/>
            </a:ln>
          </p:spPr>
        </p:sp>
        <p:sp>
          <p:nvSpPr>
            <p:cNvPr id="341" name="椭圆"/>
            <p:cNvSpPr>
              <a:spLocks/>
            </p:cNvSpPr>
            <p:nvPr/>
          </p:nvSpPr>
          <p:spPr>
            <a:xfrm rot="0">
              <a:off x="3543299" y="4571999"/>
              <a:ext cx="152400" cy="152400"/>
            </a:xfrm>
            <a:prstGeom prst="ellipse"/>
            <a:noFill/>
            <a:ln w="28575" cmpd="sng" cap="flat">
              <a:solidFill>
                <a:srgbClr val="000000"/>
              </a:solidFill>
              <a:prstDash val="solid"/>
              <a:round/>
            </a:ln>
          </p:spPr>
        </p:sp>
        <p:sp>
          <p:nvSpPr>
            <p:cNvPr id="342" name="椭圆"/>
            <p:cNvSpPr>
              <a:spLocks/>
            </p:cNvSpPr>
            <p:nvPr/>
          </p:nvSpPr>
          <p:spPr>
            <a:xfrm rot="0">
              <a:off x="5202237" y="3352800"/>
              <a:ext cx="152400" cy="152400"/>
            </a:xfrm>
            <a:prstGeom prst="ellipse"/>
            <a:noFill/>
            <a:ln w="28575" cmpd="sng" cap="flat">
              <a:solidFill>
                <a:srgbClr val="000000"/>
              </a:solidFill>
              <a:prstDash val="solid"/>
              <a:round/>
            </a:ln>
          </p:spPr>
        </p:sp>
        <p:sp>
          <p:nvSpPr>
            <p:cNvPr id="343" name="椭圆"/>
            <p:cNvSpPr>
              <a:spLocks/>
            </p:cNvSpPr>
            <p:nvPr/>
          </p:nvSpPr>
          <p:spPr>
            <a:xfrm rot="0">
              <a:off x="6729412" y="3124200"/>
              <a:ext cx="152400" cy="152399"/>
            </a:xfrm>
            <a:prstGeom prst="ellipse"/>
            <a:noFill/>
            <a:ln w="28575" cmpd="sng" cap="flat">
              <a:solidFill>
                <a:srgbClr val="000000"/>
              </a:solidFill>
              <a:prstDash val="solid"/>
              <a:round/>
            </a:ln>
          </p:spPr>
        </p:sp>
      </p:grpSp>
      <p:grpSp>
        <p:nvGrpSpPr>
          <p:cNvPr id="351" name="组合"/>
          <p:cNvGrpSpPr>
            <a:grpSpLocks/>
          </p:cNvGrpSpPr>
          <p:nvPr/>
        </p:nvGrpSpPr>
        <p:grpSpPr>
          <a:xfrm>
            <a:off x="3581399" y="3276600"/>
            <a:ext cx="457200" cy="1951037"/>
            <a:chOff x="3581399" y="3276600"/>
            <a:chExt cx="457200" cy="1951037"/>
          </a:xfrm>
        </p:grpSpPr>
        <p:grpSp>
          <p:nvGrpSpPr>
            <p:cNvPr id="347" name="组合"/>
            <p:cNvGrpSpPr>
              <a:grpSpLocks/>
            </p:cNvGrpSpPr>
            <p:nvPr/>
          </p:nvGrpSpPr>
          <p:grpSpPr>
            <a:xfrm>
              <a:off x="3657600" y="3276600"/>
              <a:ext cx="381000" cy="579436"/>
              <a:chOff x="3657600" y="3276600"/>
              <a:chExt cx="381000" cy="579436"/>
            </a:xfrm>
          </p:grpSpPr>
          <p:sp>
            <p:nvSpPr>
              <p:cNvPr id="345" name="矩形"/>
              <p:cNvSpPr>
                <a:spLocks/>
              </p:cNvSpPr>
              <p:nvPr/>
            </p:nvSpPr>
            <p:spPr>
              <a:xfrm rot="0">
                <a:off x="3657600" y="3276600"/>
                <a:ext cx="381000" cy="579436"/>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1" u="none" strike="noStrike" kern="1200" cap="none" spc="0" baseline="0">
                    <a:solidFill>
                      <a:srgbClr val="FF3300"/>
                    </a:solidFill>
                    <a:latin typeface="Times New Roman" pitchFamily="0" charset="0"/>
                    <a:ea typeface="宋体" pitchFamily="0" charset="0"/>
                    <a:cs typeface="宋体" pitchFamily="0" charset="0"/>
                  </a:rPr>
                  <a:t>A</a:t>
                </a:r>
                <a:r>
                  <a:rPr lang="en-US" altLang="zh-CN" sz="3200" b="1" i="0" u="none" strike="noStrike" kern="1200" cap="none" spc="0" baseline="0">
                    <a:solidFill>
                      <a:schemeClr val="bg1"/>
                    </a:solidFill>
                    <a:latin typeface="Times New Roman" pitchFamily="0" charset="0"/>
                    <a:ea typeface="宋体" pitchFamily="0" charset="0"/>
                    <a:cs typeface="宋体" pitchFamily="0" charset="0"/>
                  </a:rPr>
                  <a:t>   </a:t>
                </a:r>
                <a:endParaRPr lang="zh-CN" altLang="en-US" sz="3200" b="1" i="0" u="none" strike="noStrike" kern="1200" cap="none" spc="0" baseline="0">
                  <a:solidFill>
                    <a:schemeClr val="bg1"/>
                  </a:solidFill>
                  <a:latin typeface="Times New Roman" pitchFamily="0" charset="0"/>
                  <a:ea typeface="宋体" pitchFamily="0" charset="0"/>
                  <a:cs typeface="宋体" pitchFamily="0" charset="0"/>
                </a:endParaRPr>
              </a:p>
            </p:txBody>
          </p:sp>
          <p:sp>
            <p:nvSpPr>
              <p:cNvPr id="346" name="直线"/>
              <p:cNvSpPr>
                <a:spLocks/>
              </p:cNvSpPr>
              <p:nvPr/>
            </p:nvSpPr>
            <p:spPr>
              <a:xfrm rot="0">
                <a:off x="3784599" y="3352798"/>
                <a:ext cx="228600" cy="0"/>
              </a:xfrm>
              <a:prstGeom prst="line"/>
              <a:noFill/>
              <a:ln w="28575" cmpd="sng" cap="flat">
                <a:solidFill>
                  <a:srgbClr val="FF3300"/>
                </a:solidFill>
                <a:prstDash val="solid"/>
                <a:round/>
              </a:ln>
            </p:spPr>
          </p:sp>
        </p:grpSp>
        <p:grpSp>
          <p:nvGrpSpPr>
            <p:cNvPr id="350" name="组合"/>
            <p:cNvGrpSpPr>
              <a:grpSpLocks/>
            </p:cNvGrpSpPr>
            <p:nvPr/>
          </p:nvGrpSpPr>
          <p:grpSpPr>
            <a:xfrm>
              <a:off x="3581399" y="4648201"/>
              <a:ext cx="381000" cy="579437"/>
              <a:chOff x="3581399" y="4648201"/>
              <a:chExt cx="381000" cy="579437"/>
            </a:xfrm>
          </p:grpSpPr>
          <p:sp>
            <p:nvSpPr>
              <p:cNvPr id="348" name="矩形"/>
              <p:cNvSpPr>
                <a:spLocks/>
              </p:cNvSpPr>
              <p:nvPr/>
            </p:nvSpPr>
            <p:spPr>
              <a:xfrm rot="0">
                <a:off x="3581399" y="4648201"/>
                <a:ext cx="380999" cy="579437"/>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1" u="none" strike="noStrike" kern="1200" cap="none" spc="0" baseline="0">
                    <a:solidFill>
                      <a:srgbClr val="FF3300"/>
                    </a:solidFill>
                    <a:latin typeface="Times New Roman" pitchFamily="0" charset="0"/>
                    <a:ea typeface="宋体" pitchFamily="0" charset="0"/>
                    <a:cs typeface="宋体" pitchFamily="0" charset="0"/>
                  </a:rPr>
                  <a:t>B</a:t>
                </a:r>
                <a:r>
                  <a:rPr lang="en-US" altLang="zh-CN" sz="3200" b="1" i="0" u="none" strike="noStrike" kern="1200" cap="none" spc="0" baseline="0">
                    <a:solidFill>
                      <a:schemeClr val="bg1"/>
                    </a:solidFill>
                    <a:latin typeface="Times New Roman" pitchFamily="0" charset="0"/>
                    <a:ea typeface="宋体" pitchFamily="0" charset="0"/>
                    <a:cs typeface="宋体" pitchFamily="0" charset="0"/>
                  </a:rPr>
                  <a:t>   </a:t>
                </a:r>
                <a:endParaRPr lang="zh-CN" altLang="en-US" sz="3200" b="1" i="0" u="none" strike="noStrike" kern="1200" cap="none" spc="0" baseline="0">
                  <a:solidFill>
                    <a:schemeClr val="bg1"/>
                  </a:solidFill>
                  <a:latin typeface="Times New Roman" pitchFamily="0" charset="0"/>
                  <a:ea typeface="宋体" pitchFamily="0" charset="0"/>
                  <a:cs typeface="宋体" pitchFamily="0" charset="0"/>
                </a:endParaRPr>
              </a:p>
            </p:txBody>
          </p:sp>
          <p:sp>
            <p:nvSpPr>
              <p:cNvPr id="349" name="直线"/>
              <p:cNvSpPr>
                <a:spLocks/>
              </p:cNvSpPr>
              <p:nvPr/>
            </p:nvSpPr>
            <p:spPr>
              <a:xfrm rot="0">
                <a:off x="3733800" y="4724401"/>
                <a:ext cx="228600" cy="0"/>
              </a:xfrm>
              <a:prstGeom prst="line"/>
              <a:noFill/>
              <a:ln w="28575" cmpd="sng" cap="flat">
                <a:solidFill>
                  <a:srgbClr val="FF3300"/>
                </a:solidFill>
                <a:prstDash val="solid"/>
                <a:round/>
              </a:ln>
            </p:spPr>
          </p:sp>
        </p:grpSp>
      </p:grpSp>
      <p:grpSp>
        <p:nvGrpSpPr>
          <p:cNvPr id="355" name="组合"/>
          <p:cNvGrpSpPr>
            <a:grpSpLocks/>
          </p:cNvGrpSpPr>
          <p:nvPr/>
        </p:nvGrpSpPr>
        <p:grpSpPr>
          <a:xfrm>
            <a:off x="5562600" y="5384799"/>
            <a:ext cx="1936748" cy="579437"/>
            <a:chOff x="5562600" y="5384799"/>
            <a:chExt cx="1936748" cy="579437"/>
          </a:xfrm>
        </p:grpSpPr>
        <p:sp>
          <p:nvSpPr>
            <p:cNvPr id="352" name="矩形"/>
            <p:cNvSpPr>
              <a:spLocks/>
            </p:cNvSpPr>
            <p:nvPr/>
          </p:nvSpPr>
          <p:spPr>
            <a:xfrm rot="0">
              <a:off x="5562600" y="5384799"/>
              <a:ext cx="1936748" cy="579437"/>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000099"/>
                  </a:solidFill>
                  <a:latin typeface="Times New Roman" pitchFamily="0" charset="0"/>
                  <a:ea typeface="宋体" pitchFamily="0" charset="0"/>
                  <a:cs typeface="Calibri" pitchFamily="0" charset="0"/>
                </a:rPr>
                <a:t>= </a:t>
              </a:r>
              <a:r>
                <a:rPr lang="en-US" altLang="zh-CN" sz="3200" b="1" i="1" u="none" strike="noStrike" kern="1200" cap="none" spc="0" baseline="0">
                  <a:solidFill>
                    <a:srgbClr val="000099"/>
                  </a:solidFill>
                  <a:latin typeface="Times New Roman" pitchFamily="0" charset="0"/>
                  <a:ea typeface="宋体" pitchFamily="0" charset="0"/>
                  <a:cs typeface="Calibri" pitchFamily="0" charset="0"/>
                </a:rPr>
                <a:t>AB +AB</a:t>
              </a:r>
              <a:endParaRPr lang="zh-CN" altLang="en-US" sz="32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53" name="直线"/>
            <p:cNvSpPr>
              <a:spLocks/>
            </p:cNvSpPr>
            <p:nvPr/>
          </p:nvSpPr>
          <p:spPr>
            <a:xfrm rot="0">
              <a:off x="6781800" y="5486399"/>
              <a:ext cx="304798" cy="0"/>
            </a:xfrm>
            <a:prstGeom prst="line"/>
            <a:noFill/>
            <a:ln w="28575" cmpd="sng" cap="flat">
              <a:solidFill>
                <a:srgbClr val="000099"/>
              </a:solidFill>
              <a:prstDash val="solid"/>
              <a:round/>
            </a:ln>
          </p:spPr>
        </p:sp>
        <p:sp>
          <p:nvSpPr>
            <p:cNvPr id="354" name="直线"/>
            <p:cNvSpPr>
              <a:spLocks/>
            </p:cNvSpPr>
            <p:nvPr/>
          </p:nvSpPr>
          <p:spPr>
            <a:xfrm rot="0">
              <a:off x="7162799" y="5486399"/>
              <a:ext cx="304798" cy="0"/>
            </a:xfrm>
            <a:prstGeom prst="line"/>
            <a:noFill/>
            <a:ln w="28575" cmpd="sng" cap="flat">
              <a:solidFill>
                <a:srgbClr val="000099"/>
              </a:solidFill>
              <a:prstDash val="solid"/>
              <a:round/>
            </a:ln>
          </p:spPr>
        </p:sp>
      </p:grpSp>
    </p:spTree>
    <p:extLst>
      <p:ext uri="{BB962C8B-B14F-4D97-AF65-F5344CB8AC3E}">
        <p14:creationId xmlns:p14="http://schemas.microsoft.com/office/powerpoint/2010/main" val="39715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wipe(left)">
                                      <p:cBhvr>
                                        <p:cTn id="7" dur="500"/>
                                        <p:tgtEl>
                                          <p:spTgt spid="3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
                                        </p:tgtEl>
                                        <p:attrNameLst>
                                          <p:attrName>style.visibility</p:attrName>
                                        </p:attrNameLst>
                                      </p:cBhvr>
                                      <p:to>
                                        <p:strVal val="visible"/>
                                      </p:to>
                                    </p:set>
                                    <p:animEffect transition="in" filter="box(in)">
                                      <p:cBhvr>
                                        <p:cTn id="12" dur="500"/>
                                        <p:tgtEl>
                                          <p:spTgt spid="30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3"/>
                                        </p:tgtEl>
                                        <p:attrNameLst>
                                          <p:attrName>style.visibility</p:attrName>
                                        </p:attrNameLst>
                                      </p:cBhvr>
                                      <p:to>
                                        <p:strVal val="visible"/>
                                      </p:to>
                                    </p:set>
                                    <p:animEffect transition="in" filter="box(in)">
                                      <p:cBhvr>
                                        <p:cTn id="17" dur="500"/>
                                        <p:tgtEl>
                                          <p:spTgt spid="2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
                                        </p:tgtEl>
                                        <p:attrNameLst>
                                          <p:attrName>style.visibility</p:attrName>
                                        </p:attrNameLst>
                                      </p:cBhvr>
                                      <p:to>
                                        <p:strVal val="visible"/>
                                      </p:to>
                                    </p:set>
                                    <p:animEffect transition="in" filter="wipe(left)">
                                      <p:cBhvr>
                                        <p:cTn id="22" dur="500"/>
                                        <p:tgtEl>
                                          <p:spTgt spid="2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2"/>
                                        </p:tgtEl>
                                        <p:attrNameLst>
                                          <p:attrName>style.visibility</p:attrName>
                                        </p:attrNameLst>
                                      </p:cBhvr>
                                      <p:to>
                                        <p:strVal val="visible"/>
                                      </p:to>
                                    </p:set>
                                    <p:animEffect transition="in" filter="wipe(left)">
                                      <p:cBhvr>
                                        <p:cTn id="27" dur="500"/>
                                        <p:tgtEl>
                                          <p:spTgt spid="3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5"/>
                                        </p:tgtEl>
                                        <p:attrNameLst>
                                          <p:attrName>style.visibility</p:attrName>
                                        </p:attrNameLst>
                                      </p:cBhvr>
                                      <p:to>
                                        <p:strVal val="visible"/>
                                      </p:to>
                                    </p:set>
                                    <p:animEffect transition="in" filter="wipe(left)">
                                      <p:cBhvr>
                                        <p:cTn id="32" dur="500"/>
                                        <p:tgtEl>
                                          <p:spTgt spid="3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8"/>
                                        </p:tgtEl>
                                        <p:attrNameLst>
                                          <p:attrName>style.visibility</p:attrName>
                                        </p:attrNameLst>
                                      </p:cBhvr>
                                      <p:to>
                                        <p:strVal val="visible"/>
                                      </p:to>
                                    </p:set>
                                    <p:animEffect transition="in" filter="wipe(left)">
                                      <p:cBhvr>
                                        <p:cTn id="37"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animBg="1"/>
      <p:bldP spid="307" grpId="0" animBg="1"/>
      <p:bldP spid="293" grpId="0" animBg="1"/>
      <p:bldP spid="286" grpId="0"/>
      <p:bldP spid="302" grpId="0" animBg="1"/>
      <p:bldP spid="355" grpId="0" animBg="1"/>
      <p:bldP spid="308" grpId="0" animBg="1"/>
    </p:bldLst>
  </p:timing>
</p:sld>
</file>

<file path=ppt/slides/slide7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31" name="矩形"/>
          <p:cNvSpPr>
            <a:spLocks/>
          </p:cNvSpPr>
          <p:nvPr/>
        </p:nvSpPr>
        <p:spPr>
          <a:xfrm rot="0">
            <a:off x="412749" y="877888"/>
            <a:ext cx="3069910"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effectLst>
                  <a:outerShdw sx="100000" sy="100000" blurRad="38100" dir="2700000" dist="38100" algn="tl">
                    <a:srgbClr val="C0C0C0"/>
                  </a:outerShdw>
                </a:effectLst>
                <a:latin typeface="Times New Roman" pitchFamily="0" charset="0"/>
                <a:ea typeface="宋体" pitchFamily="0" charset="0"/>
                <a:cs typeface="Times New Roman" pitchFamily="0" charset="0"/>
              </a:rPr>
              <a:t>CT74LS151</a:t>
            </a:r>
            <a:r>
              <a:rPr lang="zh-CN" altLang="en-US" sz="2800" b="1" i="0" u="none" strike="noStrike" kern="1200" cap="none" spc="0" baseline="0">
                <a:solidFill>
                  <a:srgbClr val="FF0000"/>
                </a:solidFill>
                <a:effectLst>
                  <a:outerShdw sx="100000" sy="100000" blurRad="38100" dir="2700000" dist="38100" algn="tl">
                    <a:srgbClr val="C0C0C0"/>
                  </a:outerShdw>
                </a:effectLst>
                <a:latin typeface="Times New Roman" pitchFamily="0" charset="0"/>
                <a:ea typeface="宋体" pitchFamily="0" charset="0"/>
                <a:cs typeface="Times New Roman" pitchFamily="0" charset="0"/>
              </a:rPr>
              <a:t>功能表</a:t>
            </a:r>
            <a:endParaRPr lang="zh-CN" altLang="en-US" sz="3200" b="1" i="0" u="none" strike="noStrike" kern="1200" cap="none" spc="0" baseline="0">
              <a:solidFill>
                <a:srgbClr val="FF0000"/>
              </a:solidFill>
              <a:effectLst>
                <a:outerShdw sx="100000" sy="100000" blurRad="38100" dir="2700000" dist="38100" algn="tl">
                  <a:srgbClr val="C0C0C0"/>
                </a:outerShdw>
              </a:effectLst>
              <a:latin typeface="Times New Roman" pitchFamily="0" charset="0"/>
              <a:ea typeface="宋体" pitchFamily="0" charset="0"/>
              <a:cs typeface="Times New Roman" pitchFamily="0" charset="0"/>
            </a:endParaRPr>
          </a:p>
        </p:txBody>
      </p:sp>
      <p:grpSp>
        <p:nvGrpSpPr>
          <p:cNvPr id="4693" name="组合"/>
          <p:cNvGrpSpPr>
            <a:grpSpLocks/>
          </p:cNvGrpSpPr>
          <p:nvPr/>
        </p:nvGrpSpPr>
        <p:grpSpPr>
          <a:xfrm>
            <a:off x="107949" y="1476375"/>
            <a:ext cx="3738563" cy="5048249"/>
            <a:chOff x="107949" y="1476375"/>
            <a:chExt cx="3738563" cy="5048249"/>
          </a:xfrm>
        </p:grpSpPr>
        <p:sp>
          <p:nvSpPr>
            <p:cNvPr id="4632" name="矩形"/>
            <p:cNvSpPr>
              <a:spLocks/>
            </p:cNvSpPr>
            <p:nvPr/>
          </p:nvSpPr>
          <p:spPr>
            <a:xfrm rot="0">
              <a:off x="107949" y="1487487"/>
              <a:ext cx="9906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选通</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sp>
          <p:nvSpPr>
            <p:cNvPr id="4633" name="直线"/>
            <p:cNvSpPr>
              <a:spLocks/>
            </p:cNvSpPr>
            <p:nvPr/>
          </p:nvSpPr>
          <p:spPr>
            <a:xfrm rot="0">
              <a:off x="260349" y="1476375"/>
              <a:ext cx="3433762" cy="11111"/>
            </a:xfrm>
            <a:prstGeom prst="line"/>
            <a:noFill/>
            <a:ln w="28575" cmpd="sng" cap="flat">
              <a:solidFill>
                <a:srgbClr val="000000"/>
              </a:solidFill>
              <a:prstDash val="solid"/>
              <a:round/>
            </a:ln>
          </p:spPr>
        </p:sp>
        <p:sp>
          <p:nvSpPr>
            <p:cNvPr id="4634" name="直线"/>
            <p:cNvSpPr>
              <a:spLocks/>
            </p:cNvSpPr>
            <p:nvPr/>
          </p:nvSpPr>
          <p:spPr>
            <a:xfrm rot="0">
              <a:off x="260349" y="6516687"/>
              <a:ext cx="3586163" cy="0"/>
            </a:xfrm>
            <a:prstGeom prst="line"/>
            <a:noFill/>
            <a:ln w="28575" cmpd="sng" cap="flat">
              <a:solidFill>
                <a:srgbClr val="000000"/>
              </a:solidFill>
              <a:prstDash val="solid"/>
              <a:round/>
            </a:ln>
          </p:spPr>
        </p:sp>
        <p:sp>
          <p:nvSpPr>
            <p:cNvPr id="4635" name="直线"/>
            <p:cNvSpPr>
              <a:spLocks/>
            </p:cNvSpPr>
            <p:nvPr/>
          </p:nvSpPr>
          <p:spPr>
            <a:xfrm rot="0">
              <a:off x="1027112" y="1487487"/>
              <a:ext cx="0" cy="5037136"/>
            </a:xfrm>
            <a:prstGeom prst="line"/>
            <a:noFill/>
            <a:ln w="28575" cmpd="sng" cap="flat">
              <a:solidFill>
                <a:srgbClr val="000000"/>
              </a:solidFill>
              <a:prstDash val="solid"/>
              <a:round/>
            </a:ln>
          </p:spPr>
        </p:sp>
        <p:sp>
          <p:nvSpPr>
            <p:cNvPr id="4636" name="直线"/>
            <p:cNvSpPr>
              <a:spLocks/>
            </p:cNvSpPr>
            <p:nvPr/>
          </p:nvSpPr>
          <p:spPr>
            <a:xfrm flipV="1" rot="0">
              <a:off x="260349" y="2478087"/>
              <a:ext cx="3433762" cy="20637"/>
            </a:xfrm>
            <a:prstGeom prst="line"/>
            <a:noFill/>
            <a:ln w="28575" cmpd="sng" cap="flat">
              <a:solidFill>
                <a:srgbClr val="000000"/>
              </a:solidFill>
              <a:prstDash val="solid"/>
              <a:round/>
            </a:ln>
          </p:spPr>
        </p:sp>
        <p:sp>
          <p:nvSpPr>
            <p:cNvPr id="4637" name="直线"/>
            <p:cNvSpPr>
              <a:spLocks/>
            </p:cNvSpPr>
            <p:nvPr/>
          </p:nvSpPr>
          <p:spPr>
            <a:xfrm rot="0">
              <a:off x="2855912" y="1487487"/>
              <a:ext cx="0" cy="5037136"/>
            </a:xfrm>
            <a:prstGeom prst="line"/>
            <a:noFill/>
            <a:ln w="28575" cmpd="sng" cap="flat">
              <a:solidFill>
                <a:srgbClr val="000000"/>
              </a:solidFill>
              <a:prstDash val="solid"/>
              <a:round/>
            </a:ln>
          </p:spPr>
        </p:sp>
        <p:sp>
          <p:nvSpPr>
            <p:cNvPr id="4638" name="矩形"/>
            <p:cNvSpPr>
              <a:spLocks/>
            </p:cNvSpPr>
            <p:nvPr/>
          </p:nvSpPr>
          <p:spPr>
            <a:xfrm rot="0">
              <a:off x="1331912" y="1487487"/>
              <a:ext cx="117040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Times New Roman" pitchFamily="0" charset="0"/>
                </a:rPr>
                <a:t>选   择</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Times New Roman" pitchFamily="0" charset="0"/>
              </a:endParaRPr>
            </a:p>
          </p:txBody>
        </p:sp>
        <p:sp>
          <p:nvSpPr>
            <p:cNvPr id="4639" name="矩形"/>
            <p:cNvSpPr>
              <a:spLocks/>
            </p:cNvSpPr>
            <p:nvPr/>
          </p:nvSpPr>
          <p:spPr>
            <a:xfrm rot="0">
              <a:off x="2855912" y="1487487"/>
              <a:ext cx="898525"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输出</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sp>
          <p:nvSpPr>
            <p:cNvPr id="4640" name="矩形"/>
            <p:cNvSpPr>
              <a:spLocks/>
            </p:cNvSpPr>
            <p:nvPr/>
          </p:nvSpPr>
          <p:spPr>
            <a:xfrm rot="0">
              <a:off x="476248" y="2019300"/>
              <a:ext cx="38932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Times New Roman" pitchFamily="0" charset="0"/>
                </a:rPr>
                <a:t>S</a:t>
              </a:r>
              <a:endParaRPr lang="zh-CN" altLang="en-US" sz="36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41" name="直线"/>
            <p:cNvSpPr>
              <a:spLocks/>
            </p:cNvSpPr>
            <p:nvPr/>
          </p:nvSpPr>
          <p:spPr>
            <a:xfrm rot="0">
              <a:off x="507999" y="2081211"/>
              <a:ext cx="287337" cy="0"/>
            </a:xfrm>
            <a:prstGeom prst="line"/>
            <a:noFill/>
            <a:ln w="28575" cmpd="sng" cap="flat">
              <a:solidFill>
                <a:srgbClr val="006600"/>
              </a:solidFill>
              <a:prstDash val="solid"/>
              <a:round/>
            </a:ln>
          </p:spPr>
        </p:sp>
        <p:sp>
          <p:nvSpPr>
            <p:cNvPr id="4642" name="矩形"/>
            <p:cNvSpPr>
              <a:spLocks/>
            </p:cNvSpPr>
            <p:nvPr/>
          </p:nvSpPr>
          <p:spPr>
            <a:xfrm rot="0">
              <a:off x="2322512" y="1944687"/>
              <a:ext cx="715962"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Times New Roman" pitchFamily="0" charset="0"/>
                </a:rPr>
                <a:t>A</a:t>
              </a:r>
              <a:r>
                <a:rPr lang="en-US" altLang="zh-CN" sz="2800" b="1" i="0" u="none" strike="noStrike" kern="1200" cap="none" spc="0" baseline="-2500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43" name="矩形"/>
            <p:cNvSpPr>
              <a:spLocks/>
            </p:cNvSpPr>
            <p:nvPr/>
          </p:nvSpPr>
          <p:spPr>
            <a:xfrm rot="0">
              <a:off x="1109662" y="1944687"/>
              <a:ext cx="5437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Times New Roman" pitchFamily="0" charset="0"/>
                </a:rPr>
                <a:t>A</a:t>
              </a:r>
              <a:r>
                <a:rPr lang="en-US" altLang="zh-CN" sz="2800" b="1" i="0" u="none" strike="noStrike" kern="1200" cap="none" spc="0" baseline="-25000">
                  <a:solidFill>
                    <a:schemeClr val="tx1"/>
                  </a:solidFill>
                  <a:latin typeface="Times New Roman" pitchFamily="0" charset="0"/>
                  <a:ea typeface="宋体" pitchFamily="0" charset="0"/>
                  <a:cs typeface="Times New Roman" pitchFamily="0" charset="0"/>
                </a:rPr>
                <a:t>2</a:t>
              </a:r>
              <a:endParaRPr lang="zh-CN" altLang="en-US" sz="2800" b="1" i="0" u="none" strike="noStrike" kern="1200" cap="none" spc="0" baseline="-25000">
                <a:solidFill>
                  <a:schemeClr val="tx1"/>
                </a:solidFill>
                <a:latin typeface="Times New Roman" pitchFamily="0" charset="0"/>
                <a:ea typeface="宋体" pitchFamily="0" charset="0"/>
                <a:cs typeface="Times New Roman" pitchFamily="0" charset="0"/>
              </a:endParaRPr>
            </a:p>
          </p:txBody>
        </p:sp>
        <p:sp>
          <p:nvSpPr>
            <p:cNvPr id="4644" name="矩形"/>
            <p:cNvSpPr>
              <a:spLocks/>
            </p:cNvSpPr>
            <p:nvPr/>
          </p:nvSpPr>
          <p:spPr>
            <a:xfrm rot="0">
              <a:off x="3084511" y="1887537"/>
              <a:ext cx="455540" cy="56069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600" b="1" i="1" u="none" strike="noStrike" kern="1200" cap="none" spc="0" baseline="-25000">
                  <a:solidFill>
                    <a:schemeClr val="tx1"/>
                  </a:solidFill>
                  <a:latin typeface="Times New Roman" pitchFamily="0" charset="0"/>
                  <a:ea typeface="宋体" pitchFamily="0" charset="0"/>
                  <a:cs typeface="Times New Roman" pitchFamily="0" charset="0"/>
                </a:rPr>
                <a:t>W</a:t>
              </a:r>
              <a:endParaRPr lang="zh-CN" altLang="en-US" sz="3600" b="1" i="1" u="none" strike="noStrike" kern="1200" cap="none" spc="0" baseline="-25000">
                <a:solidFill>
                  <a:schemeClr val="tx1"/>
                </a:solidFill>
                <a:latin typeface="Times New Roman" pitchFamily="0" charset="0"/>
                <a:ea typeface="宋体" pitchFamily="0" charset="0"/>
                <a:cs typeface="Times New Roman" pitchFamily="0" charset="0"/>
              </a:endParaRPr>
            </a:p>
          </p:txBody>
        </p:sp>
        <p:sp>
          <p:nvSpPr>
            <p:cNvPr id="4645" name="矩形"/>
            <p:cNvSpPr>
              <a:spLocks/>
            </p:cNvSpPr>
            <p:nvPr/>
          </p:nvSpPr>
          <p:spPr>
            <a:xfrm rot="0">
              <a:off x="476248" y="2498724"/>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Times New Roman" pitchFamily="0" charset="0"/>
                </a:rPr>
                <a:t>1</a:t>
              </a:r>
              <a:endParaRPr lang="zh-CN" altLang="en-US" sz="2800" b="1" i="0" u="none" strike="noStrike" kern="1200" cap="none" spc="0" baseline="0">
                <a:solidFill>
                  <a:srgbClr val="CC0000"/>
                </a:solidFill>
                <a:latin typeface="Times New Roman" pitchFamily="0" charset="0"/>
                <a:ea typeface="宋体" pitchFamily="0" charset="0"/>
                <a:cs typeface="Times New Roman" pitchFamily="0" charset="0"/>
              </a:endParaRPr>
            </a:p>
          </p:txBody>
        </p:sp>
        <p:sp>
          <p:nvSpPr>
            <p:cNvPr id="4646" name="矩形"/>
            <p:cNvSpPr>
              <a:spLocks/>
            </p:cNvSpPr>
            <p:nvPr/>
          </p:nvSpPr>
          <p:spPr>
            <a:xfrm rot="0">
              <a:off x="3084511" y="2554287"/>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rgbClr val="CC0000"/>
                </a:solidFill>
                <a:latin typeface="Times New Roman" pitchFamily="0" charset="0"/>
                <a:ea typeface="宋体" pitchFamily="0" charset="0"/>
                <a:cs typeface="Times New Roman" pitchFamily="0" charset="0"/>
              </a:endParaRPr>
            </a:p>
          </p:txBody>
        </p:sp>
        <p:sp>
          <p:nvSpPr>
            <p:cNvPr id="4647" name="矩形"/>
            <p:cNvSpPr>
              <a:spLocks/>
            </p:cNvSpPr>
            <p:nvPr/>
          </p:nvSpPr>
          <p:spPr>
            <a:xfrm rot="0">
              <a:off x="476248" y="2935287"/>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48" name="矩形"/>
            <p:cNvSpPr>
              <a:spLocks/>
            </p:cNvSpPr>
            <p:nvPr/>
          </p:nvSpPr>
          <p:spPr>
            <a:xfrm rot="0">
              <a:off x="476248" y="3376612"/>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49" name="矩形"/>
            <p:cNvSpPr>
              <a:spLocks/>
            </p:cNvSpPr>
            <p:nvPr/>
          </p:nvSpPr>
          <p:spPr>
            <a:xfrm rot="0">
              <a:off x="476248" y="3813175"/>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50" name="矩形"/>
            <p:cNvSpPr>
              <a:spLocks/>
            </p:cNvSpPr>
            <p:nvPr/>
          </p:nvSpPr>
          <p:spPr>
            <a:xfrm rot="0">
              <a:off x="492125" y="4249738"/>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51" name="矩形"/>
            <p:cNvSpPr>
              <a:spLocks/>
            </p:cNvSpPr>
            <p:nvPr/>
          </p:nvSpPr>
          <p:spPr>
            <a:xfrm rot="0">
              <a:off x="3084511" y="4306888"/>
              <a:ext cx="573087"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Times New Roman"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Times New Roman" pitchFamily="0" charset="0"/>
                </a:rPr>
                <a:t>3</a:t>
              </a:r>
              <a:endParaRPr lang="zh-CN" altLang="en-US" sz="1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52" name="矩形"/>
            <p:cNvSpPr>
              <a:spLocks/>
            </p:cNvSpPr>
            <p:nvPr/>
          </p:nvSpPr>
          <p:spPr>
            <a:xfrm rot="0">
              <a:off x="3084511" y="3849686"/>
              <a:ext cx="430791"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Times New Roman"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Times New Roman" pitchFamily="0" charset="0"/>
                </a:rPr>
                <a:t>2</a:t>
              </a:r>
              <a:endParaRPr lang="zh-CN" altLang="en-US" sz="1800" b="1" i="0" u="none" strike="noStrike" kern="1200" cap="none" spc="0" baseline="-25000">
                <a:solidFill>
                  <a:schemeClr val="tx1"/>
                </a:solidFill>
                <a:latin typeface="Times New Roman" pitchFamily="0" charset="0"/>
                <a:ea typeface="宋体" pitchFamily="0" charset="0"/>
                <a:cs typeface="Times New Roman" pitchFamily="0" charset="0"/>
              </a:endParaRPr>
            </a:p>
          </p:txBody>
        </p:sp>
        <p:sp>
          <p:nvSpPr>
            <p:cNvPr id="4653" name="矩形"/>
            <p:cNvSpPr>
              <a:spLocks/>
            </p:cNvSpPr>
            <p:nvPr/>
          </p:nvSpPr>
          <p:spPr>
            <a:xfrm rot="0">
              <a:off x="3084511" y="3392487"/>
              <a:ext cx="430791"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Times New Roman"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Times New Roman" pitchFamily="0" charset="0"/>
                </a:rPr>
                <a:t>1</a:t>
              </a:r>
              <a:endParaRPr lang="zh-CN" altLang="en-US" sz="1800" b="1" i="0" u="none" strike="noStrike" kern="1200" cap="none" spc="0" baseline="-25000">
                <a:solidFill>
                  <a:schemeClr val="tx1"/>
                </a:solidFill>
                <a:latin typeface="Times New Roman" pitchFamily="0" charset="0"/>
                <a:ea typeface="宋体" pitchFamily="0" charset="0"/>
                <a:cs typeface="Times New Roman" pitchFamily="0" charset="0"/>
              </a:endParaRPr>
            </a:p>
          </p:txBody>
        </p:sp>
        <p:sp>
          <p:nvSpPr>
            <p:cNvPr id="4654" name="矩形"/>
            <p:cNvSpPr>
              <a:spLocks/>
            </p:cNvSpPr>
            <p:nvPr/>
          </p:nvSpPr>
          <p:spPr>
            <a:xfrm rot="0">
              <a:off x="3084511" y="3011487"/>
              <a:ext cx="430791"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Times New Roman"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Times New Roman" pitchFamily="0" charset="0"/>
                </a:rPr>
                <a:t>0</a:t>
              </a:r>
              <a:endParaRPr lang="zh-CN" altLang="en-US" sz="1800" b="1" i="0" u="none" strike="noStrike" kern="1200" cap="none" spc="0" baseline="-25000">
                <a:solidFill>
                  <a:schemeClr val="tx1"/>
                </a:solidFill>
                <a:latin typeface="Times New Roman" pitchFamily="0" charset="0"/>
                <a:ea typeface="宋体" pitchFamily="0" charset="0"/>
                <a:cs typeface="Times New Roman" pitchFamily="0" charset="0"/>
              </a:endParaRPr>
            </a:p>
          </p:txBody>
        </p:sp>
        <p:sp>
          <p:nvSpPr>
            <p:cNvPr id="4655" name="矩形"/>
            <p:cNvSpPr>
              <a:spLocks/>
            </p:cNvSpPr>
            <p:nvPr/>
          </p:nvSpPr>
          <p:spPr>
            <a:xfrm rot="0">
              <a:off x="1712912" y="1944687"/>
              <a:ext cx="5437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Times New Roman" pitchFamily="0" charset="0"/>
                </a:rPr>
                <a:t>A</a:t>
              </a:r>
              <a:r>
                <a:rPr lang="en-US" altLang="zh-CN" sz="2800" b="1" i="0" u="none" strike="noStrike" kern="1200" cap="none" spc="0" baseline="-25000">
                  <a:solidFill>
                    <a:schemeClr val="tx1"/>
                  </a:solidFill>
                  <a:latin typeface="Times New Roman" pitchFamily="0" charset="0"/>
                  <a:ea typeface="宋体" pitchFamily="0" charset="0"/>
                  <a:cs typeface="Times New Roman" pitchFamily="0" charset="0"/>
                </a:rPr>
                <a:t>2</a:t>
              </a:r>
              <a:endParaRPr lang="zh-CN" altLang="en-US" sz="2800" b="1" i="0" u="none" strike="noStrike" kern="1200" cap="none" spc="0" baseline="-25000">
                <a:solidFill>
                  <a:schemeClr val="tx1"/>
                </a:solidFill>
                <a:latin typeface="Times New Roman" pitchFamily="0" charset="0"/>
                <a:ea typeface="宋体" pitchFamily="0" charset="0"/>
                <a:cs typeface="Times New Roman" pitchFamily="0" charset="0"/>
              </a:endParaRPr>
            </a:p>
          </p:txBody>
        </p:sp>
        <p:sp>
          <p:nvSpPr>
            <p:cNvPr id="4656" name="矩形"/>
            <p:cNvSpPr>
              <a:spLocks/>
            </p:cNvSpPr>
            <p:nvPr/>
          </p:nvSpPr>
          <p:spPr>
            <a:xfrm rot="0">
              <a:off x="492125" y="4686300"/>
              <a:ext cx="361950"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57" name="矩形"/>
            <p:cNvSpPr>
              <a:spLocks/>
            </p:cNvSpPr>
            <p:nvPr/>
          </p:nvSpPr>
          <p:spPr>
            <a:xfrm rot="0">
              <a:off x="3084511" y="4764088"/>
              <a:ext cx="573087"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Times New Roman"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Times New Roman" pitchFamily="0" charset="0"/>
                </a:rPr>
                <a:t>4</a:t>
              </a:r>
              <a:endParaRPr lang="zh-CN" altLang="en-US" sz="1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58" name="矩形"/>
            <p:cNvSpPr>
              <a:spLocks/>
            </p:cNvSpPr>
            <p:nvPr/>
          </p:nvSpPr>
          <p:spPr>
            <a:xfrm rot="0">
              <a:off x="485773" y="5102225"/>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59" name="矩形"/>
            <p:cNvSpPr>
              <a:spLocks/>
            </p:cNvSpPr>
            <p:nvPr/>
          </p:nvSpPr>
          <p:spPr>
            <a:xfrm rot="0">
              <a:off x="3138487" y="5164137"/>
              <a:ext cx="573087"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Times New Roman"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Times New Roman" pitchFamily="0" charset="0"/>
                </a:rPr>
                <a:t>5</a:t>
              </a:r>
              <a:endParaRPr lang="zh-CN" altLang="en-US" sz="1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60" name="矩形"/>
            <p:cNvSpPr>
              <a:spLocks/>
            </p:cNvSpPr>
            <p:nvPr/>
          </p:nvSpPr>
          <p:spPr>
            <a:xfrm rot="0">
              <a:off x="485773" y="5553075"/>
              <a:ext cx="36194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61" name="矩形"/>
            <p:cNvSpPr>
              <a:spLocks/>
            </p:cNvSpPr>
            <p:nvPr/>
          </p:nvSpPr>
          <p:spPr>
            <a:xfrm rot="0">
              <a:off x="3160712" y="5602288"/>
              <a:ext cx="573087"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Times New Roman"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Times New Roman" pitchFamily="0" charset="0"/>
                </a:rPr>
                <a:t>6</a:t>
              </a:r>
              <a:endParaRPr lang="zh-CN" altLang="en-US" sz="1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62" name="矩形"/>
            <p:cNvSpPr>
              <a:spLocks/>
            </p:cNvSpPr>
            <p:nvPr/>
          </p:nvSpPr>
          <p:spPr>
            <a:xfrm rot="0">
              <a:off x="509587" y="5940425"/>
              <a:ext cx="361950"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63" name="矩形"/>
            <p:cNvSpPr>
              <a:spLocks/>
            </p:cNvSpPr>
            <p:nvPr/>
          </p:nvSpPr>
          <p:spPr>
            <a:xfrm rot="0">
              <a:off x="3160712" y="6059486"/>
              <a:ext cx="573087" cy="35814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1" u="none" strike="noStrike" kern="1200" cap="none" spc="0" baseline="0">
                  <a:solidFill>
                    <a:schemeClr val="tx1"/>
                  </a:solidFill>
                  <a:latin typeface="Times New Roman" pitchFamily="0" charset="0"/>
                  <a:ea typeface="宋体" pitchFamily="0" charset="0"/>
                  <a:cs typeface="Times New Roman" pitchFamily="0" charset="0"/>
                </a:rPr>
                <a:t>D</a:t>
              </a:r>
              <a:r>
                <a:rPr lang="en-US" altLang="zh-CN" sz="1800" b="1" i="0" u="none" strike="noStrike" kern="1200" cap="none" spc="0" baseline="-25000">
                  <a:solidFill>
                    <a:schemeClr val="tx1"/>
                  </a:solidFill>
                  <a:latin typeface="Times New Roman" pitchFamily="0" charset="0"/>
                  <a:ea typeface="宋体" pitchFamily="0" charset="0"/>
                  <a:cs typeface="Times New Roman" pitchFamily="0" charset="0"/>
                </a:rPr>
                <a:t>7</a:t>
              </a:r>
              <a:endParaRPr lang="zh-CN" altLang="en-US" sz="1800" b="1" i="0" u="none" strike="noStrike" kern="1200" cap="none" spc="0" baseline="0">
                <a:solidFill>
                  <a:schemeClr val="tx1"/>
                </a:solidFill>
                <a:latin typeface="Times New Roman" pitchFamily="0" charset="0"/>
                <a:ea typeface="宋体" pitchFamily="0" charset="0"/>
                <a:cs typeface="Times New Roman" pitchFamily="0" charset="0"/>
              </a:endParaRPr>
            </a:p>
          </p:txBody>
        </p:sp>
        <p:grpSp>
          <p:nvGrpSpPr>
            <p:cNvPr id="4691" name="组合"/>
            <p:cNvGrpSpPr>
              <a:grpSpLocks/>
            </p:cNvGrpSpPr>
            <p:nvPr/>
          </p:nvGrpSpPr>
          <p:grpSpPr>
            <a:xfrm>
              <a:off x="1179512" y="2428875"/>
              <a:ext cx="1636327" cy="4039552"/>
              <a:chOff x="1179512" y="2428875"/>
              <a:chExt cx="1636327" cy="4039552"/>
            </a:xfrm>
          </p:grpSpPr>
          <p:sp>
            <p:nvSpPr>
              <p:cNvPr id="4664" name="矩形"/>
              <p:cNvSpPr>
                <a:spLocks/>
              </p:cNvSpPr>
              <p:nvPr/>
            </p:nvSpPr>
            <p:spPr>
              <a:xfrm rot="0">
                <a:off x="1179512" y="2943225"/>
                <a:ext cx="3694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65" name="矩形"/>
              <p:cNvSpPr>
                <a:spLocks/>
              </p:cNvSpPr>
              <p:nvPr/>
            </p:nvSpPr>
            <p:spPr>
              <a:xfrm rot="0">
                <a:off x="2390548" y="2943225"/>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66" name="矩形"/>
              <p:cNvSpPr>
                <a:spLocks/>
              </p:cNvSpPr>
              <p:nvPr/>
            </p:nvSpPr>
            <p:spPr>
              <a:xfrm rot="0">
                <a:off x="1179512" y="3384550"/>
                <a:ext cx="3694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67" name="矩形"/>
              <p:cNvSpPr>
                <a:spLocks/>
              </p:cNvSpPr>
              <p:nvPr/>
            </p:nvSpPr>
            <p:spPr>
              <a:xfrm rot="0">
                <a:off x="2390548" y="3384550"/>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68" name="矩形"/>
              <p:cNvSpPr>
                <a:spLocks/>
              </p:cNvSpPr>
              <p:nvPr/>
            </p:nvSpPr>
            <p:spPr>
              <a:xfrm rot="0">
                <a:off x="1179512" y="4257675"/>
                <a:ext cx="3694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69" name="矩形"/>
              <p:cNvSpPr>
                <a:spLocks/>
              </p:cNvSpPr>
              <p:nvPr/>
            </p:nvSpPr>
            <p:spPr>
              <a:xfrm rot="0">
                <a:off x="2390548" y="4257675"/>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70" name="矩形"/>
              <p:cNvSpPr>
                <a:spLocks/>
              </p:cNvSpPr>
              <p:nvPr/>
            </p:nvSpPr>
            <p:spPr>
              <a:xfrm rot="0">
                <a:off x="1179512" y="2451099"/>
                <a:ext cx="423877"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CC0000"/>
                    </a:solidFill>
                    <a:latin typeface="Times New Roman" pitchFamily="0" charset="0"/>
                    <a:ea typeface="宋体" pitchFamily="0" charset="0"/>
                    <a:cs typeface="Times New Roman" pitchFamily="0" charset="0"/>
                    <a:sym typeface="Symbol" pitchFamily="0" charset="0"/>
                  </a:rPr>
                  <a:t></a:t>
                </a:r>
                <a:endParaRPr lang="zh-CN" altLang="en-US" sz="2800" b="1" i="0" u="none" strike="noStrike" kern="1200" cap="none" spc="0" baseline="0">
                  <a:solidFill>
                    <a:srgbClr val="CC0000"/>
                  </a:solidFill>
                  <a:latin typeface="Times New Roman" pitchFamily="0" charset="0"/>
                  <a:ea typeface="宋体" pitchFamily="0" charset="0"/>
                  <a:cs typeface="Times New Roman" pitchFamily="0" charset="0"/>
                </a:endParaRPr>
              </a:p>
            </p:txBody>
          </p:sp>
          <p:sp>
            <p:nvSpPr>
              <p:cNvPr id="4671" name="矩形"/>
              <p:cNvSpPr>
                <a:spLocks/>
              </p:cNvSpPr>
              <p:nvPr/>
            </p:nvSpPr>
            <p:spPr>
              <a:xfrm rot="0">
                <a:off x="2391961" y="2457449"/>
                <a:ext cx="423878"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CC0000"/>
                    </a:solidFill>
                    <a:latin typeface="Times New Roman" pitchFamily="0" charset="0"/>
                    <a:ea typeface="宋体" pitchFamily="0" charset="0"/>
                    <a:cs typeface="Times New Roman" pitchFamily="0" charset="0"/>
                    <a:sym typeface="Symbol" pitchFamily="0" charset="0"/>
                  </a:rPr>
                  <a:t></a:t>
                </a:r>
                <a:endParaRPr lang="zh-CN" altLang="en-US" sz="3200" b="1" i="0" u="none" strike="noStrike" kern="1200" cap="none" spc="0" baseline="0">
                  <a:solidFill>
                    <a:srgbClr val="CC0000"/>
                  </a:solidFill>
                  <a:latin typeface="Times New Roman" pitchFamily="0" charset="0"/>
                  <a:ea typeface="宋体" pitchFamily="0" charset="0"/>
                  <a:cs typeface="Times New Roman" pitchFamily="0" charset="0"/>
                </a:endParaRPr>
              </a:p>
            </p:txBody>
          </p:sp>
          <p:sp>
            <p:nvSpPr>
              <p:cNvPr id="4672" name="矩形"/>
              <p:cNvSpPr>
                <a:spLocks/>
              </p:cNvSpPr>
              <p:nvPr/>
            </p:nvSpPr>
            <p:spPr>
              <a:xfrm rot="0">
                <a:off x="1787150" y="2428875"/>
                <a:ext cx="423879"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CC0000"/>
                    </a:solidFill>
                    <a:latin typeface="Times New Roman" pitchFamily="0" charset="0"/>
                    <a:ea typeface="宋体" pitchFamily="0" charset="0"/>
                    <a:cs typeface="Times New Roman" pitchFamily="0" charset="0"/>
                    <a:sym typeface="Symbol" pitchFamily="0" charset="0"/>
                  </a:rPr>
                  <a:t></a:t>
                </a:r>
                <a:endParaRPr lang="zh-CN" altLang="en-US" sz="3200" b="1" i="0" u="none" strike="noStrike" kern="1200" cap="none" spc="0" baseline="0">
                  <a:solidFill>
                    <a:srgbClr val="CC0000"/>
                  </a:solidFill>
                  <a:latin typeface="Times New Roman" pitchFamily="0" charset="0"/>
                  <a:ea typeface="宋体" pitchFamily="0" charset="0"/>
                  <a:cs typeface="Times New Roman" pitchFamily="0" charset="0"/>
                </a:endParaRPr>
              </a:p>
            </p:txBody>
          </p:sp>
          <p:sp>
            <p:nvSpPr>
              <p:cNvPr id="4673" name="矩形"/>
              <p:cNvSpPr>
                <a:spLocks/>
              </p:cNvSpPr>
              <p:nvPr/>
            </p:nvSpPr>
            <p:spPr>
              <a:xfrm rot="0">
                <a:off x="1812585" y="2922587"/>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sym typeface="Symbol"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74" name="矩形"/>
              <p:cNvSpPr>
                <a:spLocks/>
              </p:cNvSpPr>
              <p:nvPr/>
            </p:nvSpPr>
            <p:spPr>
              <a:xfrm rot="0">
                <a:off x="1816825" y="3367086"/>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sym typeface="Symbol"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75" name="矩形"/>
              <p:cNvSpPr>
                <a:spLocks/>
              </p:cNvSpPr>
              <p:nvPr/>
            </p:nvSpPr>
            <p:spPr>
              <a:xfrm rot="0">
                <a:off x="1179512" y="3832224"/>
                <a:ext cx="3694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76" name="矩形"/>
              <p:cNvSpPr>
                <a:spLocks/>
              </p:cNvSpPr>
              <p:nvPr/>
            </p:nvSpPr>
            <p:spPr>
              <a:xfrm rot="0">
                <a:off x="2389135" y="3832224"/>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77" name="矩形"/>
              <p:cNvSpPr>
                <a:spLocks/>
              </p:cNvSpPr>
              <p:nvPr/>
            </p:nvSpPr>
            <p:spPr>
              <a:xfrm rot="0">
                <a:off x="1812585" y="3809999"/>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sym typeface="Symbol"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78" name="矩形"/>
              <p:cNvSpPr>
                <a:spLocks/>
              </p:cNvSpPr>
              <p:nvPr/>
            </p:nvSpPr>
            <p:spPr>
              <a:xfrm rot="0">
                <a:off x="1832368" y="4283074"/>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sym typeface="Symbol"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79" name="矩形"/>
              <p:cNvSpPr>
                <a:spLocks/>
              </p:cNvSpPr>
              <p:nvPr/>
            </p:nvSpPr>
            <p:spPr>
              <a:xfrm rot="0">
                <a:off x="1179512" y="4694237"/>
                <a:ext cx="3694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80" name="矩形"/>
              <p:cNvSpPr>
                <a:spLocks/>
              </p:cNvSpPr>
              <p:nvPr/>
            </p:nvSpPr>
            <p:spPr>
              <a:xfrm rot="0">
                <a:off x="2389135" y="4694237"/>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81" name="矩形"/>
              <p:cNvSpPr>
                <a:spLocks/>
              </p:cNvSpPr>
              <p:nvPr/>
            </p:nvSpPr>
            <p:spPr>
              <a:xfrm rot="0">
                <a:off x="1832368" y="4719637"/>
                <a:ext cx="369493" cy="520064"/>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sym typeface="Symbol"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82" name="矩形"/>
              <p:cNvSpPr>
                <a:spLocks/>
              </p:cNvSpPr>
              <p:nvPr/>
            </p:nvSpPr>
            <p:spPr>
              <a:xfrm rot="0">
                <a:off x="1179512" y="5095874"/>
                <a:ext cx="3694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83" name="矩形"/>
              <p:cNvSpPr>
                <a:spLocks/>
              </p:cNvSpPr>
              <p:nvPr/>
            </p:nvSpPr>
            <p:spPr>
              <a:xfrm rot="0">
                <a:off x="2389135" y="5110162"/>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84" name="矩形"/>
              <p:cNvSpPr>
                <a:spLocks/>
              </p:cNvSpPr>
              <p:nvPr/>
            </p:nvSpPr>
            <p:spPr>
              <a:xfrm rot="0">
                <a:off x="1832368" y="5110162"/>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sym typeface="Symbol"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85" name="矩形"/>
              <p:cNvSpPr>
                <a:spLocks/>
              </p:cNvSpPr>
              <p:nvPr/>
            </p:nvSpPr>
            <p:spPr>
              <a:xfrm rot="0">
                <a:off x="1179512" y="5546724"/>
                <a:ext cx="3694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86" name="矩形"/>
              <p:cNvSpPr>
                <a:spLocks/>
              </p:cNvSpPr>
              <p:nvPr/>
            </p:nvSpPr>
            <p:spPr>
              <a:xfrm rot="0">
                <a:off x="2389135" y="5561012"/>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87" name="矩形"/>
              <p:cNvSpPr>
                <a:spLocks/>
              </p:cNvSpPr>
              <p:nvPr/>
            </p:nvSpPr>
            <p:spPr>
              <a:xfrm rot="0">
                <a:off x="1832368" y="5561012"/>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sym typeface="Symbol"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88" name="矩形"/>
              <p:cNvSpPr>
                <a:spLocks/>
              </p:cNvSpPr>
              <p:nvPr/>
            </p:nvSpPr>
            <p:spPr>
              <a:xfrm rot="0">
                <a:off x="1197883" y="5934074"/>
                <a:ext cx="363169"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89" name="矩形"/>
              <p:cNvSpPr>
                <a:spLocks/>
              </p:cNvSpPr>
              <p:nvPr/>
            </p:nvSpPr>
            <p:spPr>
              <a:xfrm rot="0">
                <a:off x="2383482" y="5948362"/>
                <a:ext cx="36949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690" name="矩形"/>
              <p:cNvSpPr>
                <a:spLocks/>
              </p:cNvSpPr>
              <p:nvPr/>
            </p:nvSpPr>
            <p:spPr>
              <a:xfrm rot="0">
                <a:off x="1821064" y="5948362"/>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sym typeface="Symbol"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grpSp>
        <p:sp>
          <p:nvSpPr>
            <p:cNvPr id="4692" name="直线"/>
            <p:cNvSpPr>
              <a:spLocks/>
            </p:cNvSpPr>
            <p:nvPr/>
          </p:nvSpPr>
          <p:spPr>
            <a:xfrm rot="0">
              <a:off x="265112" y="2020887"/>
              <a:ext cx="3429000" cy="0"/>
            </a:xfrm>
            <a:prstGeom prst="line"/>
            <a:noFill/>
            <a:ln w="28575" cmpd="sng" cap="flat">
              <a:solidFill>
                <a:srgbClr val="000000"/>
              </a:solidFill>
              <a:prstDash val="solid"/>
              <a:round/>
            </a:ln>
          </p:spPr>
        </p:sp>
      </p:grpSp>
      <p:sp>
        <p:nvSpPr>
          <p:cNvPr id="4694" name="矩形"/>
          <p:cNvSpPr>
            <a:spLocks/>
          </p:cNvSpPr>
          <p:nvPr/>
        </p:nvSpPr>
        <p:spPr>
          <a:xfrm rot="0">
            <a:off x="336550" y="188913"/>
            <a:ext cx="435473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Times New Roman" pitchFamily="0" charset="0"/>
                <a:ea typeface="宋体" pitchFamily="0" charset="0"/>
                <a:cs typeface="Times New Roman" pitchFamily="0" charset="0"/>
              </a:rPr>
              <a:t>74LS151</a:t>
            </a:r>
            <a:r>
              <a:rPr lang="zh-CN" altLang="en-US" sz="2800" b="1" i="0" u="none" strike="noStrike" kern="1200" cap="none" spc="0" baseline="0">
                <a:solidFill>
                  <a:srgbClr val="000099"/>
                </a:solidFill>
                <a:latin typeface="Times New Roman" pitchFamily="0" charset="0"/>
                <a:ea typeface="宋体" pitchFamily="0" charset="0"/>
                <a:cs typeface="Times New Roman" pitchFamily="0" charset="0"/>
              </a:rPr>
              <a:t>型</a:t>
            </a:r>
            <a:r>
              <a:rPr lang="en-US" altLang="zh-CN" sz="2800" b="1" i="0" u="none" strike="noStrike" kern="1200" cap="none" spc="0" baseline="0">
                <a:solidFill>
                  <a:srgbClr val="000099"/>
                </a:solidFill>
                <a:latin typeface="Times New Roman" pitchFamily="0" charset="0"/>
                <a:ea typeface="宋体" pitchFamily="0" charset="0"/>
                <a:cs typeface="Times New Roman" pitchFamily="0" charset="0"/>
              </a:rPr>
              <a:t>8</a:t>
            </a:r>
            <a:r>
              <a:rPr lang="zh-CN" altLang="en-US" sz="2800" b="1" i="0" u="none" strike="noStrike" kern="1200" cap="none" spc="0" baseline="0">
                <a:solidFill>
                  <a:srgbClr val="000099"/>
                </a:solidFill>
                <a:latin typeface="Times New Roman" pitchFamily="0" charset="0"/>
                <a:ea typeface="宋体" pitchFamily="0" charset="0"/>
                <a:cs typeface="Times New Roman" pitchFamily="0" charset="0"/>
              </a:rPr>
              <a:t>选</a:t>
            </a:r>
            <a:r>
              <a:rPr lang="en-US" altLang="zh-CN" sz="2800" b="1" i="0" u="none" strike="noStrike" kern="1200" cap="none" spc="0" baseline="0">
                <a:solidFill>
                  <a:srgbClr val="000099"/>
                </a:solidFill>
                <a:latin typeface="Times New Roman" pitchFamily="0" charset="0"/>
                <a:ea typeface="宋体" pitchFamily="0" charset="0"/>
                <a:cs typeface="Times New Roman" pitchFamily="0" charset="0"/>
              </a:rPr>
              <a:t>1</a:t>
            </a:r>
            <a:r>
              <a:rPr lang="zh-CN" altLang="en-US" sz="2800" b="1" i="0" u="none" strike="noStrike" kern="1200" cap="none" spc="0" baseline="0">
                <a:solidFill>
                  <a:srgbClr val="000099"/>
                </a:solidFill>
                <a:latin typeface="Times New Roman" pitchFamily="0" charset="0"/>
                <a:ea typeface="宋体" pitchFamily="0" charset="0"/>
                <a:cs typeface="Times New Roman" pitchFamily="0" charset="0"/>
              </a:rPr>
              <a:t>数据选择器</a:t>
            </a:r>
            <a:endParaRPr lang="zh-CN" altLang="en-US" sz="2800" b="1" i="0" u="none" strike="noStrike" kern="1200" cap="none" spc="0" baseline="0">
              <a:solidFill>
                <a:srgbClr val="000099"/>
              </a:solidFill>
              <a:latin typeface="Times New Roman" pitchFamily="0" charset="0"/>
              <a:ea typeface="宋体" pitchFamily="0" charset="0"/>
              <a:cs typeface="Times New Roman" pitchFamily="0" charset="0"/>
            </a:endParaRPr>
          </a:p>
        </p:txBody>
      </p:sp>
      <p:pic>
        <p:nvPicPr>
          <p:cNvPr id="4695" name="图片" descr="7d58"/>
          <p:cNvPicPr>
            <a:picLocks noChangeAspect="1"/>
          </p:cNvPicPr>
          <p:nvPr/>
        </p:nvPicPr>
        <p:blipFill>
          <a:blip r:embed="rId1" cstate="print"/>
          <a:srcRect t="26009" b="10081" l="72530"/>
          <a:stretch>
            <a:fillRect/>
          </a:stretch>
        </p:blipFill>
        <p:spPr>
          <a:xfrm rot="0">
            <a:off x="4854575" y="2708274"/>
            <a:ext cx="3030536" cy="3932238"/>
          </a:xfrm>
          <a:prstGeom prst="rect"/>
          <a:noFill/>
          <a:ln w="9525" cmpd="sng" cap="flat">
            <a:noFill/>
            <a:prstDash val="solid"/>
            <a:round/>
          </a:ln>
        </p:spPr>
      </p:pic>
      <p:pic>
        <p:nvPicPr>
          <p:cNvPr id="4696" name="图片"/>
          <p:cNvPicPr>
            <a:picLocks noChangeAspect="1"/>
          </p:cNvPicPr>
          <p:nvPr/>
        </p:nvPicPr>
        <p:blipFill>
          <a:blip r:embed="rId2" cstate="print"/>
          <a:srcRect t="5664" b="-3125" l="3102" r="44495"/>
          <a:stretch>
            <a:fillRect/>
          </a:stretch>
        </p:blipFill>
        <p:spPr>
          <a:xfrm rot="0">
            <a:off x="3708400" y="1390650"/>
            <a:ext cx="5297486" cy="1533525"/>
          </a:xfrm>
          <a:prstGeom prst="rect"/>
          <a:noFill/>
          <a:ln w="9525" cmpd="sng" cap="flat">
            <a:noFill/>
            <a:prstDash val="solid"/>
            <a:round/>
          </a:ln>
        </p:spPr>
      </p:pic>
    </p:spTree>
    <p:extLst>
      <p:ext uri="{BB962C8B-B14F-4D97-AF65-F5344CB8AC3E}">
        <p14:creationId xmlns:p14="http://schemas.microsoft.com/office/powerpoint/2010/main" val="1752274755"/>
      </p:ext>
    </p:extLst>
  </p:cSld>
  <p:clrMapOvr>
    <a:masterClrMapping/>
  </p:clrMapOvr>
</p:sld>
</file>

<file path=ppt/slides/slide7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699" name="图片"/>
          <p:cNvPicPr>
            <a:picLocks noChangeAspect="1"/>
          </p:cNvPicPr>
          <p:nvPr/>
        </p:nvPicPr>
        <p:blipFill>
          <a:blip r:embed="rId1" cstate="print"/>
          <a:srcRect b="2362" r="44495"/>
          <a:stretch>
            <a:fillRect/>
          </a:stretch>
        </p:blipFill>
        <p:spPr>
          <a:xfrm rot="0">
            <a:off x="-107950" y="765175"/>
            <a:ext cx="8483600" cy="1727198"/>
          </a:xfrm>
          <a:prstGeom prst="rect"/>
          <a:noFill/>
          <a:ln w="9525" cmpd="sng" cap="flat">
            <a:noFill/>
            <a:prstDash val="solid"/>
            <a:round/>
          </a:ln>
        </p:spPr>
      </p:pic>
      <p:pic>
        <p:nvPicPr>
          <p:cNvPr id="4700" name="图片"/>
          <p:cNvPicPr>
            <a:picLocks noChangeAspect="1"/>
          </p:cNvPicPr>
          <p:nvPr/>
        </p:nvPicPr>
        <p:blipFill>
          <a:blip r:embed="rId2" cstate="print"/>
          <a:srcRect b="10107" r="40329"/>
          <a:stretch>
            <a:fillRect/>
          </a:stretch>
        </p:blipFill>
        <p:spPr>
          <a:xfrm rot="0">
            <a:off x="561975" y="2636837"/>
            <a:ext cx="8243888" cy="936625"/>
          </a:xfrm>
          <a:prstGeom prst="rect"/>
          <a:noFill/>
          <a:ln w="9525" cmpd="sng" cap="flat">
            <a:noFill/>
            <a:prstDash val="solid"/>
            <a:round/>
          </a:ln>
        </p:spPr>
      </p:pic>
      <p:pic>
        <p:nvPicPr>
          <p:cNvPr id="4701" name="图片"/>
          <p:cNvPicPr>
            <a:picLocks noChangeAspect="1"/>
          </p:cNvPicPr>
          <p:nvPr/>
        </p:nvPicPr>
        <p:blipFill>
          <a:blip r:embed="rId3" cstate="print"/>
          <a:srcRect b="8149" r="51703"/>
          <a:stretch>
            <a:fillRect/>
          </a:stretch>
        </p:blipFill>
        <p:spPr>
          <a:xfrm rot="0">
            <a:off x="684213" y="3810000"/>
            <a:ext cx="6913562" cy="576263"/>
          </a:xfrm>
          <a:prstGeom prst="rect"/>
          <a:noFill/>
          <a:ln w="9525" cmpd="sng" cap="flat">
            <a:noFill/>
            <a:prstDash val="solid"/>
            <a:round/>
          </a:ln>
        </p:spPr>
      </p:pic>
      <p:sp>
        <p:nvSpPr>
          <p:cNvPr id="4702" name="矩形"/>
          <p:cNvSpPr>
            <a:spLocks/>
          </p:cNvSpPr>
          <p:nvPr/>
        </p:nvSpPr>
        <p:spPr>
          <a:xfrm rot="0">
            <a:off x="561975" y="4735513"/>
            <a:ext cx="4867275" cy="577849"/>
          </a:xfrm>
          <a:prstGeom prst="rect"/>
          <a:noFill/>
          <a:ln w="9525" cmpd="sng" cap="flat">
            <a:noFill/>
            <a:prstDash val="solid"/>
            <a:round/>
          </a:ln>
        </p:spPr>
        <p:txBody>
          <a:bodyPr vert="horz" wrap="none" lIns="92075" tIns="46038" rIns="92075" bIns="46038" anchor="ctr" anchorCtr="0">
            <a:prstTxWarp prst="textNoShape"/>
            <a:spAutoFit/>
          </a:bodyPr>
          <a:lstStyle/>
          <a:p>
            <a:pPr marL="0" indent="0" algn="l" eaLnBrk="0" latinLnBrk="0" hangingPunct="0">
              <a:lnSpc>
                <a:spcPct val="100000"/>
              </a:lnSpc>
              <a:spcBef>
                <a:spcPts val="0"/>
              </a:spcBef>
              <a:spcAft>
                <a:spcPts val="0"/>
              </a:spcAft>
              <a:buNone/>
            </a:pPr>
            <a:r>
              <a:rPr lang="zh-CN" altLang="en-US" sz="3200" b="0" i="0" u="none" strike="noStrike" kern="1200" cap="none" spc="0" baseline="0">
                <a:solidFill>
                  <a:srgbClr val="0041FF"/>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当选择器输入地址为</a:t>
            </a:r>
            <a:r>
              <a:rPr lang="en-US" altLang="zh-CN" sz="3200" b="0" i="1" u="none" strike="noStrike" kern="1200" cap="none" spc="0" baseline="0">
                <a:solidFill>
                  <a:srgbClr val="0041FF"/>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n</a:t>
            </a:r>
            <a:r>
              <a:rPr lang="zh-CN" altLang="en-US" sz="3200" b="0" i="0" u="none" strike="noStrike" kern="1200" cap="none" spc="0" baseline="0">
                <a:solidFill>
                  <a:srgbClr val="0041FF"/>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位时</a:t>
            </a:r>
            <a:r>
              <a:rPr lang="en-US" altLang="zh-CN" sz="3200" b="0"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 </a:t>
            </a:r>
            <a:endParaRPr lang="zh-CN" altLang="en-US" sz="3200" b="0"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pic>
        <p:nvPicPr>
          <p:cNvPr id="4703" name="图片"/>
          <p:cNvPicPr>
            <a:picLocks noChangeAspect="1"/>
          </p:cNvPicPr>
          <p:nvPr/>
        </p:nvPicPr>
        <p:blipFill>
          <a:blip r:embed="rId4" cstate="print"/>
          <a:srcRect b="-3529" r="83121"/>
          <a:stretch>
            <a:fillRect/>
          </a:stretch>
        </p:blipFill>
        <p:spPr>
          <a:xfrm rot="0">
            <a:off x="5610225" y="4446588"/>
            <a:ext cx="2592387" cy="1233486"/>
          </a:xfrm>
          <a:prstGeom prst="rect"/>
          <a:noFill/>
          <a:ln w="9525" cmpd="sng" cap="flat">
            <a:noFill/>
            <a:prstDash val="solid"/>
            <a:round/>
          </a:ln>
        </p:spPr>
      </p:pic>
    </p:spTree>
    <p:extLst>
      <p:ext uri="{BB962C8B-B14F-4D97-AF65-F5344CB8AC3E}">
        <p14:creationId xmlns:p14="http://schemas.microsoft.com/office/powerpoint/2010/main" val="1977904688"/>
      </p:ext>
    </p:extLst>
  </p:cSld>
  <p:clrMapOvr>
    <a:masterClrMapping/>
  </p:clrMapOvr>
</p:sld>
</file>

<file path=ppt/slides/slide7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06" name="矩形"/>
          <p:cNvSpPr>
            <a:spLocks/>
          </p:cNvSpPr>
          <p:nvPr/>
        </p:nvSpPr>
        <p:spPr>
          <a:xfrm rot="0">
            <a:off x="6335713" y="5628358"/>
            <a:ext cx="2289174" cy="476249"/>
          </a:xfrm>
          <a:prstGeom prst="rect"/>
          <a:noFill/>
          <a:ln w="9525" cmpd="sng" cap="flat">
            <a:noFill/>
            <a:prstDash val="solid"/>
            <a:round/>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fld id="{CAD2D6BD-DE1B-4B5F-8B41-2702339687B9}" type="slidenum">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72</a:t>
            </a:fld>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707" name="矩形"/>
          <p:cNvSpPr>
            <a:spLocks/>
          </p:cNvSpPr>
          <p:nvPr/>
        </p:nvSpPr>
        <p:spPr>
          <a:xfrm rot="0">
            <a:off x="616166" y="2791884"/>
            <a:ext cx="3886200" cy="1558925"/>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ct val="20000"/>
              </a:spcBef>
              <a:spcAft>
                <a:spcPts val="0"/>
              </a:spcAft>
              <a:buNone/>
            </a:pP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数据选择器的扩展：用两片</a:t>
            </a: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74LS151</a:t>
            </a: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组成</a:t>
            </a: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16</a:t>
            </a: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选一数据选择器。</a:t>
            </a:r>
            <a:endPar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pic>
        <p:nvPicPr>
          <p:cNvPr id="4708" name="图片"/>
          <p:cNvPicPr>
            <a:picLocks noChangeAspect="1"/>
          </p:cNvPicPr>
          <p:nvPr/>
        </p:nvPicPr>
        <p:blipFill>
          <a:blip r:embed="rId1" cstate="print"/>
          <a:stretch>
            <a:fillRect/>
          </a:stretch>
        </p:blipFill>
        <p:spPr>
          <a:xfrm rot="0">
            <a:off x="4281488" y="526133"/>
            <a:ext cx="4467225" cy="6049963"/>
          </a:xfrm>
          <a:prstGeom prst="rect"/>
          <a:noFill/>
          <a:ln w="9525" cmpd="sng" cap="flat">
            <a:noFill/>
            <a:prstDash val="solid"/>
            <a:round/>
          </a:ln>
        </p:spPr>
      </p:pic>
    </p:spTree>
    <p:extLst>
      <p:ext uri="{BB962C8B-B14F-4D97-AF65-F5344CB8AC3E}">
        <p14:creationId xmlns:p14="http://schemas.microsoft.com/office/powerpoint/2010/main" val="490310067"/>
      </p:ext>
    </p:extLst>
  </p:cSld>
  <p:clrMapOvr>
    <a:masterClrMapping/>
  </p:clrMapOvr>
</p:sld>
</file>

<file path=ppt/slides/slide7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11" name="文本框"/>
          <p:cNvSpPr>
            <a:spLocks noGrp="1"/>
          </p:cNvSpPr>
          <p:nvPr>
            <p:ph type="title"/>
          </p:nvPr>
        </p:nvSpPr>
        <p:spPr>
          <a:xfrm rot="0">
            <a:off x="685800" y="457200"/>
            <a:ext cx="762000" cy="53340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r>
              <a:rPr lang="zh-CN" altLang="en-US" sz="29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楷体_GB2312" pitchFamily="0" charset="0"/>
                <a:cs typeface="Times New Roman" pitchFamily="0" charset="0"/>
              </a:rPr>
              <a:t>例</a:t>
            </a:r>
            <a:r>
              <a:rPr lang="en-US" altLang="zh-CN" sz="29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楷体_GB2312" pitchFamily="0" charset="0"/>
                <a:cs typeface="Times New Roman" pitchFamily="0" charset="0"/>
              </a:rPr>
              <a:t>:</a:t>
            </a:r>
            <a:endParaRPr lang="zh-CN" altLang="en-US" sz="29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楷体_GB2312" pitchFamily="0" charset="0"/>
              <a:cs typeface="Times New Roman" pitchFamily="0" charset="0"/>
            </a:endParaRPr>
          </a:p>
        </p:txBody>
      </p:sp>
      <p:sp>
        <p:nvSpPr>
          <p:cNvPr id="4712" name="矩形"/>
          <p:cNvSpPr>
            <a:spLocks/>
          </p:cNvSpPr>
          <p:nvPr/>
        </p:nvSpPr>
        <p:spPr>
          <a:xfrm rot="0">
            <a:off x="838200" y="838200"/>
            <a:ext cx="8077200" cy="1117600"/>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20000"/>
              </a:lnSpc>
              <a:spcBef>
                <a:spcPts val="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用</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74LS151</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型</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8</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选</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1</a:t>
            </a: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数据选择器实现逻辑函数式</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楷体_GB2312" pitchFamily="0" charset="0"/>
                <a:cs typeface="Times New Roman" pitchFamily="0" charset="0"/>
              </a:rPr>
              <a:t> </a:t>
            </a:r>
            <a:r>
              <a:rPr lang="en-US" altLang="zh-CN"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楷体_GB2312" pitchFamily="0" charset="0"/>
                <a:cs typeface="Times New Roman" pitchFamily="0" charset="0"/>
              </a:rPr>
              <a:t>Y=AB+BC+CA</a:t>
            </a:r>
            <a:endParaRPr lang="zh-CN" altLang="en-US" sz="28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楷体_GB2312" pitchFamily="0" charset="0"/>
              <a:cs typeface="Times New Roman" pitchFamily="0" charset="0"/>
            </a:endParaRPr>
          </a:p>
        </p:txBody>
      </p:sp>
      <p:sp>
        <p:nvSpPr>
          <p:cNvPr id="4713" name="矩形"/>
          <p:cNvSpPr>
            <a:spLocks/>
          </p:cNvSpPr>
          <p:nvPr/>
        </p:nvSpPr>
        <p:spPr>
          <a:xfrm rot="0">
            <a:off x="762000" y="1905000"/>
            <a:ext cx="5176003"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解：将逻辑函数式用最小项表示</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graphicFrame>
        <p:nvGraphicFramePr>
          <p:cNvPr id="4714" name="对象"/>
          <p:cNvGraphicFramePr>
            <a:graphicFrameLocks noChangeAspect="1"/>
          </p:cNvGraphicFramePr>
          <p:nvPr/>
        </p:nvGraphicFramePr>
        <p:xfrm>
          <a:off x="1136650" y="2587625"/>
          <a:ext cx="6183313" cy="1069975"/>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4714" name="对象"/>
                      <p:cNvPicPr>
                        <a:picLocks noChangeAspect="1"/>
                      </p:cNvPicPr>
                      <p:nvPr/>
                    </p:nvPicPr>
                    <p:blipFill>
                      <a:blip r:embed="rId2" cstate="print"/>
                      <a:stretch>
                        <a:fillRect/>
                      </a:stretch>
                    </p:blipFill>
                    <p:spPr>
                      <a:xfrm rot="0">
                        <a:off x="1136650" y="2587625"/>
                        <a:ext cx="6183313" cy="1069975"/>
                      </a:xfrm>
                      <a:prstGeom prst="rect"/>
                      <a:noFill/>
                      <a:ln w="9525" cmpd="sng" cap="flat">
                        <a:noFill/>
                        <a:prstDash val="solid"/>
                        <a:miter/>
                      </a:ln>
                    </p:spPr>
                  </p:pic>
                </p:oleObj>
              </mc:Fallback>
            </mc:AlternateContent>
          </a:graphicData>
        </a:graphic>
      </p:graphicFrame>
      <p:sp>
        <p:nvSpPr>
          <p:cNvPr id="4715" name="矩形"/>
          <p:cNvSpPr>
            <a:spLocks/>
          </p:cNvSpPr>
          <p:nvPr/>
        </p:nvSpPr>
        <p:spPr>
          <a:xfrm rot="0">
            <a:off x="609600" y="3581399"/>
            <a:ext cx="7772400" cy="2063114"/>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15000"/>
              </a:lnSpc>
              <a:spcBef>
                <a:spcPts val="0"/>
              </a:spcBef>
              <a:spcAft>
                <a:spcPts val="0"/>
              </a:spcAft>
              <a:buNone/>
            </a:pPr>
            <a:r>
              <a:rPr lang="en-US" altLang="zh-CN" sz="2800" b="1" i="0" u="none" strike="noStrike" kern="1200" cap="none" spc="0" baseline="0">
                <a:solidFill>
                  <a:schemeClr val="bg1"/>
                </a:solidFill>
                <a:latin typeface="Times New Roman" pitchFamily="0" charset="0"/>
                <a:ea typeface="宋体" pitchFamily="0" charset="0"/>
                <a:cs typeface="Times New Roman" pitchFamily="0" charset="0"/>
              </a:rPr>
              <a:t>        </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将输入变量</a:t>
            </a:r>
            <a:r>
              <a:rPr lang="en-US" altLang="zh-CN" sz="2800" b="1" i="1" u="none" strike="noStrike" kern="1200" cap="none" spc="0" baseline="0">
                <a:solidFill>
                  <a:srgbClr val="FF3300"/>
                </a:solidFill>
                <a:latin typeface="Times New Roman" pitchFamily="0" charset="0"/>
                <a:ea typeface="宋体" pitchFamily="0" charset="0"/>
                <a:cs typeface="Times New Roman" pitchFamily="0" charset="0"/>
              </a:rPr>
              <a:t>A</a:t>
            </a:r>
            <a:r>
              <a:rPr lang="zh-CN" altLang="en-US" sz="2800" b="1" i="1" u="none" strike="noStrike" kern="1200" cap="none" spc="0" baseline="0">
                <a:solidFill>
                  <a:srgbClr val="FF3300"/>
                </a:solidFill>
                <a:latin typeface="Times New Roman" pitchFamily="0" charset="0"/>
                <a:ea typeface="宋体" pitchFamily="0" charset="0"/>
                <a:cs typeface="Times New Roman" pitchFamily="0" charset="0"/>
              </a:rPr>
              <a:t>、</a:t>
            </a:r>
            <a:r>
              <a:rPr lang="en-US" altLang="zh-CN" sz="2800" b="1" i="1" u="none" strike="noStrike" kern="1200" cap="none" spc="0" baseline="0">
                <a:solidFill>
                  <a:srgbClr val="FF3300"/>
                </a:solidFill>
                <a:latin typeface="Times New Roman" pitchFamily="0" charset="0"/>
                <a:ea typeface="宋体" pitchFamily="0" charset="0"/>
                <a:cs typeface="Times New Roman" pitchFamily="0" charset="0"/>
              </a:rPr>
              <a:t>B</a:t>
            </a:r>
            <a:r>
              <a:rPr lang="zh-CN" altLang="en-US" sz="2800" b="1" i="1" u="none" strike="noStrike" kern="1200" cap="none" spc="0" baseline="0">
                <a:solidFill>
                  <a:srgbClr val="FF3300"/>
                </a:solidFill>
                <a:latin typeface="Times New Roman" pitchFamily="0" charset="0"/>
                <a:ea typeface="宋体" pitchFamily="0" charset="0"/>
                <a:cs typeface="Times New Roman" pitchFamily="0" charset="0"/>
              </a:rPr>
              <a:t>、</a:t>
            </a:r>
            <a:r>
              <a:rPr lang="en-US" altLang="zh-CN" sz="2800" b="1" i="1" u="none" strike="noStrike" kern="1200" cap="none" spc="0" baseline="0">
                <a:solidFill>
                  <a:srgbClr val="FF3300"/>
                </a:solidFill>
                <a:latin typeface="Times New Roman" pitchFamily="0" charset="0"/>
                <a:ea typeface="宋体" pitchFamily="0" charset="0"/>
                <a:cs typeface="Times New Roman" pitchFamily="0" charset="0"/>
              </a:rPr>
              <a:t>C</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分别对应地接到数据选</a:t>
            </a:r>
            <a:endParaRPr lang="en-US" altLang="zh-CN" sz="2800" b="1"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eaLnBrk="1" latinLnBrk="0" hangingPunct="1">
              <a:lnSpc>
                <a:spcPct val="115000"/>
              </a:lnSpc>
              <a:spcBef>
                <a:spcPts val="0"/>
              </a:spcBef>
              <a:spcAft>
                <a:spcPts val="0"/>
              </a:spcAft>
              <a:buNone/>
            </a:pP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择器的选择端</a:t>
            </a:r>
            <a:r>
              <a:rPr lang="en-US" altLang="zh-CN" sz="2800" b="1" i="1" u="none" strike="noStrike" kern="1200" cap="none" spc="0" baseline="0">
                <a:solidFill>
                  <a:srgbClr val="FF3300"/>
                </a:solidFill>
                <a:latin typeface="Times New Roman" pitchFamily="0" charset="0"/>
                <a:ea typeface="宋体" pitchFamily="0" charset="0"/>
                <a:cs typeface="Times New Roman" pitchFamily="0" charset="0"/>
              </a:rPr>
              <a:t>A</a:t>
            </a:r>
            <a:r>
              <a:rPr lang="en-US" altLang="zh-CN" sz="2800" b="1" i="0" u="none" strike="noStrike" kern="1200" cap="none" spc="0" baseline="-25000">
                <a:solidFill>
                  <a:srgbClr val="FF3300"/>
                </a:solidFill>
                <a:latin typeface="Times New Roman" pitchFamily="0" charset="0"/>
                <a:ea typeface="宋体" pitchFamily="0" charset="0"/>
                <a:cs typeface="Times New Roman" pitchFamily="0" charset="0"/>
              </a:rPr>
              <a:t>2 </a:t>
            </a:r>
            <a:r>
              <a:rPr lang="zh-CN" altLang="en-US" sz="2800" b="1" i="0" u="none" strike="noStrike" kern="1200" cap="none" spc="0" baseline="0">
                <a:solidFill>
                  <a:srgbClr val="FF3300"/>
                </a:solidFill>
                <a:latin typeface="Times New Roman" pitchFamily="0" charset="0"/>
                <a:ea typeface="宋体" pitchFamily="0" charset="0"/>
                <a:cs typeface="Times New Roman" pitchFamily="0" charset="0"/>
              </a:rPr>
              <a:t>、</a:t>
            </a:r>
            <a:r>
              <a:rPr lang="en-US" altLang="zh-CN" sz="2800" b="1" i="1" u="none" strike="noStrike" kern="1200" cap="none" spc="0" baseline="0">
                <a:solidFill>
                  <a:srgbClr val="FF3300"/>
                </a:solidFill>
                <a:latin typeface="Times New Roman" pitchFamily="0" charset="0"/>
                <a:ea typeface="宋体" pitchFamily="0" charset="0"/>
                <a:cs typeface="Times New Roman" pitchFamily="0" charset="0"/>
              </a:rPr>
              <a:t>A</a:t>
            </a:r>
            <a:r>
              <a:rPr lang="en-US" altLang="zh-CN" sz="2800" b="1" i="0" u="none" strike="noStrike" kern="1200" cap="none" spc="0" baseline="-25000">
                <a:solidFill>
                  <a:srgbClr val="FF3300"/>
                </a:solidFill>
                <a:latin typeface="Times New Roman" pitchFamily="0" charset="0"/>
                <a:ea typeface="宋体" pitchFamily="0" charset="0"/>
                <a:cs typeface="Times New Roman" pitchFamily="0" charset="0"/>
              </a:rPr>
              <a:t>1 </a:t>
            </a:r>
            <a:r>
              <a:rPr lang="zh-CN" altLang="en-US" sz="2800" b="1" i="0" u="none" strike="noStrike" kern="1200" cap="none" spc="0" baseline="0">
                <a:solidFill>
                  <a:srgbClr val="FF3300"/>
                </a:solidFill>
                <a:latin typeface="Times New Roman" pitchFamily="0" charset="0"/>
                <a:ea typeface="宋体" pitchFamily="0" charset="0"/>
                <a:cs typeface="Times New Roman" pitchFamily="0" charset="0"/>
              </a:rPr>
              <a:t>、</a:t>
            </a:r>
            <a:r>
              <a:rPr lang="en-US" altLang="zh-CN" sz="2800" b="1" i="0" u="none" strike="noStrike" kern="1200" cap="none" spc="0" baseline="-25000">
                <a:solidFill>
                  <a:srgbClr val="FF3300"/>
                </a:solidFill>
                <a:latin typeface="Times New Roman" pitchFamily="0" charset="0"/>
                <a:ea typeface="宋体" pitchFamily="0" charset="0"/>
                <a:cs typeface="Times New Roman" pitchFamily="0" charset="0"/>
              </a:rPr>
              <a:t> </a:t>
            </a:r>
            <a:r>
              <a:rPr lang="en-US" altLang="zh-CN" sz="2800" b="1" i="1" u="none" strike="noStrike" kern="1200" cap="none" spc="0" baseline="0">
                <a:solidFill>
                  <a:srgbClr val="FF3300"/>
                </a:solidFill>
                <a:latin typeface="Times New Roman" pitchFamily="0" charset="0"/>
                <a:ea typeface="宋体" pitchFamily="0" charset="0"/>
                <a:cs typeface="Times New Roman" pitchFamily="0" charset="0"/>
              </a:rPr>
              <a:t>A</a:t>
            </a:r>
            <a:r>
              <a:rPr lang="en-US" altLang="zh-CN" sz="2800" b="1" i="0" u="none" strike="noStrike" kern="1200" cap="none" spc="0" baseline="-25000">
                <a:solidFill>
                  <a:srgbClr val="FF3300"/>
                </a:solidFill>
                <a:latin typeface="Times New Roman" pitchFamily="0" charset="0"/>
                <a:ea typeface="宋体" pitchFamily="0" charset="0"/>
                <a:cs typeface="Times New Roman" pitchFamily="0" charset="0"/>
              </a:rPr>
              <a:t>0</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。由状态表可知</a:t>
            </a: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将数据输入端</a:t>
            </a:r>
            <a:r>
              <a:rPr lang="en-US" altLang="zh-CN" sz="2800" b="1" i="1" u="none" strike="noStrike" kern="1200" cap="none" spc="0" baseline="0">
                <a:solidFill>
                  <a:srgbClr val="FF3300"/>
                </a:solidFill>
                <a:latin typeface="Times New Roman" pitchFamily="0" charset="0"/>
                <a:ea typeface="宋体" pitchFamily="0" charset="0"/>
                <a:cs typeface="Times New Roman" pitchFamily="0" charset="0"/>
              </a:rPr>
              <a:t>D</a:t>
            </a:r>
            <a:r>
              <a:rPr lang="en-US" altLang="zh-CN" sz="2800" b="1" i="0" u="none" strike="noStrike" kern="1200" cap="none" spc="0" baseline="-25000">
                <a:solidFill>
                  <a:srgbClr val="FF3300"/>
                </a:solidFill>
                <a:latin typeface="Times New Roman" pitchFamily="0" charset="0"/>
                <a:ea typeface="宋体" pitchFamily="0" charset="0"/>
                <a:cs typeface="Times New Roman" pitchFamily="0" charset="0"/>
              </a:rPr>
              <a:t>3 </a:t>
            </a:r>
            <a:r>
              <a:rPr lang="zh-CN" altLang="en-US" sz="2800" b="1" i="0" u="none" strike="noStrike" kern="1200" cap="none" spc="0" baseline="0">
                <a:solidFill>
                  <a:srgbClr val="FF3300"/>
                </a:solidFill>
                <a:latin typeface="Times New Roman" pitchFamily="0" charset="0"/>
                <a:ea typeface="宋体" pitchFamily="0" charset="0"/>
                <a:cs typeface="Times New Roman" pitchFamily="0" charset="0"/>
              </a:rPr>
              <a:t>、</a:t>
            </a:r>
            <a:r>
              <a:rPr lang="en-US" altLang="zh-CN" sz="2800" b="1" i="1" u="none" strike="noStrike" kern="1200" cap="none" spc="0" baseline="0">
                <a:solidFill>
                  <a:srgbClr val="FF3300"/>
                </a:solidFill>
                <a:latin typeface="Times New Roman" pitchFamily="0" charset="0"/>
                <a:ea typeface="宋体" pitchFamily="0" charset="0"/>
                <a:cs typeface="Times New Roman" pitchFamily="0" charset="0"/>
              </a:rPr>
              <a:t>D</a:t>
            </a:r>
            <a:r>
              <a:rPr lang="en-US" altLang="zh-CN" sz="2800" b="1" i="0" u="none" strike="noStrike" kern="1200" cap="none" spc="0" baseline="-25000">
                <a:solidFill>
                  <a:srgbClr val="FF3300"/>
                </a:solidFill>
                <a:latin typeface="Times New Roman" pitchFamily="0" charset="0"/>
                <a:ea typeface="宋体" pitchFamily="0" charset="0"/>
                <a:cs typeface="Times New Roman" pitchFamily="0" charset="0"/>
              </a:rPr>
              <a:t>5 </a:t>
            </a:r>
            <a:r>
              <a:rPr lang="zh-CN" altLang="en-US" sz="2800" b="1" i="0" u="none" strike="noStrike" kern="1200" cap="none" spc="0" baseline="0">
                <a:solidFill>
                  <a:srgbClr val="FF3300"/>
                </a:solidFill>
                <a:latin typeface="Times New Roman" pitchFamily="0" charset="0"/>
                <a:ea typeface="宋体" pitchFamily="0" charset="0"/>
                <a:cs typeface="Times New Roman" pitchFamily="0" charset="0"/>
              </a:rPr>
              <a:t>、</a:t>
            </a:r>
            <a:r>
              <a:rPr lang="en-US" altLang="zh-CN" sz="2800" b="1" i="0" u="none" strike="noStrike" kern="1200" cap="none" spc="0" baseline="-25000">
                <a:solidFill>
                  <a:srgbClr val="FF3300"/>
                </a:solidFill>
                <a:latin typeface="Times New Roman" pitchFamily="0" charset="0"/>
                <a:ea typeface="宋体" pitchFamily="0" charset="0"/>
                <a:cs typeface="Times New Roman" pitchFamily="0" charset="0"/>
              </a:rPr>
              <a:t> </a:t>
            </a:r>
            <a:r>
              <a:rPr lang="en-US" altLang="zh-CN" sz="2800" b="1" i="1" u="none" strike="noStrike" kern="1200" cap="none" spc="0" baseline="0">
                <a:solidFill>
                  <a:srgbClr val="FF3300"/>
                </a:solidFill>
                <a:latin typeface="Times New Roman" pitchFamily="0" charset="0"/>
                <a:ea typeface="宋体" pitchFamily="0" charset="0"/>
                <a:cs typeface="Times New Roman" pitchFamily="0" charset="0"/>
              </a:rPr>
              <a:t>D</a:t>
            </a:r>
            <a:r>
              <a:rPr lang="en-US" altLang="zh-CN" sz="2800" b="1" i="0" u="none" strike="noStrike" kern="1200" cap="none" spc="0" baseline="-25000">
                <a:solidFill>
                  <a:srgbClr val="FF3300"/>
                </a:solidFill>
                <a:latin typeface="Times New Roman" pitchFamily="0" charset="0"/>
                <a:ea typeface="宋体" pitchFamily="0" charset="0"/>
                <a:cs typeface="Times New Roman" pitchFamily="0" charset="0"/>
              </a:rPr>
              <a:t>6 </a:t>
            </a:r>
            <a:r>
              <a:rPr lang="zh-CN" altLang="en-US" sz="2800" b="1" i="0" u="none" strike="noStrike" kern="1200" cap="none" spc="0" baseline="0">
                <a:solidFill>
                  <a:srgbClr val="FF3300"/>
                </a:solidFill>
                <a:latin typeface="Times New Roman" pitchFamily="0" charset="0"/>
                <a:ea typeface="宋体" pitchFamily="0" charset="0"/>
                <a:cs typeface="Times New Roman" pitchFamily="0" charset="0"/>
              </a:rPr>
              <a:t>、</a:t>
            </a:r>
            <a:r>
              <a:rPr lang="en-US" altLang="zh-CN" sz="2800" b="1" i="0" u="none" strike="noStrike" kern="1200" cap="none" spc="0" baseline="-25000">
                <a:solidFill>
                  <a:srgbClr val="FF3300"/>
                </a:solidFill>
                <a:latin typeface="Times New Roman" pitchFamily="0" charset="0"/>
                <a:ea typeface="宋体" pitchFamily="0" charset="0"/>
                <a:cs typeface="Times New Roman" pitchFamily="0" charset="0"/>
              </a:rPr>
              <a:t> </a:t>
            </a:r>
            <a:r>
              <a:rPr lang="en-US" altLang="zh-CN" sz="2800" b="1" i="1" u="none" strike="noStrike" kern="1200" cap="none" spc="0" baseline="0">
                <a:solidFill>
                  <a:srgbClr val="FF3300"/>
                </a:solidFill>
                <a:latin typeface="Times New Roman" pitchFamily="0" charset="0"/>
                <a:ea typeface="宋体" pitchFamily="0" charset="0"/>
                <a:cs typeface="Times New Roman" pitchFamily="0" charset="0"/>
              </a:rPr>
              <a:t>D</a:t>
            </a:r>
            <a:r>
              <a:rPr lang="en-US" altLang="zh-CN" sz="2800" b="1" i="0" u="none" strike="noStrike" kern="1200" cap="none" spc="0" baseline="-25000">
                <a:solidFill>
                  <a:srgbClr val="FF3300"/>
                </a:solidFill>
                <a:latin typeface="Times New Roman" pitchFamily="0" charset="0"/>
                <a:ea typeface="宋体" pitchFamily="0" charset="0"/>
                <a:cs typeface="Times New Roman" pitchFamily="0" charset="0"/>
              </a:rPr>
              <a:t>7</a:t>
            </a:r>
            <a:r>
              <a:rPr lang="en-US" altLang="zh-CN" sz="2800" b="1" i="0" u="none" strike="noStrike" kern="1200" cap="none" spc="0" baseline="0">
                <a:solidFill>
                  <a:schemeClr val="accent2"/>
                </a:solidFill>
                <a:latin typeface="Times New Roman" pitchFamily="0" charset="0"/>
                <a:ea typeface="宋体" pitchFamily="0" charset="0"/>
                <a:cs typeface="Times New Roman" pitchFamily="0" charset="0"/>
              </a:rPr>
              <a:t> </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接</a:t>
            </a:r>
            <a:r>
              <a:rPr lang="zh-CN" altLang="en-US" sz="2800" b="1" i="0" u="none" strike="noStrike" kern="1200" cap="none" spc="0" baseline="0">
                <a:solidFill>
                  <a:srgbClr val="FF3300"/>
                </a:solidFill>
                <a:latin typeface="Times New Roman" pitchFamily="0" charset="0"/>
                <a:ea typeface="宋体" pitchFamily="0" charset="0"/>
                <a:cs typeface="Times New Roman" pitchFamily="0" charset="0"/>
              </a:rPr>
              <a:t>“</a:t>
            </a:r>
            <a:r>
              <a:rPr lang="en-US" altLang="zh-CN" sz="2800" b="1" i="0" u="none" strike="noStrike" kern="1200" cap="none" spc="0" baseline="0">
                <a:solidFill>
                  <a:srgbClr val="FF3300"/>
                </a:solidFill>
                <a:latin typeface="Times New Roman" pitchFamily="0" charset="0"/>
                <a:ea typeface="宋体" pitchFamily="0" charset="0"/>
                <a:cs typeface="Times New Roman" pitchFamily="0" charset="0"/>
              </a:rPr>
              <a:t>1”</a:t>
            </a:r>
            <a:r>
              <a:rPr lang="zh-CN" altLang="en-US" sz="2800" b="1" i="0" u="none" strike="noStrike" kern="1200" cap="none" spc="0" baseline="0">
                <a:solidFill>
                  <a:srgbClr val="FF3300"/>
                </a:solidFill>
                <a:latin typeface="Times New Roman" pitchFamily="0" charset="0"/>
                <a:ea typeface="宋体" pitchFamily="0" charset="0"/>
                <a:cs typeface="Times New Roman" pitchFamily="0" charset="0"/>
              </a:rPr>
              <a:t>，</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其余输入端接</a:t>
            </a:r>
            <a:r>
              <a:rPr lang="zh-CN" altLang="en-US" sz="2800" b="1" i="0" u="none" strike="noStrike" kern="1200" cap="none" spc="0" baseline="0">
                <a:solidFill>
                  <a:srgbClr val="FF3300"/>
                </a:solidFill>
                <a:latin typeface="Times New Roman" pitchFamily="0" charset="0"/>
                <a:ea typeface="宋体" pitchFamily="0" charset="0"/>
                <a:cs typeface="Times New Roman" pitchFamily="0" charset="0"/>
              </a:rPr>
              <a:t>“</a:t>
            </a:r>
            <a:r>
              <a:rPr lang="en-US" altLang="zh-CN" sz="2800" b="1" i="0" u="none" strike="noStrike" kern="1200" cap="none" spc="0" baseline="0">
                <a:solidFill>
                  <a:srgbClr val="FF3300"/>
                </a:solidFill>
                <a:latin typeface="Times New Roman" pitchFamily="0" charset="0"/>
                <a:ea typeface="宋体" pitchFamily="0" charset="0"/>
                <a:cs typeface="Times New Roman" pitchFamily="0" charset="0"/>
              </a:rPr>
              <a:t>0”</a:t>
            </a:r>
            <a:r>
              <a:rPr lang="zh-CN" altLang="en-US" sz="2800" b="1" i="0" u="none" strike="noStrike" kern="1200" cap="none" spc="0" baseline="0">
                <a:solidFill>
                  <a:srgbClr val="FF3300"/>
                </a:solidFill>
                <a:latin typeface="Times New Roman" pitchFamily="0" charset="0"/>
                <a:ea typeface="宋体" pitchFamily="0" charset="0"/>
                <a:cs typeface="Times New Roman" pitchFamily="0" charset="0"/>
              </a:rPr>
              <a:t>，</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即可实现输出</a:t>
            </a:r>
            <a:r>
              <a:rPr lang="en-US" altLang="zh-CN" sz="2800" b="1" i="1" u="none" strike="noStrike" kern="1200" cap="none" spc="0" baseline="0">
                <a:solidFill>
                  <a:schemeClr val="tx1"/>
                </a:solidFill>
                <a:latin typeface="Times New Roman" pitchFamily="0" charset="0"/>
                <a:ea typeface="宋体" pitchFamily="0" charset="0"/>
                <a:cs typeface="Times New Roman" pitchFamily="0" charset="0"/>
              </a:rPr>
              <a:t>Y</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，如图所示。</a:t>
            </a:r>
            <a:endParaRPr lang="zh-CN" altLang="en-US" sz="2800" b="1" i="0" u="none" strike="noStrike" kern="1200" cap="none" spc="0" baseline="0">
              <a:solidFill>
                <a:schemeClr val="tx1"/>
              </a:solidFill>
              <a:latin typeface="Times New Roman" pitchFamily="0" charset="0"/>
              <a:ea typeface="宋体" pitchFamily="0" charset="0"/>
              <a:cs typeface="Times New Roman" pitchFamily="0" charset="0"/>
            </a:endParaRPr>
          </a:p>
        </p:txBody>
      </p:sp>
      <p:grpSp>
        <p:nvGrpSpPr>
          <p:cNvPr id="4768" name="组合"/>
          <p:cNvGrpSpPr>
            <a:grpSpLocks/>
          </p:cNvGrpSpPr>
          <p:nvPr/>
        </p:nvGrpSpPr>
        <p:grpSpPr>
          <a:xfrm>
            <a:off x="762000" y="5867400"/>
            <a:ext cx="7324723" cy="171449"/>
            <a:chOff x="762000" y="5867400"/>
            <a:chExt cx="7324723" cy="171449"/>
          </a:xfrm>
        </p:grpSpPr>
        <p:grpSp>
          <p:nvGrpSpPr>
            <p:cNvPr id="4741" name="组合"/>
            <p:cNvGrpSpPr>
              <a:grpSpLocks/>
            </p:cNvGrpSpPr>
            <p:nvPr/>
          </p:nvGrpSpPr>
          <p:grpSpPr>
            <a:xfrm>
              <a:off x="762000" y="5867400"/>
              <a:ext cx="3667124" cy="171449"/>
              <a:chOff x="762000" y="5867400"/>
              <a:chExt cx="3667124" cy="171449"/>
            </a:xfrm>
          </p:grpSpPr>
          <p:pic>
            <p:nvPicPr>
              <p:cNvPr id="4716" name="图片" descr="Green and Black Diamond"/>
              <p:cNvPicPr>
                <a:picLocks noChangeAspect="1"/>
              </p:cNvPicPr>
              <p:nvPr/>
            </p:nvPicPr>
            <p:blipFill>
              <a:blip r:embed="rId3" cstate="print"/>
              <a:stretch>
                <a:fillRect/>
              </a:stretch>
            </p:blipFill>
            <p:spPr>
              <a:xfrm rot="0">
                <a:off x="1666874" y="5876925"/>
                <a:ext cx="161925" cy="161924"/>
              </a:xfrm>
              <a:prstGeom prst="rect"/>
              <a:noFill/>
              <a:ln w="9525" cmpd="sng" cap="flat">
                <a:noFill/>
                <a:prstDash val="solid"/>
                <a:round/>
              </a:ln>
            </p:spPr>
          </p:pic>
          <p:pic>
            <p:nvPicPr>
              <p:cNvPr id="4717" name="图片" descr="Green and Black Diamond"/>
              <p:cNvPicPr>
                <a:picLocks noChangeAspect="1"/>
              </p:cNvPicPr>
              <p:nvPr/>
            </p:nvPicPr>
            <p:blipFill>
              <a:blip r:embed="rId4" cstate="print"/>
              <a:stretch>
                <a:fillRect/>
              </a:stretch>
            </p:blipFill>
            <p:spPr>
              <a:xfrm rot="0">
                <a:off x="1809750" y="5876925"/>
                <a:ext cx="161925" cy="161924"/>
              </a:xfrm>
              <a:prstGeom prst="rect"/>
              <a:noFill/>
              <a:ln w="9525" cmpd="sng" cap="flat">
                <a:noFill/>
                <a:prstDash val="solid"/>
                <a:round/>
              </a:ln>
            </p:spPr>
          </p:pic>
          <p:pic>
            <p:nvPicPr>
              <p:cNvPr id="4718" name="图片" descr="Green and Black Diamond"/>
              <p:cNvPicPr>
                <a:picLocks noChangeAspect="1"/>
              </p:cNvPicPr>
              <p:nvPr/>
            </p:nvPicPr>
            <p:blipFill>
              <a:blip r:embed="rId5" cstate="print"/>
              <a:stretch>
                <a:fillRect/>
              </a:stretch>
            </p:blipFill>
            <p:spPr>
              <a:xfrm rot="0">
                <a:off x="1971675" y="5876925"/>
                <a:ext cx="161925" cy="161924"/>
              </a:xfrm>
              <a:prstGeom prst="rect"/>
              <a:noFill/>
              <a:ln w="9525" cmpd="sng" cap="flat">
                <a:noFill/>
                <a:prstDash val="solid"/>
                <a:round/>
              </a:ln>
            </p:spPr>
          </p:pic>
          <p:pic>
            <p:nvPicPr>
              <p:cNvPr id="4719" name="图片" descr="Green and Black Diamond"/>
              <p:cNvPicPr>
                <a:picLocks noChangeAspect="1"/>
              </p:cNvPicPr>
              <p:nvPr/>
            </p:nvPicPr>
            <p:blipFill>
              <a:blip r:embed="rId6" cstate="print"/>
              <a:stretch>
                <a:fillRect/>
              </a:stretch>
            </p:blipFill>
            <p:spPr>
              <a:xfrm rot="0">
                <a:off x="2266950" y="5876925"/>
                <a:ext cx="161925" cy="161924"/>
              </a:xfrm>
              <a:prstGeom prst="rect"/>
              <a:noFill/>
              <a:ln w="9525" cmpd="sng" cap="flat">
                <a:noFill/>
                <a:prstDash val="solid"/>
                <a:round/>
              </a:ln>
            </p:spPr>
          </p:pic>
          <p:pic>
            <p:nvPicPr>
              <p:cNvPr id="4720" name="图片" descr="Green and Black Diamond"/>
              <p:cNvPicPr>
                <a:picLocks noChangeAspect="1"/>
              </p:cNvPicPr>
              <p:nvPr/>
            </p:nvPicPr>
            <p:blipFill>
              <a:blip r:embed="rId7" cstate="print"/>
              <a:stretch>
                <a:fillRect/>
              </a:stretch>
            </p:blipFill>
            <p:spPr>
              <a:xfrm rot="0">
                <a:off x="2428875" y="5876925"/>
                <a:ext cx="161924" cy="161924"/>
              </a:xfrm>
              <a:prstGeom prst="rect"/>
              <a:noFill/>
              <a:ln w="9525" cmpd="sng" cap="flat">
                <a:noFill/>
                <a:prstDash val="solid"/>
                <a:round/>
              </a:ln>
            </p:spPr>
          </p:pic>
          <p:pic>
            <p:nvPicPr>
              <p:cNvPr id="4721" name="图片" descr="Green and Black Diamond"/>
              <p:cNvPicPr>
                <a:picLocks noChangeAspect="1"/>
              </p:cNvPicPr>
              <p:nvPr/>
            </p:nvPicPr>
            <p:blipFill>
              <a:blip r:embed="rId8" cstate="print"/>
              <a:stretch>
                <a:fillRect/>
              </a:stretch>
            </p:blipFill>
            <p:spPr>
              <a:xfrm rot="0">
                <a:off x="2581275" y="5876925"/>
                <a:ext cx="161923" cy="161924"/>
              </a:xfrm>
              <a:prstGeom prst="rect"/>
              <a:noFill/>
              <a:ln w="9525" cmpd="sng" cap="flat">
                <a:noFill/>
                <a:prstDash val="solid"/>
                <a:round/>
              </a:ln>
            </p:spPr>
          </p:pic>
          <p:pic>
            <p:nvPicPr>
              <p:cNvPr id="4722" name="图片" descr="Green and Black Diamond"/>
              <p:cNvPicPr>
                <a:picLocks noChangeAspect="1"/>
              </p:cNvPicPr>
              <p:nvPr/>
            </p:nvPicPr>
            <p:blipFill>
              <a:blip r:embed="rId9" cstate="print"/>
              <a:stretch>
                <a:fillRect/>
              </a:stretch>
            </p:blipFill>
            <p:spPr>
              <a:xfrm rot="0">
                <a:off x="2724150" y="5876925"/>
                <a:ext cx="161924" cy="161924"/>
              </a:xfrm>
              <a:prstGeom prst="rect"/>
              <a:noFill/>
              <a:ln w="9525" cmpd="sng" cap="flat">
                <a:noFill/>
                <a:prstDash val="solid"/>
                <a:round/>
              </a:ln>
            </p:spPr>
          </p:pic>
          <p:pic>
            <p:nvPicPr>
              <p:cNvPr id="4723" name="图片" descr="Green and Black Diamond"/>
              <p:cNvPicPr>
                <a:picLocks noChangeAspect="1"/>
              </p:cNvPicPr>
              <p:nvPr/>
            </p:nvPicPr>
            <p:blipFill>
              <a:blip r:embed="rId10" cstate="print"/>
              <a:stretch>
                <a:fillRect/>
              </a:stretch>
            </p:blipFill>
            <p:spPr>
              <a:xfrm rot="0">
                <a:off x="2886075" y="5876925"/>
                <a:ext cx="161923" cy="161924"/>
              </a:xfrm>
              <a:prstGeom prst="rect"/>
              <a:noFill/>
              <a:ln w="9525" cmpd="sng" cap="flat">
                <a:noFill/>
                <a:prstDash val="solid"/>
                <a:round/>
              </a:ln>
            </p:spPr>
          </p:pic>
          <p:pic>
            <p:nvPicPr>
              <p:cNvPr id="4724" name="图片" descr="Green and Black Diamond"/>
              <p:cNvPicPr>
                <a:picLocks noChangeAspect="1"/>
              </p:cNvPicPr>
              <p:nvPr/>
            </p:nvPicPr>
            <p:blipFill>
              <a:blip r:embed="rId11" cstate="print"/>
              <a:stretch>
                <a:fillRect/>
              </a:stretch>
            </p:blipFill>
            <p:spPr>
              <a:xfrm rot="0">
                <a:off x="3181350" y="5876925"/>
                <a:ext cx="161923" cy="161924"/>
              </a:xfrm>
              <a:prstGeom prst="rect"/>
              <a:noFill/>
              <a:ln w="9525" cmpd="sng" cap="flat">
                <a:noFill/>
                <a:prstDash val="solid"/>
                <a:round/>
              </a:ln>
            </p:spPr>
          </p:pic>
          <p:pic>
            <p:nvPicPr>
              <p:cNvPr id="4725" name="图片" descr="Green and Black Diamond"/>
              <p:cNvPicPr>
                <a:picLocks noChangeAspect="1"/>
              </p:cNvPicPr>
              <p:nvPr/>
            </p:nvPicPr>
            <p:blipFill>
              <a:blip r:embed="rId12" cstate="print"/>
              <a:stretch>
                <a:fillRect/>
              </a:stretch>
            </p:blipFill>
            <p:spPr>
              <a:xfrm rot="0">
                <a:off x="3343274" y="5876925"/>
                <a:ext cx="161924" cy="161924"/>
              </a:xfrm>
              <a:prstGeom prst="rect"/>
              <a:noFill/>
              <a:ln w="9525" cmpd="sng" cap="flat">
                <a:noFill/>
                <a:prstDash val="solid"/>
                <a:round/>
              </a:ln>
            </p:spPr>
          </p:pic>
          <p:pic>
            <p:nvPicPr>
              <p:cNvPr id="4726" name="图片" descr="Green and Black Diamond"/>
              <p:cNvPicPr>
                <a:picLocks noChangeAspect="1"/>
              </p:cNvPicPr>
              <p:nvPr/>
            </p:nvPicPr>
            <p:blipFill>
              <a:blip r:embed="rId13" cstate="print"/>
              <a:stretch>
                <a:fillRect/>
              </a:stretch>
            </p:blipFill>
            <p:spPr>
              <a:xfrm rot="0">
                <a:off x="3495675" y="5876925"/>
                <a:ext cx="161924" cy="161924"/>
              </a:xfrm>
              <a:prstGeom prst="rect"/>
              <a:noFill/>
              <a:ln w="9525" cmpd="sng" cap="flat">
                <a:noFill/>
                <a:prstDash val="solid"/>
                <a:round/>
              </a:ln>
            </p:spPr>
          </p:pic>
          <p:pic>
            <p:nvPicPr>
              <p:cNvPr id="4727" name="图片" descr="Green and Black Diamond"/>
              <p:cNvPicPr>
                <a:picLocks noChangeAspect="1"/>
              </p:cNvPicPr>
              <p:nvPr/>
            </p:nvPicPr>
            <p:blipFill>
              <a:blip r:embed="rId14" cstate="print"/>
              <a:stretch>
                <a:fillRect/>
              </a:stretch>
            </p:blipFill>
            <p:spPr>
              <a:xfrm rot="0">
                <a:off x="3638550" y="5876925"/>
                <a:ext cx="161924" cy="161924"/>
              </a:xfrm>
              <a:prstGeom prst="rect"/>
              <a:noFill/>
              <a:ln w="9525" cmpd="sng" cap="flat">
                <a:noFill/>
                <a:prstDash val="solid"/>
                <a:round/>
              </a:ln>
            </p:spPr>
          </p:pic>
          <p:pic>
            <p:nvPicPr>
              <p:cNvPr id="4728" name="图片" descr="Green and Black Diamond"/>
              <p:cNvPicPr>
                <a:picLocks noChangeAspect="1"/>
              </p:cNvPicPr>
              <p:nvPr/>
            </p:nvPicPr>
            <p:blipFill>
              <a:blip r:embed="rId15" cstate="print"/>
              <a:stretch>
                <a:fillRect/>
              </a:stretch>
            </p:blipFill>
            <p:spPr>
              <a:xfrm rot="0">
                <a:off x="2124075" y="5876925"/>
                <a:ext cx="161923" cy="161924"/>
              </a:xfrm>
              <a:prstGeom prst="rect"/>
              <a:noFill/>
              <a:ln w="9525" cmpd="sng" cap="flat">
                <a:noFill/>
                <a:prstDash val="solid"/>
                <a:round/>
              </a:ln>
            </p:spPr>
          </p:pic>
          <p:pic>
            <p:nvPicPr>
              <p:cNvPr id="4729" name="图片" descr="Green and Black Diamond"/>
              <p:cNvPicPr>
                <a:picLocks noChangeAspect="1"/>
              </p:cNvPicPr>
              <p:nvPr/>
            </p:nvPicPr>
            <p:blipFill>
              <a:blip r:embed="rId16" cstate="print"/>
              <a:stretch>
                <a:fillRect/>
              </a:stretch>
            </p:blipFill>
            <p:spPr>
              <a:xfrm rot="0">
                <a:off x="3038473" y="5876925"/>
                <a:ext cx="161923" cy="161924"/>
              </a:xfrm>
              <a:prstGeom prst="rect"/>
              <a:noFill/>
              <a:ln w="9525" cmpd="sng" cap="flat">
                <a:noFill/>
                <a:prstDash val="solid"/>
                <a:round/>
              </a:ln>
            </p:spPr>
          </p:pic>
          <p:pic>
            <p:nvPicPr>
              <p:cNvPr id="4730" name="图片" descr="Green and Black Diamond"/>
              <p:cNvPicPr>
                <a:picLocks noChangeAspect="1"/>
              </p:cNvPicPr>
              <p:nvPr/>
            </p:nvPicPr>
            <p:blipFill>
              <a:blip r:embed="rId17" cstate="print"/>
              <a:stretch>
                <a:fillRect/>
              </a:stretch>
            </p:blipFill>
            <p:spPr>
              <a:xfrm rot="0">
                <a:off x="3800474" y="5876925"/>
                <a:ext cx="161924" cy="161924"/>
              </a:xfrm>
              <a:prstGeom prst="rect"/>
              <a:noFill/>
              <a:ln w="9525" cmpd="sng" cap="flat">
                <a:noFill/>
                <a:prstDash val="solid"/>
                <a:round/>
              </a:ln>
            </p:spPr>
          </p:pic>
          <p:pic>
            <p:nvPicPr>
              <p:cNvPr id="4731" name="图片" descr="Green and Black Diamond"/>
              <p:cNvPicPr>
                <a:picLocks noChangeAspect="1"/>
              </p:cNvPicPr>
              <p:nvPr/>
            </p:nvPicPr>
            <p:blipFill>
              <a:blip r:embed="rId18" cstate="print"/>
              <a:stretch>
                <a:fillRect/>
              </a:stretch>
            </p:blipFill>
            <p:spPr>
              <a:xfrm rot="0">
                <a:off x="3952874" y="5876925"/>
                <a:ext cx="161924" cy="161924"/>
              </a:xfrm>
              <a:prstGeom prst="rect"/>
              <a:noFill/>
              <a:ln w="9525" cmpd="sng" cap="flat">
                <a:noFill/>
                <a:prstDash val="solid"/>
                <a:round/>
              </a:ln>
            </p:spPr>
          </p:pic>
          <p:grpSp>
            <p:nvGrpSpPr>
              <p:cNvPr id="4738" name="组合"/>
              <p:cNvGrpSpPr>
                <a:grpSpLocks/>
              </p:cNvGrpSpPr>
              <p:nvPr/>
            </p:nvGrpSpPr>
            <p:grpSpPr>
              <a:xfrm>
                <a:off x="762000" y="5867400"/>
                <a:ext cx="923923" cy="161924"/>
                <a:chOff x="762000" y="5867400"/>
                <a:chExt cx="923923" cy="161924"/>
              </a:xfrm>
            </p:grpSpPr>
            <p:pic>
              <p:nvPicPr>
                <p:cNvPr id="4732" name="图片" descr="Green and Black Diamond"/>
                <p:cNvPicPr>
                  <a:picLocks noChangeAspect="1"/>
                </p:cNvPicPr>
                <p:nvPr/>
              </p:nvPicPr>
              <p:blipFill>
                <a:blip r:embed="rId19" cstate="print"/>
                <a:stretch>
                  <a:fillRect/>
                </a:stretch>
              </p:blipFill>
              <p:spPr>
                <a:xfrm rot="0">
                  <a:off x="904875" y="5867400"/>
                  <a:ext cx="161923" cy="161924"/>
                </a:xfrm>
                <a:prstGeom prst="rect"/>
                <a:noFill/>
                <a:ln w="9525" cmpd="sng" cap="flat">
                  <a:noFill/>
                  <a:prstDash val="solid"/>
                  <a:round/>
                </a:ln>
              </p:spPr>
            </p:pic>
            <p:pic>
              <p:nvPicPr>
                <p:cNvPr id="4733" name="图片" descr="Green and Black Diamond"/>
                <p:cNvPicPr>
                  <a:picLocks noChangeAspect="1"/>
                </p:cNvPicPr>
                <p:nvPr/>
              </p:nvPicPr>
              <p:blipFill>
                <a:blip r:embed="rId20" cstate="print"/>
                <a:stretch>
                  <a:fillRect/>
                </a:stretch>
              </p:blipFill>
              <p:spPr>
                <a:xfrm rot="0">
                  <a:off x="1066800" y="5867400"/>
                  <a:ext cx="161924" cy="161924"/>
                </a:xfrm>
                <a:prstGeom prst="rect"/>
                <a:noFill/>
                <a:ln w="9525" cmpd="sng" cap="flat">
                  <a:noFill/>
                  <a:prstDash val="solid"/>
                  <a:round/>
                </a:ln>
              </p:spPr>
            </p:pic>
            <p:pic>
              <p:nvPicPr>
                <p:cNvPr id="4734" name="图片" descr="Green and Black Diamond"/>
                <p:cNvPicPr>
                  <a:picLocks noChangeAspect="1"/>
                </p:cNvPicPr>
                <p:nvPr/>
              </p:nvPicPr>
              <p:blipFill>
                <a:blip r:embed="rId21" cstate="print"/>
                <a:stretch>
                  <a:fillRect/>
                </a:stretch>
              </p:blipFill>
              <p:spPr>
                <a:xfrm rot="0">
                  <a:off x="1219200" y="5867400"/>
                  <a:ext cx="161923" cy="161924"/>
                </a:xfrm>
                <a:prstGeom prst="rect"/>
                <a:noFill/>
                <a:ln w="9525" cmpd="sng" cap="flat">
                  <a:noFill/>
                  <a:prstDash val="solid"/>
                  <a:round/>
                </a:ln>
              </p:spPr>
            </p:pic>
            <p:pic>
              <p:nvPicPr>
                <p:cNvPr id="4735" name="图片" descr="Green and Black Diamond"/>
                <p:cNvPicPr>
                  <a:picLocks noChangeAspect="1"/>
                </p:cNvPicPr>
                <p:nvPr/>
              </p:nvPicPr>
              <p:blipFill>
                <a:blip r:embed="rId22" cstate="print"/>
                <a:stretch>
                  <a:fillRect/>
                </a:stretch>
              </p:blipFill>
              <p:spPr>
                <a:xfrm rot="0">
                  <a:off x="1362074" y="5867400"/>
                  <a:ext cx="161923" cy="161924"/>
                </a:xfrm>
                <a:prstGeom prst="rect"/>
                <a:noFill/>
                <a:ln w="9525" cmpd="sng" cap="flat">
                  <a:noFill/>
                  <a:prstDash val="solid"/>
                  <a:round/>
                </a:ln>
              </p:spPr>
            </p:pic>
            <p:pic>
              <p:nvPicPr>
                <p:cNvPr id="4736" name="图片" descr="Green and Black Diamond"/>
                <p:cNvPicPr>
                  <a:picLocks noChangeAspect="1"/>
                </p:cNvPicPr>
                <p:nvPr/>
              </p:nvPicPr>
              <p:blipFill>
                <a:blip r:embed="rId23" cstate="print"/>
                <a:stretch>
                  <a:fillRect/>
                </a:stretch>
              </p:blipFill>
              <p:spPr>
                <a:xfrm rot="0">
                  <a:off x="1523999" y="5867400"/>
                  <a:ext cx="161923" cy="161924"/>
                </a:xfrm>
                <a:prstGeom prst="rect"/>
                <a:noFill/>
                <a:ln w="9525" cmpd="sng" cap="flat">
                  <a:noFill/>
                  <a:prstDash val="solid"/>
                  <a:round/>
                </a:ln>
              </p:spPr>
            </p:pic>
            <p:pic>
              <p:nvPicPr>
                <p:cNvPr id="4737" name="图片" descr="Green and Black Diamond"/>
                <p:cNvPicPr>
                  <a:picLocks noChangeAspect="1"/>
                </p:cNvPicPr>
                <p:nvPr/>
              </p:nvPicPr>
              <p:blipFill>
                <a:blip r:embed="rId24" cstate="print"/>
                <a:stretch>
                  <a:fillRect/>
                </a:stretch>
              </p:blipFill>
              <p:spPr>
                <a:xfrm rot="0">
                  <a:off x="762000" y="5867400"/>
                  <a:ext cx="161923" cy="161924"/>
                </a:xfrm>
                <a:prstGeom prst="rect"/>
                <a:noFill/>
                <a:ln w="9525" cmpd="sng" cap="flat">
                  <a:noFill/>
                  <a:prstDash val="solid"/>
                  <a:round/>
                </a:ln>
              </p:spPr>
            </p:pic>
          </p:grpSp>
          <p:pic>
            <p:nvPicPr>
              <p:cNvPr id="4739" name="图片" descr="Green and Black Diamond"/>
              <p:cNvPicPr>
                <a:picLocks noChangeAspect="1"/>
              </p:cNvPicPr>
              <p:nvPr/>
            </p:nvPicPr>
            <p:blipFill>
              <a:blip r:embed="rId25" cstate="print"/>
              <a:stretch>
                <a:fillRect/>
              </a:stretch>
            </p:blipFill>
            <p:spPr>
              <a:xfrm rot="0">
                <a:off x="4114800" y="5867400"/>
                <a:ext cx="161924" cy="161924"/>
              </a:xfrm>
              <a:prstGeom prst="rect"/>
              <a:noFill/>
              <a:ln w="9525" cmpd="sng" cap="flat">
                <a:noFill/>
                <a:prstDash val="solid"/>
                <a:round/>
              </a:ln>
            </p:spPr>
          </p:pic>
          <p:pic>
            <p:nvPicPr>
              <p:cNvPr id="4740" name="图片" descr="Green and Black Diamond"/>
              <p:cNvPicPr>
                <a:picLocks noChangeAspect="1"/>
              </p:cNvPicPr>
              <p:nvPr/>
            </p:nvPicPr>
            <p:blipFill>
              <a:blip r:embed="rId26" cstate="print"/>
              <a:stretch>
                <a:fillRect/>
              </a:stretch>
            </p:blipFill>
            <p:spPr>
              <a:xfrm rot="0">
                <a:off x="4267200" y="5867400"/>
                <a:ext cx="161924" cy="161924"/>
              </a:xfrm>
              <a:prstGeom prst="rect"/>
              <a:noFill/>
              <a:ln w="9525" cmpd="sng" cap="flat">
                <a:noFill/>
                <a:prstDash val="solid"/>
                <a:round/>
              </a:ln>
            </p:spPr>
          </p:pic>
        </p:grpSp>
        <p:grpSp>
          <p:nvGrpSpPr>
            <p:cNvPr id="4767" name="组合"/>
            <p:cNvGrpSpPr>
              <a:grpSpLocks/>
            </p:cNvGrpSpPr>
            <p:nvPr/>
          </p:nvGrpSpPr>
          <p:grpSpPr>
            <a:xfrm>
              <a:off x="4419600" y="5867400"/>
              <a:ext cx="3667123" cy="171449"/>
              <a:chOff x="4419600" y="5867400"/>
              <a:chExt cx="3667123" cy="171449"/>
            </a:xfrm>
          </p:grpSpPr>
          <p:pic>
            <p:nvPicPr>
              <p:cNvPr id="4742" name="图片" descr="Green and Black Diamond"/>
              <p:cNvPicPr>
                <a:picLocks noChangeAspect="1"/>
              </p:cNvPicPr>
              <p:nvPr/>
            </p:nvPicPr>
            <p:blipFill>
              <a:blip r:embed="rId27" cstate="print"/>
              <a:stretch>
                <a:fillRect/>
              </a:stretch>
            </p:blipFill>
            <p:spPr>
              <a:xfrm rot="0">
                <a:off x="5324474" y="5876925"/>
                <a:ext cx="161924" cy="161924"/>
              </a:xfrm>
              <a:prstGeom prst="rect"/>
              <a:noFill/>
              <a:ln w="9525" cmpd="sng" cap="flat">
                <a:noFill/>
                <a:prstDash val="solid"/>
                <a:round/>
              </a:ln>
            </p:spPr>
          </p:pic>
          <p:pic>
            <p:nvPicPr>
              <p:cNvPr id="4743" name="图片" descr="Green and Black Diamond"/>
              <p:cNvPicPr>
                <a:picLocks noChangeAspect="1"/>
              </p:cNvPicPr>
              <p:nvPr/>
            </p:nvPicPr>
            <p:blipFill>
              <a:blip r:embed="rId28" cstate="print"/>
              <a:stretch>
                <a:fillRect/>
              </a:stretch>
            </p:blipFill>
            <p:spPr>
              <a:xfrm rot="0">
                <a:off x="5467350" y="5876925"/>
                <a:ext cx="161924" cy="161924"/>
              </a:xfrm>
              <a:prstGeom prst="rect"/>
              <a:noFill/>
              <a:ln w="9525" cmpd="sng" cap="flat">
                <a:noFill/>
                <a:prstDash val="solid"/>
                <a:round/>
              </a:ln>
            </p:spPr>
          </p:pic>
          <p:pic>
            <p:nvPicPr>
              <p:cNvPr id="4744" name="图片" descr="Green and Black Diamond"/>
              <p:cNvPicPr>
                <a:picLocks noChangeAspect="1"/>
              </p:cNvPicPr>
              <p:nvPr/>
            </p:nvPicPr>
            <p:blipFill>
              <a:blip r:embed="rId29" cstate="print"/>
              <a:stretch>
                <a:fillRect/>
              </a:stretch>
            </p:blipFill>
            <p:spPr>
              <a:xfrm rot="0">
                <a:off x="5629274" y="5876925"/>
                <a:ext cx="161924" cy="161924"/>
              </a:xfrm>
              <a:prstGeom prst="rect"/>
              <a:noFill/>
              <a:ln w="9525" cmpd="sng" cap="flat">
                <a:noFill/>
                <a:prstDash val="solid"/>
                <a:round/>
              </a:ln>
            </p:spPr>
          </p:pic>
          <p:pic>
            <p:nvPicPr>
              <p:cNvPr id="4745" name="图片" descr="Green and Black Diamond"/>
              <p:cNvPicPr>
                <a:picLocks noChangeAspect="1"/>
              </p:cNvPicPr>
              <p:nvPr/>
            </p:nvPicPr>
            <p:blipFill>
              <a:blip r:embed="rId30" cstate="print"/>
              <a:stretch>
                <a:fillRect/>
              </a:stretch>
            </p:blipFill>
            <p:spPr>
              <a:xfrm rot="0">
                <a:off x="5924549" y="5876925"/>
                <a:ext cx="161924" cy="161924"/>
              </a:xfrm>
              <a:prstGeom prst="rect"/>
              <a:noFill/>
              <a:ln w="9525" cmpd="sng" cap="flat">
                <a:noFill/>
                <a:prstDash val="solid"/>
                <a:round/>
              </a:ln>
            </p:spPr>
          </p:pic>
          <p:pic>
            <p:nvPicPr>
              <p:cNvPr id="4746" name="图片" descr="Green and Black Diamond"/>
              <p:cNvPicPr>
                <a:picLocks noChangeAspect="1"/>
              </p:cNvPicPr>
              <p:nvPr/>
            </p:nvPicPr>
            <p:blipFill>
              <a:blip r:embed="rId31" cstate="print"/>
              <a:stretch>
                <a:fillRect/>
              </a:stretch>
            </p:blipFill>
            <p:spPr>
              <a:xfrm rot="0">
                <a:off x="6086474" y="5876925"/>
                <a:ext cx="161924" cy="161924"/>
              </a:xfrm>
              <a:prstGeom prst="rect"/>
              <a:noFill/>
              <a:ln w="9525" cmpd="sng" cap="flat">
                <a:noFill/>
                <a:prstDash val="solid"/>
                <a:round/>
              </a:ln>
            </p:spPr>
          </p:pic>
          <p:pic>
            <p:nvPicPr>
              <p:cNvPr id="4747" name="图片" descr="Green and Black Diamond"/>
              <p:cNvPicPr>
                <a:picLocks noChangeAspect="1"/>
              </p:cNvPicPr>
              <p:nvPr/>
            </p:nvPicPr>
            <p:blipFill>
              <a:blip r:embed="rId32" cstate="print"/>
              <a:stretch>
                <a:fillRect/>
              </a:stretch>
            </p:blipFill>
            <p:spPr>
              <a:xfrm rot="0">
                <a:off x="6238874" y="5876925"/>
                <a:ext cx="161924" cy="161924"/>
              </a:xfrm>
              <a:prstGeom prst="rect"/>
              <a:noFill/>
              <a:ln w="9525" cmpd="sng" cap="flat">
                <a:noFill/>
                <a:prstDash val="solid"/>
                <a:round/>
              </a:ln>
            </p:spPr>
          </p:pic>
          <p:pic>
            <p:nvPicPr>
              <p:cNvPr id="4748" name="图片" descr="Green and Black Diamond"/>
              <p:cNvPicPr>
                <a:picLocks noChangeAspect="1"/>
              </p:cNvPicPr>
              <p:nvPr/>
            </p:nvPicPr>
            <p:blipFill>
              <a:blip r:embed="rId33" cstate="print"/>
              <a:stretch>
                <a:fillRect/>
              </a:stretch>
            </p:blipFill>
            <p:spPr>
              <a:xfrm rot="0">
                <a:off x="6381749" y="5876925"/>
                <a:ext cx="161924" cy="161924"/>
              </a:xfrm>
              <a:prstGeom prst="rect"/>
              <a:noFill/>
              <a:ln w="9525" cmpd="sng" cap="flat">
                <a:noFill/>
                <a:prstDash val="solid"/>
                <a:round/>
              </a:ln>
            </p:spPr>
          </p:pic>
          <p:pic>
            <p:nvPicPr>
              <p:cNvPr id="4749" name="图片" descr="Green and Black Diamond"/>
              <p:cNvPicPr>
                <a:picLocks noChangeAspect="1"/>
              </p:cNvPicPr>
              <p:nvPr/>
            </p:nvPicPr>
            <p:blipFill>
              <a:blip r:embed="rId34" cstate="print"/>
              <a:stretch>
                <a:fillRect/>
              </a:stretch>
            </p:blipFill>
            <p:spPr>
              <a:xfrm rot="0">
                <a:off x="6543675" y="5876925"/>
                <a:ext cx="161924" cy="161924"/>
              </a:xfrm>
              <a:prstGeom prst="rect"/>
              <a:noFill/>
              <a:ln w="9525" cmpd="sng" cap="flat">
                <a:noFill/>
                <a:prstDash val="solid"/>
                <a:round/>
              </a:ln>
            </p:spPr>
          </p:pic>
          <p:pic>
            <p:nvPicPr>
              <p:cNvPr id="4750" name="图片" descr="Green and Black Diamond"/>
              <p:cNvPicPr>
                <a:picLocks noChangeAspect="1"/>
              </p:cNvPicPr>
              <p:nvPr/>
            </p:nvPicPr>
            <p:blipFill>
              <a:blip r:embed="rId35" cstate="print"/>
              <a:stretch>
                <a:fillRect/>
              </a:stretch>
            </p:blipFill>
            <p:spPr>
              <a:xfrm rot="0">
                <a:off x="6838949" y="5876925"/>
                <a:ext cx="161924" cy="161924"/>
              </a:xfrm>
              <a:prstGeom prst="rect"/>
              <a:noFill/>
              <a:ln w="9525" cmpd="sng" cap="flat">
                <a:noFill/>
                <a:prstDash val="solid"/>
                <a:round/>
              </a:ln>
            </p:spPr>
          </p:pic>
          <p:pic>
            <p:nvPicPr>
              <p:cNvPr id="4751" name="图片" descr="Green and Black Diamond"/>
              <p:cNvPicPr>
                <a:picLocks noChangeAspect="1"/>
              </p:cNvPicPr>
              <p:nvPr/>
            </p:nvPicPr>
            <p:blipFill>
              <a:blip r:embed="rId36" cstate="print"/>
              <a:stretch>
                <a:fillRect/>
              </a:stretch>
            </p:blipFill>
            <p:spPr>
              <a:xfrm rot="0">
                <a:off x="7000874" y="5876925"/>
                <a:ext cx="161924" cy="161924"/>
              </a:xfrm>
              <a:prstGeom prst="rect"/>
              <a:noFill/>
              <a:ln w="9525" cmpd="sng" cap="flat">
                <a:noFill/>
                <a:prstDash val="solid"/>
                <a:round/>
              </a:ln>
            </p:spPr>
          </p:pic>
          <p:pic>
            <p:nvPicPr>
              <p:cNvPr id="4752" name="图片" descr="Green and Black Diamond"/>
              <p:cNvPicPr>
                <a:picLocks noChangeAspect="1"/>
              </p:cNvPicPr>
              <p:nvPr/>
            </p:nvPicPr>
            <p:blipFill>
              <a:blip r:embed="rId37" cstate="print"/>
              <a:stretch>
                <a:fillRect/>
              </a:stretch>
            </p:blipFill>
            <p:spPr>
              <a:xfrm rot="0">
                <a:off x="7153274" y="5876925"/>
                <a:ext cx="161924" cy="161924"/>
              </a:xfrm>
              <a:prstGeom prst="rect"/>
              <a:noFill/>
              <a:ln w="9525" cmpd="sng" cap="flat">
                <a:noFill/>
                <a:prstDash val="solid"/>
                <a:round/>
              </a:ln>
            </p:spPr>
          </p:pic>
          <p:pic>
            <p:nvPicPr>
              <p:cNvPr id="4753" name="图片" descr="Green and Black Diamond"/>
              <p:cNvPicPr>
                <a:picLocks noChangeAspect="1"/>
              </p:cNvPicPr>
              <p:nvPr/>
            </p:nvPicPr>
            <p:blipFill>
              <a:blip r:embed="rId38" cstate="print"/>
              <a:stretch>
                <a:fillRect/>
              </a:stretch>
            </p:blipFill>
            <p:spPr>
              <a:xfrm rot="0">
                <a:off x="7296150" y="5876925"/>
                <a:ext cx="161924" cy="161924"/>
              </a:xfrm>
              <a:prstGeom prst="rect"/>
              <a:noFill/>
              <a:ln w="9525" cmpd="sng" cap="flat">
                <a:noFill/>
                <a:prstDash val="solid"/>
                <a:round/>
              </a:ln>
            </p:spPr>
          </p:pic>
          <p:pic>
            <p:nvPicPr>
              <p:cNvPr id="4754" name="图片" descr="Green and Black Diamond"/>
              <p:cNvPicPr>
                <a:picLocks noChangeAspect="1"/>
              </p:cNvPicPr>
              <p:nvPr/>
            </p:nvPicPr>
            <p:blipFill>
              <a:blip r:embed="rId39" cstate="print"/>
              <a:stretch>
                <a:fillRect/>
              </a:stretch>
            </p:blipFill>
            <p:spPr>
              <a:xfrm rot="0">
                <a:off x="5781674" y="5876925"/>
                <a:ext cx="161924" cy="161924"/>
              </a:xfrm>
              <a:prstGeom prst="rect"/>
              <a:noFill/>
              <a:ln w="9525" cmpd="sng" cap="flat">
                <a:noFill/>
                <a:prstDash val="solid"/>
                <a:round/>
              </a:ln>
            </p:spPr>
          </p:pic>
          <p:pic>
            <p:nvPicPr>
              <p:cNvPr id="4755" name="图片" descr="Green and Black Diamond"/>
              <p:cNvPicPr>
                <a:picLocks noChangeAspect="1"/>
              </p:cNvPicPr>
              <p:nvPr/>
            </p:nvPicPr>
            <p:blipFill>
              <a:blip r:embed="rId40" cstate="print"/>
              <a:stretch>
                <a:fillRect/>
              </a:stretch>
            </p:blipFill>
            <p:spPr>
              <a:xfrm rot="0">
                <a:off x="6696074" y="5876925"/>
                <a:ext cx="161924" cy="161924"/>
              </a:xfrm>
              <a:prstGeom prst="rect"/>
              <a:noFill/>
              <a:ln w="9525" cmpd="sng" cap="flat">
                <a:noFill/>
                <a:prstDash val="solid"/>
                <a:round/>
              </a:ln>
            </p:spPr>
          </p:pic>
          <p:pic>
            <p:nvPicPr>
              <p:cNvPr id="4756" name="图片" descr="Green and Black Diamond"/>
              <p:cNvPicPr>
                <a:picLocks noChangeAspect="1"/>
              </p:cNvPicPr>
              <p:nvPr/>
            </p:nvPicPr>
            <p:blipFill>
              <a:blip r:embed="rId41" cstate="print"/>
              <a:stretch>
                <a:fillRect/>
              </a:stretch>
            </p:blipFill>
            <p:spPr>
              <a:xfrm rot="0">
                <a:off x="7458074" y="5876925"/>
                <a:ext cx="161924" cy="161924"/>
              </a:xfrm>
              <a:prstGeom prst="rect"/>
              <a:noFill/>
              <a:ln w="9525" cmpd="sng" cap="flat">
                <a:noFill/>
                <a:prstDash val="solid"/>
                <a:round/>
              </a:ln>
            </p:spPr>
          </p:pic>
          <p:pic>
            <p:nvPicPr>
              <p:cNvPr id="4757" name="图片" descr="Green and Black Diamond"/>
              <p:cNvPicPr>
                <a:picLocks noChangeAspect="1"/>
              </p:cNvPicPr>
              <p:nvPr/>
            </p:nvPicPr>
            <p:blipFill>
              <a:blip r:embed="rId42" cstate="print"/>
              <a:stretch>
                <a:fillRect/>
              </a:stretch>
            </p:blipFill>
            <p:spPr>
              <a:xfrm rot="0">
                <a:off x="7610474" y="5876925"/>
                <a:ext cx="161924" cy="161924"/>
              </a:xfrm>
              <a:prstGeom prst="rect"/>
              <a:noFill/>
              <a:ln w="9525" cmpd="sng" cap="flat">
                <a:noFill/>
                <a:prstDash val="solid"/>
                <a:round/>
              </a:ln>
            </p:spPr>
          </p:pic>
          <p:grpSp>
            <p:nvGrpSpPr>
              <p:cNvPr id="4764" name="组合"/>
              <p:cNvGrpSpPr>
                <a:grpSpLocks/>
              </p:cNvGrpSpPr>
              <p:nvPr/>
            </p:nvGrpSpPr>
            <p:grpSpPr>
              <a:xfrm>
                <a:off x="4419600" y="5867400"/>
                <a:ext cx="923922" cy="161924"/>
                <a:chOff x="4419600" y="5867400"/>
                <a:chExt cx="923922" cy="161924"/>
              </a:xfrm>
            </p:grpSpPr>
            <p:pic>
              <p:nvPicPr>
                <p:cNvPr id="4758" name="图片" descr="Green and Black Diamond"/>
                <p:cNvPicPr>
                  <a:picLocks noChangeAspect="1"/>
                </p:cNvPicPr>
                <p:nvPr/>
              </p:nvPicPr>
              <p:blipFill>
                <a:blip r:embed="rId43" cstate="print"/>
                <a:stretch>
                  <a:fillRect/>
                </a:stretch>
              </p:blipFill>
              <p:spPr>
                <a:xfrm rot="0">
                  <a:off x="4562475" y="5867400"/>
                  <a:ext cx="161923" cy="161924"/>
                </a:xfrm>
                <a:prstGeom prst="rect"/>
                <a:noFill/>
                <a:ln w="9525" cmpd="sng" cap="flat">
                  <a:noFill/>
                  <a:prstDash val="solid"/>
                  <a:round/>
                </a:ln>
              </p:spPr>
            </p:pic>
            <p:pic>
              <p:nvPicPr>
                <p:cNvPr id="4759" name="图片" descr="Green and Black Diamond"/>
                <p:cNvPicPr>
                  <a:picLocks noChangeAspect="1"/>
                </p:cNvPicPr>
                <p:nvPr/>
              </p:nvPicPr>
              <p:blipFill>
                <a:blip r:embed="rId44" cstate="print"/>
                <a:stretch>
                  <a:fillRect/>
                </a:stretch>
              </p:blipFill>
              <p:spPr>
                <a:xfrm rot="0">
                  <a:off x="4724399" y="5867400"/>
                  <a:ext cx="161923" cy="161924"/>
                </a:xfrm>
                <a:prstGeom prst="rect"/>
                <a:noFill/>
                <a:ln w="9525" cmpd="sng" cap="flat">
                  <a:noFill/>
                  <a:prstDash val="solid"/>
                  <a:round/>
                </a:ln>
              </p:spPr>
            </p:pic>
            <p:pic>
              <p:nvPicPr>
                <p:cNvPr id="4760" name="图片" descr="Green and Black Diamond"/>
                <p:cNvPicPr>
                  <a:picLocks noChangeAspect="1"/>
                </p:cNvPicPr>
                <p:nvPr/>
              </p:nvPicPr>
              <p:blipFill>
                <a:blip r:embed="rId45" cstate="print"/>
                <a:stretch>
                  <a:fillRect/>
                </a:stretch>
              </p:blipFill>
              <p:spPr>
                <a:xfrm rot="0">
                  <a:off x="4876800" y="5867400"/>
                  <a:ext cx="161923" cy="161924"/>
                </a:xfrm>
                <a:prstGeom prst="rect"/>
                <a:noFill/>
                <a:ln w="9525" cmpd="sng" cap="flat">
                  <a:noFill/>
                  <a:prstDash val="solid"/>
                  <a:round/>
                </a:ln>
              </p:spPr>
            </p:pic>
            <p:pic>
              <p:nvPicPr>
                <p:cNvPr id="4761" name="图片" descr="Green and Black Diamond"/>
                <p:cNvPicPr>
                  <a:picLocks noChangeAspect="1"/>
                </p:cNvPicPr>
                <p:nvPr/>
              </p:nvPicPr>
              <p:blipFill>
                <a:blip r:embed="rId46" cstate="print"/>
                <a:stretch>
                  <a:fillRect/>
                </a:stretch>
              </p:blipFill>
              <p:spPr>
                <a:xfrm rot="0">
                  <a:off x="5019674" y="5867400"/>
                  <a:ext cx="161923" cy="161924"/>
                </a:xfrm>
                <a:prstGeom prst="rect"/>
                <a:noFill/>
                <a:ln w="9525" cmpd="sng" cap="flat">
                  <a:noFill/>
                  <a:prstDash val="solid"/>
                  <a:round/>
                </a:ln>
              </p:spPr>
            </p:pic>
            <p:pic>
              <p:nvPicPr>
                <p:cNvPr id="4762" name="图片" descr="Green and Black Diamond"/>
                <p:cNvPicPr>
                  <a:picLocks noChangeAspect="1"/>
                </p:cNvPicPr>
                <p:nvPr/>
              </p:nvPicPr>
              <p:blipFill>
                <a:blip r:embed="rId47" cstate="print"/>
                <a:stretch>
                  <a:fillRect/>
                </a:stretch>
              </p:blipFill>
              <p:spPr>
                <a:xfrm rot="0">
                  <a:off x="5181599" y="5867400"/>
                  <a:ext cx="161923" cy="161924"/>
                </a:xfrm>
                <a:prstGeom prst="rect"/>
                <a:noFill/>
                <a:ln w="9525" cmpd="sng" cap="flat">
                  <a:noFill/>
                  <a:prstDash val="solid"/>
                  <a:round/>
                </a:ln>
              </p:spPr>
            </p:pic>
            <p:pic>
              <p:nvPicPr>
                <p:cNvPr id="4763" name="图片" descr="Green and Black Diamond"/>
                <p:cNvPicPr>
                  <a:picLocks noChangeAspect="1"/>
                </p:cNvPicPr>
                <p:nvPr/>
              </p:nvPicPr>
              <p:blipFill>
                <a:blip r:embed="rId48" cstate="print"/>
                <a:stretch>
                  <a:fillRect/>
                </a:stretch>
              </p:blipFill>
              <p:spPr>
                <a:xfrm rot="0">
                  <a:off x="4419600" y="5867400"/>
                  <a:ext cx="161923" cy="161924"/>
                </a:xfrm>
                <a:prstGeom prst="rect"/>
                <a:noFill/>
                <a:ln w="9525" cmpd="sng" cap="flat">
                  <a:noFill/>
                  <a:prstDash val="solid"/>
                  <a:round/>
                </a:ln>
              </p:spPr>
            </p:pic>
          </p:grpSp>
          <p:pic>
            <p:nvPicPr>
              <p:cNvPr id="4765" name="图片" descr="Green and Black Diamond"/>
              <p:cNvPicPr>
                <a:picLocks noChangeAspect="1"/>
              </p:cNvPicPr>
              <p:nvPr/>
            </p:nvPicPr>
            <p:blipFill>
              <a:blip r:embed="rId49" cstate="print"/>
              <a:stretch>
                <a:fillRect/>
              </a:stretch>
            </p:blipFill>
            <p:spPr>
              <a:xfrm rot="0">
                <a:off x="7772398" y="5867400"/>
                <a:ext cx="161924" cy="161924"/>
              </a:xfrm>
              <a:prstGeom prst="rect"/>
              <a:noFill/>
              <a:ln w="9525" cmpd="sng" cap="flat">
                <a:noFill/>
                <a:prstDash val="solid"/>
                <a:round/>
              </a:ln>
            </p:spPr>
          </p:pic>
          <p:pic>
            <p:nvPicPr>
              <p:cNvPr id="4766" name="图片" descr="Green and Black Diamond"/>
              <p:cNvPicPr>
                <a:picLocks noChangeAspect="1"/>
              </p:cNvPicPr>
              <p:nvPr/>
            </p:nvPicPr>
            <p:blipFill>
              <a:blip r:embed="rId50" cstate="print"/>
              <a:stretch>
                <a:fillRect/>
              </a:stretch>
            </p:blipFill>
            <p:spPr>
              <a:xfrm rot="0">
                <a:off x="7924799" y="5867400"/>
                <a:ext cx="161924" cy="161924"/>
              </a:xfrm>
              <a:prstGeom prst="rect"/>
              <a:noFill/>
              <a:ln w="9525" cmpd="sng" cap="flat">
                <a:noFill/>
                <a:prstDash val="solid"/>
                <a:round/>
              </a:ln>
            </p:spPr>
          </p:pic>
        </p:grpSp>
      </p:grpSp>
      <p:sp>
        <p:nvSpPr>
          <p:cNvPr id="5196" name="曲线"/>
          <p:cNvSpPr>
            <a:spLocks/>
          </p:cNvSpPr>
          <p:nvPr/>
        </p:nvSpPr>
        <p:spPr>
          <a:xfrm rot="0">
            <a:off x="1815953" y="2323352"/>
            <a:ext cx="3996878" cy="186936"/>
          </a:xfrm>
          <a:custGeom>
            <a:gdLst>
              <a:gd name="T1" fmla="*/ 0 w 21600"/>
              <a:gd name="T2" fmla="*/ 0 h 21600"/>
              <a:gd name="T3" fmla="*/ 21600 w 21600"/>
              <a:gd name="T4" fmla="*/ 21600 h 21600"/>
            </a:gdLst>
            <a:rect l="T1" t="T2" r="T3" b="T4"/>
            <a:pathLst>
              <a:path w="21600" h="21600">
                <a:moveTo>
                  <a:pt x="0" y="0"/>
                </a:moveTo>
                <a:lnTo>
                  <a:pt x="192" y="1028"/>
                </a:lnTo>
                <a:lnTo>
                  <a:pt x="481" y="3085"/>
                </a:lnTo>
                <a:lnTo>
                  <a:pt x="817" y="5142"/>
                </a:lnTo>
                <a:lnTo>
                  <a:pt x="1202" y="6171"/>
                </a:lnTo>
                <a:lnTo>
                  <a:pt x="1491" y="7199"/>
                </a:lnTo>
                <a:lnTo>
                  <a:pt x="1779" y="8228"/>
                </a:lnTo>
                <a:lnTo>
                  <a:pt x="1924" y="9257"/>
                </a:lnTo>
                <a:lnTo>
                  <a:pt x="2068" y="9257"/>
                </a:lnTo>
                <a:lnTo>
                  <a:pt x="2164" y="10285"/>
                </a:lnTo>
                <a:lnTo>
                  <a:pt x="2212" y="10285"/>
                </a:lnTo>
                <a:lnTo>
                  <a:pt x="2309" y="10285"/>
                </a:lnTo>
                <a:lnTo>
                  <a:pt x="2309" y="11314"/>
                </a:lnTo>
                <a:lnTo>
                  <a:pt x="2357" y="11314"/>
                </a:lnTo>
                <a:lnTo>
                  <a:pt x="2453" y="11314"/>
                </a:lnTo>
                <a:lnTo>
                  <a:pt x="2549" y="11314"/>
                </a:lnTo>
                <a:lnTo>
                  <a:pt x="2645" y="11314"/>
                </a:lnTo>
                <a:lnTo>
                  <a:pt x="2790" y="12342"/>
                </a:lnTo>
                <a:lnTo>
                  <a:pt x="2982" y="12342"/>
                </a:lnTo>
                <a:lnTo>
                  <a:pt x="3126" y="13371"/>
                </a:lnTo>
                <a:lnTo>
                  <a:pt x="3367" y="14399"/>
                </a:lnTo>
                <a:lnTo>
                  <a:pt x="3559" y="15428"/>
                </a:lnTo>
                <a:lnTo>
                  <a:pt x="3752" y="15428"/>
                </a:lnTo>
                <a:lnTo>
                  <a:pt x="3992" y="16457"/>
                </a:lnTo>
                <a:lnTo>
                  <a:pt x="4185" y="17485"/>
                </a:lnTo>
                <a:lnTo>
                  <a:pt x="4377" y="18514"/>
                </a:lnTo>
                <a:lnTo>
                  <a:pt x="4618" y="19542"/>
                </a:lnTo>
                <a:lnTo>
                  <a:pt x="4810" y="20571"/>
                </a:lnTo>
                <a:lnTo>
                  <a:pt x="4955" y="21600"/>
                </a:lnTo>
                <a:lnTo>
                  <a:pt x="5099" y="21600"/>
                </a:lnTo>
                <a:lnTo>
                  <a:pt x="5243" y="21600"/>
                </a:lnTo>
                <a:lnTo>
                  <a:pt x="5387" y="21600"/>
                </a:lnTo>
                <a:lnTo>
                  <a:pt x="5532" y="21600"/>
                </a:lnTo>
                <a:lnTo>
                  <a:pt x="5676" y="21600"/>
                </a:lnTo>
                <a:lnTo>
                  <a:pt x="5820" y="21600"/>
                </a:lnTo>
                <a:lnTo>
                  <a:pt x="6013" y="21600"/>
                </a:lnTo>
                <a:lnTo>
                  <a:pt x="6205" y="21600"/>
                </a:lnTo>
                <a:lnTo>
                  <a:pt x="6398" y="21600"/>
                </a:lnTo>
                <a:lnTo>
                  <a:pt x="6590" y="21600"/>
                </a:lnTo>
                <a:lnTo>
                  <a:pt x="6879" y="21600"/>
                </a:lnTo>
                <a:lnTo>
                  <a:pt x="7119" y="21600"/>
                </a:lnTo>
                <a:lnTo>
                  <a:pt x="7408" y="21600"/>
                </a:lnTo>
                <a:lnTo>
                  <a:pt x="7697" y="21600"/>
                </a:lnTo>
                <a:lnTo>
                  <a:pt x="8033" y="21600"/>
                </a:lnTo>
                <a:lnTo>
                  <a:pt x="8274" y="21600"/>
                </a:lnTo>
                <a:lnTo>
                  <a:pt x="8563" y="21600"/>
                </a:lnTo>
                <a:lnTo>
                  <a:pt x="8803" y="21600"/>
                </a:lnTo>
                <a:lnTo>
                  <a:pt x="9092" y="21600"/>
                </a:lnTo>
                <a:lnTo>
                  <a:pt x="9284" y="21600"/>
                </a:lnTo>
                <a:lnTo>
                  <a:pt x="9525" y="21600"/>
                </a:lnTo>
                <a:lnTo>
                  <a:pt x="9813" y="21600"/>
                </a:lnTo>
                <a:lnTo>
                  <a:pt x="10054" y="21600"/>
                </a:lnTo>
                <a:lnTo>
                  <a:pt x="10246" y="21600"/>
                </a:lnTo>
                <a:lnTo>
                  <a:pt x="10535" y="21600"/>
                </a:lnTo>
                <a:lnTo>
                  <a:pt x="10775" y="21600"/>
                </a:lnTo>
                <a:lnTo>
                  <a:pt x="11064" y="21600"/>
                </a:lnTo>
                <a:lnTo>
                  <a:pt x="11305" y="21600"/>
                </a:lnTo>
                <a:lnTo>
                  <a:pt x="11641" y="21600"/>
                </a:lnTo>
                <a:lnTo>
                  <a:pt x="11882" y="21600"/>
                </a:lnTo>
                <a:lnTo>
                  <a:pt x="12171" y="21600"/>
                </a:lnTo>
                <a:lnTo>
                  <a:pt x="12411" y="21600"/>
                </a:lnTo>
                <a:lnTo>
                  <a:pt x="12652" y="21600"/>
                </a:lnTo>
                <a:lnTo>
                  <a:pt x="12892" y="21600"/>
                </a:lnTo>
                <a:lnTo>
                  <a:pt x="13085" y="21600"/>
                </a:lnTo>
                <a:lnTo>
                  <a:pt x="13277" y="21600"/>
                </a:lnTo>
                <a:lnTo>
                  <a:pt x="13469" y="21600"/>
                </a:lnTo>
                <a:lnTo>
                  <a:pt x="13614" y="21600"/>
                </a:lnTo>
                <a:lnTo>
                  <a:pt x="13758" y="21600"/>
                </a:lnTo>
                <a:lnTo>
                  <a:pt x="13902" y="21600"/>
                </a:lnTo>
                <a:lnTo>
                  <a:pt x="14047" y="21600"/>
                </a:lnTo>
                <a:lnTo>
                  <a:pt x="14191" y="21600"/>
                </a:lnTo>
                <a:lnTo>
                  <a:pt x="14383" y="21600"/>
                </a:lnTo>
                <a:lnTo>
                  <a:pt x="14528" y="21600"/>
                </a:lnTo>
                <a:lnTo>
                  <a:pt x="14720" y="21600"/>
                </a:lnTo>
                <a:lnTo>
                  <a:pt x="14913" y="21600"/>
                </a:lnTo>
                <a:lnTo>
                  <a:pt x="15105" y="21600"/>
                </a:lnTo>
                <a:lnTo>
                  <a:pt x="15297" y="21600"/>
                </a:lnTo>
                <a:lnTo>
                  <a:pt x="15586" y="21600"/>
                </a:lnTo>
                <a:lnTo>
                  <a:pt x="15779" y="21600"/>
                </a:lnTo>
                <a:lnTo>
                  <a:pt x="15971" y="21600"/>
                </a:lnTo>
                <a:lnTo>
                  <a:pt x="16163" y="21600"/>
                </a:lnTo>
                <a:lnTo>
                  <a:pt x="16356" y="21600"/>
                </a:lnTo>
                <a:lnTo>
                  <a:pt x="16500" y="21600"/>
                </a:lnTo>
                <a:lnTo>
                  <a:pt x="16644" y="21600"/>
                </a:lnTo>
                <a:lnTo>
                  <a:pt x="16741" y="21600"/>
                </a:lnTo>
                <a:lnTo>
                  <a:pt x="16885" y="21600"/>
                </a:lnTo>
                <a:lnTo>
                  <a:pt x="17029" y="21600"/>
                </a:lnTo>
                <a:lnTo>
                  <a:pt x="17174" y="21600"/>
                </a:lnTo>
                <a:lnTo>
                  <a:pt x="17318" y="21600"/>
                </a:lnTo>
                <a:lnTo>
                  <a:pt x="17414" y="21600"/>
                </a:lnTo>
                <a:lnTo>
                  <a:pt x="17510" y="21600"/>
                </a:lnTo>
                <a:lnTo>
                  <a:pt x="17655" y="21600"/>
                </a:lnTo>
                <a:lnTo>
                  <a:pt x="17799" y="21600"/>
                </a:lnTo>
                <a:lnTo>
                  <a:pt x="17895" y="21600"/>
                </a:lnTo>
                <a:lnTo>
                  <a:pt x="18040" y="21600"/>
                </a:lnTo>
                <a:lnTo>
                  <a:pt x="18136" y="21600"/>
                </a:lnTo>
                <a:lnTo>
                  <a:pt x="18232" y="21600"/>
                </a:lnTo>
                <a:lnTo>
                  <a:pt x="18376" y="21600"/>
                </a:lnTo>
                <a:lnTo>
                  <a:pt x="18473" y="21600"/>
                </a:lnTo>
                <a:lnTo>
                  <a:pt x="18617" y="21600"/>
                </a:lnTo>
                <a:lnTo>
                  <a:pt x="18761" y="21600"/>
                </a:lnTo>
                <a:lnTo>
                  <a:pt x="18906" y="21600"/>
                </a:lnTo>
                <a:lnTo>
                  <a:pt x="19050" y="21600"/>
                </a:lnTo>
                <a:lnTo>
                  <a:pt x="19242" y="21600"/>
                </a:lnTo>
                <a:lnTo>
                  <a:pt x="19435" y="21600"/>
                </a:lnTo>
                <a:lnTo>
                  <a:pt x="19627" y="21600"/>
                </a:lnTo>
                <a:lnTo>
                  <a:pt x="19868" y="21600"/>
                </a:lnTo>
                <a:lnTo>
                  <a:pt x="20060" y="21600"/>
                </a:lnTo>
                <a:lnTo>
                  <a:pt x="20253" y="21600"/>
                </a:lnTo>
                <a:lnTo>
                  <a:pt x="20445" y="21600"/>
                </a:lnTo>
                <a:lnTo>
                  <a:pt x="20637" y="21600"/>
                </a:lnTo>
                <a:lnTo>
                  <a:pt x="20782" y="21600"/>
                </a:lnTo>
                <a:lnTo>
                  <a:pt x="20926" y="21600"/>
                </a:lnTo>
                <a:lnTo>
                  <a:pt x="21022" y="21600"/>
                </a:lnTo>
                <a:lnTo>
                  <a:pt x="21118" y="21600"/>
                </a:lnTo>
                <a:lnTo>
                  <a:pt x="21215" y="21600"/>
                </a:lnTo>
                <a:lnTo>
                  <a:pt x="21263" y="21600"/>
                </a:lnTo>
                <a:lnTo>
                  <a:pt x="21359" y="21600"/>
                </a:lnTo>
                <a:lnTo>
                  <a:pt x="21407" y="21600"/>
                </a:lnTo>
                <a:lnTo>
                  <a:pt x="21455" y="21600"/>
                </a:lnTo>
                <a:lnTo>
                  <a:pt x="21551" y="21600"/>
                </a:lnTo>
                <a:lnTo>
                  <a:pt x="21600" y="21600"/>
                </a:lnTo>
                <a:lnTo>
                  <a:pt x="21600" y="21600"/>
                </a:lnTo>
              </a:path>
            </a:pathLst>
          </a:custGeom>
          <a:noFill/>
          <a:ln w="25400" cmpd="sng" cap="flat">
            <a:solidFill>
              <a:srgbClr val="FF0000"/>
            </a:solidFill>
            <a:prstDash val="solid"/>
            <a:miter/>
          </a:ln>
        </p:spPr>
      </p:sp>
      <p:sp>
        <p:nvSpPr>
          <p:cNvPr id="5197" name="曲线"/>
          <p:cNvSpPr>
            <a:spLocks/>
          </p:cNvSpPr>
          <p:nvPr/>
        </p:nvSpPr>
        <p:spPr>
          <a:xfrm rot="0">
            <a:off x="1967283" y="4130404"/>
            <a:ext cx="6249017" cy="44508"/>
          </a:xfrm>
          <a:custGeom>
            <a:gdLst>
              <a:gd name="T1" fmla="*/ 0 w 21600"/>
              <a:gd name="T2" fmla="*/ 0 h 21600"/>
              <a:gd name="T3" fmla="*/ 21600 w 21600"/>
              <a:gd name="T4" fmla="*/ 21600 h 21600"/>
            </a:gdLst>
            <a:rect l="T1" t="T2" r="T3" b="T4"/>
            <a:pathLst>
              <a:path w="21600" h="21600">
                <a:moveTo>
                  <a:pt x="0" y="0"/>
                </a:moveTo>
                <a:lnTo>
                  <a:pt x="61" y="0"/>
                </a:lnTo>
                <a:lnTo>
                  <a:pt x="184" y="4319"/>
                </a:lnTo>
                <a:lnTo>
                  <a:pt x="400" y="8639"/>
                </a:lnTo>
                <a:lnTo>
                  <a:pt x="646" y="12960"/>
                </a:lnTo>
                <a:lnTo>
                  <a:pt x="953" y="17280"/>
                </a:lnTo>
                <a:lnTo>
                  <a:pt x="1292" y="21600"/>
                </a:lnTo>
                <a:lnTo>
                  <a:pt x="1600" y="21600"/>
                </a:lnTo>
                <a:lnTo>
                  <a:pt x="1969" y="21600"/>
                </a:lnTo>
                <a:lnTo>
                  <a:pt x="2307" y="21600"/>
                </a:lnTo>
                <a:lnTo>
                  <a:pt x="2584" y="21600"/>
                </a:lnTo>
                <a:lnTo>
                  <a:pt x="2861" y="21600"/>
                </a:lnTo>
                <a:lnTo>
                  <a:pt x="3076" y="21600"/>
                </a:lnTo>
                <a:lnTo>
                  <a:pt x="3292" y="21600"/>
                </a:lnTo>
                <a:lnTo>
                  <a:pt x="3415" y="21600"/>
                </a:lnTo>
                <a:lnTo>
                  <a:pt x="3538" y="21600"/>
                </a:lnTo>
                <a:lnTo>
                  <a:pt x="3630" y="21600"/>
                </a:lnTo>
                <a:lnTo>
                  <a:pt x="3692" y="21600"/>
                </a:lnTo>
                <a:lnTo>
                  <a:pt x="3753" y="21600"/>
                </a:lnTo>
                <a:lnTo>
                  <a:pt x="3846" y="21600"/>
                </a:lnTo>
                <a:lnTo>
                  <a:pt x="3938" y="21600"/>
                </a:lnTo>
                <a:lnTo>
                  <a:pt x="4030" y="21600"/>
                </a:lnTo>
                <a:lnTo>
                  <a:pt x="4153" y="21600"/>
                </a:lnTo>
                <a:lnTo>
                  <a:pt x="4338" y="21600"/>
                </a:lnTo>
                <a:lnTo>
                  <a:pt x="4461" y="21600"/>
                </a:lnTo>
                <a:lnTo>
                  <a:pt x="4584" y="21600"/>
                </a:lnTo>
                <a:lnTo>
                  <a:pt x="4738" y="21600"/>
                </a:lnTo>
                <a:lnTo>
                  <a:pt x="4892" y="21600"/>
                </a:lnTo>
                <a:lnTo>
                  <a:pt x="5015" y="21600"/>
                </a:lnTo>
                <a:lnTo>
                  <a:pt x="5138" y="21600"/>
                </a:lnTo>
                <a:lnTo>
                  <a:pt x="5261" y="21600"/>
                </a:lnTo>
                <a:lnTo>
                  <a:pt x="5384" y="21600"/>
                </a:lnTo>
                <a:lnTo>
                  <a:pt x="5476" y="21600"/>
                </a:lnTo>
                <a:lnTo>
                  <a:pt x="5569" y="21600"/>
                </a:lnTo>
                <a:lnTo>
                  <a:pt x="5661" y="21600"/>
                </a:lnTo>
                <a:lnTo>
                  <a:pt x="5753" y="21600"/>
                </a:lnTo>
                <a:lnTo>
                  <a:pt x="5876" y="21600"/>
                </a:lnTo>
                <a:lnTo>
                  <a:pt x="6030" y="21600"/>
                </a:lnTo>
                <a:lnTo>
                  <a:pt x="6215" y="21600"/>
                </a:lnTo>
                <a:lnTo>
                  <a:pt x="6430" y="21600"/>
                </a:lnTo>
                <a:lnTo>
                  <a:pt x="6615" y="21600"/>
                </a:lnTo>
                <a:lnTo>
                  <a:pt x="6830" y="21600"/>
                </a:lnTo>
                <a:lnTo>
                  <a:pt x="7076" y="21600"/>
                </a:lnTo>
                <a:lnTo>
                  <a:pt x="7292" y="21600"/>
                </a:lnTo>
                <a:lnTo>
                  <a:pt x="7476" y="21600"/>
                </a:lnTo>
                <a:lnTo>
                  <a:pt x="7661" y="21600"/>
                </a:lnTo>
                <a:lnTo>
                  <a:pt x="7815" y="21600"/>
                </a:lnTo>
                <a:lnTo>
                  <a:pt x="8000" y="21600"/>
                </a:lnTo>
                <a:lnTo>
                  <a:pt x="8123" y="21600"/>
                </a:lnTo>
                <a:lnTo>
                  <a:pt x="8246" y="21600"/>
                </a:lnTo>
                <a:lnTo>
                  <a:pt x="8338" y="21600"/>
                </a:lnTo>
                <a:lnTo>
                  <a:pt x="8461" y="21600"/>
                </a:lnTo>
                <a:lnTo>
                  <a:pt x="8553" y="21600"/>
                </a:lnTo>
                <a:lnTo>
                  <a:pt x="8646" y="21600"/>
                </a:lnTo>
                <a:lnTo>
                  <a:pt x="8769" y="21600"/>
                </a:lnTo>
                <a:lnTo>
                  <a:pt x="8861" y="21600"/>
                </a:lnTo>
                <a:lnTo>
                  <a:pt x="8984" y="21600"/>
                </a:lnTo>
                <a:lnTo>
                  <a:pt x="9107" y="21600"/>
                </a:lnTo>
                <a:lnTo>
                  <a:pt x="9230" y="21600"/>
                </a:lnTo>
                <a:lnTo>
                  <a:pt x="9415" y="21600"/>
                </a:lnTo>
                <a:lnTo>
                  <a:pt x="9569" y="21600"/>
                </a:lnTo>
                <a:lnTo>
                  <a:pt x="9753" y="21600"/>
                </a:lnTo>
                <a:lnTo>
                  <a:pt x="9907" y="21600"/>
                </a:lnTo>
                <a:lnTo>
                  <a:pt x="10061" y="21600"/>
                </a:lnTo>
                <a:lnTo>
                  <a:pt x="10215" y="21600"/>
                </a:lnTo>
                <a:lnTo>
                  <a:pt x="10369" y="21600"/>
                </a:lnTo>
                <a:lnTo>
                  <a:pt x="10492" y="21600"/>
                </a:lnTo>
                <a:lnTo>
                  <a:pt x="10615" y="21600"/>
                </a:lnTo>
                <a:lnTo>
                  <a:pt x="10738" y="21600"/>
                </a:lnTo>
                <a:lnTo>
                  <a:pt x="10830" y="21600"/>
                </a:lnTo>
                <a:lnTo>
                  <a:pt x="10923" y="21600"/>
                </a:lnTo>
                <a:lnTo>
                  <a:pt x="11046" y="21600"/>
                </a:lnTo>
                <a:lnTo>
                  <a:pt x="11138" y="21600"/>
                </a:lnTo>
                <a:lnTo>
                  <a:pt x="11261" y="21600"/>
                </a:lnTo>
                <a:lnTo>
                  <a:pt x="11353" y="21600"/>
                </a:lnTo>
                <a:lnTo>
                  <a:pt x="11476" y="21600"/>
                </a:lnTo>
                <a:lnTo>
                  <a:pt x="11600" y="21600"/>
                </a:lnTo>
                <a:lnTo>
                  <a:pt x="11784" y="21600"/>
                </a:lnTo>
                <a:lnTo>
                  <a:pt x="11938" y="21600"/>
                </a:lnTo>
                <a:lnTo>
                  <a:pt x="12123" y="21600"/>
                </a:lnTo>
                <a:lnTo>
                  <a:pt x="12276" y="21600"/>
                </a:lnTo>
                <a:lnTo>
                  <a:pt x="12492" y="21600"/>
                </a:lnTo>
                <a:lnTo>
                  <a:pt x="12707" y="21600"/>
                </a:lnTo>
                <a:lnTo>
                  <a:pt x="12953" y="21600"/>
                </a:lnTo>
                <a:lnTo>
                  <a:pt x="13200" y="21600"/>
                </a:lnTo>
                <a:lnTo>
                  <a:pt x="13476" y="21600"/>
                </a:lnTo>
                <a:lnTo>
                  <a:pt x="13753" y="21600"/>
                </a:lnTo>
                <a:lnTo>
                  <a:pt x="14061" y="21600"/>
                </a:lnTo>
                <a:lnTo>
                  <a:pt x="14338" y="21600"/>
                </a:lnTo>
                <a:lnTo>
                  <a:pt x="14615" y="21600"/>
                </a:lnTo>
                <a:lnTo>
                  <a:pt x="14861" y="21600"/>
                </a:lnTo>
                <a:lnTo>
                  <a:pt x="15107" y="21600"/>
                </a:lnTo>
                <a:lnTo>
                  <a:pt x="15323" y="21600"/>
                </a:lnTo>
                <a:lnTo>
                  <a:pt x="15538" y="21600"/>
                </a:lnTo>
                <a:lnTo>
                  <a:pt x="15692" y="21600"/>
                </a:lnTo>
                <a:lnTo>
                  <a:pt x="15876" y="21600"/>
                </a:lnTo>
                <a:lnTo>
                  <a:pt x="16030" y="21600"/>
                </a:lnTo>
                <a:lnTo>
                  <a:pt x="16153" y="21600"/>
                </a:lnTo>
                <a:lnTo>
                  <a:pt x="16276" y="21600"/>
                </a:lnTo>
                <a:lnTo>
                  <a:pt x="16400" y="21600"/>
                </a:lnTo>
                <a:lnTo>
                  <a:pt x="16553" y="21600"/>
                </a:lnTo>
                <a:lnTo>
                  <a:pt x="16707" y="21600"/>
                </a:lnTo>
                <a:lnTo>
                  <a:pt x="16861" y="21600"/>
                </a:lnTo>
                <a:lnTo>
                  <a:pt x="17046" y="21600"/>
                </a:lnTo>
                <a:lnTo>
                  <a:pt x="17200" y="21600"/>
                </a:lnTo>
                <a:lnTo>
                  <a:pt x="17384" y="21600"/>
                </a:lnTo>
                <a:lnTo>
                  <a:pt x="17538" y="21600"/>
                </a:lnTo>
                <a:lnTo>
                  <a:pt x="17723" y="21600"/>
                </a:lnTo>
                <a:lnTo>
                  <a:pt x="17846" y="21600"/>
                </a:lnTo>
                <a:lnTo>
                  <a:pt x="17938" y="21600"/>
                </a:lnTo>
                <a:lnTo>
                  <a:pt x="18061" y="21600"/>
                </a:lnTo>
                <a:lnTo>
                  <a:pt x="18153" y="21600"/>
                </a:lnTo>
                <a:lnTo>
                  <a:pt x="18246" y="21600"/>
                </a:lnTo>
                <a:lnTo>
                  <a:pt x="18338" y="21600"/>
                </a:lnTo>
                <a:lnTo>
                  <a:pt x="18461" y="21600"/>
                </a:lnTo>
                <a:lnTo>
                  <a:pt x="18584" y="21600"/>
                </a:lnTo>
                <a:lnTo>
                  <a:pt x="18707" y="21600"/>
                </a:lnTo>
                <a:lnTo>
                  <a:pt x="18830" y="21600"/>
                </a:lnTo>
                <a:lnTo>
                  <a:pt x="18984" y="21600"/>
                </a:lnTo>
                <a:lnTo>
                  <a:pt x="19169" y="21600"/>
                </a:lnTo>
                <a:lnTo>
                  <a:pt x="19384" y="21600"/>
                </a:lnTo>
                <a:lnTo>
                  <a:pt x="19569" y="21600"/>
                </a:lnTo>
                <a:lnTo>
                  <a:pt x="19784" y="21600"/>
                </a:lnTo>
                <a:lnTo>
                  <a:pt x="20000" y="21600"/>
                </a:lnTo>
                <a:lnTo>
                  <a:pt x="20153" y="21600"/>
                </a:lnTo>
                <a:lnTo>
                  <a:pt x="20338" y="21600"/>
                </a:lnTo>
                <a:lnTo>
                  <a:pt x="20461" y="21600"/>
                </a:lnTo>
                <a:lnTo>
                  <a:pt x="20584" y="21600"/>
                </a:lnTo>
                <a:lnTo>
                  <a:pt x="20676" y="21600"/>
                </a:lnTo>
                <a:lnTo>
                  <a:pt x="20769" y="21600"/>
                </a:lnTo>
                <a:lnTo>
                  <a:pt x="20830" y="17280"/>
                </a:lnTo>
                <a:lnTo>
                  <a:pt x="20861" y="17280"/>
                </a:lnTo>
                <a:lnTo>
                  <a:pt x="20923" y="17280"/>
                </a:lnTo>
                <a:lnTo>
                  <a:pt x="20984" y="17280"/>
                </a:lnTo>
                <a:lnTo>
                  <a:pt x="21015" y="12960"/>
                </a:lnTo>
                <a:lnTo>
                  <a:pt x="21046" y="12960"/>
                </a:lnTo>
                <a:lnTo>
                  <a:pt x="21107" y="8639"/>
                </a:lnTo>
                <a:lnTo>
                  <a:pt x="21138" y="8639"/>
                </a:lnTo>
                <a:lnTo>
                  <a:pt x="21169" y="8639"/>
                </a:lnTo>
                <a:lnTo>
                  <a:pt x="21230" y="8639"/>
                </a:lnTo>
                <a:lnTo>
                  <a:pt x="21292" y="8639"/>
                </a:lnTo>
                <a:lnTo>
                  <a:pt x="21323" y="8639"/>
                </a:lnTo>
                <a:lnTo>
                  <a:pt x="21353" y="4319"/>
                </a:lnTo>
                <a:lnTo>
                  <a:pt x="21415" y="4319"/>
                </a:lnTo>
                <a:lnTo>
                  <a:pt x="21446" y="0"/>
                </a:lnTo>
                <a:lnTo>
                  <a:pt x="21507" y="0"/>
                </a:lnTo>
                <a:lnTo>
                  <a:pt x="21569" y="0"/>
                </a:lnTo>
                <a:lnTo>
                  <a:pt x="21600" y="0"/>
                </a:lnTo>
                <a:lnTo>
                  <a:pt x="21600" y="0"/>
                </a:lnTo>
              </a:path>
            </a:pathLst>
          </a:custGeom>
          <a:noFill/>
          <a:ln w="25400" cmpd="sng" cap="flat">
            <a:solidFill>
              <a:srgbClr val="FF0000"/>
            </a:solidFill>
            <a:prstDash val="solid"/>
            <a:miter/>
          </a:ln>
        </p:spPr>
      </p:sp>
      <p:sp>
        <p:nvSpPr>
          <p:cNvPr id="5198" name="曲线"/>
          <p:cNvSpPr>
            <a:spLocks/>
          </p:cNvSpPr>
          <p:nvPr/>
        </p:nvSpPr>
        <p:spPr>
          <a:xfrm rot="0">
            <a:off x="792254" y="4620000"/>
            <a:ext cx="4246127" cy="8901"/>
          </a:xfrm>
          <a:custGeom>
            <a:gdLst>
              <a:gd name="T1" fmla="*/ 0 w 21600"/>
              <a:gd name="T2" fmla="*/ 0 h 21600"/>
              <a:gd name="T3" fmla="*/ 21600 w 21600"/>
              <a:gd name="T4" fmla="*/ 21600 h 21600"/>
            </a:gdLst>
            <a:rect l="T1" t="T2" r="T3" b="T4"/>
            <a:pathLst>
              <a:path w="21600" h="21600">
                <a:moveTo>
                  <a:pt x="45" y="0"/>
                </a:moveTo>
                <a:lnTo>
                  <a:pt x="0" y="0"/>
                </a:lnTo>
                <a:lnTo>
                  <a:pt x="90" y="0"/>
                </a:lnTo>
                <a:lnTo>
                  <a:pt x="316" y="0"/>
                </a:lnTo>
                <a:lnTo>
                  <a:pt x="633" y="0"/>
                </a:lnTo>
                <a:lnTo>
                  <a:pt x="1041" y="0"/>
                </a:lnTo>
                <a:lnTo>
                  <a:pt x="1584" y="0"/>
                </a:lnTo>
                <a:lnTo>
                  <a:pt x="2128" y="0"/>
                </a:lnTo>
                <a:lnTo>
                  <a:pt x="2671" y="0"/>
                </a:lnTo>
                <a:lnTo>
                  <a:pt x="3124" y="0"/>
                </a:lnTo>
                <a:lnTo>
                  <a:pt x="3622" y="0"/>
                </a:lnTo>
                <a:lnTo>
                  <a:pt x="3984" y="0"/>
                </a:lnTo>
                <a:lnTo>
                  <a:pt x="4301" y="0"/>
                </a:lnTo>
                <a:lnTo>
                  <a:pt x="4528" y="0"/>
                </a:lnTo>
                <a:lnTo>
                  <a:pt x="4709" y="0"/>
                </a:lnTo>
                <a:lnTo>
                  <a:pt x="4800" y="0"/>
                </a:lnTo>
                <a:lnTo>
                  <a:pt x="4890" y="0"/>
                </a:lnTo>
                <a:lnTo>
                  <a:pt x="4935" y="0"/>
                </a:lnTo>
                <a:lnTo>
                  <a:pt x="5026" y="0"/>
                </a:lnTo>
                <a:lnTo>
                  <a:pt x="5116" y="0"/>
                </a:lnTo>
                <a:lnTo>
                  <a:pt x="5207" y="0"/>
                </a:lnTo>
                <a:lnTo>
                  <a:pt x="5388" y="0"/>
                </a:lnTo>
                <a:lnTo>
                  <a:pt x="5615" y="0"/>
                </a:lnTo>
                <a:lnTo>
                  <a:pt x="5841" y="0"/>
                </a:lnTo>
                <a:lnTo>
                  <a:pt x="6158" y="0"/>
                </a:lnTo>
                <a:lnTo>
                  <a:pt x="6430" y="0"/>
                </a:lnTo>
                <a:lnTo>
                  <a:pt x="6792" y="0"/>
                </a:lnTo>
                <a:lnTo>
                  <a:pt x="7154" y="0"/>
                </a:lnTo>
                <a:lnTo>
                  <a:pt x="7471" y="0"/>
                </a:lnTo>
                <a:lnTo>
                  <a:pt x="7788" y="0"/>
                </a:lnTo>
                <a:lnTo>
                  <a:pt x="8105" y="0"/>
                </a:lnTo>
                <a:lnTo>
                  <a:pt x="8332" y="0"/>
                </a:lnTo>
                <a:lnTo>
                  <a:pt x="8558" y="0"/>
                </a:lnTo>
                <a:lnTo>
                  <a:pt x="8830" y="0"/>
                </a:lnTo>
                <a:lnTo>
                  <a:pt x="9011" y="0"/>
                </a:lnTo>
                <a:lnTo>
                  <a:pt x="9192" y="0"/>
                </a:lnTo>
                <a:lnTo>
                  <a:pt x="9328" y="0"/>
                </a:lnTo>
                <a:lnTo>
                  <a:pt x="9418" y="0"/>
                </a:lnTo>
                <a:lnTo>
                  <a:pt x="9554" y="0"/>
                </a:lnTo>
                <a:lnTo>
                  <a:pt x="9690" y="0"/>
                </a:lnTo>
                <a:lnTo>
                  <a:pt x="9826" y="0"/>
                </a:lnTo>
                <a:lnTo>
                  <a:pt x="10007" y="0"/>
                </a:lnTo>
                <a:lnTo>
                  <a:pt x="10188" y="0"/>
                </a:lnTo>
                <a:lnTo>
                  <a:pt x="10369" y="0"/>
                </a:lnTo>
                <a:lnTo>
                  <a:pt x="10596" y="0"/>
                </a:lnTo>
                <a:lnTo>
                  <a:pt x="10777" y="0"/>
                </a:lnTo>
                <a:lnTo>
                  <a:pt x="10958" y="0"/>
                </a:lnTo>
                <a:lnTo>
                  <a:pt x="11139" y="0"/>
                </a:lnTo>
                <a:lnTo>
                  <a:pt x="11320" y="0"/>
                </a:lnTo>
                <a:lnTo>
                  <a:pt x="11501" y="0"/>
                </a:lnTo>
                <a:lnTo>
                  <a:pt x="11683" y="0"/>
                </a:lnTo>
                <a:lnTo>
                  <a:pt x="11864" y="0"/>
                </a:lnTo>
                <a:lnTo>
                  <a:pt x="12090" y="0"/>
                </a:lnTo>
                <a:lnTo>
                  <a:pt x="12271" y="0"/>
                </a:lnTo>
                <a:lnTo>
                  <a:pt x="12407" y="0"/>
                </a:lnTo>
                <a:lnTo>
                  <a:pt x="12543" y="0"/>
                </a:lnTo>
                <a:lnTo>
                  <a:pt x="12679" y="0"/>
                </a:lnTo>
                <a:lnTo>
                  <a:pt x="12860" y="0"/>
                </a:lnTo>
                <a:lnTo>
                  <a:pt x="12996" y="0"/>
                </a:lnTo>
                <a:lnTo>
                  <a:pt x="13177" y="0"/>
                </a:lnTo>
                <a:lnTo>
                  <a:pt x="13313" y="0"/>
                </a:lnTo>
                <a:lnTo>
                  <a:pt x="13494" y="0"/>
                </a:lnTo>
                <a:lnTo>
                  <a:pt x="13630" y="0"/>
                </a:lnTo>
                <a:lnTo>
                  <a:pt x="13766" y="0"/>
                </a:lnTo>
                <a:lnTo>
                  <a:pt x="13947" y="0"/>
                </a:lnTo>
                <a:lnTo>
                  <a:pt x="14083" y="0"/>
                </a:lnTo>
                <a:lnTo>
                  <a:pt x="14264" y="0"/>
                </a:lnTo>
                <a:lnTo>
                  <a:pt x="14445" y="0"/>
                </a:lnTo>
                <a:lnTo>
                  <a:pt x="14626" y="0"/>
                </a:lnTo>
                <a:lnTo>
                  <a:pt x="14807" y="0"/>
                </a:lnTo>
                <a:lnTo>
                  <a:pt x="14988" y="0"/>
                </a:lnTo>
                <a:lnTo>
                  <a:pt x="15169" y="0"/>
                </a:lnTo>
                <a:lnTo>
                  <a:pt x="15305" y="0"/>
                </a:lnTo>
                <a:lnTo>
                  <a:pt x="15441" y="0"/>
                </a:lnTo>
                <a:lnTo>
                  <a:pt x="15577" y="0"/>
                </a:lnTo>
                <a:lnTo>
                  <a:pt x="15713" y="0"/>
                </a:lnTo>
                <a:lnTo>
                  <a:pt x="15849" y="0"/>
                </a:lnTo>
                <a:lnTo>
                  <a:pt x="15984" y="0"/>
                </a:lnTo>
                <a:lnTo>
                  <a:pt x="16120" y="0"/>
                </a:lnTo>
                <a:lnTo>
                  <a:pt x="16256" y="0"/>
                </a:lnTo>
                <a:lnTo>
                  <a:pt x="16437" y="0"/>
                </a:lnTo>
                <a:lnTo>
                  <a:pt x="16618" y="0"/>
                </a:lnTo>
                <a:lnTo>
                  <a:pt x="16800" y="0"/>
                </a:lnTo>
                <a:lnTo>
                  <a:pt x="17026" y="0"/>
                </a:lnTo>
                <a:lnTo>
                  <a:pt x="17207" y="0"/>
                </a:lnTo>
                <a:lnTo>
                  <a:pt x="17388" y="0"/>
                </a:lnTo>
                <a:lnTo>
                  <a:pt x="17524" y="0"/>
                </a:lnTo>
                <a:lnTo>
                  <a:pt x="17660" y="0"/>
                </a:lnTo>
                <a:lnTo>
                  <a:pt x="17796" y="0"/>
                </a:lnTo>
                <a:lnTo>
                  <a:pt x="17977" y="0"/>
                </a:lnTo>
                <a:lnTo>
                  <a:pt x="18113" y="0"/>
                </a:lnTo>
                <a:lnTo>
                  <a:pt x="18294" y="0"/>
                </a:lnTo>
                <a:lnTo>
                  <a:pt x="18430" y="0"/>
                </a:lnTo>
                <a:lnTo>
                  <a:pt x="18611" y="0"/>
                </a:lnTo>
                <a:lnTo>
                  <a:pt x="18747" y="0"/>
                </a:lnTo>
                <a:lnTo>
                  <a:pt x="18883" y="0"/>
                </a:lnTo>
                <a:lnTo>
                  <a:pt x="19018" y="0"/>
                </a:lnTo>
                <a:lnTo>
                  <a:pt x="19154" y="0"/>
                </a:lnTo>
                <a:lnTo>
                  <a:pt x="19290" y="0"/>
                </a:lnTo>
                <a:lnTo>
                  <a:pt x="19426" y="0"/>
                </a:lnTo>
                <a:lnTo>
                  <a:pt x="19562" y="0"/>
                </a:lnTo>
                <a:lnTo>
                  <a:pt x="19652" y="0"/>
                </a:lnTo>
                <a:lnTo>
                  <a:pt x="19743" y="0"/>
                </a:lnTo>
                <a:lnTo>
                  <a:pt x="19879" y="0"/>
                </a:lnTo>
                <a:lnTo>
                  <a:pt x="19969" y="0"/>
                </a:lnTo>
                <a:lnTo>
                  <a:pt x="20105" y="0"/>
                </a:lnTo>
                <a:lnTo>
                  <a:pt x="20196" y="0"/>
                </a:lnTo>
                <a:lnTo>
                  <a:pt x="20332" y="0"/>
                </a:lnTo>
                <a:lnTo>
                  <a:pt x="20422" y="0"/>
                </a:lnTo>
                <a:lnTo>
                  <a:pt x="20513" y="0"/>
                </a:lnTo>
                <a:lnTo>
                  <a:pt x="20603" y="0"/>
                </a:lnTo>
                <a:lnTo>
                  <a:pt x="20649" y="0"/>
                </a:lnTo>
                <a:lnTo>
                  <a:pt x="20694" y="0"/>
                </a:lnTo>
                <a:lnTo>
                  <a:pt x="20784" y="0"/>
                </a:lnTo>
                <a:lnTo>
                  <a:pt x="20830" y="0"/>
                </a:lnTo>
                <a:lnTo>
                  <a:pt x="20875" y="0"/>
                </a:lnTo>
                <a:lnTo>
                  <a:pt x="20920" y="0"/>
                </a:lnTo>
                <a:lnTo>
                  <a:pt x="20966" y="0"/>
                </a:lnTo>
                <a:lnTo>
                  <a:pt x="21056" y="0"/>
                </a:lnTo>
                <a:lnTo>
                  <a:pt x="21101" y="0"/>
                </a:lnTo>
                <a:lnTo>
                  <a:pt x="21147" y="0"/>
                </a:lnTo>
                <a:lnTo>
                  <a:pt x="21192" y="0"/>
                </a:lnTo>
                <a:lnTo>
                  <a:pt x="21237" y="0"/>
                </a:lnTo>
                <a:lnTo>
                  <a:pt x="21283" y="0"/>
                </a:lnTo>
                <a:lnTo>
                  <a:pt x="21328" y="21600"/>
                </a:lnTo>
                <a:lnTo>
                  <a:pt x="21373" y="21600"/>
                </a:lnTo>
                <a:lnTo>
                  <a:pt x="21418" y="21600"/>
                </a:lnTo>
                <a:lnTo>
                  <a:pt x="21464" y="21600"/>
                </a:lnTo>
                <a:lnTo>
                  <a:pt x="21509" y="21600"/>
                </a:lnTo>
                <a:lnTo>
                  <a:pt x="21554" y="21600"/>
                </a:lnTo>
                <a:lnTo>
                  <a:pt x="21600" y="21600"/>
                </a:lnTo>
                <a:lnTo>
                  <a:pt x="21600" y="21600"/>
                </a:lnTo>
              </a:path>
            </a:pathLst>
          </a:custGeom>
          <a:noFill/>
          <a:ln w="25400" cmpd="sng" cap="flat">
            <a:solidFill>
              <a:srgbClr val="FF0000"/>
            </a:solidFill>
            <a:prstDash val="solid"/>
            <a:miter/>
          </a:ln>
        </p:spPr>
      </p:sp>
      <p:sp>
        <p:nvSpPr>
          <p:cNvPr id="5199" name="曲线"/>
          <p:cNvSpPr>
            <a:spLocks/>
          </p:cNvSpPr>
          <p:nvPr/>
        </p:nvSpPr>
        <p:spPr>
          <a:xfrm rot="0">
            <a:off x="7602080" y="4628902"/>
            <a:ext cx="445086" cy="0"/>
          </a:xfrm>
          <a:custGeom>
            <a:gdLst>
              <a:gd name="T1" fmla="*/ 0 w 21600"/>
              <a:gd name="T2" fmla="*/ 0 h 21600"/>
              <a:gd name="T3" fmla="*/ 21600 w 21600"/>
              <a:gd name="T4" fmla="*/ 0 h 21600"/>
            </a:gdLst>
            <a:rect l="T1" t="T2" r="T3" b="T4"/>
            <a:pathLst>
              <a:path w="21600" h="21600">
                <a:moveTo>
                  <a:pt x="0" y="0"/>
                </a:moveTo>
                <a:lnTo>
                  <a:pt x="431" y="0"/>
                </a:lnTo>
                <a:lnTo>
                  <a:pt x="1727" y="0"/>
                </a:lnTo>
                <a:lnTo>
                  <a:pt x="3024" y="0"/>
                </a:lnTo>
                <a:lnTo>
                  <a:pt x="4751" y="0"/>
                </a:lnTo>
                <a:lnTo>
                  <a:pt x="6479" y="0"/>
                </a:lnTo>
                <a:lnTo>
                  <a:pt x="8208" y="0"/>
                </a:lnTo>
                <a:lnTo>
                  <a:pt x="10799" y="0"/>
                </a:lnTo>
                <a:lnTo>
                  <a:pt x="12959" y="0"/>
                </a:lnTo>
                <a:lnTo>
                  <a:pt x="14688" y="0"/>
                </a:lnTo>
                <a:lnTo>
                  <a:pt x="15983" y="0"/>
                </a:lnTo>
                <a:lnTo>
                  <a:pt x="17280" y="0"/>
                </a:lnTo>
                <a:lnTo>
                  <a:pt x="18144" y="0"/>
                </a:lnTo>
                <a:lnTo>
                  <a:pt x="19007" y="0"/>
                </a:lnTo>
                <a:lnTo>
                  <a:pt x="19439" y="0"/>
                </a:lnTo>
                <a:lnTo>
                  <a:pt x="19872" y="0"/>
                </a:lnTo>
                <a:lnTo>
                  <a:pt x="20304" y="0"/>
                </a:lnTo>
                <a:lnTo>
                  <a:pt x="20736" y="0"/>
                </a:lnTo>
                <a:lnTo>
                  <a:pt x="21168" y="0"/>
                </a:lnTo>
                <a:lnTo>
                  <a:pt x="21600" y="0"/>
                </a:lnTo>
                <a:lnTo>
                  <a:pt x="21600" y="0"/>
                </a:lnTo>
              </a:path>
            </a:pathLst>
          </a:custGeom>
          <a:noFill/>
          <a:ln w="25400" cmpd="sng" cap="flat">
            <a:solidFill>
              <a:srgbClr val="FF0000"/>
            </a:solidFill>
            <a:prstDash val="solid"/>
            <a:miter/>
          </a:ln>
        </p:spPr>
      </p:sp>
      <p:sp>
        <p:nvSpPr>
          <p:cNvPr id="5200" name="曲线"/>
          <p:cNvSpPr>
            <a:spLocks/>
          </p:cNvSpPr>
          <p:nvPr/>
        </p:nvSpPr>
        <p:spPr>
          <a:xfrm rot="0">
            <a:off x="881271" y="5100693"/>
            <a:ext cx="7121387" cy="8901"/>
          </a:xfrm>
          <a:custGeom>
            <a:gdLst>
              <a:gd name="T1" fmla="*/ 0 w 21600"/>
              <a:gd name="T2" fmla="*/ 0 h 21600"/>
              <a:gd name="T3" fmla="*/ 21600 w 21600"/>
              <a:gd name="T4" fmla="*/ 21600 h 21600"/>
            </a:gdLst>
            <a:rect l="T1" t="T2" r="T3" b="T4"/>
            <a:pathLst>
              <a:path w="21600" h="21600">
                <a:moveTo>
                  <a:pt x="0" y="0"/>
                </a:moveTo>
                <a:lnTo>
                  <a:pt x="81" y="0"/>
                </a:lnTo>
                <a:lnTo>
                  <a:pt x="189" y="0"/>
                </a:lnTo>
                <a:lnTo>
                  <a:pt x="351" y="0"/>
                </a:lnTo>
                <a:lnTo>
                  <a:pt x="513" y="0"/>
                </a:lnTo>
                <a:lnTo>
                  <a:pt x="675" y="0"/>
                </a:lnTo>
                <a:lnTo>
                  <a:pt x="837" y="0"/>
                </a:lnTo>
                <a:lnTo>
                  <a:pt x="999" y="0"/>
                </a:lnTo>
                <a:lnTo>
                  <a:pt x="1188" y="0"/>
                </a:lnTo>
                <a:lnTo>
                  <a:pt x="1323" y="0"/>
                </a:lnTo>
                <a:lnTo>
                  <a:pt x="1431" y="0"/>
                </a:lnTo>
                <a:lnTo>
                  <a:pt x="1539" y="0"/>
                </a:lnTo>
                <a:lnTo>
                  <a:pt x="1647" y="0"/>
                </a:lnTo>
                <a:lnTo>
                  <a:pt x="1727" y="0"/>
                </a:lnTo>
                <a:lnTo>
                  <a:pt x="1809" y="0"/>
                </a:lnTo>
                <a:lnTo>
                  <a:pt x="1863" y="0"/>
                </a:lnTo>
                <a:lnTo>
                  <a:pt x="1890" y="0"/>
                </a:lnTo>
                <a:lnTo>
                  <a:pt x="1944" y="0"/>
                </a:lnTo>
                <a:lnTo>
                  <a:pt x="1971" y="0"/>
                </a:lnTo>
                <a:lnTo>
                  <a:pt x="2052" y="0"/>
                </a:lnTo>
                <a:lnTo>
                  <a:pt x="2133" y="0"/>
                </a:lnTo>
                <a:lnTo>
                  <a:pt x="2214" y="0"/>
                </a:lnTo>
                <a:lnTo>
                  <a:pt x="2295" y="0"/>
                </a:lnTo>
                <a:lnTo>
                  <a:pt x="2457" y="0"/>
                </a:lnTo>
                <a:lnTo>
                  <a:pt x="2592" y="0"/>
                </a:lnTo>
                <a:lnTo>
                  <a:pt x="2754" y="0"/>
                </a:lnTo>
                <a:lnTo>
                  <a:pt x="2862" y="0"/>
                </a:lnTo>
                <a:lnTo>
                  <a:pt x="2970" y="0"/>
                </a:lnTo>
                <a:lnTo>
                  <a:pt x="3105" y="0"/>
                </a:lnTo>
                <a:lnTo>
                  <a:pt x="3240" y="0"/>
                </a:lnTo>
                <a:lnTo>
                  <a:pt x="3348" y="0"/>
                </a:lnTo>
                <a:lnTo>
                  <a:pt x="3456" y="0"/>
                </a:lnTo>
                <a:lnTo>
                  <a:pt x="3564" y="0"/>
                </a:lnTo>
                <a:lnTo>
                  <a:pt x="3645" y="0"/>
                </a:lnTo>
                <a:lnTo>
                  <a:pt x="3753" y="0"/>
                </a:lnTo>
                <a:lnTo>
                  <a:pt x="3861" y="0"/>
                </a:lnTo>
                <a:lnTo>
                  <a:pt x="3969" y="0"/>
                </a:lnTo>
                <a:lnTo>
                  <a:pt x="4077" y="0"/>
                </a:lnTo>
                <a:lnTo>
                  <a:pt x="4185" y="0"/>
                </a:lnTo>
                <a:lnTo>
                  <a:pt x="4320" y="0"/>
                </a:lnTo>
                <a:lnTo>
                  <a:pt x="4455" y="0"/>
                </a:lnTo>
                <a:lnTo>
                  <a:pt x="4590" y="0"/>
                </a:lnTo>
                <a:lnTo>
                  <a:pt x="4752" y="0"/>
                </a:lnTo>
                <a:lnTo>
                  <a:pt x="4887" y="0"/>
                </a:lnTo>
                <a:lnTo>
                  <a:pt x="5049" y="21600"/>
                </a:lnTo>
                <a:lnTo>
                  <a:pt x="5238" y="21600"/>
                </a:lnTo>
                <a:lnTo>
                  <a:pt x="5400" y="21600"/>
                </a:lnTo>
                <a:lnTo>
                  <a:pt x="5589" y="21600"/>
                </a:lnTo>
                <a:lnTo>
                  <a:pt x="5778" y="21600"/>
                </a:lnTo>
                <a:lnTo>
                  <a:pt x="5940" y="21600"/>
                </a:lnTo>
                <a:lnTo>
                  <a:pt x="6102" y="21600"/>
                </a:lnTo>
                <a:lnTo>
                  <a:pt x="6237" y="21600"/>
                </a:lnTo>
                <a:lnTo>
                  <a:pt x="6399" y="21600"/>
                </a:lnTo>
                <a:lnTo>
                  <a:pt x="6534" y="21600"/>
                </a:lnTo>
                <a:lnTo>
                  <a:pt x="6642" y="21600"/>
                </a:lnTo>
                <a:lnTo>
                  <a:pt x="6750" y="21600"/>
                </a:lnTo>
                <a:lnTo>
                  <a:pt x="6831" y="21600"/>
                </a:lnTo>
                <a:lnTo>
                  <a:pt x="6912" y="21600"/>
                </a:lnTo>
                <a:lnTo>
                  <a:pt x="6966" y="21600"/>
                </a:lnTo>
                <a:lnTo>
                  <a:pt x="7020" y="21600"/>
                </a:lnTo>
                <a:lnTo>
                  <a:pt x="7074" y="21600"/>
                </a:lnTo>
                <a:lnTo>
                  <a:pt x="7128" y="21600"/>
                </a:lnTo>
                <a:lnTo>
                  <a:pt x="7209" y="21600"/>
                </a:lnTo>
                <a:lnTo>
                  <a:pt x="7290" y="21600"/>
                </a:lnTo>
                <a:lnTo>
                  <a:pt x="7371" y="21600"/>
                </a:lnTo>
                <a:lnTo>
                  <a:pt x="7506" y="21600"/>
                </a:lnTo>
                <a:lnTo>
                  <a:pt x="7668" y="21600"/>
                </a:lnTo>
                <a:lnTo>
                  <a:pt x="7829" y="21600"/>
                </a:lnTo>
                <a:lnTo>
                  <a:pt x="8018" y="21600"/>
                </a:lnTo>
                <a:lnTo>
                  <a:pt x="8235" y="21600"/>
                </a:lnTo>
                <a:lnTo>
                  <a:pt x="8451" y="21600"/>
                </a:lnTo>
                <a:lnTo>
                  <a:pt x="8667" y="21600"/>
                </a:lnTo>
                <a:lnTo>
                  <a:pt x="8883" y="21600"/>
                </a:lnTo>
                <a:lnTo>
                  <a:pt x="9072" y="21600"/>
                </a:lnTo>
                <a:lnTo>
                  <a:pt x="9261" y="21600"/>
                </a:lnTo>
                <a:lnTo>
                  <a:pt x="9423" y="21600"/>
                </a:lnTo>
                <a:lnTo>
                  <a:pt x="9612" y="21600"/>
                </a:lnTo>
                <a:lnTo>
                  <a:pt x="9801" y="21600"/>
                </a:lnTo>
                <a:lnTo>
                  <a:pt x="9936" y="21600"/>
                </a:lnTo>
                <a:lnTo>
                  <a:pt x="10044" y="21600"/>
                </a:lnTo>
                <a:lnTo>
                  <a:pt x="10125" y="21600"/>
                </a:lnTo>
                <a:lnTo>
                  <a:pt x="10206" y="21600"/>
                </a:lnTo>
                <a:lnTo>
                  <a:pt x="10260" y="21600"/>
                </a:lnTo>
                <a:lnTo>
                  <a:pt x="10314" y="21600"/>
                </a:lnTo>
                <a:lnTo>
                  <a:pt x="10368" y="21600"/>
                </a:lnTo>
                <a:lnTo>
                  <a:pt x="10422" y="21600"/>
                </a:lnTo>
                <a:lnTo>
                  <a:pt x="10476" y="21600"/>
                </a:lnTo>
                <a:lnTo>
                  <a:pt x="10530" y="21600"/>
                </a:lnTo>
                <a:lnTo>
                  <a:pt x="10584" y="21600"/>
                </a:lnTo>
                <a:lnTo>
                  <a:pt x="10665" y="21600"/>
                </a:lnTo>
                <a:lnTo>
                  <a:pt x="10719" y="21600"/>
                </a:lnTo>
                <a:lnTo>
                  <a:pt x="10800" y="21600"/>
                </a:lnTo>
                <a:lnTo>
                  <a:pt x="10881" y="21600"/>
                </a:lnTo>
                <a:lnTo>
                  <a:pt x="10962" y="21600"/>
                </a:lnTo>
                <a:lnTo>
                  <a:pt x="11043" y="21600"/>
                </a:lnTo>
                <a:lnTo>
                  <a:pt x="11097" y="21600"/>
                </a:lnTo>
                <a:lnTo>
                  <a:pt x="11151" y="21600"/>
                </a:lnTo>
                <a:lnTo>
                  <a:pt x="11205" y="21600"/>
                </a:lnTo>
                <a:lnTo>
                  <a:pt x="11258" y="21600"/>
                </a:lnTo>
                <a:lnTo>
                  <a:pt x="11313" y="21600"/>
                </a:lnTo>
                <a:lnTo>
                  <a:pt x="11367" y="21600"/>
                </a:lnTo>
                <a:lnTo>
                  <a:pt x="11448" y="21600"/>
                </a:lnTo>
                <a:lnTo>
                  <a:pt x="11502" y="21600"/>
                </a:lnTo>
                <a:lnTo>
                  <a:pt x="11556" y="21600"/>
                </a:lnTo>
                <a:lnTo>
                  <a:pt x="11609" y="21600"/>
                </a:lnTo>
                <a:lnTo>
                  <a:pt x="11664" y="21600"/>
                </a:lnTo>
                <a:lnTo>
                  <a:pt x="11718" y="21600"/>
                </a:lnTo>
                <a:lnTo>
                  <a:pt x="11799" y="21600"/>
                </a:lnTo>
                <a:lnTo>
                  <a:pt x="11853" y="21600"/>
                </a:lnTo>
                <a:lnTo>
                  <a:pt x="11934" y="21600"/>
                </a:lnTo>
                <a:lnTo>
                  <a:pt x="12015" y="21600"/>
                </a:lnTo>
                <a:lnTo>
                  <a:pt x="12096" y="21600"/>
                </a:lnTo>
                <a:lnTo>
                  <a:pt x="12176" y="21600"/>
                </a:lnTo>
                <a:lnTo>
                  <a:pt x="12258" y="21600"/>
                </a:lnTo>
                <a:lnTo>
                  <a:pt x="12312" y="21600"/>
                </a:lnTo>
                <a:lnTo>
                  <a:pt x="12393" y="21600"/>
                </a:lnTo>
                <a:lnTo>
                  <a:pt x="12447" y="21600"/>
                </a:lnTo>
                <a:lnTo>
                  <a:pt x="12501" y="21600"/>
                </a:lnTo>
                <a:lnTo>
                  <a:pt x="12554" y="21600"/>
                </a:lnTo>
                <a:lnTo>
                  <a:pt x="12609" y="21600"/>
                </a:lnTo>
                <a:lnTo>
                  <a:pt x="12663" y="21600"/>
                </a:lnTo>
                <a:lnTo>
                  <a:pt x="12717" y="21600"/>
                </a:lnTo>
                <a:lnTo>
                  <a:pt x="12771" y="21600"/>
                </a:lnTo>
                <a:lnTo>
                  <a:pt x="12798" y="21600"/>
                </a:lnTo>
                <a:lnTo>
                  <a:pt x="12825" y="21600"/>
                </a:lnTo>
                <a:lnTo>
                  <a:pt x="12878" y="21600"/>
                </a:lnTo>
                <a:lnTo>
                  <a:pt x="12933" y="21600"/>
                </a:lnTo>
                <a:lnTo>
                  <a:pt x="13014" y="21600"/>
                </a:lnTo>
                <a:lnTo>
                  <a:pt x="13041" y="21600"/>
                </a:lnTo>
                <a:lnTo>
                  <a:pt x="13095" y="21600"/>
                </a:lnTo>
                <a:lnTo>
                  <a:pt x="13121" y="21600"/>
                </a:lnTo>
                <a:lnTo>
                  <a:pt x="13176" y="21600"/>
                </a:lnTo>
                <a:lnTo>
                  <a:pt x="13203" y="21600"/>
                </a:lnTo>
                <a:lnTo>
                  <a:pt x="13230" y="21600"/>
                </a:lnTo>
                <a:lnTo>
                  <a:pt x="13257" y="21600"/>
                </a:lnTo>
                <a:lnTo>
                  <a:pt x="13311" y="21600"/>
                </a:lnTo>
                <a:lnTo>
                  <a:pt x="13365" y="21600"/>
                </a:lnTo>
                <a:lnTo>
                  <a:pt x="13392" y="21600"/>
                </a:lnTo>
                <a:lnTo>
                  <a:pt x="13445" y="21600"/>
                </a:lnTo>
                <a:lnTo>
                  <a:pt x="13500" y="21600"/>
                </a:lnTo>
                <a:lnTo>
                  <a:pt x="13581" y="21600"/>
                </a:lnTo>
                <a:lnTo>
                  <a:pt x="13608" y="21600"/>
                </a:lnTo>
                <a:lnTo>
                  <a:pt x="13662" y="21600"/>
                </a:lnTo>
                <a:lnTo>
                  <a:pt x="13689" y="21600"/>
                </a:lnTo>
                <a:lnTo>
                  <a:pt x="13743" y="21600"/>
                </a:lnTo>
                <a:lnTo>
                  <a:pt x="13796" y="21600"/>
                </a:lnTo>
                <a:lnTo>
                  <a:pt x="13823" y="21600"/>
                </a:lnTo>
                <a:lnTo>
                  <a:pt x="13878" y="21600"/>
                </a:lnTo>
                <a:lnTo>
                  <a:pt x="13932" y="21600"/>
                </a:lnTo>
                <a:lnTo>
                  <a:pt x="14013" y="21600"/>
                </a:lnTo>
                <a:lnTo>
                  <a:pt x="14121" y="21600"/>
                </a:lnTo>
                <a:lnTo>
                  <a:pt x="14229" y="21600"/>
                </a:lnTo>
                <a:lnTo>
                  <a:pt x="14337" y="21600"/>
                </a:lnTo>
                <a:lnTo>
                  <a:pt x="14445" y="21600"/>
                </a:lnTo>
                <a:lnTo>
                  <a:pt x="14553" y="21600"/>
                </a:lnTo>
                <a:lnTo>
                  <a:pt x="14661" y="21600"/>
                </a:lnTo>
                <a:lnTo>
                  <a:pt x="14741" y="21600"/>
                </a:lnTo>
                <a:lnTo>
                  <a:pt x="14850" y="21600"/>
                </a:lnTo>
                <a:lnTo>
                  <a:pt x="15012" y="21600"/>
                </a:lnTo>
                <a:lnTo>
                  <a:pt x="15120" y="21600"/>
                </a:lnTo>
                <a:lnTo>
                  <a:pt x="15228" y="21600"/>
                </a:lnTo>
                <a:lnTo>
                  <a:pt x="15336" y="21600"/>
                </a:lnTo>
                <a:lnTo>
                  <a:pt x="15416" y="21600"/>
                </a:lnTo>
                <a:lnTo>
                  <a:pt x="15498" y="21600"/>
                </a:lnTo>
                <a:lnTo>
                  <a:pt x="15579" y="21600"/>
                </a:lnTo>
                <a:lnTo>
                  <a:pt x="15660" y="21600"/>
                </a:lnTo>
                <a:lnTo>
                  <a:pt x="15714" y="21600"/>
                </a:lnTo>
                <a:lnTo>
                  <a:pt x="15795" y="21600"/>
                </a:lnTo>
                <a:lnTo>
                  <a:pt x="15876" y="21600"/>
                </a:lnTo>
                <a:lnTo>
                  <a:pt x="15957" y="21600"/>
                </a:lnTo>
                <a:lnTo>
                  <a:pt x="16065" y="21600"/>
                </a:lnTo>
                <a:lnTo>
                  <a:pt x="16173" y="21600"/>
                </a:lnTo>
                <a:lnTo>
                  <a:pt x="16334" y="21600"/>
                </a:lnTo>
                <a:lnTo>
                  <a:pt x="16470" y="21600"/>
                </a:lnTo>
                <a:lnTo>
                  <a:pt x="16659" y="21600"/>
                </a:lnTo>
                <a:lnTo>
                  <a:pt x="16848" y="21600"/>
                </a:lnTo>
                <a:lnTo>
                  <a:pt x="17010" y="21600"/>
                </a:lnTo>
                <a:lnTo>
                  <a:pt x="17199" y="21600"/>
                </a:lnTo>
                <a:lnTo>
                  <a:pt x="17388" y="21600"/>
                </a:lnTo>
                <a:lnTo>
                  <a:pt x="17550" y="21600"/>
                </a:lnTo>
                <a:lnTo>
                  <a:pt x="17712" y="21600"/>
                </a:lnTo>
                <a:lnTo>
                  <a:pt x="17847" y="21600"/>
                </a:lnTo>
                <a:lnTo>
                  <a:pt x="17955" y="21600"/>
                </a:lnTo>
                <a:lnTo>
                  <a:pt x="18117" y="21600"/>
                </a:lnTo>
                <a:lnTo>
                  <a:pt x="18252" y="21600"/>
                </a:lnTo>
                <a:lnTo>
                  <a:pt x="18360" y="21600"/>
                </a:lnTo>
                <a:lnTo>
                  <a:pt x="18522" y="21600"/>
                </a:lnTo>
                <a:lnTo>
                  <a:pt x="18630" y="21600"/>
                </a:lnTo>
                <a:lnTo>
                  <a:pt x="18738" y="21600"/>
                </a:lnTo>
                <a:lnTo>
                  <a:pt x="18819" y="21600"/>
                </a:lnTo>
                <a:lnTo>
                  <a:pt x="18900" y="21600"/>
                </a:lnTo>
                <a:lnTo>
                  <a:pt x="19008" y="21600"/>
                </a:lnTo>
                <a:lnTo>
                  <a:pt x="19116" y="21600"/>
                </a:lnTo>
                <a:lnTo>
                  <a:pt x="19224" y="21600"/>
                </a:lnTo>
                <a:lnTo>
                  <a:pt x="19386" y="21600"/>
                </a:lnTo>
                <a:lnTo>
                  <a:pt x="19548" y="21600"/>
                </a:lnTo>
                <a:lnTo>
                  <a:pt x="19737" y="21600"/>
                </a:lnTo>
                <a:lnTo>
                  <a:pt x="19926" y="21600"/>
                </a:lnTo>
                <a:lnTo>
                  <a:pt x="20115" y="21600"/>
                </a:lnTo>
                <a:lnTo>
                  <a:pt x="20250" y="21600"/>
                </a:lnTo>
                <a:lnTo>
                  <a:pt x="20385" y="21600"/>
                </a:lnTo>
                <a:lnTo>
                  <a:pt x="20520" y="21600"/>
                </a:lnTo>
                <a:lnTo>
                  <a:pt x="20628" y="21600"/>
                </a:lnTo>
                <a:lnTo>
                  <a:pt x="20709" y="21600"/>
                </a:lnTo>
                <a:lnTo>
                  <a:pt x="20763" y="21600"/>
                </a:lnTo>
                <a:lnTo>
                  <a:pt x="20817" y="21600"/>
                </a:lnTo>
                <a:lnTo>
                  <a:pt x="20871" y="21600"/>
                </a:lnTo>
                <a:lnTo>
                  <a:pt x="20925" y="21600"/>
                </a:lnTo>
                <a:lnTo>
                  <a:pt x="20979" y="21600"/>
                </a:lnTo>
                <a:lnTo>
                  <a:pt x="21060" y="21600"/>
                </a:lnTo>
                <a:lnTo>
                  <a:pt x="21114" y="21600"/>
                </a:lnTo>
                <a:lnTo>
                  <a:pt x="21168" y="21600"/>
                </a:lnTo>
                <a:lnTo>
                  <a:pt x="21222" y="21600"/>
                </a:lnTo>
                <a:lnTo>
                  <a:pt x="21249" y="21600"/>
                </a:lnTo>
                <a:lnTo>
                  <a:pt x="21303" y="21600"/>
                </a:lnTo>
                <a:lnTo>
                  <a:pt x="21384" y="21600"/>
                </a:lnTo>
                <a:lnTo>
                  <a:pt x="21438" y="21600"/>
                </a:lnTo>
                <a:lnTo>
                  <a:pt x="21492" y="21600"/>
                </a:lnTo>
                <a:lnTo>
                  <a:pt x="21546" y="21600"/>
                </a:lnTo>
                <a:lnTo>
                  <a:pt x="21573" y="21600"/>
                </a:lnTo>
                <a:lnTo>
                  <a:pt x="21600" y="21600"/>
                </a:lnTo>
                <a:lnTo>
                  <a:pt x="21600" y="21600"/>
                </a:lnTo>
              </a:path>
            </a:pathLst>
          </a:custGeom>
          <a:noFill/>
          <a:ln w="25400" cmpd="sng" cap="flat">
            <a:solidFill>
              <a:srgbClr val="FF0000"/>
            </a:solidFill>
            <a:prstDash val="solid"/>
            <a:miter/>
          </a:ln>
        </p:spPr>
      </p:sp>
      <p:sp>
        <p:nvSpPr>
          <p:cNvPr id="5201" name="曲线"/>
          <p:cNvSpPr>
            <a:spLocks/>
          </p:cNvSpPr>
          <p:nvPr/>
        </p:nvSpPr>
        <p:spPr>
          <a:xfrm rot="0">
            <a:off x="756647" y="5652601"/>
            <a:ext cx="3729826" cy="0"/>
          </a:xfrm>
          <a:custGeom>
            <a:gdLst>
              <a:gd name="T1" fmla="*/ 0 w 21600"/>
              <a:gd name="T2" fmla="*/ 0 h 21600"/>
              <a:gd name="T3" fmla="*/ 21600 w 21600"/>
              <a:gd name="T4" fmla="*/ 0 h 21600"/>
            </a:gdLst>
            <a:rect l="T1" t="T2" r="T3" b="T4"/>
            <a:pathLst>
              <a:path w="21600" h="21600">
                <a:moveTo>
                  <a:pt x="0" y="0"/>
                </a:moveTo>
                <a:lnTo>
                  <a:pt x="103" y="0"/>
                </a:lnTo>
                <a:lnTo>
                  <a:pt x="257" y="0"/>
                </a:lnTo>
                <a:lnTo>
                  <a:pt x="412" y="0"/>
                </a:lnTo>
                <a:lnTo>
                  <a:pt x="567" y="0"/>
                </a:lnTo>
                <a:lnTo>
                  <a:pt x="670" y="0"/>
                </a:lnTo>
                <a:lnTo>
                  <a:pt x="824" y="0"/>
                </a:lnTo>
                <a:lnTo>
                  <a:pt x="979" y="0"/>
                </a:lnTo>
                <a:lnTo>
                  <a:pt x="1082" y="0"/>
                </a:lnTo>
                <a:lnTo>
                  <a:pt x="1185" y="0"/>
                </a:lnTo>
                <a:lnTo>
                  <a:pt x="1288" y="0"/>
                </a:lnTo>
                <a:lnTo>
                  <a:pt x="1391" y="0"/>
                </a:lnTo>
                <a:lnTo>
                  <a:pt x="1494" y="0"/>
                </a:lnTo>
                <a:lnTo>
                  <a:pt x="1598" y="0"/>
                </a:lnTo>
                <a:lnTo>
                  <a:pt x="1701" y="0"/>
                </a:lnTo>
                <a:lnTo>
                  <a:pt x="1752" y="0"/>
                </a:lnTo>
                <a:lnTo>
                  <a:pt x="1855" y="0"/>
                </a:lnTo>
                <a:lnTo>
                  <a:pt x="1958" y="0"/>
                </a:lnTo>
                <a:lnTo>
                  <a:pt x="2062" y="0"/>
                </a:lnTo>
                <a:lnTo>
                  <a:pt x="2216" y="0"/>
                </a:lnTo>
                <a:lnTo>
                  <a:pt x="2319" y="0"/>
                </a:lnTo>
                <a:lnTo>
                  <a:pt x="2474" y="0"/>
                </a:lnTo>
                <a:lnTo>
                  <a:pt x="2629" y="0"/>
                </a:lnTo>
                <a:lnTo>
                  <a:pt x="2835" y="0"/>
                </a:lnTo>
                <a:lnTo>
                  <a:pt x="3041" y="0"/>
                </a:lnTo>
                <a:lnTo>
                  <a:pt x="3299" y="0"/>
                </a:lnTo>
                <a:lnTo>
                  <a:pt x="3660" y="0"/>
                </a:lnTo>
                <a:lnTo>
                  <a:pt x="3917" y="0"/>
                </a:lnTo>
                <a:lnTo>
                  <a:pt x="4227" y="0"/>
                </a:lnTo>
                <a:lnTo>
                  <a:pt x="4484" y="0"/>
                </a:lnTo>
                <a:lnTo>
                  <a:pt x="4794" y="0"/>
                </a:lnTo>
                <a:lnTo>
                  <a:pt x="4948" y="0"/>
                </a:lnTo>
                <a:lnTo>
                  <a:pt x="5103" y="0"/>
                </a:lnTo>
                <a:lnTo>
                  <a:pt x="5206" y="0"/>
                </a:lnTo>
                <a:lnTo>
                  <a:pt x="5258" y="0"/>
                </a:lnTo>
                <a:lnTo>
                  <a:pt x="5309" y="0"/>
                </a:lnTo>
                <a:lnTo>
                  <a:pt x="5412" y="0"/>
                </a:lnTo>
                <a:lnTo>
                  <a:pt x="5515" y="0"/>
                </a:lnTo>
                <a:lnTo>
                  <a:pt x="5619" y="0"/>
                </a:lnTo>
                <a:lnTo>
                  <a:pt x="5722" y="0"/>
                </a:lnTo>
                <a:lnTo>
                  <a:pt x="5876" y="0"/>
                </a:lnTo>
                <a:lnTo>
                  <a:pt x="6083" y="0"/>
                </a:lnTo>
                <a:lnTo>
                  <a:pt x="6289" y="0"/>
                </a:lnTo>
                <a:lnTo>
                  <a:pt x="6495" y="0"/>
                </a:lnTo>
                <a:lnTo>
                  <a:pt x="6804" y="0"/>
                </a:lnTo>
                <a:lnTo>
                  <a:pt x="7062" y="0"/>
                </a:lnTo>
                <a:lnTo>
                  <a:pt x="7268" y="0"/>
                </a:lnTo>
                <a:lnTo>
                  <a:pt x="7578" y="0"/>
                </a:lnTo>
                <a:lnTo>
                  <a:pt x="7835" y="0"/>
                </a:lnTo>
                <a:lnTo>
                  <a:pt x="8042" y="0"/>
                </a:lnTo>
                <a:lnTo>
                  <a:pt x="8248" y="0"/>
                </a:lnTo>
                <a:lnTo>
                  <a:pt x="8454" y="0"/>
                </a:lnTo>
                <a:lnTo>
                  <a:pt x="8712" y="0"/>
                </a:lnTo>
                <a:lnTo>
                  <a:pt x="8918" y="0"/>
                </a:lnTo>
                <a:lnTo>
                  <a:pt x="9124" y="0"/>
                </a:lnTo>
                <a:lnTo>
                  <a:pt x="9330" y="0"/>
                </a:lnTo>
                <a:lnTo>
                  <a:pt x="9588" y="0"/>
                </a:lnTo>
                <a:lnTo>
                  <a:pt x="9897" y="0"/>
                </a:lnTo>
                <a:lnTo>
                  <a:pt x="10155" y="0"/>
                </a:lnTo>
                <a:lnTo>
                  <a:pt x="10361" y="0"/>
                </a:lnTo>
                <a:lnTo>
                  <a:pt x="10671" y="0"/>
                </a:lnTo>
                <a:lnTo>
                  <a:pt x="10928" y="0"/>
                </a:lnTo>
                <a:lnTo>
                  <a:pt x="11238" y="0"/>
                </a:lnTo>
                <a:lnTo>
                  <a:pt x="11495" y="0"/>
                </a:lnTo>
                <a:lnTo>
                  <a:pt x="11702" y="0"/>
                </a:lnTo>
                <a:lnTo>
                  <a:pt x="11856" y="0"/>
                </a:lnTo>
                <a:lnTo>
                  <a:pt x="12011" y="0"/>
                </a:lnTo>
                <a:lnTo>
                  <a:pt x="12166" y="0"/>
                </a:lnTo>
                <a:lnTo>
                  <a:pt x="12269" y="0"/>
                </a:lnTo>
                <a:lnTo>
                  <a:pt x="12372" y="0"/>
                </a:lnTo>
                <a:lnTo>
                  <a:pt x="12526" y="0"/>
                </a:lnTo>
                <a:lnTo>
                  <a:pt x="12630" y="0"/>
                </a:lnTo>
                <a:lnTo>
                  <a:pt x="12733" y="0"/>
                </a:lnTo>
                <a:lnTo>
                  <a:pt x="12784" y="0"/>
                </a:lnTo>
                <a:lnTo>
                  <a:pt x="12836" y="0"/>
                </a:lnTo>
                <a:lnTo>
                  <a:pt x="12939" y="0"/>
                </a:lnTo>
                <a:lnTo>
                  <a:pt x="12990" y="0"/>
                </a:lnTo>
                <a:lnTo>
                  <a:pt x="13042" y="0"/>
                </a:lnTo>
                <a:lnTo>
                  <a:pt x="13094" y="0"/>
                </a:lnTo>
                <a:lnTo>
                  <a:pt x="13197" y="0"/>
                </a:lnTo>
                <a:lnTo>
                  <a:pt x="13300" y="0"/>
                </a:lnTo>
                <a:lnTo>
                  <a:pt x="13403" y="0"/>
                </a:lnTo>
                <a:lnTo>
                  <a:pt x="13506" y="0"/>
                </a:lnTo>
                <a:lnTo>
                  <a:pt x="13609" y="0"/>
                </a:lnTo>
                <a:lnTo>
                  <a:pt x="13712" y="0"/>
                </a:lnTo>
                <a:lnTo>
                  <a:pt x="13867" y="0"/>
                </a:lnTo>
                <a:lnTo>
                  <a:pt x="13918" y="0"/>
                </a:lnTo>
                <a:lnTo>
                  <a:pt x="13970" y="0"/>
                </a:lnTo>
                <a:lnTo>
                  <a:pt x="14021" y="0"/>
                </a:lnTo>
                <a:lnTo>
                  <a:pt x="14176" y="0"/>
                </a:lnTo>
                <a:lnTo>
                  <a:pt x="14228" y="0"/>
                </a:lnTo>
                <a:lnTo>
                  <a:pt x="14331" y="0"/>
                </a:lnTo>
                <a:lnTo>
                  <a:pt x="14434" y="0"/>
                </a:lnTo>
                <a:lnTo>
                  <a:pt x="14537" y="0"/>
                </a:lnTo>
                <a:lnTo>
                  <a:pt x="14640" y="0"/>
                </a:lnTo>
                <a:lnTo>
                  <a:pt x="14795" y="0"/>
                </a:lnTo>
                <a:lnTo>
                  <a:pt x="14898" y="0"/>
                </a:lnTo>
                <a:lnTo>
                  <a:pt x="14949" y="0"/>
                </a:lnTo>
                <a:lnTo>
                  <a:pt x="15052" y="0"/>
                </a:lnTo>
                <a:lnTo>
                  <a:pt x="15156" y="0"/>
                </a:lnTo>
                <a:lnTo>
                  <a:pt x="15259" y="0"/>
                </a:lnTo>
                <a:lnTo>
                  <a:pt x="15413" y="0"/>
                </a:lnTo>
                <a:lnTo>
                  <a:pt x="15568" y="0"/>
                </a:lnTo>
                <a:lnTo>
                  <a:pt x="15723" y="0"/>
                </a:lnTo>
                <a:lnTo>
                  <a:pt x="15826" y="0"/>
                </a:lnTo>
                <a:lnTo>
                  <a:pt x="15980" y="0"/>
                </a:lnTo>
                <a:lnTo>
                  <a:pt x="16084" y="0"/>
                </a:lnTo>
                <a:lnTo>
                  <a:pt x="16187" y="0"/>
                </a:lnTo>
                <a:lnTo>
                  <a:pt x="16290" y="0"/>
                </a:lnTo>
                <a:lnTo>
                  <a:pt x="16393" y="0"/>
                </a:lnTo>
                <a:lnTo>
                  <a:pt x="16547" y="0"/>
                </a:lnTo>
                <a:lnTo>
                  <a:pt x="16702" y="0"/>
                </a:lnTo>
                <a:lnTo>
                  <a:pt x="16857" y="0"/>
                </a:lnTo>
                <a:lnTo>
                  <a:pt x="17011" y="0"/>
                </a:lnTo>
                <a:lnTo>
                  <a:pt x="17166" y="0"/>
                </a:lnTo>
                <a:lnTo>
                  <a:pt x="17321" y="0"/>
                </a:lnTo>
                <a:lnTo>
                  <a:pt x="17475" y="0"/>
                </a:lnTo>
                <a:lnTo>
                  <a:pt x="17630" y="0"/>
                </a:lnTo>
                <a:lnTo>
                  <a:pt x="17733" y="0"/>
                </a:lnTo>
                <a:lnTo>
                  <a:pt x="17939" y="0"/>
                </a:lnTo>
                <a:lnTo>
                  <a:pt x="18146" y="0"/>
                </a:lnTo>
                <a:lnTo>
                  <a:pt x="18352" y="0"/>
                </a:lnTo>
                <a:lnTo>
                  <a:pt x="18610" y="0"/>
                </a:lnTo>
                <a:lnTo>
                  <a:pt x="18764" y="0"/>
                </a:lnTo>
                <a:lnTo>
                  <a:pt x="18970" y="0"/>
                </a:lnTo>
                <a:lnTo>
                  <a:pt x="19125" y="0"/>
                </a:lnTo>
                <a:lnTo>
                  <a:pt x="19280" y="0"/>
                </a:lnTo>
                <a:lnTo>
                  <a:pt x="19383" y="0"/>
                </a:lnTo>
                <a:lnTo>
                  <a:pt x="19486" y="0"/>
                </a:lnTo>
                <a:lnTo>
                  <a:pt x="19537" y="0"/>
                </a:lnTo>
                <a:lnTo>
                  <a:pt x="19641" y="0"/>
                </a:lnTo>
                <a:lnTo>
                  <a:pt x="19692" y="0"/>
                </a:lnTo>
                <a:lnTo>
                  <a:pt x="19847" y="0"/>
                </a:lnTo>
                <a:lnTo>
                  <a:pt x="19950" y="0"/>
                </a:lnTo>
                <a:lnTo>
                  <a:pt x="20053" y="0"/>
                </a:lnTo>
                <a:lnTo>
                  <a:pt x="20208" y="0"/>
                </a:lnTo>
                <a:lnTo>
                  <a:pt x="20311" y="0"/>
                </a:lnTo>
                <a:lnTo>
                  <a:pt x="20465" y="0"/>
                </a:lnTo>
                <a:lnTo>
                  <a:pt x="20568" y="0"/>
                </a:lnTo>
                <a:lnTo>
                  <a:pt x="20723" y="0"/>
                </a:lnTo>
                <a:lnTo>
                  <a:pt x="20826" y="0"/>
                </a:lnTo>
                <a:lnTo>
                  <a:pt x="20929" y="0"/>
                </a:lnTo>
                <a:lnTo>
                  <a:pt x="21084" y="0"/>
                </a:lnTo>
                <a:lnTo>
                  <a:pt x="21187" y="0"/>
                </a:lnTo>
                <a:lnTo>
                  <a:pt x="21290" y="0"/>
                </a:lnTo>
                <a:lnTo>
                  <a:pt x="21393" y="0"/>
                </a:lnTo>
                <a:lnTo>
                  <a:pt x="21445" y="0"/>
                </a:lnTo>
                <a:lnTo>
                  <a:pt x="21548" y="0"/>
                </a:lnTo>
                <a:lnTo>
                  <a:pt x="21600" y="0"/>
                </a:lnTo>
                <a:lnTo>
                  <a:pt x="21600" y="0"/>
                </a:lnTo>
              </a:path>
            </a:pathLst>
          </a:custGeom>
          <a:noFill/>
          <a:ln w="25400" cmpd="sng" cap="flat">
            <a:solidFill>
              <a:srgbClr val="FF0000"/>
            </a:solidFill>
            <a:prstDash val="solid"/>
            <a:miter/>
          </a:ln>
        </p:spPr>
      </p:sp>
    </p:spTree>
    <p:extLst>
      <p:ext uri="{BB962C8B-B14F-4D97-AF65-F5344CB8AC3E}">
        <p14:creationId xmlns:p14="http://schemas.microsoft.com/office/powerpoint/2010/main" val="158082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3"/>
                                        </p:tgtEl>
                                        <p:attrNameLst>
                                          <p:attrName>style.visibility</p:attrName>
                                        </p:attrNameLst>
                                      </p:cBhvr>
                                      <p:to>
                                        <p:strVal val="visible"/>
                                      </p:to>
                                    </p:set>
                                    <p:animEffect transition="in" filter="wipe(left)">
                                      <p:cBhvr>
                                        <p:cTn id="7" dur="500"/>
                                        <p:tgtEl>
                                          <p:spTgt spid="47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4"/>
                                        </p:tgtEl>
                                        <p:attrNameLst>
                                          <p:attrName>style.visibility</p:attrName>
                                        </p:attrNameLst>
                                      </p:cBhvr>
                                      <p:to>
                                        <p:strVal val="visible"/>
                                      </p:to>
                                    </p:set>
                                    <p:animEffect transition="in" filter="wipe(left)">
                                      <p:cBhvr>
                                        <p:cTn id="12" dur="500"/>
                                        <p:tgtEl>
                                          <p:spTgt spid="47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5"/>
                                        </p:tgtEl>
                                        <p:attrNameLst>
                                          <p:attrName>style.visibility</p:attrName>
                                        </p:attrNameLst>
                                      </p:cBhvr>
                                      <p:to>
                                        <p:strVal val="visible"/>
                                      </p:to>
                                    </p:set>
                                    <p:animEffect transition="in" filter="wipe(left)">
                                      <p:cBhvr>
                                        <p:cTn id="17" dur="500"/>
                                        <p:tgtEl>
                                          <p:spTgt spid="4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 grpId="0"/>
      <p:bldP spid="4715" grpId="0"/>
    </p:bldLst>
  </p:timing>
</p:sld>
</file>

<file path=ppt/slides/slide7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71" name="矩形"/>
          <p:cNvSpPr>
            <a:spLocks/>
          </p:cNvSpPr>
          <p:nvPr/>
        </p:nvSpPr>
        <p:spPr>
          <a:xfrm rot="0">
            <a:off x="4343400" y="507999"/>
            <a:ext cx="4572000" cy="3211830"/>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4000"/>
              </a:lnSpc>
              <a:spcBef>
                <a:spcPts val="0"/>
              </a:spcBef>
              <a:spcAft>
                <a:spcPts val="0"/>
              </a:spcAft>
              <a:buNone/>
            </a:pPr>
            <a:r>
              <a:rPr lang="en-US" altLang="zh-CN" sz="2800" b="1" i="0" u="none" strike="noStrike" kern="1200" cap="none" spc="0" baseline="0">
                <a:solidFill>
                  <a:srgbClr val="FFFFCC"/>
                </a:solidFill>
                <a:effectLst>
                  <a:outerShdw sx="100000" sy="100000" blurRad="38100" dir="2700000" dist="38100" algn="tl">
                    <a:srgbClr val="C0C0C0"/>
                  </a:outerShdw>
                </a:effectLst>
                <a:latin typeface="" pitchFamily="18" charset="0"/>
                <a:ea typeface="宋体" pitchFamily="0"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C0C0C0"/>
                  </a:outerShdw>
                </a:effectLst>
                <a:latin typeface="" pitchFamily="18" charset="0"/>
                <a:ea typeface="宋体" pitchFamily="0" charset="0"/>
                <a:cs typeface="Calibri" pitchFamily="0" charset="0"/>
              </a:rPr>
              <a:t>将输入变量</a:t>
            </a:r>
            <a:r>
              <a:rPr lang="en-US" altLang="zh-CN" sz="2800" b="1" i="1" u="none" strike="noStrike" kern="1200" cap="none" spc="0" baseline="0">
                <a:solidFill>
                  <a:srgbClr val="FF0000"/>
                </a:solidFill>
                <a:effectLst>
                  <a:outerShdw sx="100000" sy="100000" blurRad="38100" dir="2700000" dist="38100" algn="tl">
                    <a:srgbClr val="C0C0C0"/>
                  </a:outerShdw>
                </a:effectLst>
                <a:latin typeface="" pitchFamily="18" charset="0"/>
                <a:ea typeface="宋体" pitchFamily="0" charset="0"/>
                <a:cs typeface="Calibri" pitchFamily="0" charset="0"/>
              </a:rPr>
              <a:t>A</a:t>
            </a:r>
            <a:r>
              <a:rPr lang="zh-CN" altLang="en-US" sz="2800" b="1" i="1" u="none" strike="noStrike" kern="1200" cap="none" spc="0" baseline="0">
                <a:solidFill>
                  <a:srgbClr val="FF0000"/>
                </a:solidFill>
                <a:effectLst>
                  <a:outerShdw sx="100000" sy="100000" blurRad="38100" dir="2700000" dist="38100" algn="tl">
                    <a:srgbClr val="C0C0C0"/>
                  </a:outerShdw>
                </a:effectLst>
                <a:latin typeface="" pitchFamily="18" charset="0"/>
                <a:ea typeface="宋体" pitchFamily="0" charset="0"/>
                <a:cs typeface="Calibri" pitchFamily="0" charset="0"/>
              </a:rPr>
              <a:t>、</a:t>
            </a:r>
            <a:r>
              <a:rPr lang="en-US" altLang="zh-CN" sz="2800" b="1" i="1" u="none" strike="noStrike" kern="1200" cap="none" spc="0" baseline="0">
                <a:solidFill>
                  <a:srgbClr val="FF0000"/>
                </a:solidFill>
                <a:effectLst>
                  <a:outerShdw sx="100000" sy="100000" blurRad="38100" dir="2700000" dist="38100" algn="tl">
                    <a:srgbClr val="C0C0C0"/>
                  </a:outerShdw>
                </a:effectLst>
                <a:latin typeface="" pitchFamily="18" charset="0"/>
                <a:ea typeface="宋体" pitchFamily="0" charset="0"/>
                <a:cs typeface="Calibri" pitchFamily="0" charset="0"/>
              </a:rPr>
              <a:t>B</a:t>
            </a:r>
            <a:r>
              <a:rPr lang="zh-CN" altLang="en-US" sz="2800" b="1" i="1" u="none" strike="noStrike" kern="1200" cap="none" spc="0" baseline="0">
                <a:solidFill>
                  <a:srgbClr val="FF0000"/>
                </a:solidFill>
                <a:effectLst>
                  <a:outerShdw sx="100000" sy="100000" blurRad="38100" dir="2700000" dist="38100" algn="tl">
                    <a:srgbClr val="C0C0C0"/>
                  </a:outerShdw>
                </a:effectLst>
                <a:latin typeface="" pitchFamily="18" charset="0"/>
                <a:ea typeface="宋体" pitchFamily="0" charset="0"/>
                <a:cs typeface="Calibri" pitchFamily="0" charset="0"/>
              </a:rPr>
              <a:t>、</a:t>
            </a:r>
            <a:r>
              <a:rPr lang="en-US" altLang="zh-CN" sz="2800" b="1" i="1" u="none" strike="noStrike" kern="1200" cap="none" spc="0" baseline="0">
                <a:solidFill>
                  <a:srgbClr val="FF0000"/>
                </a:solidFill>
                <a:effectLst>
                  <a:outerShdw sx="100000" sy="100000" blurRad="38100" dir="2700000" dist="38100" algn="tl">
                    <a:srgbClr val="C0C0C0"/>
                  </a:outerShdw>
                </a:effectLst>
                <a:latin typeface="" pitchFamily="18" charset="0"/>
                <a:ea typeface="宋体" pitchFamily="0" charset="0"/>
                <a:cs typeface="Calibri" pitchFamily="0" charset="0"/>
              </a:rPr>
              <a:t>C</a:t>
            </a:r>
            <a:r>
              <a:rPr lang="zh-CN" altLang="en-US" sz="2800" b="1" i="0" u="none" strike="noStrike" kern="1200" cap="none" spc="0" baseline="0">
                <a:solidFill>
                  <a:schemeClr val="tx1"/>
                </a:solidFill>
                <a:effectLst>
                  <a:outerShdw sx="100000" sy="100000" blurRad="38100" dir="2700000" dist="38100" algn="tl">
                    <a:srgbClr val="C0C0C0"/>
                  </a:outerShdw>
                </a:effectLst>
                <a:latin typeface="" pitchFamily="18" charset="0"/>
                <a:ea typeface="宋体" pitchFamily="0" charset="0"/>
                <a:cs typeface="Calibri" pitchFamily="0" charset="0"/>
              </a:rPr>
              <a:t>分别对应地接到数据选择器的选择端 </a:t>
            </a:r>
            <a:r>
              <a:rPr lang="en-US" altLang="zh-CN" sz="2800" b="1" i="1" u="none" strike="noStrike" kern="1200" cap="none" spc="0" baseline="0">
                <a:solidFill>
                  <a:srgbClr val="FF0000"/>
                </a:solidFill>
                <a:effectLst>
                  <a:outerShdw sx="100000" sy="100000" blurRad="38100" dir="2700000" dist="38100" algn="tl">
                    <a:srgbClr val="C0C0C0"/>
                  </a:outerShdw>
                </a:effectLst>
                <a:latin typeface="" pitchFamily="18" charset="0"/>
                <a:ea typeface="宋体" pitchFamily="0" charset="0"/>
                <a:cs typeface="Calibri" pitchFamily="0" charset="0"/>
              </a:rPr>
              <a:t>A</a:t>
            </a:r>
            <a:r>
              <a:rPr lang="en-US" altLang="zh-CN" sz="2800" b="1" i="0" u="none" strike="noStrike" kern="1200" cap="none" spc="0" baseline="-2500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2 </a:t>
            </a:r>
            <a:r>
              <a:rPr lang="zh-CN" altLang="en-US" sz="2800" b="1" i="0" u="none" strike="noStrike" kern="1200" cap="none" spc="0" baseline="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a:t>
            </a:r>
            <a:r>
              <a:rPr lang="en-US" altLang="zh-CN" sz="2800" b="1" i="1" u="none" strike="noStrike" kern="1200" cap="none" spc="0" baseline="0">
                <a:solidFill>
                  <a:srgbClr val="FF0000"/>
                </a:solidFill>
                <a:effectLst>
                  <a:outerShdw sx="100000" sy="100000" blurRad="38100" dir="2700000" dist="38100" algn="tl">
                    <a:srgbClr val="C0C0C0"/>
                  </a:outerShdw>
                </a:effectLst>
                <a:latin typeface="" pitchFamily="18" charset="0"/>
                <a:ea typeface="宋体" pitchFamily="0" charset="0"/>
                <a:cs typeface="Calibri" pitchFamily="0" charset="0"/>
              </a:rPr>
              <a:t>A</a:t>
            </a:r>
            <a:r>
              <a:rPr lang="en-US" altLang="zh-CN" sz="2800" b="1" i="0" u="none" strike="noStrike" kern="1200" cap="none" spc="0" baseline="-2500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1 </a:t>
            </a:r>
            <a:r>
              <a:rPr lang="zh-CN" altLang="en-US" sz="2800" b="1" i="0" u="none" strike="noStrike" kern="1200" cap="none" spc="0" baseline="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a:t>
            </a:r>
            <a:r>
              <a:rPr lang="en-US" altLang="zh-CN" sz="2800" b="1" i="0" u="none" strike="noStrike" kern="1200" cap="none" spc="0" baseline="-2500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 </a:t>
            </a:r>
            <a:r>
              <a:rPr lang="en-US" altLang="zh-CN" sz="2800" b="1" i="1" u="none" strike="noStrike" kern="1200" cap="none" spc="0" baseline="0">
                <a:solidFill>
                  <a:srgbClr val="FF0000"/>
                </a:solidFill>
                <a:effectLst>
                  <a:outerShdw sx="100000" sy="100000" blurRad="38100" dir="2700000" dist="38100" algn="tl">
                    <a:srgbClr val="C0C0C0"/>
                  </a:outerShdw>
                </a:effectLst>
                <a:latin typeface="" pitchFamily="18" charset="0"/>
                <a:ea typeface="宋体" pitchFamily="0" charset="0"/>
                <a:cs typeface="Calibri" pitchFamily="0" charset="0"/>
              </a:rPr>
              <a:t>A</a:t>
            </a:r>
            <a:r>
              <a:rPr lang="en-US" altLang="zh-CN" sz="2800" b="1" i="0" u="none" strike="noStrike" kern="1200" cap="none" spc="0" baseline="-2500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0</a:t>
            </a:r>
            <a:r>
              <a:rPr lang="zh-CN" altLang="en-US" sz="2800" b="1" i="0" u="none" strike="noStrike" kern="1200" cap="none" spc="0" baseline="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a:t>
            </a:r>
            <a:r>
              <a:rPr lang="zh-CN" altLang="en-US" sz="2800" b="1" i="0" u="none" strike="noStrike" kern="1200" cap="none" spc="0" baseline="0">
                <a:solidFill>
                  <a:schemeClr val="tx1"/>
                </a:solidFill>
                <a:effectLst>
                  <a:outerShdw sx="100000" sy="100000" blurRad="38100" dir="2700000" dist="38100" algn="tl">
                    <a:srgbClr val="C0C0C0"/>
                  </a:outerShdw>
                </a:effectLst>
                <a:latin typeface="" pitchFamily="18" charset="0"/>
                <a:ea typeface="" pitchFamily="18" charset="0"/>
                <a:cs typeface="Calibri" pitchFamily="0" charset="0"/>
              </a:rPr>
              <a:t>由状态表可知</a:t>
            </a:r>
            <a:r>
              <a:rPr lang="en-US" altLang="zh-CN" sz="2800" b="1" i="0" u="none" strike="noStrike" kern="1200" cap="none" spc="0" baseline="0">
                <a:solidFill>
                  <a:schemeClr val="tx1"/>
                </a:solidFill>
                <a:effectLst>
                  <a:outerShdw sx="100000" sy="100000" blurRad="38100" dir="2700000" dist="38100" algn="tl">
                    <a:srgbClr val="C0C0C0"/>
                  </a:outerShdw>
                </a:effectLst>
                <a:latin typeface="" pitchFamily="18" charset="0"/>
                <a:ea typeface="" pitchFamily="18"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C0C0C0"/>
                  </a:outerShdw>
                </a:effectLst>
                <a:latin typeface="" pitchFamily="18" charset="0"/>
                <a:ea typeface="" pitchFamily="18" charset="0"/>
                <a:cs typeface="Calibri" pitchFamily="0" charset="0"/>
              </a:rPr>
              <a:t>将数据输入端</a:t>
            </a:r>
            <a:r>
              <a:rPr lang="en-US" altLang="zh-CN" sz="2800" b="1" i="1" u="none" strike="noStrike" kern="1200" cap="none" spc="0" baseline="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D</a:t>
            </a:r>
            <a:r>
              <a:rPr lang="en-US" altLang="zh-CN" sz="2800" b="1" i="0" u="none" strike="noStrike" kern="1200" cap="none" spc="0" baseline="-2500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3 </a:t>
            </a:r>
            <a:r>
              <a:rPr lang="zh-CN" altLang="en-US" sz="2800" b="1" i="0" u="none" strike="noStrike" kern="1200" cap="none" spc="0" baseline="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a:t>
            </a:r>
            <a:r>
              <a:rPr lang="en-US" altLang="zh-CN" sz="2800" b="1" i="1" u="none" strike="noStrike" kern="1200" cap="none" spc="0" baseline="0">
                <a:solidFill>
                  <a:srgbClr val="FF0000"/>
                </a:solidFill>
                <a:effectLst>
                  <a:outerShdw sx="100000" sy="100000" blurRad="38100" dir="2700000" dist="38100" algn="tl">
                    <a:srgbClr val="C0C0C0"/>
                  </a:outerShdw>
                </a:effectLst>
                <a:latin typeface="" pitchFamily="18" charset="0"/>
                <a:ea typeface="宋体" pitchFamily="0" charset="0"/>
                <a:cs typeface="Calibri" pitchFamily="0" charset="0"/>
              </a:rPr>
              <a:t>D</a:t>
            </a:r>
            <a:r>
              <a:rPr lang="en-US" altLang="zh-CN" sz="2800" b="1" i="0" u="none" strike="noStrike" kern="1200" cap="none" spc="0" baseline="-2500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5 </a:t>
            </a:r>
            <a:r>
              <a:rPr lang="zh-CN" altLang="en-US" sz="2800" b="1" i="0" u="none" strike="noStrike" kern="1200" cap="none" spc="0" baseline="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a:t>
            </a:r>
            <a:r>
              <a:rPr lang="en-US" altLang="zh-CN" sz="2800" b="1" i="0" u="none" strike="noStrike" kern="1200" cap="none" spc="0" baseline="-2500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 </a:t>
            </a:r>
            <a:r>
              <a:rPr lang="en-US" altLang="zh-CN" sz="2800" b="1" i="1" u="none" strike="noStrike" kern="1200" cap="none" spc="0" baseline="0">
                <a:solidFill>
                  <a:srgbClr val="FF0000"/>
                </a:solidFill>
                <a:effectLst>
                  <a:outerShdw sx="100000" sy="100000" blurRad="38100" dir="2700000" dist="38100" algn="tl">
                    <a:srgbClr val="C0C0C0"/>
                  </a:outerShdw>
                </a:effectLst>
                <a:latin typeface="" pitchFamily="18" charset="0"/>
                <a:ea typeface="宋体" pitchFamily="0" charset="0"/>
                <a:cs typeface="Calibri" pitchFamily="0" charset="0"/>
              </a:rPr>
              <a:t>D</a:t>
            </a:r>
            <a:r>
              <a:rPr lang="en-US" altLang="zh-CN" sz="2800" b="1" i="0" u="none" strike="noStrike" kern="1200" cap="none" spc="0" baseline="-2500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6 </a:t>
            </a:r>
            <a:r>
              <a:rPr lang="zh-CN" altLang="en-US" sz="2800" b="1" i="0" u="none" strike="noStrike" kern="1200" cap="none" spc="0" baseline="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a:t>
            </a:r>
            <a:r>
              <a:rPr lang="en-US" altLang="zh-CN" sz="2800" b="1" i="0" u="none" strike="noStrike" kern="1200" cap="none" spc="0" baseline="-2500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 </a:t>
            </a:r>
            <a:r>
              <a:rPr lang="en-US" altLang="zh-CN" sz="2800" b="1" i="1" u="none" strike="noStrike" kern="1200" cap="none" spc="0" baseline="0">
                <a:solidFill>
                  <a:srgbClr val="FF0000"/>
                </a:solidFill>
                <a:effectLst>
                  <a:outerShdw sx="100000" sy="100000" blurRad="38100" dir="2700000" dist="38100" algn="tl">
                    <a:srgbClr val="C0C0C0"/>
                  </a:outerShdw>
                </a:effectLst>
                <a:latin typeface="" pitchFamily="18" charset="0"/>
                <a:ea typeface="宋体" pitchFamily="0" charset="0"/>
                <a:cs typeface="Calibri" pitchFamily="0" charset="0"/>
              </a:rPr>
              <a:t>D</a:t>
            </a:r>
            <a:r>
              <a:rPr lang="en-US" altLang="zh-CN" sz="2800" b="1" i="0" u="none" strike="noStrike" kern="1200" cap="none" spc="0" baseline="-2500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7</a:t>
            </a:r>
            <a:r>
              <a:rPr lang="en-US" altLang="zh-CN" sz="2800" b="1" i="0" u="none" strike="noStrike" kern="1200" cap="none" spc="0" baseline="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 </a:t>
            </a:r>
            <a:r>
              <a:rPr lang="zh-CN" altLang="en-US" sz="2800" b="1" i="0" u="none" strike="noStrike" kern="1200" cap="none" spc="0" baseline="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接“</a:t>
            </a:r>
            <a:r>
              <a:rPr lang="en-US" altLang="zh-CN" sz="2800" b="1" i="0" u="none" strike="noStrike" kern="1200" cap="none" spc="0" baseline="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1”,</a:t>
            </a:r>
            <a:r>
              <a:rPr lang="zh-CN" altLang="en-US" sz="2800" b="1" i="0" u="none" strike="noStrike" kern="1200" cap="none" spc="0" baseline="0">
                <a:solidFill>
                  <a:schemeClr val="tx1"/>
                </a:solidFill>
                <a:effectLst>
                  <a:outerShdw sx="100000" sy="100000" blurRad="38100" dir="2700000" dist="38100" algn="tl">
                    <a:srgbClr val="C0C0C0"/>
                  </a:outerShdw>
                </a:effectLst>
                <a:latin typeface="" pitchFamily="18" charset="0"/>
                <a:ea typeface="" pitchFamily="18" charset="0"/>
                <a:cs typeface="Calibri" pitchFamily="0" charset="0"/>
              </a:rPr>
              <a:t>其余输入端接</a:t>
            </a:r>
            <a:r>
              <a:rPr lang="zh-CN" altLang="en-US" sz="2800" b="1" i="0" u="none" strike="noStrike" kern="1200" cap="none" spc="0" baseline="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a:t>
            </a:r>
            <a:r>
              <a:rPr lang="en-US" altLang="zh-CN" sz="2800" b="1" i="0" u="none" strike="noStrike" kern="1200" cap="none" spc="0" baseline="0">
                <a:solidFill>
                  <a:srgbClr val="FF0000"/>
                </a:solidFill>
                <a:effectLst>
                  <a:outerShdw sx="100000" sy="100000" blurRad="38100" dir="2700000" dist="38100" algn="tl">
                    <a:srgbClr val="C0C0C0"/>
                  </a:outerShdw>
                </a:effectLst>
                <a:latin typeface="" pitchFamily="18" charset="0"/>
                <a:ea typeface="" pitchFamily="18" charset="0"/>
                <a:cs typeface="Calibri" pitchFamily="0" charset="0"/>
              </a:rPr>
              <a:t>0”,</a:t>
            </a:r>
            <a:r>
              <a:rPr lang="zh-CN" altLang="en-US" sz="2800" b="1" i="0" u="none" strike="noStrike" kern="1200" cap="none" spc="0" baseline="0">
                <a:solidFill>
                  <a:schemeClr val="tx1"/>
                </a:solidFill>
                <a:effectLst>
                  <a:outerShdw sx="100000" sy="100000" blurRad="38100" dir="2700000" dist="38100" algn="tl">
                    <a:srgbClr val="C0C0C0"/>
                  </a:outerShdw>
                </a:effectLst>
                <a:latin typeface="" pitchFamily="18" charset="0"/>
                <a:ea typeface="" pitchFamily="18" charset="0"/>
                <a:cs typeface="Calibri" pitchFamily="0" charset="0"/>
              </a:rPr>
              <a:t>即可实现输出</a:t>
            </a:r>
            <a:r>
              <a:rPr lang="en-US" altLang="zh-CN" sz="2800" b="1" i="1" u="none" strike="noStrike" kern="1200" cap="none" spc="0" baseline="0">
                <a:solidFill>
                  <a:schemeClr val="tx1"/>
                </a:solidFill>
                <a:effectLst>
                  <a:outerShdw sx="100000" sy="100000" blurRad="38100" dir="2700000" dist="38100" algn="tl">
                    <a:srgbClr val="C0C0C0"/>
                  </a:outerShdw>
                </a:effectLst>
                <a:latin typeface="" pitchFamily="18" charset="0"/>
                <a:ea typeface="" pitchFamily="18" charset="0"/>
                <a:cs typeface="Calibri" pitchFamily="0" charset="0"/>
              </a:rPr>
              <a:t>Y</a:t>
            </a:r>
            <a:r>
              <a:rPr lang="en-US" altLang="zh-CN" sz="2800" b="1" i="0" u="none" strike="noStrike" kern="1200" cap="none" spc="0" baseline="0">
                <a:solidFill>
                  <a:schemeClr val="tx1"/>
                </a:solidFill>
                <a:effectLst>
                  <a:outerShdw sx="100000" sy="100000" blurRad="38100" dir="2700000" dist="38100" algn="tl">
                    <a:srgbClr val="C0C0C0"/>
                  </a:outerShdw>
                </a:effectLst>
                <a:latin typeface="" pitchFamily="18" charset="0"/>
                <a:ea typeface="" pitchFamily="18"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C0C0C0"/>
                  </a:outerShdw>
                </a:effectLst>
                <a:latin typeface="" pitchFamily="18" charset="0"/>
                <a:ea typeface="" pitchFamily="18" charset="0"/>
                <a:cs typeface="Calibri" pitchFamily="0" charset="0"/>
              </a:rPr>
              <a:t>如图所示</a:t>
            </a:r>
            <a:r>
              <a:rPr lang="zh-CN" altLang="en-US" sz="2800" b="1" i="0" u="none" strike="noStrike" kern="1200" cap="none" spc="0" baseline="0">
                <a:solidFill>
                  <a:schemeClr val="tx1"/>
                </a:solidFill>
                <a:effectLst>
                  <a:outerShdw sx="100000" sy="100000" blurRad="38100" dir="2700000" dist="38100" algn="tl">
                    <a:srgbClr val="C0C0C0"/>
                  </a:outerShdw>
                </a:effectLst>
                <a:latin typeface="" pitchFamily="18" charset="0"/>
                <a:ea typeface="宋体" pitchFamily="0" charset="0"/>
                <a:cs typeface="Calibri" pitchFamily="0" charset="0"/>
              </a:rPr>
              <a:t>。</a:t>
            </a:r>
            <a:r>
              <a:rPr lang="zh-CN" altLang="en-US" sz="2800" b="1" i="0" u="none" strike="noStrike" kern="1200" cap="none" spc="0" baseline="0">
                <a:solidFill>
                  <a:srgbClr val="FFFFCC"/>
                </a:solidFill>
                <a:effectLst>
                  <a:outerShdw sx="100000" sy="100000" blurRad="38100" dir="2700000" dist="38100" algn="tl">
                    <a:srgbClr val="C0C0C0"/>
                  </a:outerShdw>
                </a:effectLst>
                <a:latin typeface="" pitchFamily="18" charset="0"/>
                <a:ea typeface="" pitchFamily="18" charset="0"/>
                <a:cs typeface="Calibri" pitchFamily="0" charset="0"/>
              </a:rPr>
              <a:t>。</a:t>
            </a:r>
            <a:endParaRPr lang="zh-CN" altLang="en-US" sz="2800" b="1" i="0" u="none" strike="noStrike" kern="1200" cap="none" spc="0" baseline="0">
              <a:solidFill>
                <a:srgbClr val="FFFFCC"/>
              </a:solidFill>
              <a:effectLst>
                <a:outerShdw sx="100000" sy="100000" blurRad="38100" dir="2700000" dist="38100" algn="tl">
                  <a:srgbClr val="C0C0C0"/>
                </a:outerShdw>
              </a:effectLst>
              <a:latin typeface="" pitchFamily="18" charset="0"/>
              <a:ea typeface="" pitchFamily="18" charset="0"/>
              <a:cs typeface="Calibri" pitchFamily="0" charset="0"/>
            </a:endParaRPr>
          </a:p>
        </p:txBody>
      </p:sp>
      <p:sp>
        <p:nvSpPr>
          <p:cNvPr id="4772" name="矩形"/>
          <p:cNvSpPr>
            <a:spLocks/>
          </p:cNvSpPr>
          <p:nvPr/>
        </p:nvSpPr>
        <p:spPr>
          <a:xfrm rot="0">
            <a:off x="838200" y="457200"/>
            <a:ext cx="3073400" cy="519113"/>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CC0000"/>
                </a:solidFill>
                <a:effectLst>
                  <a:outerShdw sx="100000" sy="100000" blurRad="38100" dir="2700000" dist="38100" algn="tl">
                    <a:srgbClr val="C0C0C0"/>
                  </a:outerShdw>
                </a:effectLst>
                <a:latin typeface="" pitchFamily="18" charset="0"/>
                <a:ea typeface="宋体" pitchFamily="0" charset="0"/>
                <a:cs typeface="Calibri" pitchFamily="0" charset="0"/>
              </a:rPr>
              <a:t>CT74LS151</a:t>
            </a:r>
            <a:r>
              <a:rPr lang="zh-CN" altLang="en-US" sz="2800" b="1" i="0" u="none" strike="noStrike" kern="1200" cap="none" spc="0" baseline="0">
                <a:solidFill>
                  <a:srgbClr val="CC0000"/>
                </a:solidFill>
                <a:effectLst>
                  <a:outerShdw sx="100000" sy="100000" blurRad="38100" dir="2700000" dist="38100" algn="tl">
                    <a:srgbClr val="C0C0C0"/>
                  </a:outerShdw>
                </a:effectLst>
                <a:latin typeface="" pitchFamily="18" charset="0"/>
                <a:ea typeface="宋体" pitchFamily="0" charset="0"/>
                <a:cs typeface="Calibri" pitchFamily="0" charset="0"/>
              </a:rPr>
              <a:t>功能表</a:t>
            </a:r>
            <a:endParaRPr lang="zh-CN" altLang="en-US" sz="3200" b="1" i="0" u="none" strike="noStrike" kern="1200" cap="none" spc="0" baseline="0">
              <a:solidFill>
                <a:srgbClr val="CC0000"/>
              </a:solidFill>
              <a:effectLst>
                <a:outerShdw sx="100000" sy="100000" blurRad="38100" dir="2700000" dist="38100" algn="tl">
                  <a:srgbClr val="C0C0C0"/>
                </a:outerShdw>
              </a:effectLst>
              <a:latin typeface="" pitchFamily="18" charset="0"/>
              <a:ea typeface="宋体" pitchFamily="0" charset="0"/>
              <a:cs typeface="Calibri" pitchFamily="0" charset="0"/>
            </a:endParaRPr>
          </a:p>
        </p:txBody>
      </p:sp>
      <p:grpSp>
        <p:nvGrpSpPr>
          <p:cNvPr id="4834" name="组合"/>
          <p:cNvGrpSpPr>
            <a:grpSpLocks/>
          </p:cNvGrpSpPr>
          <p:nvPr/>
        </p:nvGrpSpPr>
        <p:grpSpPr>
          <a:xfrm>
            <a:off x="533400" y="1055688"/>
            <a:ext cx="3738563" cy="5048249"/>
            <a:chOff x="533400" y="1055688"/>
            <a:chExt cx="3738563" cy="5048249"/>
          </a:xfrm>
        </p:grpSpPr>
        <p:sp>
          <p:nvSpPr>
            <p:cNvPr id="4773" name="矩形"/>
            <p:cNvSpPr>
              <a:spLocks/>
            </p:cNvSpPr>
            <p:nvPr/>
          </p:nvSpPr>
          <p:spPr>
            <a:xfrm rot="0">
              <a:off x="533400" y="1066800"/>
              <a:ext cx="990600" cy="519111"/>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C0C0C0"/>
                    </a:outerShdw>
                  </a:effectLst>
                  <a:latin typeface="" pitchFamily="18" charset="0"/>
                  <a:ea typeface="宋体" pitchFamily="0" charset="0"/>
                  <a:cs typeface="Calibri" pitchFamily="0" charset="0"/>
                </a:rPr>
                <a:t>选通</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 pitchFamily="18" charset="0"/>
                <a:ea typeface="宋体" pitchFamily="0" charset="0"/>
                <a:cs typeface="Calibri" pitchFamily="0" charset="0"/>
              </a:endParaRPr>
            </a:p>
          </p:txBody>
        </p:sp>
        <p:sp>
          <p:nvSpPr>
            <p:cNvPr id="4774" name="直线"/>
            <p:cNvSpPr>
              <a:spLocks/>
            </p:cNvSpPr>
            <p:nvPr/>
          </p:nvSpPr>
          <p:spPr>
            <a:xfrm rot="0">
              <a:off x="685800" y="1055688"/>
              <a:ext cx="3433762" cy="11112"/>
            </a:xfrm>
            <a:prstGeom prst="line"/>
            <a:noFill/>
            <a:ln w="28575" cmpd="sng" cap="flat">
              <a:solidFill>
                <a:srgbClr val="000000"/>
              </a:solidFill>
              <a:prstDash val="solid"/>
              <a:round/>
            </a:ln>
          </p:spPr>
        </p:sp>
        <p:sp>
          <p:nvSpPr>
            <p:cNvPr id="4775" name="直线"/>
            <p:cNvSpPr>
              <a:spLocks/>
            </p:cNvSpPr>
            <p:nvPr/>
          </p:nvSpPr>
          <p:spPr>
            <a:xfrm rot="0">
              <a:off x="685800" y="6096000"/>
              <a:ext cx="3586163" cy="0"/>
            </a:xfrm>
            <a:prstGeom prst="line"/>
            <a:noFill/>
            <a:ln w="28575" cmpd="sng" cap="flat">
              <a:solidFill>
                <a:srgbClr val="000000"/>
              </a:solidFill>
              <a:prstDash val="solid"/>
              <a:round/>
            </a:ln>
          </p:spPr>
        </p:sp>
        <p:sp>
          <p:nvSpPr>
            <p:cNvPr id="4776" name="直线"/>
            <p:cNvSpPr>
              <a:spLocks/>
            </p:cNvSpPr>
            <p:nvPr/>
          </p:nvSpPr>
          <p:spPr>
            <a:xfrm rot="0">
              <a:off x="1452562" y="1066800"/>
              <a:ext cx="0" cy="5037136"/>
            </a:xfrm>
            <a:prstGeom prst="line"/>
            <a:noFill/>
            <a:ln w="28575" cmpd="sng" cap="flat">
              <a:solidFill>
                <a:srgbClr val="000000"/>
              </a:solidFill>
              <a:prstDash val="solid"/>
              <a:round/>
            </a:ln>
          </p:spPr>
        </p:sp>
        <p:sp>
          <p:nvSpPr>
            <p:cNvPr id="4777" name="直线"/>
            <p:cNvSpPr>
              <a:spLocks/>
            </p:cNvSpPr>
            <p:nvPr/>
          </p:nvSpPr>
          <p:spPr>
            <a:xfrm flipV="1" rot="0">
              <a:off x="685800" y="2057400"/>
              <a:ext cx="3433762" cy="20636"/>
            </a:xfrm>
            <a:prstGeom prst="line"/>
            <a:noFill/>
            <a:ln w="28575" cmpd="sng" cap="flat">
              <a:solidFill>
                <a:srgbClr val="000000"/>
              </a:solidFill>
              <a:prstDash val="solid"/>
              <a:round/>
            </a:ln>
          </p:spPr>
        </p:sp>
        <p:sp>
          <p:nvSpPr>
            <p:cNvPr id="4778" name="直线"/>
            <p:cNvSpPr>
              <a:spLocks/>
            </p:cNvSpPr>
            <p:nvPr/>
          </p:nvSpPr>
          <p:spPr>
            <a:xfrm rot="0">
              <a:off x="3281362" y="1066800"/>
              <a:ext cx="0" cy="5037136"/>
            </a:xfrm>
            <a:prstGeom prst="line"/>
            <a:noFill/>
            <a:ln w="28575" cmpd="sng" cap="flat">
              <a:solidFill>
                <a:srgbClr val="000000"/>
              </a:solidFill>
              <a:prstDash val="solid"/>
              <a:round/>
            </a:ln>
          </p:spPr>
        </p:sp>
        <p:sp>
          <p:nvSpPr>
            <p:cNvPr id="4779" name="矩形"/>
            <p:cNvSpPr>
              <a:spLocks/>
            </p:cNvSpPr>
            <p:nvPr/>
          </p:nvSpPr>
          <p:spPr>
            <a:xfrm rot="0">
              <a:off x="1757362" y="1066800"/>
              <a:ext cx="120027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C0C0C0"/>
                    </a:outerShdw>
                  </a:effectLst>
                  <a:latin typeface="" pitchFamily="18" charset="0"/>
                  <a:ea typeface="宋体" pitchFamily="0" charset="0"/>
                  <a:cs typeface="Calibri" pitchFamily="0" charset="0"/>
                </a:rPr>
                <a:t>选   择</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 pitchFamily="18" charset="0"/>
                <a:ea typeface="宋体" pitchFamily="0" charset="0"/>
                <a:cs typeface="Calibri" pitchFamily="0" charset="0"/>
              </a:endParaRPr>
            </a:p>
          </p:txBody>
        </p:sp>
        <p:sp>
          <p:nvSpPr>
            <p:cNvPr id="4780" name="矩形"/>
            <p:cNvSpPr>
              <a:spLocks/>
            </p:cNvSpPr>
            <p:nvPr/>
          </p:nvSpPr>
          <p:spPr>
            <a:xfrm rot="0">
              <a:off x="3281362" y="1066800"/>
              <a:ext cx="898525"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C0C0C0"/>
                    </a:outerShdw>
                  </a:effectLst>
                  <a:latin typeface="" pitchFamily="18" charset="0"/>
                  <a:ea typeface="宋体" pitchFamily="0" charset="0"/>
                  <a:cs typeface="Calibri" pitchFamily="0" charset="0"/>
                </a:rPr>
                <a:t>输出</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 pitchFamily="18" charset="0"/>
                <a:ea typeface="宋体" pitchFamily="0" charset="0"/>
                <a:cs typeface="Calibri" pitchFamily="0" charset="0"/>
              </a:endParaRPr>
            </a:p>
          </p:txBody>
        </p:sp>
        <p:sp>
          <p:nvSpPr>
            <p:cNvPr id="4781" name="矩形"/>
            <p:cNvSpPr>
              <a:spLocks/>
            </p:cNvSpPr>
            <p:nvPr/>
          </p:nvSpPr>
          <p:spPr>
            <a:xfrm rot="0">
              <a:off x="901700" y="1598613"/>
              <a:ext cx="416069"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006600"/>
                  </a:solidFill>
                  <a:latin typeface="" pitchFamily="18" charset="0"/>
                  <a:ea typeface="宋体" pitchFamily="0" charset="0"/>
                  <a:cs typeface="Calibri" pitchFamily="0" charset="0"/>
                </a:rPr>
                <a:t>S</a:t>
              </a:r>
              <a:endParaRPr lang="zh-CN" altLang="en-US" sz="3600" b="1" i="0" u="none" strike="noStrike" kern="1200" cap="none" spc="0" baseline="0">
                <a:solidFill>
                  <a:srgbClr val="006600"/>
                </a:solidFill>
                <a:latin typeface="" pitchFamily="18" charset="0"/>
                <a:ea typeface="宋体" pitchFamily="0" charset="0"/>
                <a:cs typeface="Calibri" pitchFamily="0" charset="0"/>
              </a:endParaRPr>
            </a:p>
          </p:txBody>
        </p:sp>
        <p:sp>
          <p:nvSpPr>
            <p:cNvPr id="4782" name="直线"/>
            <p:cNvSpPr>
              <a:spLocks/>
            </p:cNvSpPr>
            <p:nvPr/>
          </p:nvSpPr>
          <p:spPr>
            <a:xfrm rot="0">
              <a:off x="933450" y="1660525"/>
              <a:ext cx="287336" cy="0"/>
            </a:xfrm>
            <a:prstGeom prst="line"/>
            <a:noFill/>
            <a:ln w="28575" cmpd="sng" cap="flat">
              <a:solidFill>
                <a:srgbClr val="006600"/>
              </a:solidFill>
              <a:prstDash val="solid"/>
              <a:round/>
            </a:ln>
          </p:spPr>
        </p:sp>
        <p:sp>
          <p:nvSpPr>
            <p:cNvPr id="4783" name="矩形"/>
            <p:cNvSpPr>
              <a:spLocks/>
            </p:cNvSpPr>
            <p:nvPr/>
          </p:nvSpPr>
          <p:spPr>
            <a:xfrm rot="0">
              <a:off x="2747962" y="1524000"/>
              <a:ext cx="715962"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006600"/>
                  </a:solidFill>
                  <a:latin typeface="" pitchFamily="18" charset="0"/>
                  <a:ea typeface="宋体" pitchFamily="0" charset="0"/>
                  <a:cs typeface="Calibri" pitchFamily="0" charset="0"/>
                </a:rPr>
                <a:t>A</a:t>
              </a:r>
              <a:r>
                <a:rPr lang="en-US" altLang="zh-CN" sz="2800" b="1" i="0" u="none" strike="noStrike" kern="1200" cap="none" spc="0" baseline="-25000">
                  <a:solidFill>
                    <a:srgbClr val="006600"/>
                  </a:solidFill>
                  <a:latin typeface="" pitchFamily="18" charset="0"/>
                  <a:ea typeface="宋体" pitchFamily="0" charset="0"/>
                  <a:cs typeface="Calibri" pitchFamily="0" charset="0"/>
                </a:rPr>
                <a:t>0</a:t>
              </a:r>
              <a:endParaRPr lang="zh-CN" altLang="en-US" sz="2800" b="1" i="0" u="none" strike="noStrike" kern="1200" cap="none" spc="0" baseline="0">
                <a:solidFill>
                  <a:srgbClr val="006600"/>
                </a:solidFill>
                <a:latin typeface="" pitchFamily="18" charset="0"/>
                <a:ea typeface="宋体" pitchFamily="0" charset="0"/>
                <a:cs typeface="Calibri" pitchFamily="0" charset="0"/>
              </a:endParaRPr>
            </a:p>
          </p:txBody>
        </p:sp>
        <p:sp>
          <p:nvSpPr>
            <p:cNvPr id="4784" name="矩形"/>
            <p:cNvSpPr>
              <a:spLocks/>
            </p:cNvSpPr>
            <p:nvPr/>
          </p:nvSpPr>
          <p:spPr>
            <a:xfrm rot="0">
              <a:off x="1535112" y="1524000"/>
              <a:ext cx="555682"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006600"/>
                  </a:solidFill>
                  <a:latin typeface="" pitchFamily="18" charset="0"/>
                  <a:ea typeface="宋体" pitchFamily="0" charset="0"/>
                  <a:cs typeface="Calibri" pitchFamily="0" charset="0"/>
                </a:rPr>
                <a:t>A</a:t>
              </a:r>
              <a:r>
                <a:rPr lang="en-US" altLang="zh-CN" sz="2800" b="1" i="0" u="none" strike="noStrike" kern="1200" cap="none" spc="0" baseline="-25000">
                  <a:solidFill>
                    <a:srgbClr val="006600"/>
                  </a:solidFill>
                  <a:latin typeface="" pitchFamily="18" charset="0"/>
                  <a:ea typeface="宋体" pitchFamily="0" charset="0"/>
                  <a:cs typeface="Calibri" pitchFamily="0" charset="0"/>
                </a:rPr>
                <a:t>2</a:t>
              </a:r>
              <a:endParaRPr lang="zh-CN" altLang="en-US" sz="2800" b="1" i="0" u="none" strike="noStrike" kern="1200" cap="none" spc="0" baseline="-25000">
                <a:solidFill>
                  <a:srgbClr val="006600"/>
                </a:solidFill>
                <a:latin typeface="" pitchFamily="18" charset="0"/>
                <a:ea typeface="宋体" pitchFamily="0" charset="0"/>
                <a:cs typeface="Calibri" pitchFamily="0" charset="0"/>
              </a:endParaRPr>
            </a:p>
          </p:txBody>
        </p:sp>
        <p:sp>
          <p:nvSpPr>
            <p:cNvPr id="4785" name="矩形"/>
            <p:cNvSpPr>
              <a:spLocks/>
            </p:cNvSpPr>
            <p:nvPr/>
          </p:nvSpPr>
          <p:spPr>
            <a:xfrm rot="0">
              <a:off x="3509962" y="1600200"/>
              <a:ext cx="41607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006600"/>
                  </a:solidFill>
                  <a:latin typeface="" pitchFamily="18" charset="0"/>
                  <a:ea typeface="宋体" pitchFamily="0" charset="0"/>
                  <a:cs typeface="Calibri" pitchFamily="0" charset="0"/>
                </a:rPr>
                <a:t>Y</a:t>
              </a:r>
              <a:endParaRPr lang="zh-CN" altLang="en-US" sz="3600" b="1" i="1" u="none" strike="noStrike" kern="1200" cap="none" spc="0" baseline="-25000">
                <a:solidFill>
                  <a:srgbClr val="006600"/>
                </a:solidFill>
                <a:latin typeface="" pitchFamily="18" charset="0"/>
                <a:ea typeface="宋体" pitchFamily="0" charset="0"/>
                <a:cs typeface="Calibri" pitchFamily="0" charset="0"/>
              </a:endParaRPr>
            </a:p>
          </p:txBody>
        </p:sp>
        <p:sp>
          <p:nvSpPr>
            <p:cNvPr id="4786" name="矩形"/>
            <p:cNvSpPr>
              <a:spLocks/>
            </p:cNvSpPr>
            <p:nvPr/>
          </p:nvSpPr>
          <p:spPr>
            <a:xfrm rot="0">
              <a:off x="901700" y="2078037"/>
              <a:ext cx="378847" cy="520064"/>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 pitchFamily="18" charset="0"/>
                  <a:ea typeface="宋体" pitchFamily="0" charset="0"/>
                  <a:cs typeface="Calibri" pitchFamily="0" charset="0"/>
                </a:rPr>
                <a:t>1</a:t>
              </a:r>
              <a:endParaRPr lang="zh-CN" altLang="en-US" sz="2800" b="1" i="0" u="none" strike="noStrike" kern="1200" cap="none" spc="0" baseline="0">
                <a:solidFill>
                  <a:srgbClr val="FF0000"/>
                </a:solidFill>
                <a:latin typeface="" pitchFamily="18" charset="0"/>
                <a:ea typeface="宋体" pitchFamily="0" charset="0"/>
                <a:cs typeface="Calibri" pitchFamily="0" charset="0"/>
              </a:endParaRPr>
            </a:p>
          </p:txBody>
        </p:sp>
        <p:sp>
          <p:nvSpPr>
            <p:cNvPr id="4787" name="矩形"/>
            <p:cNvSpPr>
              <a:spLocks/>
            </p:cNvSpPr>
            <p:nvPr/>
          </p:nvSpPr>
          <p:spPr>
            <a:xfrm rot="0">
              <a:off x="3509962" y="2133600"/>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 pitchFamily="18" charset="0"/>
                  <a:ea typeface="宋体" pitchFamily="0" charset="0"/>
                  <a:cs typeface="Calibri" pitchFamily="0" charset="0"/>
                </a:rPr>
                <a:t>0</a:t>
              </a:r>
              <a:endParaRPr lang="zh-CN" altLang="en-US" sz="2800" b="1" i="0" u="none" strike="noStrike" kern="1200" cap="none" spc="0" baseline="0">
                <a:solidFill>
                  <a:srgbClr val="FF0000"/>
                </a:solidFill>
                <a:latin typeface="" pitchFamily="18" charset="0"/>
                <a:ea typeface="宋体" pitchFamily="0" charset="0"/>
                <a:cs typeface="Calibri" pitchFamily="0" charset="0"/>
              </a:endParaRPr>
            </a:p>
          </p:txBody>
        </p:sp>
        <p:sp>
          <p:nvSpPr>
            <p:cNvPr id="4788" name="矩形"/>
            <p:cNvSpPr>
              <a:spLocks/>
            </p:cNvSpPr>
            <p:nvPr/>
          </p:nvSpPr>
          <p:spPr>
            <a:xfrm rot="0">
              <a:off x="901700" y="2514600"/>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789" name="矩形"/>
            <p:cNvSpPr>
              <a:spLocks/>
            </p:cNvSpPr>
            <p:nvPr/>
          </p:nvSpPr>
          <p:spPr>
            <a:xfrm rot="0">
              <a:off x="901700" y="2955925"/>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790" name="矩形"/>
            <p:cNvSpPr>
              <a:spLocks/>
            </p:cNvSpPr>
            <p:nvPr/>
          </p:nvSpPr>
          <p:spPr>
            <a:xfrm rot="0">
              <a:off x="901700" y="3392487"/>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791" name="矩形"/>
            <p:cNvSpPr>
              <a:spLocks/>
            </p:cNvSpPr>
            <p:nvPr/>
          </p:nvSpPr>
          <p:spPr>
            <a:xfrm rot="0">
              <a:off x="917575" y="3829050"/>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792" name="矩形"/>
            <p:cNvSpPr>
              <a:spLocks/>
            </p:cNvSpPr>
            <p:nvPr/>
          </p:nvSpPr>
          <p:spPr>
            <a:xfrm rot="0">
              <a:off x="3509962" y="3886200"/>
              <a:ext cx="573087"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000099"/>
                  </a:solidFill>
                  <a:latin typeface="" pitchFamily="18" charset="0"/>
                  <a:ea typeface="宋体" pitchFamily="0" charset="0"/>
                  <a:cs typeface="Calibri" pitchFamily="0" charset="0"/>
                </a:rPr>
                <a:t>D</a:t>
              </a:r>
              <a:r>
                <a:rPr lang="en-US" altLang="zh-CN" sz="2400" b="1" i="0" u="none" strike="noStrike" kern="1200" cap="none" spc="0" baseline="-25000">
                  <a:solidFill>
                    <a:srgbClr val="000099"/>
                  </a:solidFill>
                  <a:latin typeface="" pitchFamily="18" charset="0"/>
                  <a:ea typeface="宋体" pitchFamily="0" charset="0"/>
                  <a:cs typeface="Calibri" pitchFamily="0" charset="0"/>
                </a:rPr>
                <a:t>3</a:t>
              </a:r>
              <a:endParaRPr lang="zh-CN" altLang="en-US" sz="2400" b="1" i="0" u="none" strike="noStrike" kern="1200" cap="none" spc="0" baseline="0">
                <a:solidFill>
                  <a:srgbClr val="000099"/>
                </a:solidFill>
                <a:latin typeface="" pitchFamily="18" charset="0"/>
                <a:ea typeface="宋体" pitchFamily="0" charset="0"/>
                <a:cs typeface="Calibri" pitchFamily="0" charset="0"/>
              </a:endParaRPr>
            </a:p>
          </p:txBody>
        </p:sp>
        <p:sp>
          <p:nvSpPr>
            <p:cNvPr id="4793" name="矩形"/>
            <p:cNvSpPr>
              <a:spLocks/>
            </p:cNvSpPr>
            <p:nvPr/>
          </p:nvSpPr>
          <p:spPr>
            <a:xfrm rot="0">
              <a:off x="3509962" y="3429000"/>
              <a:ext cx="503787" cy="45339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000099"/>
                  </a:solidFill>
                  <a:latin typeface="" pitchFamily="18" charset="0"/>
                  <a:ea typeface="宋体" pitchFamily="0" charset="0"/>
                  <a:cs typeface="Calibri" pitchFamily="0" charset="0"/>
                </a:rPr>
                <a:t>D</a:t>
              </a:r>
              <a:r>
                <a:rPr lang="en-US" altLang="zh-CN" sz="2400" b="1" i="0" u="none" strike="noStrike" kern="1200" cap="none" spc="0" baseline="-25000">
                  <a:solidFill>
                    <a:srgbClr val="000099"/>
                  </a:solidFill>
                  <a:latin typeface="" pitchFamily="18" charset="0"/>
                  <a:ea typeface="宋体" pitchFamily="0" charset="0"/>
                  <a:cs typeface="Calibri" pitchFamily="0" charset="0"/>
                </a:rPr>
                <a:t>2</a:t>
              </a:r>
              <a:endParaRPr lang="zh-CN" altLang="en-US" sz="2400" b="1" i="0" u="none" strike="noStrike" kern="1200" cap="none" spc="0" baseline="-25000">
                <a:solidFill>
                  <a:srgbClr val="000099"/>
                </a:solidFill>
                <a:latin typeface="" pitchFamily="18" charset="0"/>
                <a:ea typeface="宋体" pitchFamily="0" charset="0"/>
                <a:cs typeface="Calibri" pitchFamily="0" charset="0"/>
              </a:endParaRPr>
            </a:p>
          </p:txBody>
        </p:sp>
        <p:sp>
          <p:nvSpPr>
            <p:cNvPr id="4794" name="矩形"/>
            <p:cNvSpPr>
              <a:spLocks/>
            </p:cNvSpPr>
            <p:nvPr/>
          </p:nvSpPr>
          <p:spPr>
            <a:xfrm rot="0">
              <a:off x="3509962" y="2971799"/>
              <a:ext cx="503787" cy="45339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000099"/>
                  </a:solidFill>
                  <a:latin typeface="" pitchFamily="18" charset="0"/>
                  <a:ea typeface="宋体" pitchFamily="0" charset="0"/>
                  <a:cs typeface="Calibri" pitchFamily="0" charset="0"/>
                </a:rPr>
                <a:t>D</a:t>
              </a:r>
              <a:r>
                <a:rPr lang="en-US" altLang="zh-CN" sz="2400" b="1" i="0" u="none" strike="noStrike" kern="1200" cap="none" spc="0" baseline="-25000">
                  <a:solidFill>
                    <a:srgbClr val="000099"/>
                  </a:solidFill>
                  <a:latin typeface="" pitchFamily="18" charset="0"/>
                  <a:ea typeface="宋体" pitchFamily="0" charset="0"/>
                  <a:cs typeface="Calibri" pitchFamily="0" charset="0"/>
                </a:rPr>
                <a:t>1</a:t>
              </a:r>
              <a:endParaRPr lang="zh-CN" altLang="en-US" sz="2400" b="1" i="0" u="none" strike="noStrike" kern="1200" cap="none" spc="0" baseline="-25000">
                <a:solidFill>
                  <a:srgbClr val="000099"/>
                </a:solidFill>
                <a:latin typeface="" pitchFamily="18" charset="0"/>
                <a:ea typeface="宋体" pitchFamily="0" charset="0"/>
                <a:cs typeface="Calibri" pitchFamily="0" charset="0"/>
              </a:endParaRPr>
            </a:p>
          </p:txBody>
        </p:sp>
        <p:sp>
          <p:nvSpPr>
            <p:cNvPr id="4795" name="矩形"/>
            <p:cNvSpPr>
              <a:spLocks/>
            </p:cNvSpPr>
            <p:nvPr/>
          </p:nvSpPr>
          <p:spPr>
            <a:xfrm rot="0">
              <a:off x="3509962" y="2590799"/>
              <a:ext cx="503787" cy="45339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000099"/>
                  </a:solidFill>
                  <a:latin typeface="" pitchFamily="18" charset="0"/>
                  <a:ea typeface="宋体" pitchFamily="0" charset="0"/>
                  <a:cs typeface="Calibri" pitchFamily="0" charset="0"/>
                </a:rPr>
                <a:t>D</a:t>
              </a:r>
              <a:r>
                <a:rPr lang="en-US" altLang="zh-CN" sz="2400" b="1" i="0" u="none" strike="noStrike" kern="1200" cap="none" spc="0" baseline="-25000">
                  <a:solidFill>
                    <a:srgbClr val="000099"/>
                  </a:solidFill>
                  <a:latin typeface="" pitchFamily="18" charset="0"/>
                  <a:ea typeface="宋体" pitchFamily="0" charset="0"/>
                  <a:cs typeface="Calibri" pitchFamily="0" charset="0"/>
                </a:rPr>
                <a:t>0</a:t>
              </a:r>
              <a:endParaRPr lang="zh-CN" altLang="en-US" sz="2400" b="1" i="0" u="none" strike="noStrike" kern="1200" cap="none" spc="0" baseline="-25000">
                <a:solidFill>
                  <a:srgbClr val="000099"/>
                </a:solidFill>
                <a:latin typeface="" pitchFamily="18" charset="0"/>
                <a:ea typeface="宋体" pitchFamily="0" charset="0"/>
                <a:cs typeface="Calibri" pitchFamily="0" charset="0"/>
              </a:endParaRPr>
            </a:p>
          </p:txBody>
        </p:sp>
        <p:sp>
          <p:nvSpPr>
            <p:cNvPr id="4796" name="矩形"/>
            <p:cNvSpPr>
              <a:spLocks/>
            </p:cNvSpPr>
            <p:nvPr/>
          </p:nvSpPr>
          <p:spPr>
            <a:xfrm rot="0">
              <a:off x="2138362" y="1524000"/>
              <a:ext cx="55568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006600"/>
                  </a:solidFill>
                  <a:latin typeface="" pitchFamily="18" charset="0"/>
                  <a:ea typeface="宋体" pitchFamily="0" charset="0"/>
                  <a:cs typeface="Calibri" pitchFamily="0" charset="0"/>
                </a:rPr>
                <a:t>A</a:t>
              </a:r>
              <a:r>
                <a:rPr lang="en-US" altLang="zh-CN" sz="2800" b="1" i="0" u="none" strike="noStrike" kern="1200" cap="none" spc="0" baseline="-25000">
                  <a:solidFill>
                    <a:srgbClr val="006600"/>
                  </a:solidFill>
                  <a:latin typeface="" pitchFamily="18" charset="0"/>
                  <a:ea typeface="宋体" pitchFamily="0" charset="0"/>
                  <a:cs typeface="Calibri" pitchFamily="0" charset="0"/>
                </a:rPr>
                <a:t>2</a:t>
              </a:r>
              <a:endParaRPr lang="zh-CN" altLang="en-US" sz="2800" b="1" i="0" u="none" strike="noStrike" kern="1200" cap="none" spc="0" baseline="-25000">
                <a:solidFill>
                  <a:srgbClr val="006600"/>
                </a:solidFill>
                <a:latin typeface="" pitchFamily="18" charset="0"/>
                <a:ea typeface="宋体" pitchFamily="0" charset="0"/>
                <a:cs typeface="Calibri" pitchFamily="0" charset="0"/>
              </a:endParaRPr>
            </a:p>
          </p:txBody>
        </p:sp>
        <p:sp>
          <p:nvSpPr>
            <p:cNvPr id="4797" name="矩形"/>
            <p:cNvSpPr>
              <a:spLocks/>
            </p:cNvSpPr>
            <p:nvPr/>
          </p:nvSpPr>
          <p:spPr>
            <a:xfrm rot="0">
              <a:off x="917575" y="4265613"/>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798" name="矩形"/>
            <p:cNvSpPr>
              <a:spLocks/>
            </p:cNvSpPr>
            <p:nvPr/>
          </p:nvSpPr>
          <p:spPr>
            <a:xfrm rot="0">
              <a:off x="3509962" y="4343401"/>
              <a:ext cx="573087"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000099"/>
                  </a:solidFill>
                  <a:latin typeface="" pitchFamily="18" charset="0"/>
                  <a:ea typeface="宋体" pitchFamily="0" charset="0"/>
                  <a:cs typeface="Calibri" pitchFamily="0" charset="0"/>
                </a:rPr>
                <a:t>D</a:t>
              </a:r>
              <a:r>
                <a:rPr lang="en-US" altLang="zh-CN" sz="2400" b="1" i="0" u="none" strike="noStrike" kern="1200" cap="none" spc="0" baseline="-25000">
                  <a:solidFill>
                    <a:srgbClr val="000099"/>
                  </a:solidFill>
                  <a:latin typeface="" pitchFamily="18" charset="0"/>
                  <a:ea typeface="宋体" pitchFamily="0" charset="0"/>
                  <a:cs typeface="Calibri" pitchFamily="0" charset="0"/>
                </a:rPr>
                <a:t>4</a:t>
              </a:r>
              <a:endParaRPr lang="zh-CN" altLang="en-US" sz="2400" b="1" i="0" u="none" strike="noStrike" kern="1200" cap="none" spc="0" baseline="0">
                <a:solidFill>
                  <a:srgbClr val="000099"/>
                </a:solidFill>
                <a:latin typeface="" pitchFamily="18" charset="0"/>
                <a:ea typeface="宋体" pitchFamily="0" charset="0"/>
                <a:cs typeface="Calibri" pitchFamily="0" charset="0"/>
              </a:endParaRPr>
            </a:p>
          </p:txBody>
        </p:sp>
        <p:sp>
          <p:nvSpPr>
            <p:cNvPr id="4799" name="矩形"/>
            <p:cNvSpPr>
              <a:spLocks/>
            </p:cNvSpPr>
            <p:nvPr/>
          </p:nvSpPr>
          <p:spPr>
            <a:xfrm rot="0">
              <a:off x="911224" y="4681538"/>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00" name="矩形"/>
            <p:cNvSpPr>
              <a:spLocks/>
            </p:cNvSpPr>
            <p:nvPr/>
          </p:nvSpPr>
          <p:spPr>
            <a:xfrm rot="0">
              <a:off x="3563937" y="4743450"/>
              <a:ext cx="573087" cy="453388"/>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000099"/>
                  </a:solidFill>
                  <a:latin typeface="" pitchFamily="18" charset="0"/>
                  <a:ea typeface="宋体" pitchFamily="0" charset="0"/>
                  <a:cs typeface="Calibri" pitchFamily="0" charset="0"/>
                </a:rPr>
                <a:t>D</a:t>
              </a:r>
              <a:r>
                <a:rPr lang="en-US" altLang="zh-CN" sz="2400" b="1" i="0" u="none" strike="noStrike" kern="1200" cap="none" spc="0" baseline="-25000">
                  <a:solidFill>
                    <a:srgbClr val="000099"/>
                  </a:solidFill>
                  <a:latin typeface="" pitchFamily="18" charset="0"/>
                  <a:ea typeface="宋体" pitchFamily="0" charset="0"/>
                  <a:cs typeface="Calibri" pitchFamily="0" charset="0"/>
                </a:rPr>
                <a:t>5</a:t>
              </a:r>
              <a:endParaRPr lang="zh-CN" altLang="en-US" sz="2400" b="1" i="0" u="none" strike="noStrike" kern="1200" cap="none" spc="0" baseline="0">
                <a:solidFill>
                  <a:srgbClr val="000099"/>
                </a:solidFill>
                <a:latin typeface="" pitchFamily="18" charset="0"/>
                <a:ea typeface="宋体" pitchFamily="0" charset="0"/>
                <a:cs typeface="Calibri" pitchFamily="0" charset="0"/>
              </a:endParaRPr>
            </a:p>
          </p:txBody>
        </p:sp>
        <p:sp>
          <p:nvSpPr>
            <p:cNvPr id="4801" name="矩形"/>
            <p:cNvSpPr>
              <a:spLocks/>
            </p:cNvSpPr>
            <p:nvPr/>
          </p:nvSpPr>
          <p:spPr>
            <a:xfrm rot="0">
              <a:off x="911224" y="5132387"/>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02" name="矩形"/>
            <p:cNvSpPr>
              <a:spLocks/>
            </p:cNvSpPr>
            <p:nvPr/>
          </p:nvSpPr>
          <p:spPr>
            <a:xfrm rot="0">
              <a:off x="3586163" y="5181599"/>
              <a:ext cx="573087"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000099"/>
                  </a:solidFill>
                  <a:latin typeface="" pitchFamily="18" charset="0"/>
                  <a:ea typeface="宋体" pitchFamily="0" charset="0"/>
                  <a:cs typeface="Calibri" pitchFamily="0" charset="0"/>
                </a:rPr>
                <a:t>D</a:t>
              </a:r>
              <a:r>
                <a:rPr lang="en-US" altLang="zh-CN" sz="2400" b="1" i="0" u="none" strike="noStrike" kern="1200" cap="none" spc="0" baseline="-25000">
                  <a:solidFill>
                    <a:srgbClr val="000099"/>
                  </a:solidFill>
                  <a:latin typeface="" pitchFamily="18" charset="0"/>
                  <a:ea typeface="宋体" pitchFamily="0" charset="0"/>
                  <a:cs typeface="Calibri" pitchFamily="0" charset="0"/>
                </a:rPr>
                <a:t>6</a:t>
              </a:r>
              <a:endParaRPr lang="zh-CN" altLang="en-US" sz="2400" b="1" i="0" u="none" strike="noStrike" kern="1200" cap="none" spc="0" baseline="0">
                <a:solidFill>
                  <a:srgbClr val="000099"/>
                </a:solidFill>
                <a:latin typeface="" pitchFamily="18" charset="0"/>
                <a:ea typeface="宋体" pitchFamily="0" charset="0"/>
                <a:cs typeface="Calibri" pitchFamily="0" charset="0"/>
              </a:endParaRPr>
            </a:p>
          </p:txBody>
        </p:sp>
        <p:sp>
          <p:nvSpPr>
            <p:cNvPr id="4803" name="矩形"/>
            <p:cNvSpPr>
              <a:spLocks/>
            </p:cNvSpPr>
            <p:nvPr/>
          </p:nvSpPr>
          <p:spPr>
            <a:xfrm rot="0">
              <a:off x="935037" y="5519738"/>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04" name="矩形"/>
            <p:cNvSpPr>
              <a:spLocks/>
            </p:cNvSpPr>
            <p:nvPr/>
          </p:nvSpPr>
          <p:spPr>
            <a:xfrm rot="0">
              <a:off x="3586163" y="5638801"/>
              <a:ext cx="573087"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000099"/>
                  </a:solidFill>
                  <a:latin typeface="" pitchFamily="18" charset="0"/>
                  <a:ea typeface="宋体" pitchFamily="0" charset="0"/>
                  <a:cs typeface="Calibri" pitchFamily="0" charset="0"/>
                </a:rPr>
                <a:t>D</a:t>
              </a:r>
              <a:r>
                <a:rPr lang="en-US" altLang="zh-CN" sz="2400" b="1" i="0" u="none" strike="noStrike" kern="1200" cap="none" spc="0" baseline="-25000">
                  <a:solidFill>
                    <a:srgbClr val="000099"/>
                  </a:solidFill>
                  <a:latin typeface="" pitchFamily="18" charset="0"/>
                  <a:ea typeface="宋体" pitchFamily="0" charset="0"/>
                  <a:cs typeface="Calibri" pitchFamily="0" charset="0"/>
                </a:rPr>
                <a:t>7</a:t>
              </a:r>
              <a:endParaRPr lang="zh-CN" altLang="en-US" sz="2400" b="1" i="0" u="none" strike="noStrike" kern="1200" cap="none" spc="0" baseline="0">
                <a:solidFill>
                  <a:srgbClr val="000099"/>
                </a:solidFill>
                <a:latin typeface="" pitchFamily="18" charset="0"/>
                <a:ea typeface="宋体" pitchFamily="0" charset="0"/>
                <a:cs typeface="Calibri" pitchFamily="0" charset="0"/>
              </a:endParaRPr>
            </a:p>
          </p:txBody>
        </p:sp>
        <p:grpSp>
          <p:nvGrpSpPr>
            <p:cNvPr id="4832" name="组合"/>
            <p:cNvGrpSpPr>
              <a:grpSpLocks/>
            </p:cNvGrpSpPr>
            <p:nvPr/>
          </p:nvGrpSpPr>
          <p:grpSpPr>
            <a:xfrm>
              <a:off x="1604962" y="2008188"/>
              <a:ext cx="1636327" cy="4039551"/>
              <a:chOff x="1604962" y="2008188"/>
              <a:chExt cx="1636327" cy="4039551"/>
            </a:xfrm>
          </p:grpSpPr>
          <p:sp>
            <p:nvSpPr>
              <p:cNvPr id="4805" name="矩形"/>
              <p:cNvSpPr>
                <a:spLocks/>
              </p:cNvSpPr>
              <p:nvPr/>
            </p:nvSpPr>
            <p:spPr>
              <a:xfrm rot="0">
                <a:off x="1604962" y="2522538"/>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06" name="矩形"/>
              <p:cNvSpPr>
                <a:spLocks/>
              </p:cNvSpPr>
              <p:nvPr/>
            </p:nvSpPr>
            <p:spPr>
              <a:xfrm rot="0">
                <a:off x="2815998" y="2522538"/>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07" name="矩形"/>
              <p:cNvSpPr>
                <a:spLocks/>
              </p:cNvSpPr>
              <p:nvPr/>
            </p:nvSpPr>
            <p:spPr>
              <a:xfrm rot="0">
                <a:off x="1604962" y="2963863"/>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08" name="矩形"/>
              <p:cNvSpPr>
                <a:spLocks/>
              </p:cNvSpPr>
              <p:nvPr/>
            </p:nvSpPr>
            <p:spPr>
              <a:xfrm rot="0">
                <a:off x="2815998" y="2963863"/>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1</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09" name="矩形"/>
              <p:cNvSpPr>
                <a:spLocks/>
              </p:cNvSpPr>
              <p:nvPr/>
            </p:nvSpPr>
            <p:spPr>
              <a:xfrm rot="0">
                <a:off x="1604962" y="3836988"/>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10" name="矩形"/>
              <p:cNvSpPr>
                <a:spLocks/>
              </p:cNvSpPr>
              <p:nvPr/>
            </p:nvSpPr>
            <p:spPr>
              <a:xfrm rot="0">
                <a:off x="2815998" y="3836988"/>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1</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11" name="矩形"/>
              <p:cNvSpPr>
                <a:spLocks/>
              </p:cNvSpPr>
              <p:nvPr/>
            </p:nvSpPr>
            <p:spPr>
              <a:xfrm rot="0">
                <a:off x="1604962" y="2030413"/>
                <a:ext cx="423877"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FF0000"/>
                    </a:solidFill>
                    <a:latin typeface="" pitchFamily="18" charset="0"/>
                    <a:ea typeface="宋体" pitchFamily="0" charset="0"/>
                    <a:cs typeface="Calibri" pitchFamily="0" charset="0"/>
                    <a:sym typeface="Symbol" pitchFamily="0" charset="0"/>
                  </a:rPr>
                  <a:t></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12" name="矩形"/>
              <p:cNvSpPr>
                <a:spLocks/>
              </p:cNvSpPr>
              <p:nvPr/>
            </p:nvSpPr>
            <p:spPr>
              <a:xfrm rot="0">
                <a:off x="2817411" y="2036762"/>
                <a:ext cx="423879"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FF0000"/>
                    </a:solidFill>
                    <a:latin typeface="" pitchFamily="18" charset="0"/>
                    <a:ea typeface="宋体" pitchFamily="0" charset="0"/>
                    <a:cs typeface="Calibri" pitchFamily="0" charset="0"/>
                    <a:sym typeface="Symbol" pitchFamily="0" charset="0"/>
                  </a:rPr>
                  <a:t></a:t>
                </a:r>
                <a:endParaRPr lang="zh-CN" altLang="en-US" sz="3200" b="1" i="0" u="none" strike="noStrike" kern="1200" cap="none" spc="0" baseline="0">
                  <a:solidFill>
                    <a:srgbClr val="FF0000"/>
                  </a:solidFill>
                  <a:latin typeface="" pitchFamily="18" charset="0"/>
                  <a:ea typeface="宋体" pitchFamily="0" charset="0"/>
                  <a:cs typeface="Calibri" pitchFamily="0" charset="0"/>
                </a:endParaRPr>
              </a:p>
            </p:txBody>
          </p:sp>
          <p:sp>
            <p:nvSpPr>
              <p:cNvPr id="4813" name="矩形"/>
              <p:cNvSpPr>
                <a:spLocks/>
              </p:cNvSpPr>
              <p:nvPr/>
            </p:nvSpPr>
            <p:spPr>
              <a:xfrm rot="0">
                <a:off x="2212600" y="2008188"/>
                <a:ext cx="423877"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FF0000"/>
                    </a:solidFill>
                    <a:latin typeface="" pitchFamily="18" charset="0"/>
                    <a:ea typeface="宋体" pitchFamily="0" charset="0"/>
                    <a:cs typeface="Calibri" pitchFamily="0" charset="0"/>
                    <a:sym typeface="Symbol" pitchFamily="0" charset="0"/>
                  </a:rPr>
                  <a:t></a:t>
                </a:r>
                <a:endParaRPr lang="zh-CN" altLang="en-US" sz="3200" b="1" i="0" u="none" strike="noStrike" kern="1200" cap="none" spc="0" baseline="0">
                  <a:solidFill>
                    <a:srgbClr val="FF0000"/>
                  </a:solidFill>
                  <a:latin typeface="" pitchFamily="18" charset="0"/>
                  <a:ea typeface="宋体" pitchFamily="0" charset="0"/>
                  <a:cs typeface="Calibri" pitchFamily="0" charset="0"/>
                </a:endParaRPr>
              </a:p>
            </p:txBody>
          </p:sp>
          <p:sp>
            <p:nvSpPr>
              <p:cNvPr id="4814" name="矩形"/>
              <p:cNvSpPr>
                <a:spLocks/>
              </p:cNvSpPr>
              <p:nvPr/>
            </p:nvSpPr>
            <p:spPr>
              <a:xfrm rot="0">
                <a:off x="2238036" y="2501899"/>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sym typeface="Symbol"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15" name="矩形"/>
              <p:cNvSpPr>
                <a:spLocks/>
              </p:cNvSpPr>
              <p:nvPr/>
            </p:nvSpPr>
            <p:spPr>
              <a:xfrm rot="0">
                <a:off x="2242275" y="2946400"/>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sym typeface="Symbol"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16" name="矩形"/>
              <p:cNvSpPr>
                <a:spLocks/>
              </p:cNvSpPr>
              <p:nvPr/>
            </p:nvSpPr>
            <p:spPr>
              <a:xfrm rot="0">
                <a:off x="1604962" y="3411538"/>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17" name="矩形"/>
              <p:cNvSpPr>
                <a:spLocks/>
              </p:cNvSpPr>
              <p:nvPr/>
            </p:nvSpPr>
            <p:spPr>
              <a:xfrm rot="0">
                <a:off x="2814585" y="3411538"/>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18" name="矩形"/>
              <p:cNvSpPr>
                <a:spLocks/>
              </p:cNvSpPr>
              <p:nvPr/>
            </p:nvSpPr>
            <p:spPr>
              <a:xfrm rot="0">
                <a:off x="2238036" y="3389312"/>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sym typeface="Symbol" pitchFamily="0" charset="0"/>
                  </a:rPr>
                  <a:t>1</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19" name="矩形"/>
              <p:cNvSpPr>
                <a:spLocks/>
              </p:cNvSpPr>
              <p:nvPr/>
            </p:nvSpPr>
            <p:spPr>
              <a:xfrm rot="0">
                <a:off x="2257819" y="3862387"/>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sym typeface="Symbol" pitchFamily="0" charset="0"/>
                  </a:rPr>
                  <a:t>1</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20" name="矩形"/>
              <p:cNvSpPr>
                <a:spLocks/>
              </p:cNvSpPr>
              <p:nvPr/>
            </p:nvSpPr>
            <p:spPr>
              <a:xfrm rot="0">
                <a:off x="1604962" y="4273550"/>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1</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21" name="矩形"/>
              <p:cNvSpPr>
                <a:spLocks/>
              </p:cNvSpPr>
              <p:nvPr/>
            </p:nvSpPr>
            <p:spPr>
              <a:xfrm rot="0">
                <a:off x="2814585" y="4273550"/>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22" name="矩形"/>
              <p:cNvSpPr>
                <a:spLocks/>
              </p:cNvSpPr>
              <p:nvPr/>
            </p:nvSpPr>
            <p:spPr>
              <a:xfrm rot="0">
                <a:off x="2257819" y="4298950"/>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sym typeface="Symbol"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23" name="矩形"/>
              <p:cNvSpPr>
                <a:spLocks/>
              </p:cNvSpPr>
              <p:nvPr/>
            </p:nvSpPr>
            <p:spPr>
              <a:xfrm rot="0">
                <a:off x="1604962" y="4675187"/>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1</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24" name="矩形"/>
              <p:cNvSpPr>
                <a:spLocks/>
              </p:cNvSpPr>
              <p:nvPr/>
            </p:nvSpPr>
            <p:spPr>
              <a:xfrm rot="0">
                <a:off x="2814585" y="4689475"/>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1</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25" name="矩形"/>
              <p:cNvSpPr>
                <a:spLocks/>
              </p:cNvSpPr>
              <p:nvPr/>
            </p:nvSpPr>
            <p:spPr>
              <a:xfrm rot="0">
                <a:off x="2257819" y="4689475"/>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sym typeface="Symbol"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26" name="矩形"/>
              <p:cNvSpPr>
                <a:spLocks/>
              </p:cNvSpPr>
              <p:nvPr/>
            </p:nvSpPr>
            <p:spPr>
              <a:xfrm rot="0">
                <a:off x="1604962" y="5126037"/>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1</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27" name="矩形"/>
              <p:cNvSpPr>
                <a:spLocks/>
              </p:cNvSpPr>
              <p:nvPr/>
            </p:nvSpPr>
            <p:spPr>
              <a:xfrm rot="0">
                <a:off x="2814585" y="5140325"/>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0</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28" name="矩形"/>
              <p:cNvSpPr>
                <a:spLocks/>
              </p:cNvSpPr>
              <p:nvPr/>
            </p:nvSpPr>
            <p:spPr>
              <a:xfrm rot="0">
                <a:off x="2257819" y="5140325"/>
                <a:ext cx="378847"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sym typeface="Symbol" pitchFamily="0" charset="0"/>
                  </a:rPr>
                  <a:t>1</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29" name="矩形"/>
              <p:cNvSpPr>
                <a:spLocks/>
              </p:cNvSpPr>
              <p:nvPr/>
            </p:nvSpPr>
            <p:spPr>
              <a:xfrm rot="0">
                <a:off x="1623333" y="5513387"/>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1</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30" name="矩形"/>
              <p:cNvSpPr>
                <a:spLocks/>
              </p:cNvSpPr>
              <p:nvPr/>
            </p:nvSpPr>
            <p:spPr>
              <a:xfrm rot="0">
                <a:off x="2808932" y="5527675"/>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rPr>
                  <a:t>1</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sp>
            <p:nvSpPr>
              <p:cNvPr id="4831" name="矩形"/>
              <p:cNvSpPr>
                <a:spLocks/>
              </p:cNvSpPr>
              <p:nvPr/>
            </p:nvSpPr>
            <p:spPr>
              <a:xfrm rot="0">
                <a:off x="2246514" y="5527675"/>
                <a:ext cx="378848"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0099"/>
                    </a:solidFill>
                    <a:latin typeface="" pitchFamily="18" charset="0"/>
                    <a:ea typeface="宋体" pitchFamily="0" charset="0"/>
                    <a:cs typeface="Calibri" pitchFamily="0" charset="0"/>
                    <a:sym typeface="Symbol" pitchFamily="0" charset="0"/>
                  </a:rPr>
                  <a:t>1</a:t>
                </a:r>
                <a:endParaRPr lang="zh-CN" altLang="en-US" sz="2800" b="1" i="0" u="none" strike="noStrike" kern="1200" cap="none" spc="0" baseline="0">
                  <a:solidFill>
                    <a:srgbClr val="000099"/>
                  </a:solidFill>
                  <a:latin typeface="" pitchFamily="18" charset="0"/>
                  <a:ea typeface="宋体" pitchFamily="0" charset="0"/>
                  <a:cs typeface="Calibri" pitchFamily="0" charset="0"/>
                </a:endParaRPr>
              </a:p>
            </p:txBody>
          </p:sp>
        </p:grpSp>
        <p:sp>
          <p:nvSpPr>
            <p:cNvPr id="4833" name="直线"/>
            <p:cNvSpPr>
              <a:spLocks/>
            </p:cNvSpPr>
            <p:nvPr/>
          </p:nvSpPr>
          <p:spPr>
            <a:xfrm rot="0">
              <a:off x="690562" y="1600200"/>
              <a:ext cx="3429000" cy="0"/>
            </a:xfrm>
            <a:prstGeom prst="line"/>
            <a:noFill/>
            <a:ln w="28575" cmpd="sng" cap="flat">
              <a:solidFill>
                <a:srgbClr val="000000"/>
              </a:solidFill>
              <a:prstDash val="solid"/>
              <a:round/>
            </a:ln>
          </p:spPr>
        </p:sp>
      </p:grpSp>
      <p:grpSp>
        <p:nvGrpSpPr>
          <p:cNvPr id="4877" name="组合"/>
          <p:cNvGrpSpPr>
            <a:grpSpLocks/>
          </p:cNvGrpSpPr>
          <p:nvPr/>
        </p:nvGrpSpPr>
        <p:grpSpPr>
          <a:xfrm>
            <a:off x="4114800" y="3505199"/>
            <a:ext cx="4359275" cy="2729865"/>
            <a:chOff x="4114800" y="3505199"/>
            <a:chExt cx="4359275" cy="2729865"/>
          </a:xfrm>
        </p:grpSpPr>
        <p:sp>
          <p:nvSpPr>
            <p:cNvPr id="4835" name="矩形"/>
            <p:cNvSpPr>
              <a:spLocks/>
            </p:cNvSpPr>
            <p:nvPr/>
          </p:nvSpPr>
          <p:spPr>
            <a:xfrm rot="0">
              <a:off x="4938713" y="4191000"/>
              <a:ext cx="3535361" cy="1181099"/>
            </a:xfrm>
            <a:prstGeom prst="rect"/>
            <a:noFill/>
            <a:ln w="28575" cmpd="sng" cap="flat">
              <a:solidFill>
                <a:srgbClr val="000000"/>
              </a:solidFill>
              <a:prstDash val="solid"/>
              <a:miter/>
            </a:ln>
          </p:spPr>
        </p:sp>
        <p:sp>
          <p:nvSpPr>
            <p:cNvPr id="4836" name="矩形"/>
            <p:cNvSpPr>
              <a:spLocks/>
            </p:cNvSpPr>
            <p:nvPr/>
          </p:nvSpPr>
          <p:spPr>
            <a:xfrm rot="0">
              <a:off x="5562600" y="4341812"/>
              <a:ext cx="2001836" cy="519111"/>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CT74LS151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4837" name="矩形"/>
            <p:cNvSpPr>
              <a:spLocks/>
            </p:cNvSpPr>
            <p:nvPr/>
          </p:nvSpPr>
          <p:spPr>
            <a:xfrm rot="0">
              <a:off x="4114800" y="4089400"/>
              <a:ext cx="399925" cy="45339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CC0000"/>
                  </a:solidFill>
                  <a:latin typeface="" pitchFamily="18" charset="0"/>
                  <a:ea typeface="宋体" pitchFamily="0" charset="0"/>
                  <a:cs typeface="Calibri" pitchFamily="0" charset="0"/>
                </a:rPr>
                <a:t>A</a:t>
              </a:r>
              <a:endParaRPr lang="zh-CN" altLang="en-US" sz="2400" b="1" i="0" u="none" strike="noStrike" kern="1200" cap="none" spc="0" baseline="0">
                <a:solidFill>
                  <a:srgbClr val="CC0000"/>
                </a:solidFill>
                <a:latin typeface="" pitchFamily="18" charset="0"/>
                <a:ea typeface="宋体" pitchFamily="0" charset="0"/>
                <a:cs typeface="Calibri" pitchFamily="0" charset="0"/>
              </a:endParaRPr>
            </a:p>
          </p:txBody>
        </p:sp>
        <p:sp>
          <p:nvSpPr>
            <p:cNvPr id="4838" name="矩形"/>
            <p:cNvSpPr>
              <a:spLocks/>
            </p:cNvSpPr>
            <p:nvPr/>
          </p:nvSpPr>
          <p:spPr>
            <a:xfrm rot="0">
              <a:off x="4114800" y="4495800"/>
              <a:ext cx="399925" cy="4533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CC0000"/>
                  </a:solidFill>
                  <a:latin typeface="" pitchFamily="18" charset="0"/>
                  <a:ea typeface="宋体" pitchFamily="0" charset="0"/>
                  <a:cs typeface="Calibri" pitchFamily="0" charset="0"/>
                </a:rPr>
                <a:t>B</a:t>
              </a:r>
              <a:endParaRPr lang="zh-CN" altLang="en-US" sz="2400" b="1" i="0" u="none" strike="noStrike" kern="1200" cap="none" spc="0" baseline="0">
                <a:solidFill>
                  <a:srgbClr val="CC0000"/>
                </a:solidFill>
                <a:latin typeface="" pitchFamily="18" charset="0"/>
                <a:ea typeface="宋体" pitchFamily="0" charset="0"/>
                <a:cs typeface="Calibri" pitchFamily="0" charset="0"/>
              </a:endParaRPr>
            </a:p>
          </p:txBody>
        </p:sp>
        <p:sp>
          <p:nvSpPr>
            <p:cNvPr id="4839" name="矩形"/>
            <p:cNvSpPr>
              <a:spLocks/>
            </p:cNvSpPr>
            <p:nvPr/>
          </p:nvSpPr>
          <p:spPr>
            <a:xfrm rot="0">
              <a:off x="4114800" y="4953000"/>
              <a:ext cx="399925" cy="4533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rgbClr val="CC0000"/>
                  </a:solidFill>
                  <a:latin typeface="" pitchFamily="18" charset="0"/>
                  <a:ea typeface="宋体" pitchFamily="0" charset="0"/>
                  <a:cs typeface="Calibri" pitchFamily="0" charset="0"/>
                </a:rPr>
                <a:t>C</a:t>
              </a:r>
              <a:endParaRPr lang="zh-CN" altLang="en-US" sz="2400" b="1" i="1" u="none" strike="noStrike" kern="1200" cap="none" spc="0" baseline="0">
                <a:solidFill>
                  <a:srgbClr val="CC0000"/>
                </a:solidFill>
                <a:latin typeface="" pitchFamily="18" charset="0"/>
                <a:ea typeface="宋体" pitchFamily="0" charset="0"/>
                <a:cs typeface="Calibri" pitchFamily="0" charset="0"/>
              </a:endParaRPr>
            </a:p>
          </p:txBody>
        </p:sp>
        <p:sp>
          <p:nvSpPr>
            <p:cNvPr id="4840" name="椭圆"/>
            <p:cNvSpPr>
              <a:spLocks/>
            </p:cNvSpPr>
            <p:nvPr/>
          </p:nvSpPr>
          <p:spPr>
            <a:xfrm rot="0">
              <a:off x="5181599" y="5372100"/>
              <a:ext cx="122237" cy="134936"/>
            </a:xfrm>
            <a:prstGeom prst="ellipse"/>
            <a:noFill/>
            <a:ln w="28575" cmpd="sng" cap="flat">
              <a:solidFill>
                <a:srgbClr val="000000"/>
              </a:solidFill>
              <a:prstDash val="solid"/>
              <a:round/>
            </a:ln>
          </p:spPr>
        </p:sp>
        <p:sp>
          <p:nvSpPr>
            <p:cNvPr id="4841" name="直线"/>
            <p:cNvSpPr>
              <a:spLocks/>
            </p:cNvSpPr>
            <p:nvPr/>
          </p:nvSpPr>
          <p:spPr>
            <a:xfrm rot="0">
              <a:off x="5121275" y="5776912"/>
              <a:ext cx="244473" cy="0"/>
            </a:xfrm>
            <a:prstGeom prst="line"/>
            <a:noFill/>
            <a:ln w="28575" cmpd="sng" cap="flat">
              <a:solidFill>
                <a:srgbClr val="000000"/>
              </a:solidFill>
              <a:prstDash val="solid"/>
              <a:round/>
            </a:ln>
          </p:spPr>
        </p:sp>
        <p:sp>
          <p:nvSpPr>
            <p:cNvPr id="4842" name="直线"/>
            <p:cNvSpPr>
              <a:spLocks/>
            </p:cNvSpPr>
            <p:nvPr/>
          </p:nvSpPr>
          <p:spPr>
            <a:xfrm rot="0">
              <a:off x="5608638" y="5372100"/>
              <a:ext cx="0" cy="606424"/>
            </a:xfrm>
            <a:prstGeom prst="line"/>
            <a:noFill/>
            <a:ln w="28575" cmpd="sng" cap="flat">
              <a:solidFill>
                <a:srgbClr val="000000"/>
              </a:solidFill>
              <a:prstDash val="solid"/>
              <a:round/>
            </a:ln>
          </p:spPr>
        </p:sp>
        <p:sp>
          <p:nvSpPr>
            <p:cNvPr id="4843" name="直线"/>
            <p:cNvSpPr>
              <a:spLocks/>
            </p:cNvSpPr>
            <p:nvPr/>
          </p:nvSpPr>
          <p:spPr>
            <a:xfrm rot="0">
              <a:off x="5975350" y="5372100"/>
              <a:ext cx="0" cy="269874"/>
            </a:xfrm>
            <a:prstGeom prst="line"/>
            <a:noFill/>
            <a:ln w="28575" cmpd="sng" cap="flat">
              <a:solidFill>
                <a:srgbClr val="000000"/>
              </a:solidFill>
              <a:prstDash val="solid"/>
              <a:round/>
            </a:ln>
          </p:spPr>
        </p:sp>
        <p:sp>
          <p:nvSpPr>
            <p:cNvPr id="4844" name="直线"/>
            <p:cNvSpPr>
              <a:spLocks/>
            </p:cNvSpPr>
            <p:nvPr/>
          </p:nvSpPr>
          <p:spPr>
            <a:xfrm rot="0">
              <a:off x="7072313" y="5372100"/>
              <a:ext cx="0" cy="269874"/>
            </a:xfrm>
            <a:prstGeom prst="line"/>
            <a:noFill/>
            <a:ln w="28575" cmpd="sng" cap="flat">
              <a:solidFill>
                <a:srgbClr val="000000"/>
              </a:solidFill>
              <a:prstDash val="solid"/>
              <a:round/>
            </a:ln>
          </p:spPr>
        </p:sp>
        <p:sp>
          <p:nvSpPr>
            <p:cNvPr id="4845" name="直线"/>
            <p:cNvSpPr>
              <a:spLocks/>
            </p:cNvSpPr>
            <p:nvPr/>
          </p:nvSpPr>
          <p:spPr>
            <a:xfrm rot="0">
              <a:off x="7437437" y="5372100"/>
              <a:ext cx="0" cy="539750"/>
            </a:xfrm>
            <a:prstGeom prst="line"/>
            <a:noFill/>
            <a:ln w="28575" cmpd="sng" cap="flat">
              <a:solidFill>
                <a:srgbClr val="000000"/>
              </a:solidFill>
              <a:prstDash val="solid"/>
              <a:round/>
            </a:ln>
          </p:spPr>
        </p:sp>
        <p:sp>
          <p:nvSpPr>
            <p:cNvPr id="4846" name="直线"/>
            <p:cNvSpPr>
              <a:spLocks/>
            </p:cNvSpPr>
            <p:nvPr/>
          </p:nvSpPr>
          <p:spPr>
            <a:xfrm rot="0">
              <a:off x="7804150" y="5372100"/>
              <a:ext cx="0" cy="539750"/>
            </a:xfrm>
            <a:prstGeom prst="line"/>
            <a:noFill/>
            <a:ln w="28575" cmpd="sng" cap="flat">
              <a:solidFill>
                <a:srgbClr val="000000"/>
              </a:solidFill>
              <a:prstDash val="solid"/>
              <a:round/>
            </a:ln>
          </p:spPr>
        </p:sp>
        <p:sp>
          <p:nvSpPr>
            <p:cNvPr id="4847" name="直线"/>
            <p:cNvSpPr>
              <a:spLocks/>
            </p:cNvSpPr>
            <p:nvPr/>
          </p:nvSpPr>
          <p:spPr>
            <a:xfrm rot="0">
              <a:off x="8169275" y="5372100"/>
              <a:ext cx="0" cy="539750"/>
            </a:xfrm>
            <a:prstGeom prst="line"/>
            <a:noFill/>
            <a:ln w="28575" cmpd="sng" cap="flat">
              <a:solidFill>
                <a:srgbClr val="000000"/>
              </a:solidFill>
              <a:prstDash val="solid"/>
              <a:round/>
            </a:ln>
          </p:spPr>
        </p:sp>
        <p:sp>
          <p:nvSpPr>
            <p:cNvPr id="4848" name="直线"/>
            <p:cNvSpPr>
              <a:spLocks/>
            </p:cNvSpPr>
            <p:nvPr/>
          </p:nvSpPr>
          <p:spPr>
            <a:xfrm rot="0">
              <a:off x="6705600" y="5372100"/>
              <a:ext cx="0" cy="539750"/>
            </a:xfrm>
            <a:prstGeom prst="line"/>
            <a:noFill/>
            <a:ln w="28575" cmpd="sng" cap="flat">
              <a:solidFill>
                <a:srgbClr val="000000"/>
              </a:solidFill>
              <a:prstDash val="solid"/>
              <a:round/>
            </a:ln>
          </p:spPr>
        </p:sp>
        <p:sp>
          <p:nvSpPr>
            <p:cNvPr id="4849" name="直线"/>
            <p:cNvSpPr>
              <a:spLocks/>
            </p:cNvSpPr>
            <p:nvPr/>
          </p:nvSpPr>
          <p:spPr>
            <a:xfrm rot="0">
              <a:off x="6340474" y="5372100"/>
              <a:ext cx="0" cy="269874"/>
            </a:xfrm>
            <a:prstGeom prst="line"/>
            <a:noFill/>
            <a:ln w="28575" cmpd="sng" cap="flat">
              <a:solidFill>
                <a:srgbClr val="000000"/>
              </a:solidFill>
              <a:prstDash val="solid"/>
              <a:round/>
            </a:ln>
          </p:spPr>
        </p:sp>
        <p:sp>
          <p:nvSpPr>
            <p:cNvPr id="4850" name="直线"/>
            <p:cNvSpPr>
              <a:spLocks/>
            </p:cNvSpPr>
            <p:nvPr/>
          </p:nvSpPr>
          <p:spPr>
            <a:xfrm rot="0">
              <a:off x="5608638" y="5641975"/>
              <a:ext cx="1463675" cy="0"/>
            </a:xfrm>
            <a:prstGeom prst="line"/>
            <a:noFill/>
            <a:ln w="28575" cmpd="sng" cap="flat">
              <a:solidFill>
                <a:srgbClr val="000000"/>
              </a:solidFill>
              <a:prstDash val="solid"/>
              <a:round/>
            </a:ln>
          </p:spPr>
        </p:sp>
        <p:sp>
          <p:nvSpPr>
            <p:cNvPr id="4851" name="直线"/>
            <p:cNvSpPr>
              <a:spLocks/>
            </p:cNvSpPr>
            <p:nvPr/>
          </p:nvSpPr>
          <p:spPr>
            <a:xfrm rot="0">
              <a:off x="6705600" y="5911850"/>
              <a:ext cx="1646236" cy="0"/>
            </a:xfrm>
            <a:prstGeom prst="line"/>
            <a:noFill/>
            <a:ln w="28575" cmpd="sng" cap="flat">
              <a:solidFill>
                <a:srgbClr val="000000"/>
              </a:solidFill>
              <a:prstDash val="solid"/>
              <a:round/>
            </a:ln>
          </p:spPr>
        </p:sp>
        <p:sp>
          <p:nvSpPr>
            <p:cNvPr id="4852" name="直线"/>
            <p:cNvSpPr>
              <a:spLocks/>
            </p:cNvSpPr>
            <p:nvPr/>
          </p:nvSpPr>
          <p:spPr>
            <a:xfrm rot="0">
              <a:off x="8351838" y="5776912"/>
              <a:ext cx="0" cy="269874"/>
            </a:xfrm>
            <a:prstGeom prst="line"/>
            <a:noFill/>
            <a:ln w="28575" cmpd="sng" cap="flat">
              <a:solidFill>
                <a:srgbClr val="000000"/>
              </a:solidFill>
              <a:prstDash val="solid"/>
              <a:round/>
            </a:ln>
          </p:spPr>
        </p:sp>
        <p:sp>
          <p:nvSpPr>
            <p:cNvPr id="4853" name="矩形"/>
            <p:cNvSpPr>
              <a:spLocks/>
            </p:cNvSpPr>
            <p:nvPr/>
          </p:nvSpPr>
          <p:spPr>
            <a:xfrm rot="0">
              <a:off x="6629400" y="3505199"/>
              <a:ext cx="6096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tx1"/>
                  </a:solidFill>
                  <a:latin typeface="" pitchFamily="18" charset="0"/>
                  <a:ea typeface="宋体" pitchFamily="0" charset="0"/>
                  <a:cs typeface="Calibri" pitchFamily="0" charset="0"/>
                </a:rPr>
                <a:t>Y</a:t>
              </a:r>
              <a:endParaRPr lang="zh-CN" altLang="en-US" sz="2400" b="1" i="1" u="none" strike="noStrike" kern="1200" cap="none" spc="0" baseline="0">
                <a:solidFill>
                  <a:schemeClr val="tx1"/>
                </a:solidFill>
                <a:latin typeface="" pitchFamily="18" charset="0"/>
                <a:ea typeface="宋体" pitchFamily="0" charset="0"/>
                <a:cs typeface="Calibri" pitchFamily="0" charset="0"/>
              </a:endParaRPr>
            </a:p>
          </p:txBody>
        </p:sp>
        <p:sp>
          <p:nvSpPr>
            <p:cNvPr id="4854" name="矩形"/>
            <p:cNvSpPr>
              <a:spLocks/>
            </p:cNvSpPr>
            <p:nvPr/>
          </p:nvSpPr>
          <p:spPr>
            <a:xfrm rot="0">
              <a:off x="5029200" y="4953000"/>
              <a:ext cx="384117" cy="4533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tx1"/>
                  </a:solidFill>
                  <a:latin typeface="" pitchFamily="18" charset="0"/>
                  <a:ea typeface="宋体" pitchFamily="0" charset="0"/>
                  <a:cs typeface="Calibri" pitchFamily="0" charset="0"/>
                </a:rPr>
                <a:t>S</a:t>
              </a:r>
              <a:endParaRPr lang="zh-CN" altLang="en-US" sz="2400" b="1" i="1" u="none" strike="noStrike" kern="1200" cap="none" spc="0" baseline="0">
                <a:solidFill>
                  <a:schemeClr val="tx1"/>
                </a:solidFill>
                <a:latin typeface="" pitchFamily="18" charset="0"/>
                <a:ea typeface="宋体" pitchFamily="0" charset="0"/>
                <a:cs typeface="Calibri" pitchFamily="0" charset="0"/>
              </a:endParaRPr>
            </a:p>
          </p:txBody>
        </p:sp>
        <p:sp>
          <p:nvSpPr>
            <p:cNvPr id="4855" name="直线"/>
            <p:cNvSpPr>
              <a:spLocks/>
            </p:cNvSpPr>
            <p:nvPr/>
          </p:nvSpPr>
          <p:spPr>
            <a:xfrm rot="0">
              <a:off x="5105400" y="4991100"/>
              <a:ext cx="182562" cy="0"/>
            </a:xfrm>
            <a:prstGeom prst="line"/>
            <a:noFill/>
            <a:ln w="28575" cmpd="sng" cap="flat">
              <a:solidFill>
                <a:srgbClr val="FF0000"/>
              </a:solidFill>
              <a:prstDash val="solid"/>
              <a:round/>
            </a:ln>
          </p:spPr>
        </p:sp>
        <p:sp>
          <p:nvSpPr>
            <p:cNvPr id="4856" name="矩形"/>
            <p:cNvSpPr>
              <a:spLocks/>
            </p:cNvSpPr>
            <p:nvPr/>
          </p:nvSpPr>
          <p:spPr>
            <a:xfrm rot="0">
              <a:off x="5238749" y="4899025"/>
              <a:ext cx="503787" cy="4533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tx1"/>
                  </a:solidFill>
                  <a:latin typeface="" pitchFamily="18" charset="0"/>
                  <a:ea typeface="宋体" pitchFamily="0" charset="0"/>
                  <a:cs typeface="Calibri" pitchFamily="0" charset="0"/>
                </a:rPr>
                <a:t>D</a:t>
              </a:r>
              <a:r>
                <a:rPr lang="en-US" altLang="zh-CN" sz="2400" b="1" i="0" u="none" strike="noStrike" kern="1200" cap="none" spc="0" baseline="-25000">
                  <a:solidFill>
                    <a:schemeClr val="tx1"/>
                  </a:solidFill>
                  <a:latin typeface="" pitchFamily="18" charset="0"/>
                  <a:ea typeface="宋体" pitchFamily="0" charset="0"/>
                  <a:cs typeface="Calibri" pitchFamily="0" charset="0"/>
                </a:rPr>
                <a:t>7</a:t>
              </a:r>
              <a:endParaRPr lang="zh-CN" altLang="en-US" sz="2400" b="1" i="0" u="none" strike="noStrike" kern="1200" cap="none" spc="0" baseline="0">
                <a:solidFill>
                  <a:schemeClr val="tx1"/>
                </a:solidFill>
                <a:latin typeface="" pitchFamily="18" charset="0"/>
                <a:ea typeface="宋体" pitchFamily="0" charset="0"/>
                <a:cs typeface="Calibri" pitchFamily="0" charset="0"/>
              </a:endParaRPr>
            </a:p>
          </p:txBody>
        </p:sp>
        <p:sp>
          <p:nvSpPr>
            <p:cNvPr id="4857" name="矩形"/>
            <p:cNvSpPr>
              <a:spLocks/>
            </p:cNvSpPr>
            <p:nvPr/>
          </p:nvSpPr>
          <p:spPr>
            <a:xfrm rot="0">
              <a:off x="5608638" y="4876800"/>
              <a:ext cx="503787" cy="4533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tx1"/>
                  </a:solidFill>
                  <a:latin typeface="" pitchFamily="18" charset="0"/>
                  <a:ea typeface="宋体" pitchFamily="0" charset="0"/>
                  <a:cs typeface="Calibri" pitchFamily="0" charset="0"/>
                </a:rPr>
                <a:t>D</a:t>
              </a:r>
              <a:r>
                <a:rPr lang="en-US" altLang="zh-CN" sz="2400" b="1" i="0" u="none" strike="noStrike" kern="1200" cap="none" spc="0" baseline="-25000">
                  <a:solidFill>
                    <a:schemeClr val="tx1"/>
                  </a:solidFill>
                  <a:latin typeface="" pitchFamily="18" charset="0"/>
                  <a:ea typeface="宋体" pitchFamily="0" charset="0"/>
                  <a:cs typeface="Calibri" pitchFamily="0" charset="0"/>
                </a:rPr>
                <a:t>6</a:t>
              </a:r>
              <a:endParaRPr lang="zh-CN" altLang="en-US" sz="2400" b="1" i="0" u="none" strike="noStrike" kern="1200" cap="none" spc="0" baseline="0">
                <a:solidFill>
                  <a:schemeClr val="tx1"/>
                </a:solidFill>
                <a:latin typeface="" pitchFamily="18" charset="0"/>
                <a:ea typeface="宋体" pitchFamily="0" charset="0"/>
                <a:cs typeface="Calibri" pitchFamily="0" charset="0"/>
              </a:endParaRPr>
            </a:p>
          </p:txBody>
        </p:sp>
        <p:sp>
          <p:nvSpPr>
            <p:cNvPr id="4858" name="矩形"/>
            <p:cNvSpPr>
              <a:spLocks/>
            </p:cNvSpPr>
            <p:nvPr/>
          </p:nvSpPr>
          <p:spPr>
            <a:xfrm rot="0">
              <a:off x="5989637" y="4876800"/>
              <a:ext cx="503787" cy="4533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tx1"/>
                  </a:solidFill>
                  <a:latin typeface="" pitchFamily="18" charset="0"/>
                  <a:ea typeface="宋体" pitchFamily="0" charset="0"/>
                  <a:cs typeface="Calibri" pitchFamily="0" charset="0"/>
                </a:rPr>
                <a:t>D</a:t>
              </a:r>
              <a:r>
                <a:rPr lang="en-US" altLang="zh-CN" sz="2400" b="1" i="0" u="none" strike="noStrike" kern="1200" cap="none" spc="0" baseline="-25000">
                  <a:solidFill>
                    <a:schemeClr val="tx1"/>
                  </a:solidFill>
                  <a:latin typeface="" pitchFamily="18" charset="0"/>
                  <a:ea typeface="宋体" pitchFamily="0" charset="0"/>
                  <a:cs typeface="Calibri" pitchFamily="0" charset="0"/>
                </a:rPr>
                <a:t>5</a:t>
              </a:r>
              <a:endParaRPr lang="zh-CN" altLang="en-US" sz="2400" b="1" i="0" u="none" strike="noStrike" kern="1200" cap="none" spc="0" baseline="0">
                <a:solidFill>
                  <a:schemeClr val="tx1"/>
                </a:solidFill>
                <a:latin typeface="" pitchFamily="18" charset="0"/>
                <a:ea typeface="宋体" pitchFamily="0" charset="0"/>
                <a:cs typeface="Calibri" pitchFamily="0" charset="0"/>
              </a:endParaRPr>
            </a:p>
          </p:txBody>
        </p:sp>
        <p:sp>
          <p:nvSpPr>
            <p:cNvPr id="4859" name="矩形"/>
            <p:cNvSpPr>
              <a:spLocks/>
            </p:cNvSpPr>
            <p:nvPr/>
          </p:nvSpPr>
          <p:spPr>
            <a:xfrm rot="0">
              <a:off x="6370637" y="4876800"/>
              <a:ext cx="503787" cy="4533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tx1"/>
                  </a:solidFill>
                  <a:latin typeface="" pitchFamily="18" charset="0"/>
                  <a:ea typeface="宋体" pitchFamily="0" charset="0"/>
                  <a:cs typeface="Calibri" pitchFamily="0" charset="0"/>
                </a:rPr>
                <a:t>D</a:t>
              </a:r>
              <a:r>
                <a:rPr lang="en-US" altLang="zh-CN" sz="2400" b="1" i="0" u="none" strike="noStrike" kern="1200" cap="none" spc="0" baseline="-25000">
                  <a:solidFill>
                    <a:schemeClr val="tx1"/>
                  </a:solidFill>
                  <a:latin typeface="" pitchFamily="18" charset="0"/>
                  <a:ea typeface="宋体" pitchFamily="0" charset="0"/>
                  <a:cs typeface="Calibri" pitchFamily="0" charset="0"/>
                </a:rPr>
                <a:t>4</a:t>
              </a:r>
              <a:endParaRPr lang="zh-CN" altLang="en-US" sz="2400" b="1" i="0" u="none" strike="noStrike" kern="1200" cap="none" spc="0" baseline="0">
                <a:solidFill>
                  <a:schemeClr val="tx1"/>
                </a:solidFill>
                <a:latin typeface="" pitchFamily="18" charset="0"/>
                <a:ea typeface="宋体" pitchFamily="0" charset="0"/>
                <a:cs typeface="Calibri" pitchFamily="0" charset="0"/>
              </a:endParaRPr>
            </a:p>
          </p:txBody>
        </p:sp>
        <p:sp>
          <p:nvSpPr>
            <p:cNvPr id="4860" name="矩形"/>
            <p:cNvSpPr>
              <a:spLocks/>
            </p:cNvSpPr>
            <p:nvPr/>
          </p:nvSpPr>
          <p:spPr>
            <a:xfrm rot="0">
              <a:off x="6751637" y="4876800"/>
              <a:ext cx="503787" cy="4533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tx1"/>
                  </a:solidFill>
                  <a:latin typeface="" pitchFamily="18" charset="0"/>
                  <a:ea typeface="宋体" pitchFamily="0" charset="0"/>
                  <a:cs typeface="Calibri" pitchFamily="0" charset="0"/>
                </a:rPr>
                <a:t>D</a:t>
              </a:r>
              <a:r>
                <a:rPr lang="en-US" altLang="zh-CN" sz="2400" b="1" i="0" u="none" strike="noStrike" kern="1200" cap="none" spc="0" baseline="-25000">
                  <a:solidFill>
                    <a:schemeClr val="tx1"/>
                  </a:solidFill>
                  <a:latin typeface="" pitchFamily="18" charset="0"/>
                  <a:ea typeface="宋体" pitchFamily="0" charset="0"/>
                  <a:cs typeface="Calibri" pitchFamily="0" charset="0"/>
                </a:rPr>
                <a:t>3</a:t>
              </a:r>
              <a:endParaRPr lang="zh-CN" altLang="en-US" sz="2400" b="1" i="0" u="none" strike="noStrike" kern="1200" cap="none" spc="0" baseline="0">
                <a:solidFill>
                  <a:schemeClr val="tx1"/>
                </a:solidFill>
                <a:latin typeface="" pitchFamily="18" charset="0"/>
                <a:ea typeface="宋体" pitchFamily="0" charset="0"/>
                <a:cs typeface="Calibri" pitchFamily="0" charset="0"/>
              </a:endParaRPr>
            </a:p>
          </p:txBody>
        </p:sp>
        <p:sp>
          <p:nvSpPr>
            <p:cNvPr id="4861" name="矩形"/>
            <p:cNvSpPr>
              <a:spLocks/>
            </p:cNvSpPr>
            <p:nvPr/>
          </p:nvSpPr>
          <p:spPr>
            <a:xfrm rot="0">
              <a:off x="7127875" y="4876800"/>
              <a:ext cx="503787" cy="4533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tx1"/>
                  </a:solidFill>
                  <a:latin typeface="" pitchFamily="18" charset="0"/>
                  <a:ea typeface="宋体" pitchFamily="0" charset="0"/>
                  <a:cs typeface="Calibri" pitchFamily="0" charset="0"/>
                </a:rPr>
                <a:t>D</a:t>
              </a:r>
              <a:r>
                <a:rPr lang="en-US" altLang="zh-CN" sz="2400" b="1" i="0" u="none" strike="noStrike" kern="1200" cap="none" spc="0" baseline="-25000">
                  <a:solidFill>
                    <a:schemeClr val="tx1"/>
                  </a:solidFill>
                  <a:latin typeface="" pitchFamily="18" charset="0"/>
                  <a:ea typeface="宋体" pitchFamily="0" charset="0"/>
                  <a:cs typeface="Calibri" pitchFamily="0" charset="0"/>
                </a:rPr>
                <a:t>2</a:t>
              </a:r>
              <a:endParaRPr lang="zh-CN" altLang="en-US" sz="2400" b="1" i="0" u="none" strike="noStrike" kern="1200" cap="none" spc="0" baseline="0">
                <a:solidFill>
                  <a:schemeClr val="tx1"/>
                </a:solidFill>
                <a:latin typeface="" pitchFamily="18" charset="0"/>
                <a:ea typeface="宋体" pitchFamily="0" charset="0"/>
                <a:cs typeface="Calibri" pitchFamily="0" charset="0"/>
              </a:endParaRPr>
            </a:p>
          </p:txBody>
        </p:sp>
        <p:sp>
          <p:nvSpPr>
            <p:cNvPr id="4862" name="矩形"/>
            <p:cNvSpPr>
              <a:spLocks/>
            </p:cNvSpPr>
            <p:nvPr/>
          </p:nvSpPr>
          <p:spPr>
            <a:xfrm rot="0">
              <a:off x="7508876" y="4876800"/>
              <a:ext cx="503787" cy="4533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tx1"/>
                  </a:solidFill>
                  <a:latin typeface="" pitchFamily="18" charset="0"/>
                  <a:ea typeface="宋体" pitchFamily="0" charset="0"/>
                  <a:cs typeface="Calibri" pitchFamily="0" charset="0"/>
                </a:rPr>
                <a:t>D</a:t>
              </a:r>
              <a:r>
                <a:rPr lang="en-US" altLang="zh-CN" sz="2400" b="1" i="0" u="none" strike="noStrike" kern="1200" cap="none" spc="0" baseline="-25000">
                  <a:solidFill>
                    <a:schemeClr val="tx1"/>
                  </a:solidFill>
                  <a:latin typeface="" pitchFamily="18" charset="0"/>
                  <a:ea typeface="宋体" pitchFamily="0" charset="0"/>
                  <a:cs typeface="Calibri" pitchFamily="0" charset="0"/>
                </a:rPr>
                <a:t>1</a:t>
              </a:r>
              <a:endParaRPr lang="zh-CN" altLang="en-US" sz="2400" b="1" i="0" u="none" strike="noStrike" kern="1200" cap="none" spc="0" baseline="0">
                <a:solidFill>
                  <a:schemeClr val="tx1"/>
                </a:solidFill>
                <a:latin typeface="" pitchFamily="18" charset="0"/>
                <a:ea typeface="宋体" pitchFamily="0" charset="0"/>
                <a:cs typeface="Calibri" pitchFamily="0" charset="0"/>
              </a:endParaRPr>
            </a:p>
          </p:txBody>
        </p:sp>
        <p:sp>
          <p:nvSpPr>
            <p:cNvPr id="4863" name="矩形"/>
            <p:cNvSpPr>
              <a:spLocks/>
            </p:cNvSpPr>
            <p:nvPr/>
          </p:nvSpPr>
          <p:spPr>
            <a:xfrm rot="0">
              <a:off x="7900987" y="4922837"/>
              <a:ext cx="503787" cy="453389"/>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1" u="none" strike="noStrike" kern="1200" cap="none" spc="0" baseline="0">
                  <a:solidFill>
                    <a:schemeClr val="tx1"/>
                  </a:solidFill>
                  <a:latin typeface="" pitchFamily="18" charset="0"/>
                  <a:ea typeface="宋体" pitchFamily="0" charset="0"/>
                  <a:cs typeface="Calibri" pitchFamily="0" charset="0"/>
                </a:rPr>
                <a:t>D</a:t>
              </a:r>
              <a:r>
                <a:rPr lang="en-US" altLang="zh-CN" sz="2400" b="1" i="0" u="none" strike="noStrike" kern="1200" cap="none" spc="0" baseline="-25000">
                  <a:solidFill>
                    <a:schemeClr val="tx1"/>
                  </a:solidFill>
                  <a:latin typeface="" pitchFamily="18" charset="0"/>
                  <a:ea typeface="宋体" pitchFamily="0" charset="0"/>
                  <a:cs typeface="Calibri" pitchFamily="0" charset="0"/>
                </a:rPr>
                <a:t>0</a:t>
              </a:r>
              <a:endParaRPr lang="zh-CN" altLang="en-US" sz="2400" b="1" i="0" u="none" strike="noStrike" kern="1200" cap="none" spc="0" baseline="0">
                <a:solidFill>
                  <a:schemeClr val="tx1"/>
                </a:solidFill>
                <a:latin typeface="" pitchFamily="18" charset="0"/>
                <a:ea typeface="宋体" pitchFamily="0" charset="0"/>
                <a:cs typeface="Calibri" pitchFamily="0" charset="0"/>
              </a:endParaRPr>
            </a:p>
          </p:txBody>
        </p:sp>
        <p:sp>
          <p:nvSpPr>
            <p:cNvPr id="4864" name="矩形"/>
            <p:cNvSpPr>
              <a:spLocks/>
            </p:cNvSpPr>
            <p:nvPr/>
          </p:nvSpPr>
          <p:spPr>
            <a:xfrm rot="0">
              <a:off x="5638800" y="5715000"/>
              <a:ext cx="714179"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CC0000"/>
                  </a:solidFill>
                  <a:latin typeface="" pitchFamily="18" charset="0"/>
                  <a:ea typeface="宋体" pitchFamily="0" charset="0"/>
                  <a:cs typeface="Calibri" pitchFamily="0" charset="0"/>
                </a:rPr>
                <a:t>“1”</a:t>
              </a:r>
              <a:endParaRPr lang="zh-CN" altLang="en-US" sz="2800" b="1" i="0" u="none" strike="noStrike" kern="1200" cap="none" spc="0" baseline="0">
                <a:solidFill>
                  <a:srgbClr val="CC0000"/>
                </a:solidFill>
                <a:latin typeface="" pitchFamily="18" charset="0"/>
                <a:ea typeface="宋体" pitchFamily="0" charset="0"/>
                <a:cs typeface="Calibri" pitchFamily="0" charset="0"/>
              </a:endParaRPr>
            </a:p>
          </p:txBody>
        </p:sp>
        <p:sp>
          <p:nvSpPr>
            <p:cNvPr id="4865" name="直线"/>
            <p:cNvSpPr>
              <a:spLocks/>
            </p:cNvSpPr>
            <p:nvPr/>
          </p:nvSpPr>
          <p:spPr>
            <a:xfrm rot="0">
              <a:off x="5243513" y="5486400"/>
              <a:ext cx="0" cy="304800"/>
            </a:xfrm>
            <a:prstGeom prst="line"/>
            <a:noFill/>
            <a:ln w="28575" cmpd="sng" cap="flat">
              <a:solidFill>
                <a:srgbClr val="000000"/>
              </a:solidFill>
              <a:prstDash val="solid"/>
              <a:round/>
            </a:ln>
          </p:spPr>
        </p:sp>
        <p:sp>
          <p:nvSpPr>
            <p:cNvPr id="4866" name="直线"/>
            <p:cNvSpPr>
              <a:spLocks/>
            </p:cNvSpPr>
            <p:nvPr/>
          </p:nvSpPr>
          <p:spPr>
            <a:xfrm rot="0">
              <a:off x="4587875" y="5103812"/>
              <a:ext cx="350837" cy="0"/>
            </a:xfrm>
            <a:prstGeom prst="line"/>
            <a:noFill/>
            <a:ln w="28575" cmpd="sng" cap="flat">
              <a:solidFill>
                <a:srgbClr val="000000"/>
              </a:solidFill>
              <a:prstDash val="solid"/>
              <a:round/>
            </a:ln>
          </p:spPr>
        </p:sp>
        <p:sp>
          <p:nvSpPr>
            <p:cNvPr id="4867" name="椭圆"/>
            <p:cNvSpPr>
              <a:spLocks/>
            </p:cNvSpPr>
            <p:nvPr/>
          </p:nvSpPr>
          <p:spPr>
            <a:xfrm rot="0">
              <a:off x="4502150" y="5068887"/>
              <a:ext cx="93662" cy="93662"/>
            </a:xfrm>
            <a:prstGeom prst="ellipse"/>
            <a:noFill/>
            <a:ln w="28575" cmpd="sng" cap="flat">
              <a:solidFill>
                <a:srgbClr val="000000"/>
              </a:solidFill>
              <a:prstDash val="solid"/>
              <a:round/>
            </a:ln>
          </p:spPr>
        </p:sp>
        <p:grpSp>
          <p:nvGrpSpPr>
            <p:cNvPr id="4870" name="组合"/>
            <p:cNvGrpSpPr>
              <a:grpSpLocks/>
            </p:cNvGrpSpPr>
            <p:nvPr/>
          </p:nvGrpSpPr>
          <p:grpSpPr>
            <a:xfrm>
              <a:off x="4495800" y="4648200"/>
              <a:ext cx="442912" cy="93662"/>
              <a:chOff x="4495800" y="4648200"/>
              <a:chExt cx="442912" cy="93662"/>
            </a:xfrm>
          </p:grpSpPr>
          <p:sp>
            <p:nvSpPr>
              <p:cNvPr id="4868" name="直线"/>
              <p:cNvSpPr>
                <a:spLocks/>
              </p:cNvSpPr>
              <p:nvPr/>
            </p:nvSpPr>
            <p:spPr>
              <a:xfrm rot="0">
                <a:off x="4587875" y="4699000"/>
                <a:ext cx="350837" cy="0"/>
              </a:xfrm>
              <a:prstGeom prst="line"/>
              <a:noFill/>
              <a:ln w="28575" cmpd="sng" cap="flat">
                <a:solidFill>
                  <a:srgbClr val="000000"/>
                </a:solidFill>
                <a:prstDash val="solid"/>
                <a:round/>
              </a:ln>
            </p:spPr>
          </p:sp>
          <p:sp>
            <p:nvSpPr>
              <p:cNvPr id="4869" name="椭圆"/>
              <p:cNvSpPr>
                <a:spLocks/>
              </p:cNvSpPr>
              <p:nvPr/>
            </p:nvSpPr>
            <p:spPr>
              <a:xfrm rot="0">
                <a:off x="4495800" y="4648200"/>
                <a:ext cx="93662" cy="93662"/>
              </a:xfrm>
              <a:prstGeom prst="ellipse"/>
              <a:noFill/>
              <a:ln w="28575" cmpd="sng" cap="flat">
                <a:solidFill>
                  <a:srgbClr val="000000"/>
                </a:solidFill>
                <a:prstDash val="solid"/>
                <a:round/>
              </a:ln>
            </p:spPr>
          </p:sp>
        </p:grpSp>
        <p:grpSp>
          <p:nvGrpSpPr>
            <p:cNvPr id="4873" name="组合"/>
            <p:cNvGrpSpPr>
              <a:grpSpLocks/>
            </p:cNvGrpSpPr>
            <p:nvPr/>
          </p:nvGrpSpPr>
          <p:grpSpPr>
            <a:xfrm>
              <a:off x="4495800" y="4230687"/>
              <a:ext cx="442912" cy="93662"/>
              <a:chOff x="4495800" y="4230687"/>
              <a:chExt cx="442912" cy="93662"/>
            </a:xfrm>
          </p:grpSpPr>
          <p:sp>
            <p:nvSpPr>
              <p:cNvPr id="4871" name="直线"/>
              <p:cNvSpPr>
                <a:spLocks/>
              </p:cNvSpPr>
              <p:nvPr/>
            </p:nvSpPr>
            <p:spPr>
              <a:xfrm rot="0">
                <a:off x="4587875" y="4295775"/>
                <a:ext cx="350837" cy="0"/>
              </a:xfrm>
              <a:prstGeom prst="line"/>
              <a:noFill/>
              <a:ln w="28575" cmpd="sng" cap="flat">
                <a:solidFill>
                  <a:srgbClr val="000000"/>
                </a:solidFill>
                <a:prstDash val="solid"/>
                <a:round/>
              </a:ln>
            </p:spPr>
          </p:sp>
          <p:sp>
            <p:nvSpPr>
              <p:cNvPr id="4872" name="椭圆"/>
              <p:cNvSpPr>
                <a:spLocks/>
              </p:cNvSpPr>
              <p:nvPr/>
            </p:nvSpPr>
            <p:spPr>
              <a:xfrm rot="0">
                <a:off x="4495800" y="4230687"/>
                <a:ext cx="93662" cy="93662"/>
              </a:xfrm>
              <a:prstGeom prst="ellipse"/>
              <a:noFill/>
              <a:ln w="28575" cmpd="sng" cap="flat">
                <a:solidFill>
                  <a:srgbClr val="000000"/>
                </a:solidFill>
                <a:prstDash val="solid"/>
                <a:round/>
              </a:ln>
            </p:spPr>
          </p:sp>
        </p:grpSp>
        <p:sp>
          <p:nvSpPr>
            <p:cNvPr id="4874" name="椭圆"/>
            <p:cNvSpPr>
              <a:spLocks/>
            </p:cNvSpPr>
            <p:nvPr/>
          </p:nvSpPr>
          <p:spPr>
            <a:xfrm rot="0">
              <a:off x="5562600" y="5943599"/>
              <a:ext cx="93662" cy="93662"/>
            </a:xfrm>
            <a:prstGeom prst="ellipse"/>
            <a:noFill/>
            <a:ln w="28575" cmpd="sng" cap="flat">
              <a:solidFill>
                <a:srgbClr val="000000"/>
              </a:solidFill>
              <a:prstDash val="solid"/>
              <a:round/>
            </a:ln>
          </p:spPr>
        </p:sp>
        <p:sp>
          <p:nvSpPr>
            <p:cNvPr id="4875" name="椭圆"/>
            <p:cNvSpPr>
              <a:spLocks/>
            </p:cNvSpPr>
            <p:nvPr/>
          </p:nvSpPr>
          <p:spPr>
            <a:xfrm rot="0">
              <a:off x="6669086" y="3849686"/>
              <a:ext cx="93662" cy="93662"/>
            </a:xfrm>
            <a:prstGeom prst="ellipse"/>
            <a:noFill/>
            <a:ln w="28575" cmpd="sng" cap="flat">
              <a:solidFill>
                <a:srgbClr val="000000"/>
              </a:solidFill>
              <a:prstDash val="solid"/>
              <a:round/>
            </a:ln>
          </p:spPr>
        </p:sp>
        <p:sp>
          <p:nvSpPr>
            <p:cNvPr id="4876" name="直线"/>
            <p:cNvSpPr>
              <a:spLocks/>
            </p:cNvSpPr>
            <p:nvPr/>
          </p:nvSpPr>
          <p:spPr>
            <a:xfrm flipV="1" rot="0">
              <a:off x="6705600" y="3962400"/>
              <a:ext cx="0" cy="228599"/>
            </a:xfrm>
            <a:prstGeom prst="line"/>
            <a:noFill/>
            <a:ln w="28575" cmpd="sng" cap="flat">
              <a:solidFill>
                <a:srgbClr val="000000"/>
              </a:solidFill>
              <a:prstDash val="solid"/>
              <a:round/>
            </a:ln>
          </p:spPr>
        </p:sp>
      </p:grpSp>
      <p:sp>
        <p:nvSpPr>
          <p:cNvPr id="5202" name="曲线"/>
          <p:cNvSpPr>
            <a:spLocks/>
          </p:cNvSpPr>
          <p:nvPr/>
        </p:nvSpPr>
        <p:spPr>
          <a:xfrm rot="0">
            <a:off x="5456763" y="5599190"/>
            <a:ext cx="756646" cy="649826"/>
          </a:xfrm>
          <a:custGeom>
            <a:gdLst>
              <a:gd name="T1" fmla="*/ 0 w 21600"/>
              <a:gd name="T2" fmla="*/ 0 h 21600"/>
              <a:gd name="T3" fmla="*/ 21600 w 21600"/>
              <a:gd name="T4" fmla="*/ 21600 h 21600"/>
            </a:gdLst>
            <a:rect l="T1" t="T2" r="T3" b="T4"/>
            <a:pathLst>
              <a:path w="21600" h="21600">
                <a:moveTo>
                  <a:pt x="16263" y="4142"/>
                </a:moveTo>
                <a:lnTo>
                  <a:pt x="16263" y="3550"/>
                </a:lnTo>
                <a:lnTo>
                  <a:pt x="16009" y="3550"/>
                </a:lnTo>
                <a:lnTo>
                  <a:pt x="15501" y="3550"/>
                </a:lnTo>
                <a:lnTo>
                  <a:pt x="14992" y="3254"/>
                </a:lnTo>
                <a:lnTo>
                  <a:pt x="14484" y="2958"/>
                </a:lnTo>
                <a:lnTo>
                  <a:pt x="13722" y="2663"/>
                </a:lnTo>
                <a:lnTo>
                  <a:pt x="13214" y="2663"/>
                </a:lnTo>
                <a:lnTo>
                  <a:pt x="12705" y="2367"/>
                </a:lnTo>
                <a:lnTo>
                  <a:pt x="12197" y="2367"/>
                </a:lnTo>
                <a:lnTo>
                  <a:pt x="11689" y="2367"/>
                </a:lnTo>
                <a:lnTo>
                  <a:pt x="11435" y="2367"/>
                </a:lnTo>
                <a:lnTo>
                  <a:pt x="10927" y="2367"/>
                </a:lnTo>
                <a:lnTo>
                  <a:pt x="10672" y="2367"/>
                </a:lnTo>
                <a:lnTo>
                  <a:pt x="10164" y="2367"/>
                </a:lnTo>
                <a:lnTo>
                  <a:pt x="9910" y="2367"/>
                </a:lnTo>
                <a:lnTo>
                  <a:pt x="9402" y="2367"/>
                </a:lnTo>
                <a:lnTo>
                  <a:pt x="8894" y="2367"/>
                </a:lnTo>
                <a:lnTo>
                  <a:pt x="8385" y="2367"/>
                </a:lnTo>
                <a:lnTo>
                  <a:pt x="8131" y="2367"/>
                </a:lnTo>
                <a:lnTo>
                  <a:pt x="7877" y="2663"/>
                </a:lnTo>
                <a:lnTo>
                  <a:pt x="7369" y="2958"/>
                </a:lnTo>
                <a:lnTo>
                  <a:pt x="7115" y="2958"/>
                </a:lnTo>
                <a:lnTo>
                  <a:pt x="6861" y="3254"/>
                </a:lnTo>
                <a:lnTo>
                  <a:pt x="6352" y="3254"/>
                </a:lnTo>
                <a:lnTo>
                  <a:pt x="6098" y="3550"/>
                </a:lnTo>
                <a:lnTo>
                  <a:pt x="5844" y="3550"/>
                </a:lnTo>
                <a:lnTo>
                  <a:pt x="5336" y="3846"/>
                </a:lnTo>
                <a:lnTo>
                  <a:pt x="5082" y="4142"/>
                </a:lnTo>
                <a:lnTo>
                  <a:pt x="4828" y="4142"/>
                </a:lnTo>
                <a:lnTo>
                  <a:pt x="4319" y="4438"/>
                </a:lnTo>
                <a:lnTo>
                  <a:pt x="4065" y="4734"/>
                </a:lnTo>
                <a:lnTo>
                  <a:pt x="3557" y="4734"/>
                </a:lnTo>
                <a:lnTo>
                  <a:pt x="3303" y="5326"/>
                </a:lnTo>
                <a:lnTo>
                  <a:pt x="3049" y="5326"/>
                </a:lnTo>
                <a:lnTo>
                  <a:pt x="2795" y="5621"/>
                </a:lnTo>
                <a:lnTo>
                  <a:pt x="2795" y="5917"/>
                </a:lnTo>
                <a:lnTo>
                  <a:pt x="2541" y="6213"/>
                </a:lnTo>
                <a:lnTo>
                  <a:pt x="2287" y="6509"/>
                </a:lnTo>
                <a:lnTo>
                  <a:pt x="2032" y="7101"/>
                </a:lnTo>
                <a:lnTo>
                  <a:pt x="1778" y="7397"/>
                </a:lnTo>
                <a:lnTo>
                  <a:pt x="1524" y="7989"/>
                </a:lnTo>
                <a:lnTo>
                  <a:pt x="1270" y="8580"/>
                </a:lnTo>
                <a:lnTo>
                  <a:pt x="762" y="9468"/>
                </a:lnTo>
                <a:lnTo>
                  <a:pt x="762" y="9764"/>
                </a:lnTo>
                <a:lnTo>
                  <a:pt x="508" y="10060"/>
                </a:lnTo>
                <a:lnTo>
                  <a:pt x="254" y="10652"/>
                </a:lnTo>
                <a:lnTo>
                  <a:pt x="254" y="10947"/>
                </a:lnTo>
                <a:lnTo>
                  <a:pt x="254" y="11243"/>
                </a:lnTo>
                <a:lnTo>
                  <a:pt x="254" y="11835"/>
                </a:lnTo>
                <a:lnTo>
                  <a:pt x="254" y="12131"/>
                </a:lnTo>
                <a:lnTo>
                  <a:pt x="0" y="12427"/>
                </a:lnTo>
                <a:lnTo>
                  <a:pt x="0" y="12723"/>
                </a:lnTo>
                <a:lnTo>
                  <a:pt x="0" y="13019"/>
                </a:lnTo>
                <a:lnTo>
                  <a:pt x="0" y="13610"/>
                </a:lnTo>
                <a:lnTo>
                  <a:pt x="0" y="14202"/>
                </a:lnTo>
                <a:lnTo>
                  <a:pt x="254" y="14498"/>
                </a:lnTo>
                <a:lnTo>
                  <a:pt x="254" y="14794"/>
                </a:lnTo>
                <a:lnTo>
                  <a:pt x="254" y="15386"/>
                </a:lnTo>
                <a:lnTo>
                  <a:pt x="254" y="15682"/>
                </a:lnTo>
                <a:lnTo>
                  <a:pt x="254" y="16273"/>
                </a:lnTo>
                <a:lnTo>
                  <a:pt x="254" y="16865"/>
                </a:lnTo>
                <a:lnTo>
                  <a:pt x="254" y="17457"/>
                </a:lnTo>
                <a:lnTo>
                  <a:pt x="254" y="18049"/>
                </a:lnTo>
                <a:lnTo>
                  <a:pt x="254" y="18345"/>
                </a:lnTo>
                <a:lnTo>
                  <a:pt x="508" y="18641"/>
                </a:lnTo>
                <a:lnTo>
                  <a:pt x="762" y="19232"/>
                </a:lnTo>
                <a:lnTo>
                  <a:pt x="1016" y="19528"/>
                </a:lnTo>
                <a:lnTo>
                  <a:pt x="1270" y="19824"/>
                </a:lnTo>
                <a:lnTo>
                  <a:pt x="1524" y="20120"/>
                </a:lnTo>
                <a:lnTo>
                  <a:pt x="2032" y="20120"/>
                </a:lnTo>
                <a:lnTo>
                  <a:pt x="2287" y="20416"/>
                </a:lnTo>
                <a:lnTo>
                  <a:pt x="2795" y="20416"/>
                </a:lnTo>
                <a:lnTo>
                  <a:pt x="3303" y="20712"/>
                </a:lnTo>
                <a:lnTo>
                  <a:pt x="4065" y="20712"/>
                </a:lnTo>
                <a:lnTo>
                  <a:pt x="4828" y="20712"/>
                </a:lnTo>
                <a:lnTo>
                  <a:pt x="5590" y="21008"/>
                </a:lnTo>
                <a:lnTo>
                  <a:pt x="6352" y="21304"/>
                </a:lnTo>
                <a:lnTo>
                  <a:pt x="7115" y="21304"/>
                </a:lnTo>
                <a:lnTo>
                  <a:pt x="7877" y="21600"/>
                </a:lnTo>
                <a:lnTo>
                  <a:pt x="8640" y="21600"/>
                </a:lnTo>
                <a:lnTo>
                  <a:pt x="9402" y="21600"/>
                </a:lnTo>
                <a:lnTo>
                  <a:pt x="10164" y="21600"/>
                </a:lnTo>
                <a:lnTo>
                  <a:pt x="10672" y="21600"/>
                </a:lnTo>
                <a:lnTo>
                  <a:pt x="11181" y="21600"/>
                </a:lnTo>
                <a:lnTo>
                  <a:pt x="11689" y="21600"/>
                </a:lnTo>
                <a:lnTo>
                  <a:pt x="12197" y="21600"/>
                </a:lnTo>
                <a:lnTo>
                  <a:pt x="12705" y="21600"/>
                </a:lnTo>
                <a:lnTo>
                  <a:pt x="13468" y="21600"/>
                </a:lnTo>
                <a:lnTo>
                  <a:pt x="13976" y="21600"/>
                </a:lnTo>
                <a:lnTo>
                  <a:pt x="14738" y="21600"/>
                </a:lnTo>
                <a:lnTo>
                  <a:pt x="15501" y="21304"/>
                </a:lnTo>
                <a:lnTo>
                  <a:pt x="16263" y="21304"/>
                </a:lnTo>
                <a:lnTo>
                  <a:pt x="17025" y="21304"/>
                </a:lnTo>
                <a:lnTo>
                  <a:pt x="17534" y="21008"/>
                </a:lnTo>
                <a:lnTo>
                  <a:pt x="18042" y="20712"/>
                </a:lnTo>
                <a:lnTo>
                  <a:pt x="18550" y="20416"/>
                </a:lnTo>
                <a:lnTo>
                  <a:pt x="19058" y="20416"/>
                </a:lnTo>
                <a:lnTo>
                  <a:pt x="19312" y="20120"/>
                </a:lnTo>
                <a:lnTo>
                  <a:pt x="19567" y="19824"/>
                </a:lnTo>
                <a:lnTo>
                  <a:pt x="19821" y="19824"/>
                </a:lnTo>
                <a:lnTo>
                  <a:pt x="20075" y="19528"/>
                </a:lnTo>
                <a:lnTo>
                  <a:pt x="20329" y="19232"/>
                </a:lnTo>
                <a:lnTo>
                  <a:pt x="20329" y="18936"/>
                </a:lnTo>
                <a:lnTo>
                  <a:pt x="20583" y="18641"/>
                </a:lnTo>
                <a:lnTo>
                  <a:pt x="20837" y="18049"/>
                </a:lnTo>
                <a:lnTo>
                  <a:pt x="21091" y="17753"/>
                </a:lnTo>
                <a:lnTo>
                  <a:pt x="21091" y="17457"/>
                </a:lnTo>
                <a:lnTo>
                  <a:pt x="21091" y="16865"/>
                </a:lnTo>
                <a:lnTo>
                  <a:pt x="21345" y="16569"/>
                </a:lnTo>
                <a:lnTo>
                  <a:pt x="21345" y="16273"/>
                </a:lnTo>
                <a:lnTo>
                  <a:pt x="21600" y="15682"/>
                </a:lnTo>
                <a:lnTo>
                  <a:pt x="21600" y="15090"/>
                </a:lnTo>
                <a:lnTo>
                  <a:pt x="21600" y="14794"/>
                </a:lnTo>
                <a:lnTo>
                  <a:pt x="21600" y="14202"/>
                </a:lnTo>
                <a:lnTo>
                  <a:pt x="21600" y="13906"/>
                </a:lnTo>
                <a:lnTo>
                  <a:pt x="21600" y="13315"/>
                </a:lnTo>
                <a:lnTo>
                  <a:pt x="21600" y="13019"/>
                </a:lnTo>
                <a:lnTo>
                  <a:pt x="21600" y="12723"/>
                </a:lnTo>
                <a:lnTo>
                  <a:pt x="21600" y="12131"/>
                </a:lnTo>
                <a:lnTo>
                  <a:pt x="21600" y="11835"/>
                </a:lnTo>
                <a:lnTo>
                  <a:pt x="21600" y="11539"/>
                </a:lnTo>
                <a:lnTo>
                  <a:pt x="21600" y="10947"/>
                </a:lnTo>
                <a:lnTo>
                  <a:pt x="21600" y="10652"/>
                </a:lnTo>
                <a:lnTo>
                  <a:pt x="21600" y="10356"/>
                </a:lnTo>
                <a:lnTo>
                  <a:pt x="21345" y="9764"/>
                </a:lnTo>
                <a:lnTo>
                  <a:pt x="21091" y="9468"/>
                </a:lnTo>
                <a:lnTo>
                  <a:pt x="20837" y="9172"/>
                </a:lnTo>
                <a:lnTo>
                  <a:pt x="20837" y="8580"/>
                </a:lnTo>
                <a:lnTo>
                  <a:pt x="20583" y="8284"/>
                </a:lnTo>
                <a:lnTo>
                  <a:pt x="20329" y="7693"/>
                </a:lnTo>
                <a:lnTo>
                  <a:pt x="20075" y="7101"/>
                </a:lnTo>
                <a:lnTo>
                  <a:pt x="19567" y="6509"/>
                </a:lnTo>
                <a:lnTo>
                  <a:pt x="19312" y="5917"/>
                </a:lnTo>
                <a:lnTo>
                  <a:pt x="19058" y="5621"/>
                </a:lnTo>
                <a:lnTo>
                  <a:pt x="18804" y="4734"/>
                </a:lnTo>
                <a:lnTo>
                  <a:pt x="18296" y="4438"/>
                </a:lnTo>
                <a:lnTo>
                  <a:pt x="18042" y="3846"/>
                </a:lnTo>
                <a:lnTo>
                  <a:pt x="17788" y="3550"/>
                </a:lnTo>
                <a:lnTo>
                  <a:pt x="17534" y="3254"/>
                </a:lnTo>
                <a:lnTo>
                  <a:pt x="17025" y="2663"/>
                </a:lnTo>
                <a:lnTo>
                  <a:pt x="16771" y="2367"/>
                </a:lnTo>
                <a:lnTo>
                  <a:pt x="16263" y="2071"/>
                </a:lnTo>
                <a:lnTo>
                  <a:pt x="16263" y="1775"/>
                </a:lnTo>
                <a:lnTo>
                  <a:pt x="16009" y="1479"/>
                </a:lnTo>
                <a:lnTo>
                  <a:pt x="15755" y="1479"/>
                </a:lnTo>
                <a:lnTo>
                  <a:pt x="15501" y="1183"/>
                </a:lnTo>
                <a:lnTo>
                  <a:pt x="15247" y="1183"/>
                </a:lnTo>
                <a:lnTo>
                  <a:pt x="14992" y="887"/>
                </a:lnTo>
                <a:lnTo>
                  <a:pt x="14992" y="591"/>
                </a:lnTo>
                <a:lnTo>
                  <a:pt x="14484" y="591"/>
                </a:lnTo>
                <a:lnTo>
                  <a:pt x="14484" y="295"/>
                </a:lnTo>
                <a:lnTo>
                  <a:pt x="14230" y="295"/>
                </a:lnTo>
                <a:lnTo>
                  <a:pt x="13976" y="0"/>
                </a:lnTo>
                <a:lnTo>
                  <a:pt x="13722" y="0"/>
                </a:lnTo>
                <a:lnTo>
                  <a:pt x="13468" y="0"/>
                </a:lnTo>
                <a:lnTo>
                  <a:pt x="13214" y="0"/>
                </a:lnTo>
                <a:lnTo>
                  <a:pt x="12959" y="0"/>
                </a:lnTo>
                <a:lnTo>
                  <a:pt x="12959" y="0"/>
                </a:lnTo>
              </a:path>
            </a:pathLst>
          </a:custGeom>
          <a:noFill/>
          <a:ln w="25400" cmpd="sng" cap="flat">
            <a:solidFill>
              <a:srgbClr val="FF0000"/>
            </a:solidFill>
            <a:prstDash val="solid"/>
            <a:miter/>
          </a:ln>
        </p:spPr>
      </p:sp>
      <p:sp>
        <p:nvSpPr>
          <p:cNvPr id="5203" name="曲线"/>
          <p:cNvSpPr>
            <a:spLocks/>
          </p:cNvSpPr>
          <p:nvPr/>
        </p:nvSpPr>
        <p:spPr>
          <a:xfrm rot="0">
            <a:off x="5029479" y="5554681"/>
            <a:ext cx="347167" cy="320462"/>
          </a:xfrm>
          <a:custGeom>
            <a:gdLst>
              <a:gd name="T1" fmla="*/ 0 w 21600"/>
              <a:gd name="T2" fmla="*/ 0 h 21600"/>
              <a:gd name="T3" fmla="*/ 21600 w 21600"/>
              <a:gd name="T4" fmla="*/ 21600 h 21600"/>
            </a:gdLst>
            <a:rect l="T1" t="T2" r="T3" b="T4"/>
            <a:pathLst>
              <a:path w="21600" h="21600">
                <a:moveTo>
                  <a:pt x="20492" y="6000"/>
                </a:moveTo>
                <a:lnTo>
                  <a:pt x="19384" y="5400"/>
                </a:lnTo>
                <a:lnTo>
                  <a:pt x="18276" y="4800"/>
                </a:lnTo>
                <a:lnTo>
                  <a:pt x="16615" y="4199"/>
                </a:lnTo>
                <a:lnTo>
                  <a:pt x="14953" y="3600"/>
                </a:lnTo>
                <a:lnTo>
                  <a:pt x="13846" y="3000"/>
                </a:lnTo>
                <a:lnTo>
                  <a:pt x="12738" y="3000"/>
                </a:lnTo>
                <a:lnTo>
                  <a:pt x="11630" y="3000"/>
                </a:lnTo>
                <a:lnTo>
                  <a:pt x="10523" y="3000"/>
                </a:lnTo>
                <a:lnTo>
                  <a:pt x="9969" y="3000"/>
                </a:lnTo>
                <a:lnTo>
                  <a:pt x="9415" y="3000"/>
                </a:lnTo>
                <a:lnTo>
                  <a:pt x="8861" y="3000"/>
                </a:lnTo>
                <a:lnTo>
                  <a:pt x="7753" y="3600"/>
                </a:lnTo>
                <a:lnTo>
                  <a:pt x="7199" y="4800"/>
                </a:lnTo>
                <a:lnTo>
                  <a:pt x="6092" y="6000"/>
                </a:lnTo>
                <a:lnTo>
                  <a:pt x="4984" y="7200"/>
                </a:lnTo>
                <a:lnTo>
                  <a:pt x="4430" y="8399"/>
                </a:lnTo>
                <a:lnTo>
                  <a:pt x="2769" y="10200"/>
                </a:lnTo>
                <a:lnTo>
                  <a:pt x="2215" y="11399"/>
                </a:lnTo>
                <a:lnTo>
                  <a:pt x="1107" y="12599"/>
                </a:lnTo>
                <a:lnTo>
                  <a:pt x="1107" y="13800"/>
                </a:lnTo>
                <a:lnTo>
                  <a:pt x="553" y="14400"/>
                </a:lnTo>
                <a:lnTo>
                  <a:pt x="0" y="14999"/>
                </a:lnTo>
                <a:lnTo>
                  <a:pt x="0" y="15599"/>
                </a:lnTo>
                <a:lnTo>
                  <a:pt x="0" y="16199"/>
                </a:lnTo>
                <a:lnTo>
                  <a:pt x="0" y="16799"/>
                </a:lnTo>
                <a:lnTo>
                  <a:pt x="0" y="17400"/>
                </a:lnTo>
                <a:lnTo>
                  <a:pt x="0" y="18000"/>
                </a:lnTo>
                <a:lnTo>
                  <a:pt x="0" y="18599"/>
                </a:lnTo>
                <a:lnTo>
                  <a:pt x="0" y="19199"/>
                </a:lnTo>
                <a:lnTo>
                  <a:pt x="0" y="19799"/>
                </a:lnTo>
                <a:lnTo>
                  <a:pt x="0" y="20399"/>
                </a:lnTo>
                <a:lnTo>
                  <a:pt x="553" y="20399"/>
                </a:lnTo>
                <a:lnTo>
                  <a:pt x="1661" y="21000"/>
                </a:lnTo>
                <a:lnTo>
                  <a:pt x="2769" y="21000"/>
                </a:lnTo>
                <a:lnTo>
                  <a:pt x="4430" y="21600"/>
                </a:lnTo>
                <a:lnTo>
                  <a:pt x="6092" y="21600"/>
                </a:lnTo>
                <a:lnTo>
                  <a:pt x="7753" y="21600"/>
                </a:lnTo>
                <a:lnTo>
                  <a:pt x="9969" y="21600"/>
                </a:lnTo>
                <a:lnTo>
                  <a:pt x="11630" y="21600"/>
                </a:lnTo>
                <a:lnTo>
                  <a:pt x="13292" y="21600"/>
                </a:lnTo>
                <a:lnTo>
                  <a:pt x="14399" y="21600"/>
                </a:lnTo>
                <a:lnTo>
                  <a:pt x="16061" y="21600"/>
                </a:lnTo>
                <a:lnTo>
                  <a:pt x="17169" y="21600"/>
                </a:lnTo>
                <a:lnTo>
                  <a:pt x="18276" y="21600"/>
                </a:lnTo>
                <a:lnTo>
                  <a:pt x="18830" y="21600"/>
                </a:lnTo>
                <a:lnTo>
                  <a:pt x="19384" y="21600"/>
                </a:lnTo>
                <a:lnTo>
                  <a:pt x="19938" y="21000"/>
                </a:lnTo>
                <a:lnTo>
                  <a:pt x="19938" y="19799"/>
                </a:lnTo>
                <a:lnTo>
                  <a:pt x="19938" y="19199"/>
                </a:lnTo>
                <a:lnTo>
                  <a:pt x="20492" y="18000"/>
                </a:lnTo>
                <a:lnTo>
                  <a:pt x="20492" y="16799"/>
                </a:lnTo>
                <a:lnTo>
                  <a:pt x="21046" y="15599"/>
                </a:lnTo>
                <a:lnTo>
                  <a:pt x="21046" y="14400"/>
                </a:lnTo>
                <a:lnTo>
                  <a:pt x="21046" y="13800"/>
                </a:lnTo>
                <a:lnTo>
                  <a:pt x="21046" y="12599"/>
                </a:lnTo>
                <a:lnTo>
                  <a:pt x="21046" y="11399"/>
                </a:lnTo>
                <a:lnTo>
                  <a:pt x="21600" y="10800"/>
                </a:lnTo>
                <a:lnTo>
                  <a:pt x="21600" y="10200"/>
                </a:lnTo>
                <a:lnTo>
                  <a:pt x="21600" y="9000"/>
                </a:lnTo>
                <a:lnTo>
                  <a:pt x="21600" y="7799"/>
                </a:lnTo>
                <a:lnTo>
                  <a:pt x="21600" y="7200"/>
                </a:lnTo>
                <a:lnTo>
                  <a:pt x="21600" y="6000"/>
                </a:lnTo>
                <a:lnTo>
                  <a:pt x="21600" y="5400"/>
                </a:lnTo>
                <a:lnTo>
                  <a:pt x="21600" y="4800"/>
                </a:lnTo>
                <a:lnTo>
                  <a:pt x="21600" y="4199"/>
                </a:lnTo>
                <a:lnTo>
                  <a:pt x="21600" y="3600"/>
                </a:lnTo>
                <a:lnTo>
                  <a:pt x="21046" y="3000"/>
                </a:lnTo>
                <a:lnTo>
                  <a:pt x="21046" y="2400"/>
                </a:lnTo>
                <a:lnTo>
                  <a:pt x="19938" y="2400"/>
                </a:lnTo>
                <a:lnTo>
                  <a:pt x="19938" y="1800"/>
                </a:lnTo>
                <a:lnTo>
                  <a:pt x="19384" y="1800"/>
                </a:lnTo>
                <a:lnTo>
                  <a:pt x="18830" y="1200"/>
                </a:lnTo>
                <a:lnTo>
                  <a:pt x="18276" y="599"/>
                </a:lnTo>
                <a:lnTo>
                  <a:pt x="17723" y="599"/>
                </a:lnTo>
                <a:lnTo>
                  <a:pt x="17723" y="0"/>
                </a:lnTo>
                <a:lnTo>
                  <a:pt x="17169" y="0"/>
                </a:lnTo>
                <a:lnTo>
                  <a:pt x="16615" y="0"/>
                </a:lnTo>
                <a:lnTo>
                  <a:pt x="16061" y="0"/>
                </a:lnTo>
                <a:lnTo>
                  <a:pt x="14953" y="0"/>
                </a:lnTo>
                <a:lnTo>
                  <a:pt x="14953" y="0"/>
                </a:lnTo>
              </a:path>
            </a:pathLst>
          </a:custGeom>
          <a:noFill/>
          <a:ln w="25400" cmpd="sng" cap="flat">
            <a:solidFill>
              <a:srgbClr val="FF0000"/>
            </a:solidFill>
            <a:prstDash val="solid"/>
            <a:miter/>
          </a:ln>
        </p:spPr>
      </p:sp>
      <p:sp>
        <p:nvSpPr>
          <p:cNvPr id="5204" name="曲线"/>
          <p:cNvSpPr>
            <a:spLocks/>
          </p:cNvSpPr>
          <p:nvPr/>
        </p:nvSpPr>
        <p:spPr>
          <a:xfrm rot="0">
            <a:off x="8207399" y="5625896"/>
            <a:ext cx="453988" cy="445086"/>
          </a:xfrm>
          <a:custGeom>
            <a:gdLst>
              <a:gd name="T1" fmla="*/ 0 w 21600"/>
              <a:gd name="T2" fmla="*/ 0 h 21600"/>
              <a:gd name="T3" fmla="*/ 21600 w 21600"/>
              <a:gd name="T4" fmla="*/ 21600 h 21600"/>
            </a:gdLst>
            <a:rect l="T1" t="T2" r="T3" b="T4"/>
            <a:pathLst>
              <a:path w="21600" h="21600">
                <a:moveTo>
                  <a:pt x="11435" y="0"/>
                </a:moveTo>
                <a:lnTo>
                  <a:pt x="11435" y="431"/>
                </a:lnTo>
                <a:lnTo>
                  <a:pt x="11011" y="431"/>
                </a:lnTo>
                <a:lnTo>
                  <a:pt x="10164" y="863"/>
                </a:lnTo>
                <a:lnTo>
                  <a:pt x="8894" y="1295"/>
                </a:lnTo>
                <a:lnTo>
                  <a:pt x="8047" y="1727"/>
                </a:lnTo>
                <a:lnTo>
                  <a:pt x="6776" y="2159"/>
                </a:lnTo>
                <a:lnTo>
                  <a:pt x="5929" y="2591"/>
                </a:lnTo>
                <a:lnTo>
                  <a:pt x="5082" y="3024"/>
                </a:lnTo>
                <a:lnTo>
                  <a:pt x="4235" y="3024"/>
                </a:lnTo>
                <a:lnTo>
                  <a:pt x="3811" y="3455"/>
                </a:lnTo>
                <a:lnTo>
                  <a:pt x="3388" y="3887"/>
                </a:lnTo>
                <a:lnTo>
                  <a:pt x="2964" y="4319"/>
                </a:lnTo>
                <a:lnTo>
                  <a:pt x="2541" y="4319"/>
                </a:lnTo>
                <a:lnTo>
                  <a:pt x="2117" y="4751"/>
                </a:lnTo>
                <a:lnTo>
                  <a:pt x="2117" y="5183"/>
                </a:lnTo>
                <a:lnTo>
                  <a:pt x="2117" y="5615"/>
                </a:lnTo>
                <a:lnTo>
                  <a:pt x="1694" y="6048"/>
                </a:lnTo>
                <a:lnTo>
                  <a:pt x="1694" y="6479"/>
                </a:lnTo>
                <a:lnTo>
                  <a:pt x="1270" y="7343"/>
                </a:lnTo>
                <a:lnTo>
                  <a:pt x="847" y="8207"/>
                </a:lnTo>
                <a:lnTo>
                  <a:pt x="847" y="8639"/>
                </a:lnTo>
                <a:lnTo>
                  <a:pt x="423" y="9072"/>
                </a:lnTo>
                <a:lnTo>
                  <a:pt x="423" y="10367"/>
                </a:lnTo>
                <a:lnTo>
                  <a:pt x="423" y="10799"/>
                </a:lnTo>
                <a:lnTo>
                  <a:pt x="0" y="11231"/>
                </a:lnTo>
                <a:lnTo>
                  <a:pt x="0" y="12096"/>
                </a:lnTo>
                <a:lnTo>
                  <a:pt x="0" y="12527"/>
                </a:lnTo>
                <a:lnTo>
                  <a:pt x="0" y="12959"/>
                </a:lnTo>
                <a:lnTo>
                  <a:pt x="0" y="13391"/>
                </a:lnTo>
                <a:lnTo>
                  <a:pt x="0" y="14255"/>
                </a:lnTo>
                <a:lnTo>
                  <a:pt x="0" y="14688"/>
                </a:lnTo>
                <a:lnTo>
                  <a:pt x="0" y="15120"/>
                </a:lnTo>
                <a:lnTo>
                  <a:pt x="0" y="15983"/>
                </a:lnTo>
                <a:lnTo>
                  <a:pt x="0" y="16415"/>
                </a:lnTo>
                <a:lnTo>
                  <a:pt x="0" y="16847"/>
                </a:lnTo>
                <a:lnTo>
                  <a:pt x="423" y="17712"/>
                </a:lnTo>
                <a:lnTo>
                  <a:pt x="847" y="18144"/>
                </a:lnTo>
                <a:lnTo>
                  <a:pt x="847" y="18576"/>
                </a:lnTo>
                <a:lnTo>
                  <a:pt x="1694" y="19439"/>
                </a:lnTo>
                <a:lnTo>
                  <a:pt x="2117" y="19871"/>
                </a:lnTo>
                <a:lnTo>
                  <a:pt x="2964" y="20304"/>
                </a:lnTo>
                <a:lnTo>
                  <a:pt x="3388" y="20736"/>
                </a:lnTo>
                <a:lnTo>
                  <a:pt x="3811" y="20736"/>
                </a:lnTo>
                <a:lnTo>
                  <a:pt x="5082" y="21168"/>
                </a:lnTo>
                <a:lnTo>
                  <a:pt x="5929" y="21600"/>
                </a:lnTo>
                <a:lnTo>
                  <a:pt x="6776" y="21600"/>
                </a:lnTo>
                <a:lnTo>
                  <a:pt x="7623" y="21600"/>
                </a:lnTo>
                <a:lnTo>
                  <a:pt x="8470" y="21600"/>
                </a:lnTo>
                <a:lnTo>
                  <a:pt x="9741" y="21600"/>
                </a:lnTo>
                <a:lnTo>
                  <a:pt x="11011" y="21600"/>
                </a:lnTo>
                <a:lnTo>
                  <a:pt x="12282" y="21600"/>
                </a:lnTo>
                <a:lnTo>
                  <a:pt x="13976" y="21600"/>
                </a:lnTo>
                <a:lnTo>
                  <a:pt x="15247" y="21168"/>
                </a:lnTo>
                <a:lnTo>
                  <a:pt x="16517" y="21168"/>
                </a:lnTo>
                <a:lnTo>
                  <a:pt x="17788" y="20736"/>
                </a:lnTo>
                <a:lnTo>
                  <a:pt x="18211" y="20736"/>
                </a:lnTo>
                <a:lnTo>
                  <a:pt x="18635" y="20304"/>
                </a:lnTo>
                <a:lnTo>
                  <a:pt x="19058" y="20304"/>
                </a:lnTo>
                <a:lnTo>
                  <a:pt x="19058" y="19871"/>
                </a:lnTo>
                <a:lnTo>
                  <a:pt x="19482" y="19439"/>
                </a:lnTo>
                <a:lnTo>
                  <a:pt x="19482" y="18576"/>
                </a:lnTo>
                <a:lnTo>
                  <a:pt x="19905" y="17712"/>
                </a:lnTo>
                <a:lnTo>
                  <a:pt x="20329" y="17279"/>
                </a:lnTo>
                <a:lnTo>
                  <a:pt x="20752" y="16415"/>
                </a:lnTo>
                <a:lnTo>
                  <a:pt x="20752" y="15551"/>
                </a:lnTo>
                <a:lnTo>
                  <a:pt x="20752" y="15120"/>
                </a:lnTo>
                <a:lnTo>
                  <a:pt x="20752" y="14688"/>
                </a:lnTo>
                <a:lnTo>
                  <a:pt x="21176" y="13823"/>
                </a:lnTo>
                <a:lnTo>
                  <a:pt x="21176" y="13391"/>
                </a:lnTo>
                <a:lnTo>
                  <a:pt x="21176" y="12959"/>
                </a:lnTo>
                <a:lnTo>
                  <a:pt x="21176" y="12527"/>
                </a:lnTo>
                <a:lnTo>
                  <a:pt x="21600" y="12096"/>
                </a:lnTo>
                <a:lnTo>
                  <a:pt x="21600" y="11231"/>
                </a:lnTo>
                <a:lnTo>
                  <a:pt x="21600" y="10799"/>
                </a:lnTo>
                <a:lnTo>
                  <a:pt x="21600" y="10367"/>
                </a:lnTo>
                <a:lnTo>
                  <a:pt x="21600" y="9935"/>
                </a:lnTo>
                <a:lnTo>
                  <a:pt x="21600" y="9503"/>
                </a:lnTo>
                <a:lnTo>
                  <a:pt x="21600" y="9072"/>
                </a:lnTo>
                <a:lnTo>
                  <a:pt x="21600" y="8639"/>
                </a:lnTo>
                <a:lnTo>
                  <a:pt x="21176" y="8207"/>
                </a:lnTo>
                <a:lnTo>
                  <a:pt x="21176" y="7343"/>
                </a:lnTo>
                <a:lnTo>
                  <a:pt x="20752" y="7343"/>
                </a:lnTo>
                <a:lnTo>
                  <a:pt x="20329" y="6911"/>
                </a:lnTo>
                <a:lnTo>
                  <a:pt x="20329" y="6048"/>
                </a:lnTo>
                <a:lnTo>
                  <a:pt x="19905" y="6048"/>
                </a:lnTo>
                <a:lnTo>
                  <a:pt x="19905" y="5183"/>
                </a:lnTo>
                <a:lnTo>
                  <a:pt x="19482" y="5183"/>
                </a:lnTo>
                <a:lnTo>
                  <a:pt x="19058" y="4751"/>
                </a:lnTo>
                <a:lnTo>
                  <a:pt x="19058" y="4319"/>
                </a:lnTo>
                <a:lnTo>
                  <a:pt x="18635" y="3887"/>
                </a:lnTo>
                <a:lnTo>
                  <a:pt x="17788" y="3455"/>
                </a:lnTo>
                <a:lnTo>
                  <a:pt x="17364" y="3024"/>
                </a:lnTo>
                <a:lnTo>
                  <a:pt x="16941" y="3024"/>
                </a:lnTo>
                <a:lnTo>
                  <a:pt x="16517" y="2591"/>
                </a:lnTo>
                <a:lnTo>
                  <a:pt x="15670" y="2159"/>
                </a:lnTo>
                <a:lnTo>
                  <a:pt x="15247" y="2159"/>
                </a:lnTo>
                <a:lnTo>
                  <a:pt x="14823" y="1727"/>
                </a:lnTo>
                <a:lnTo>
                  <a:pt x="13976" y="1295"/>
                </a:lnTo>
                <a:lnTo>
                  <a:pt x="13552" y="1295"/>
                </a:lnTo>
                <a:lnTo>
                  <a:pt x="13129" y="1295"/>
                </a:lnTo>
                <a:lnTo>
                  <a:pt x="12282" y="863"/>
                </a:lnTo>
                <a:lnTo>
                  <a:pt x="11858" y="863"/>
                </a:lnTo>
                <a:lnTo>
                  <a:pt x="11011" y="431"/>
                </a:lnTo>
                <a:lnTo>
                  <a:pt x="10588" y="431"/>
                </a:lnTo>
                <a:lnTo>
                  <a:pt x="10588" y="431"/>
                </a:lnTo>
              </a:path>
            </a:pathLst>
          </a:custGeom>
          <a:noFill/>
          <a:ln w="25400" cmpd="sng" cap="flat">
            <a:solidFill>
              <a:srgbClr val="FF0000"/>
            </a:solidFill>
            <a:prstDash val="solid"/>
            <a:miter/>
          </a:ln>
        </p:spPr>
      </p:sp>
      <p:sp>
        <p:nvSpPr>
          <p:cNvPr id="5205" name="曲线"/>
          <p:cNvSpPr>
            <a:spLocks/>
          </p:cNvSpPr>
          <p:nvPr/>
        </p:nvSpPr>
        <p:spPr>
          <a:xfrm rot="0">
            <a:off x="5599190" y="907976"/>
            <a:ext cx="1183930" cy="721040"/>
          </a:xfrm>
          <a:custGeom>
            <a:gdLst>
              <a:gd name="T1" fmla="*/ 0 w 21600"/>
              <a:gd name="T2" fmla="*/ 0 h 21600"/>
              <a:gd name="T3" fmla="*/ 21600 w 21600"/>
              <a:gd name="T4" fmla="*/ 21600 h 21600"/>
            </a:gdLst>
            <a:rect l="T1" t="T2" r="T3" b="T4"/>
            <a:pathLst>
              <a:path w="21600" h="21600">
                <a:moveTo>
                  <a:pt x="21600" y="0"/>
                </a:moveTo>
                <a:lnTo>
                  <a:pt x="21275" y="0"/>
                </a:lnTo>
                <a:lnTo>
                  <a:pt x="21112" y="0"/>
                </a:lnTo>
                <a:lnTo>
                  <a:pt x="20950" y="266"/>
                </a:lnTo>
                <a:lnTo>
                  <a:pt x="20625" y="266"/>
                </a:lnTo>
                <a:lnTo>
                  <a:pt x="20625" y="533"/>
                </a:lnTo>
                <a:lnTo>
                  <a:pt x="20300" y="533"/>
                </a:lnTo>
                <a:lnTo>
                  <a:pt x="20138" y="1066"/>
                </a:lnTo>
                <a:lnTo>
                  <a:pt x="19975" y="1333"/>
                </a:lnTo>
                <a:lnTo>
                  <a:pt x="19651" y="2133"/>
                </a:lnTo>
                <a:lnTo>
                  <a:pt x="19326" y="2666"/>
                </a:lnTo>
                <a:lnTo>
                  <a:pt x="19001" y="3199"/>
                </a:lnTo>
                <a:lnTo>
                  <a:pt x="18839" y="3733"/>
                </a:lnTo>
                <a:lnTo>
                  <a:pt x="18514" y="4266"/>
                </a:lnTo>
                <a:lnTo>
                  <a:pt x="18351" y="4800"/>
                </a:lnTo>
                <a:lnTo>
                  <a:pt x="18027" y="5333"/>
                </a:lnTo>
                <a:lnTo>
                  <a:pt x="17864" y="5866"/>
                </a:lnTo>
                <a:lnTo>
                  <a:pt x="17539" y="6666"/>
                </a:lnTo>
                <a:lnTo>
                  <a:pt x="17377" y="7200"/>
                </a:lnTo>
                <a:lnTo>
                  <a:pt x="17052" y="7466"/>
                </a:lnTo>
                <a:lnTo>
                  <a:pt x="16727" y="8266"/>
                </a:lnTo>
                <a:lnTo>
                  <a:pt x="16565" y="8533"/>
                </a:lnTo>
                <a:lnTo>
                  <a:pt x="16240" y="9066"/>
                </a:lnTo>
                <a:lnTo>
                  <a:pt x="16240" y="9333"/>
                </a:lnTo>
                <a:lnTo>
                  <a:pt x="16078" y="9333"/>
                </a:lnTo>
                <a:lnTo>
                  <a:pt x="16078" y="9600"/>
                </a:lnTo>
                <a:lnTo>
                  <a:pt x="15915" y="9866"/>
                </a:lnTo>
                <a:lnTo>
                  <a:pt x="15753" y="9866"/>
                </a:lnTo>
                <a:lnTo>
                  <a:pt x="15753" y="10133"/>
                </a:lnTo>
                <a:lnTo>
                  <a:pt x="15590" y="10133"/>
                </a:lnTo>
                <a:lnTo>
                  <a:pt x="15590" y="10400"/>
                </a:lnTo>
                <a:lnTo>
                  <a:pt x="15590" y="10666"/>
                </a:lnTo>
                <a:lnTo>
                  <a:pt x="15428" y="10933"/>
                </a:lnTo>
                <a:lnTo>
                  <a:pt x="15266" y="11200"/>
                </a:lnTo>
                <a:lnTo>
                  <a:pt x="15103" y="11733"/>
                </a:lnTo>
                <a:lnTo>
                  <a:pt x="14941" y="12266"/>
                </a:lnTo>
                <a:lnTo>
                  <a:pt x="14778" y="12533"/>
                </a:lnTo>
                <a:lnTo>
                  <a:pt x="14616" y="12800"/>
                </a:lnTo>
                <a:lnTo>
                  <a:pt x="14454" y="13066"/>
                </a:lnTo>
                <a:lnTo>
                  <a:pt x="14129" y="13333"/>
                </a:lnTo>
                <a:lnTo>
                  <a:pt x="13966" y="13600"/>
                </a:lnTo>
                <a:lnTo>
                  <a:pt x="13642" y="13866"/>
                </a:lnTo>
                <a:lnTo>
                  <a:pt x="13317" y="14400"/>
                </a:lnTo>
                <a:lnTo>
                  <a:pt x="12830" y="14666"/>
                </a:lnTo>
                <a:lnTo>
                  <a:pt x="12505" y="15200"/>
                </a:lnTo>
                <a:lnTo>
                  <a:pt x="12342" y="15466"/>
                </a:lnTo>
                <a:lnTo>
                  <a:pt x="12018" y="15466"/>
                </a:lnTo>
                <a:lnTo>
                  <a:pt x="11855" y="15733"/>
                </a:lnTo>
                <a:lnTo>
                  <a:pt x="11693" y="16000"/>
                </a:lnTo>
                <a:lnTo>
                  <a:pt x="11530" y="16000"/>
                </a:lnTo>
                <a:lnTo>
                  <a:pt x="11368" y="16266"/>
                </a:lnTo>
                <a:lnTo>
                  <a:pt x="11206" y="16266"/>
                </a:lnTo>
                <a:lnTo>
                  <a:pt x="11206" y="16533"/>
                </a:lnTo>
                <a:lnTo>
                  <a:pt x="11043" y="16800"/>
                </a:lnTo>
                <a:lnTo>
                  <a:pt x="10881" y="16800"/>
                </a:lnTo>
                <a:lnTo>
                  <a:pt x="10556" y="17066"/>
                </a:lnTo>
                <a:lnTo>
                  <a:pt x="10393" y="17066"/>
                </a:lnTo>
                <a:lnTo>
                  <a:pt x="10069" y="17333"/>
                </a:lnTo>
                <a:lnTo>
                  <a:pt x="9744" y="17333"/>
                </a:lnTo>
                <a:lnTo>
                  <a:pt x="9419" y="17599"/>
                </a:lnTo>
                <a:lnTo>
                  <a:pt x="8769" y="17866"/>
                </a:lnTo>
                <a:lnTo>
                  <a:pt x="8445" y="18133"/>
                </a:lnTo>
                <a:lnTo>
                  <a:pt x="8120" y="18133"/>
                </a:lnTo>
                <a:lnTo>
                  <a:pt x="7957" y="18133"/>
                </a:lnTo>
                <a:lnTo>
                  <a:pt x="7795" y="18133"/>
                </a:lnTo>
                <a:lnTo>
                  <a:pt x="7308" y="18133"/>
                </a:lnTo>
                <a:lnTo>
                  <a:pt x="7308" y="18400"/>
                </a:lnTo>
                <a:lnTo>
                  <a:pt x="7145" y="18400"/>
                </a:lnTo>
                <a:lnTo>
                  <a:pt x="6821" y="18400"/>
                </a:lnTo>
                <a:lnTo>
                  <a:pt x="6658" y="18666"/>
                </a:lnTo>
                <a:lnTo>
                  <a:pt x="6496" y="18933"/>
                </a:lnTo>
                <a:lnTo>
                  <a:pt x="6171" y="18933"/>
                </a:lnTo>
                <a:lnTo>
                  <a:pt x="6009" y="18933"/>
                </a:lnTo>
                <a:lnTo>
                  <a:pt x="5846" y="19200"/>
                </a:lnTo>
                <a:lnTo>
                  <a:pt x="5521" y="19466"/>
                </a:lnTo>
                <a:lnTo>
                  <a:pt x="5359" y="19466"/>
                </a:lnTo>
                <a:lnTo>
                  <a:pt x="5196" y="19466"/>
                </a:lnTo>
                <a:lnTo>
                  <a:pt x="4872" y="19733"/>
                </a:lnTo>
                <a:lnTo>
                  <a:pt x="4872" y="20000"/>
                </a:lnTo>
                <a:lnTo>
                  <a:pt x="4709" y="20000"/>
                </a:lnTo>
                <a:lnTo>
                  <a:pt x="4547" y="20000"/>
                </a:lnTo>
                <a:lnTo>
                  <a:pt x="4222" y="20266"/>
                </a:lnTo>
                <a:lnTo>
                  <a:pt x="4060" y="20533"/>
                </a:lnTo>
                <a:lnTo>
                  <a:pt x="3897" y="20533"/>
                </a:lnTo>
                <a:lnTo>
                  <a:pt x="3735" y="20533"/>
                </a:lnTo>
                <a:lnTo>
                  <a:pt x="3572" y="20533"/>
                </a:lnTo>
                <a:lnTo>
                  <a:pt x="3410" y="20800"/>
                </a:lnTo>
                <a:lnTo>
                  <a:pt x="3085" y="20800"/>
                </a:lnTo>
                <a:lnTo>
                  <a:pt x="2760" y="21066"/>
                </a:lnTo>
                <a:lnTo>
                  <a:pt x="2598" y="21333"/>
                </a:lnTo>
                <a:lnTo>
                  <a:pt x="2436" y="21333"/>
                </a:lnTo>
                <a:lnTo>
                  <a:pt x="2273" y="21333"/>
                </a:lnTo>
                <a:lnTo>
                  <a:pt x="2111" y="21333"/>
                </a:lnTo>
                <a:lnTo>
                  <a:pt x="1786" y="21333"/>
                </a:lnTo>
                <a:lnTo>
                  <a:pt x="1624" y="21333"/>
                </a:lnTo>
                <a:lnTo>
                  <a:pt x="1461" y="21600"/>
                </a:lnTo>
                <a:lnTo>
                  <a:pt x="1299" y="21600"/>
                </a:lnTo>
                <a:lnTo>
                  <a:pt x="974" y="21600"/>
                </a:lnTo>
                <a:lnTo>
                  <a:pt x="812" y="21600"/>
                </a:lnTo>
                <a:lnTo>
                  <a:pt x="649" y="21600"/>
                </a:lnTo>
                <a:lnTo>
                  <a:pt x="487" y="21600"/>
                </a:lnTo>
                <a:lnTo>
                  <a:pt x="162" y="21600"/>
                </a:lnTo>
                <a:lnTo>
                  <a:pt x="0" y="21600"/>
                </a:lnTo>
                <a:lnTo>
                  <a:pt x="0" y="21600"/>
                </a:lnTo>
              </a:path>
            </a:pathLst>
          </a:custGeom>
          <a:noFill/>
          <a:ln w="25400" cmpd="sng" cap="flat">
            <a:solidFill>
              <a:srgbClr val="FF0000"/>
            </a:solidFill>
            <a:prstDash val="solid"/>
            <a:miter/>
          </a:ln>
        </p:spPr>
      </p:sp>
    </p:spTree>
    <p:extLst>
      <p:ext uri="{BB962C8B-B14F-4D97-AF65-F5344CB8AC3E}">
        <p14:creationId xmlns:p14="http://schemas.microsoft.com/office/powerpoint/2010/main" val="169210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71"/>
                                        </p:tgtEl>
                                        <p:attrNameLst>
                                          <p:attrName>style.visibility</p:attrName>
                                        </p:attrNameLst>
                                      </p:cBhvr>
                                      <p:to>
                                        <p:strVal val="visible"/>
                                      </p:to>
                                    </p:set>
                                    <p:animEffect transition="in" filter="wipe(left)">
                                      <p:cBhvr>
                                        <p:cTn id="7" dur="500"/>
                                        <p:tgtEl>
                                          <p:spTgt spid="47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77"/>
                                        </p:tgtEl>
                                        <p:attrNameLst>
                                          <p:attrName>style.visibility</p:attrName>
                                        </p:attrNameLst>
                                      </p:cBhvr>
                                      <p:to>
                                        <p:strVal val="visible"/>
                                      </p:to>
                                    </p:set>
                                    <p:animEffect transition="in" filter="wipe(left)">
                                      <p:cBhvr>
                                        <p:cTn id="12" dur="500"/>
                                        <p:tgtEl>
                                          <p:spTgt spid="4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 grpId="0"/>
      <p:bldP spid="4877" grpId="0" animBg="1"/>
    </p:bldLst>
  </p:timing>
</p:sld>
</file>

<file path=ppt/slides/slide7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80" name="文本框"/>
          <p:cNvSpPr>
            <a:spLocks noGrp="1"/>
          </p:cNvSpPr>
          <p:nvPr>
            <p:ph type="subTitle" idx="1"/>
          </p:nvPr>
        </p:nvSpPr>
        <p:spPr>
          <a:xfrm rot="0">
            <a:off x="914400" y="457200"/>
            <a:ext cx="3886200" cy="60960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ct val="2000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20.12.2   </a:t>
            </a:r>
            <a:r>
              <a:rPr lang="zh-CN" altLang="en-US" sz="32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数据分配器</a:t>
            </a:r>
            <a:endParaRPr lang="zh-CN" altLang="en-US" sz="32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4881" name="矩形"/>
          <p:cNvSpPr>
            <a:spLocks/>
          </p:cNvSpPr>
          <p:nvPr/>
        </p:nvSpPr>
        <p:spPr>
          <a:xfrm rot="0">
            <a:off x="228600" y="228600"/>
            <a:ext cx="7848599" cy="762000"/>
          </a:xfrm>
          <a:prstGeom prst="rect"/>
          <a:noFill/>
          <a:ln w="9525" cmpd="sng" cap="flat">
            <a:noFill/>
            <a:prstDash val="solid"/>
            <a:miter/>
          </a:ln>
        </p:spPr>
      </p:sp>
      <p:sp>
        <p:nvSpPr>
          <p:cNvPr id="4882" name="矩形"/>
          <p:cNvSpPr>
            <a:spLocks/>
          </p:cNvSpPr>
          <p:nvPr/>
        </p:nvSpPr>
        <p:spPr>
          <a:xfrm rot="0">
            <a:off x="838200" y="1219200"/>
            <a:ext cx="64770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将一个数据</a:t>
            </a: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分时</a:t>
            </a:r>
            <a:r>
              <a:rPr lang="zh-CN" altLang="en-US" sz="2800" b="1" i="0" u="none" strike="noStrike" kern="1200" cap="none" spc="0" baseline="0">
                <a:solidFill>
                  <a:srgbClr val="33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分送到多个输出端输出。</a:t>
            </a:r>
            <a:endParaRPr lang="zh-CN" altLang="en-US" sz="2800" b="1" i="0" u="none" strike="noStrike" kern="1200" cap="none" spc="0" baseline="0">
              <a:solidFill>
                <a:srgbClr val="FFFFCC"/>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883" name="矩形"/>
          <p:cNvSpPr>
            <a:spLocks/>
          </p:cNvSpPr>
          <p:nvPr/>
        </p:nvSpPr>
        <p:spPr>
          <a:xfrm rot="0">
            <a:off x="1066800" y="2895600"/>
            <a:ext cx="660400" cy="1828800"/>
          </a:xfrm>
          <a:prstGeom prst="rect"/>
          <a:noFill/>
          <a:ln w="28575" cmpd="sng" cap="flat">
            <a:solidFill>
              <a:srgbClr val="CC0000"/>
            </a:solid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数据输入</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4887" name="组合"/>
          <p:cNvGrpSpPr>
            <a:grpSpLocks/>
          </p:cNvGrpSpPr>
          <p:nvPr/>
        </p:nvGrpSpPr>
        <p:grpSpPr>
          <a:xfrm>
            <a:off x="2743200" y="1828800"/>
            <a:ext cx="3546474" cy="676273"/>
            <a:chOff x="2743200" y="1828800"/>
            <a:chExt cx="3546474" cy="676273"/>
          </a:xfrm>
        </p:grpSpPr>
        <p:sp>
          <p:nvSpPr>
            <p:cNvPr id="4884" name="椭圆"/>
            <p:cNvSpPr>
              <a:spLocks/>
            </p:cNvSpPr>
            <p:nvPr/>
          </p:nvSpPr>
          <p:spPr>
            <a:xfrm rot="0">
              <a:off x="2743200" y="1828800"/>
              <a:ext cx="1219200" cy="533400"/>
            </a:xfrm>
            <a:prstGeom prst="ellipse"/>
            <a:noFill/>
            <a:ln w="28575" cmpd="sng" cap="flat">
              <a:solidFill>
                <a:srgbClr val="0099CC"/>
              </a:solidFill>
              <a:prstDash val="solid"/>
              <a:round/>
            </a:ln>
          </p:spPr>
        </p:sp>
        <p:sp>
          <p:nvSpPr>
            <p:cNvPr id="4885" name="直线"/>
            <p:cNvSpPr>
              <a:spLocks/>
            </p:cNvSpPr>
            <p:nvPr/>
          </p:nvSpPr>
          <p:spPr>
            <a:xfrm flipV="1" rot="0">
              <a:off x="3962400" y="2133600"/>
              <a:ext cx="609598" cy="0"/>
            </a:xfrm>
            <a:prstGeom prst="line"/>
            <a:noFill/>
            <a:ln w="28575" cmpd="sng" cap="flat">
              <a:solidFill>
                <a:srgbClr val="0099CC"/>
              </a:solidFill>
              <a:prstDash val="solid"/>
              <a:round/>
              <a:tailEnd type="triangle" w="med" len="med"/>
            </a:ln>
          </p:spPr>
        </p:sp>
        <p:sp>
          <p:nvSpPr>
            <p:cNvPr id="4886" name="矩形"/>
            <p:cNvSpPr>
              <a:spLocks/>
            </p:cNvSpPr>
            <p:nvPr/>
          </p:nvSpPr>
          <p:spPr>
            <a:xfrm rot="0">
              <a:off x="4648200" y="1957387"/>
              <a:ext cx="1641474" cy="547686"/>
            </a:xfrm>
            <a:prstGeom prst="rect"/>
            <a:noFill/>
            <a:ln w="28575" cmpd="sng" cap="flat">
              <a:solidFill>
                <a:srgbClr val="CC0000"/>
              </a:solid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控制信号</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grpSp>
      <p:sp>
        <p:nvSpPr>
          <p:cNvPr id="4888" name="圆角矩形标注"/>
          <p:cNvSpPr>
            <a:spLocks/>
          </p:cNvSpPr>
          <p:nvPr/>
        </p:nvSpPr>
        <p:spPr>
          <a:xfrm rot="0">
            <a:off x="1447800" y="5181599"/>
            <a:ext cx="1447800" cy="533400"/>
          </a:xfrm>
          <a:prstGeom prst="wedgeRoundRectCallout">
            <a:avLst>
              <a:gd name="adj1" fmla="val 27949"/>
              <a:gd name="adj2" fmla="val -19351"/>
              <a:gd name="adj3" fmla="val 16667"/>
            </a:avLst>
          </a:prstGeom>
          <a:noFill/>
          <a:ln w="28575" cmpd="sng" cap="flat">
            <a:solidFill>
              <a:srgbClr val="FF0000"/>
            </a:solidFill>
            <a:prstDash val="solid"/>
            <a:miter/>
          </a:ln>
        </p:spPr>
        <p:txBody>
          <a:bodyPr vert="horz" wrap="non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使能端</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4889" name="矩形"/>
          <p:cNvSpPr>
            <a:spLocks/>
          </p:cNvSpPr>
          <p:nvPr/>
        </p:nvSpPr>
        <p:spPr>
          <a:xfrm flipH="1" rot="0">
            <a:off x="2667000" y="2886075"/>
            <a:ext cx="1447800" cy="1806574"/>
          </a:xfrm>
          <a:prstGeom prst="rect"/>
          <a:noFill/>
          <a:ln w="28575" cmpd="sng" cap="flat">
            <a:solidFill>
              <a:srgbClr val="000000"/>
            </a:solidFill>
            <a:prstDash val="solid"/>
            <a:miter/>
          </a:ln>
        </p:spPr>
      </p:sp>
      <p:sp>
        <p:nvSpPr>
          <p:cNvPr id="4890" name="直线"/>
          <p:cNvSpPr>
            <a:spLocks/>
          </p:cNvSpPr>
          <p:nvPr/>
        </p:nvSpPr>
        <p:spPr>
          <a:xfrm flipH="1" rot="0">
            <a:off x="3733800" y="3303588"/>
            <a:ext cx="1295400" cy="0"/>
          </a:xfrm>
          <a:prstGeom prst="line"/>
          <a:noFill/>
          <a:ln w="28575" cmpd="sng" cap="flat">
            <a:solidFill>
              <a:srgbClr val="000000"/>
            </a:solidFill>
            <a:prstDash val="solid"/>
            <a:round/>
          </a:ln>
        </p:spPr>
      </p:sp>
      <p:sp>
        <p:nvSpPr>
          <p:cNvPr id="4891" name="直线"/>
          <p:cNvSpPr>
            <a:spLocks/>
          </p:cNvSpPr>
          <p:nvPr/>
        </p:nvSpPr>
        <p:spPr>
          <a:xfrm flipH="1" rot="0">
            <a:off x="3733800" y="3649663"/>
            <a:ext cx="1295400" cy="0"/>
          </a:xfrm>
          <a:prstGeom prst="line"/>
          <a:noFill/>
          <a:ln w="28575" cmpd="sng" cap="flat">
            <a:solidFill>
              <a:srgbClr val="000000"/>
            </a:solidFill>
            <a:prstDash val="solid"/>
            <a:round/>
          </a:ln>
        </p:spPr>
      </p:sp>
      <p:sp>
        <p:nvSpPr>
          <p:cNvPr id="4892" name="直线"/>
          <p:cNvSpPr>
            <a:spLocks/>
          </p:cNvSpPr>
          <p:nvPr/>
        </p:nvSpPr>
        <p:spPr>
          <a:xfrm flipH="1" rot="0">
            <a:off x="3733800" y="3997325"/>
            <a:ext cx="1295400" cy="0"/>
          </a:xfrm>
          <a:prstGeom prst="line"/>
          <a:noFill/>
          <a:ln w="28575" cmpd="sng" cap="flat">
            <a:solidFill>
              <a:srgbClr val="000000"/>
            </a:solidFill>
            <a:prstDash val="solid"/>
            <a:round/>
          </a:ln>
        </p:spPr>
      </p:sp>
      <p:sp>
        <p:nvSpPr>
          <p:cNvPr id="4893" name="直线"/>
          <p:cNvSpPr>
            <a:spLocks/>
          </p:cNvSpPr>
          <p:nvPr/>
        </p:nvSpPr>
        <p:spPr>
          <a:xfrm flipH="1" rot="0">
            <a:off x="3733800" y="4344988"/>
            <a:ext cx="1295400" cy="0"/>
          </a:xfrm>
          <a:prstGeom prst="line"/>
          <a:noFill/>
          <a:ln w="28575" cmpd="sng" cap="flat">
            <a:solidFill>
              <a:srgbClr val="000000"/>
            </a:solidFill>
            <a:prstDash val="solid"/>
            <a:round/>
          </a:ln>
        </p:spPr>
      </p:sp>
      <p:sp>
        <p:nvSpPr>
          <p:cNvPr id="4894" name="直线"/>
          <p:cNvSpPr>
            <a:spLocks/>
          </p:cNvSpPr>
          <p:nvPr/>
        </p:nvSpPr>
        <p:spPr>
          <a:xfrm flipH="1" rot="0">
            <a:off x="3581399" y="2400300"/>
            <a:ext cx="0" cy="485775"/>
          </a:xfrm>
          <a:prstGeom prst="line"/>
          <a:noFill/>
          <a:ln w="28575" cmpd="sng" cap="flat">
            <a:solidFill>
              <a:srgbClr val="000000"/>
            </a:solidFill>
            <a:prstDash val="solid"/>
            <a:round/>
          </a:ln>
        </p:spPr>
      </p:sp>
      <p:sp>
        <p:nvSpPr>
          <p:cNvPr id="4895" name="直线"/>
          <p:cNvSpPr>
            <a:spLocks/>
          </p:cNvSpPr>
          <p:nvPr/>
        </p:nvSpPr>
        <p:spPr>
          <a:xfrm flipH="1" rot="0">
            <a:off x="3048000" y="2400300"/>
            <a:ext cx="0" cy="485775"/>
          </a:xfrm>
          <a:prstGeom prst="line"/>
          <a:noFill/>
          <a:ln w="28575" cmpd="sng" cap="flat">
            <a:solidFill>
              <a:srgbClr val="000000"/>
            </a:solidFill>
            <a:prstDash val="solid"/>
            <a:round/>
          </a:ln>
        </p:spPr>
      </p:sp>
      <p:sp>
        <p:nvSpPr>
          <p:cNvPr id="4896" name="椭圆"/>
          <p:cNvSpPr>
            <a:spLocks/>
          </p:cNvSpPr>
          <p:nvPr/>
        </p:nvSpPr>
        <p:spPr>
          <a:xfrm flipH="1" rot="0">
            <a:off x="5029200" y="3233738"/>
            <a:ext cx="152400" cy="138112"/>
          </a:xfrm>
          <a:prstGeom prst="ellipse"/>
          <a:noFill/>
          <a:ln w="28575" cmpd="sng" cap="flat">
            <a:solidFill>
              <a:srgbClr val="000000"/>
            </a:solidFill>
            <a:prstDash val="solid"/>
            <a:round/>
          </a:ln>
        </p:spPr>
      </p:sp>
      <p:sp>
        <p:nvSpPr>
          <p:cNvPr id="4897" name="椭圆"/>
          <p:cNvSpPr>
            <a:spLocks/>
          </p:cNvSpPr>
          <p:nvPr/>
        </p:nvSpPr>
        <p:spPr>
          <a:xfrm flipH="1" rot="0">
            <a:off x="5029200" y="3581399"/>
            <a:ext cx="152400" cy="138113"/>
          </a:xfrm>
          <a:prstGeom prst="ellipse"/>
          <a:noFill/>
          <a:ln w="28575" cmpd="sng" cap="flat">
            <a:solidFill>
              <a:srgbClr val="000000"/>
            </a:solidFill>
            <a:prstDash val="solid"/>
            <a:round/>
          </a:ln>
        </p:spPr>
      </p:sp>
      <p:sp>
        <p:nvSpPr>
          <p:cNvPr id="4898" name="椭圆"/>
          <p:cNvSpPr>
            <a:spLocks/>
          </p:cNvSpPr>
          <p:nvPr/>
        </p:nvSpPr>
        <p:spPr>
          <a:xfrm flipH="1" rot="0">
            <a:off x="5029200" y="3929063"/>
            <a:ext cx="152400" cy="138112"/>
          </a:xfrm>
          <a:prstGeom prst="ellipse"/>
          <a:noFill/>
          <a:ln w="28575" cmpd="sng" cap="flat">
            <a:solidFill>
              <a:srgbClr val="000000"/>
            </a:solidFill>
            <a:prstDash val="solid"/>
            <a:round/>
          </a:ln>
        </p:spPr>
      </p:sp>
      <p:sp>
        <p:nvSpPr>
          <p:cNvPr id="4899" name="椭圆"/>
          <p:cNvSpPr>
            <a:spLocks/>
          </p:cNvSpPr>
          <p:nvPr/>
        </p:nvSpPr>
        <p:spPr>
          <a:xfrm flipH="1" rot="0">
            <a:off x="5029200" y="4275138"/>
            <a:ext cx="152400" cy="139700"/>
          </a:xfrm>
          <a:prstGeom prst="ellipse"/>
          <a:noFill/>
          <a:ln w="28575" cmpd="sng" cap="flat">
            <a:solidFill>
              <a:srgbClr val="000000"/>
            </a:solidFill>
            <a:prstDash val="solid"/>
            <a:round/>
          </a:ln>
        </p:spPr>
      </p:sp>
      <p:sp>
        <p:nvSpPr>
          <p:cNvPr id="4900" name="椭圆"/>
          <p:cNvSpPr>
            <a:spLocks/>
          </p:cNvSpPr>
          <p:nvPr/>
        </p:nvSpPr>
        <p:spPr>
          <a:xfrm flipH="1" rot="0">
            <a:off x="3581399" y="3233738"/>
            <a:ext cx="152400" cy="138112"/>
          </a:xfrm>
          <a:prstGeom prst="ellipse"/>
          <a:noFill/>
          <a:ln w="28575" cmpd="sng" cap="flat">
            <a:solidFill>
              <a:srgbClr val="000000"/>
            </a:solidFill>
            <a:prstDash val="solid"/>
            <a:round/>
          </a:ln>
        </p:spPr>
      </p:sp>
      <p:sp>
        <p:nvSpPr>
          <p:cNvPr id="4901" name="椭圆"/>
          <p:cNvSpPr>
            <a:spLocks/>
          </p:cNvSpPr>
          <p:nvPr/>
        </p:nvSpPr>
        <p:spPr>
          <a:xfrm flipH="1" rot="0">
            <a:off x="2971799" y="3719512"/>
            <a:ext cx="152400" cy="139700"/>
          </a:xfrm>
          <a:prstGeom prst="ellipse"/>
          <a:noFill/>
          <a:ln w="28575" cmpd="sng" cap="flat">
            <a:solidFill>
              <a:srgbClr val="000000"/>
            </a:solidFill>
            <a:prstDash val="solid"/>
            <a:round/>
          </a:ln>
        </p:spPr>
      </p:sp>
      <p:sp>
        <p:nvSpPr>
          <p:cNvPr id="4902" name="直线"/>
          <p:cNvSpPr>
            <a:spLocks/>
          </p:cNvSpPr>
          <p:nvPr/>
        </p:nvSpPr>
        <p:spPr>
          <a:xfrm flipH="1" rot="0">
            <a:off x="2057400" y="3789363"/>
            <a:ext cx="914400" cy="0"/>
          </a:xfrm>
          <a:prstGeom prst="line"/>
          <a:noFill/>
          <a:ln w="28575" cmpd="sng" cap="flat">
            <a:solidFill>
              <a:srgbClr val="000000"/>
            </a:solidFill>
            <a:prstDash val="solid"/>
            <a:round/>
            <a:headEnd type="triangle" w="med" len="med"/>
          </a:ln>
        </p:spPr>
      </p:sp>
      <p:sp>
        <p:nvSpPr>
          <p:cNvPr id="4903" name="椭圆"/>
          <p:cNvSpPr>
            <a:spLocks/>
          </p:cNvSpPr>
          <p:nvPr/>
        </p:nvSpPr>
        <p:spPr>
          <a:xfrm flipH="1" rot="0">
            <a:off x="3581399" y="4275138"/>
            <a:ext cx="152400" cy="139700"/>
          </a:xfrm>
          <a:prstGeom prst="ellipse"/>
          <a:noFill/>
          <a:ln w="28575" cmpd="sng" cap="flat">
            <a:solidFill>
              <a:srgbClr val="000000"/>
            </a:solidFill>
            <a:prstDash val="solid"/>
            <a:round/>
          </a:ln>
        </p:spPr>
      </p:sp>
      <p:sp>
        <p:nvSpPr>
          <p:cNvPr id="4904" name="椭圆"/>
          <p:cNvSpPr>
            <a:spLocks/>
          </p:cNvSpPr>
          <p:nvPr/>
        </p:nvSpPr>
        <p:spPr>
          <a:xfrm flipH="1" rot="0">
            <a:off x="3581399" y="3929063"/>
            <a:ext cx="152400" cy="138112"/>
          </a:xfrm>
          <a:prstGeom prst="ellipse"/>
          <a:noFill/>
          <a:ln w="28575" cmpd="sng" cap="flat">
            <a:solidFill>
              <a:srgbClr val="000000"/>
            </a:solidFill>
            <a:prstDash val="solid"/>
            <a:round/>
          </a:ln>
        </p:spPr>
      </p:sp>
      <p:sp>
        <p:nvSpPr>
          <p:cNvPr id="4905" name="椭圆"/>
          <p:cNvSpPr>
            <a:spLocks/>
          </p:cNvSpPr>
          <p:nvPr/>
        </p:nvSpPr>
        <p:spPr>
          <a:xfrm flipH="1" rot="0">
            <a:off x="3581399" y="3581399"/>
            <a:ext cx="152400" cy="138113"/>
          </a:xfrm>
          <a:prstGeom prst="ellipse"/>
          <a:noFill/>
          <a:ln w="28575" cmpd="sng" cap="flat">
            <a:solidFill>
              <a:srgbClr val="000000"/>
            </a:solidFill>
            <a:prstDash val="solid"/>
            <a:round/>
          </a:ln>
        </p:spPr>
      </p:sp>
      <p:sp>
        <p:nvSpPr>
          <p:cNvPr id="4906" name="椭圆"/>
          <p:cNvSpPr>
            <a:spLocks/>
          </p:cNvSpPr>
          <p:nvPr/>
        </p:nvSpPr>
        <p:spPr>
          <a:xfrm flipH="1" rot="0">
            <a:off x="3505199" y="2260600"/>
            <a:ext cx="152400" cy="139698"/>
          </a:xfrm>
          <a:prstGeom prst="ellipse"/>
          <a:noFill/>
          <a:ln w="28575" cmpd="sng" cap="flat">
            <a:solidFill>
              <a:srgbClr val="000000"/>
            </a:solidFill>
            <a:prstDash val="solid"/>
            <a:round/>
          </a:ln>
        </p:spPr>
      </p:sp>
      <p:sp>
        <p:nvSpPr>
          <p:cNvPr id="4907" name="椭圆"/>
          <p:cNvSpPr>
            <a:spLocks/>
          </p:cNvSpPr>
          <p:nvPr/>
        </p:nvSpPr>
        <p:spPr>
          <a:xfrm flipH="1" rot="0">
            <a:off x="2971799" y="2260600"/>
            <a:ext cx="152400" cy="139698"/>
          </a:xfrm>
          <a:prstGeom prst="ellipse"/>
          <a:noFill/>
          <a:ln w="28575" cmpd="sng" cap="flat">
            <a:solidFill>
              <a:srgbClr val="000000"/>
            </a:solidFill>
            <a:prstDash val="solid"/>
            <a:round/>
          </a:ln>
        </p:spPr>
      </p:sp>
      <p:sp>
        <p:nvSpPr>
          <p:cNvPr id="4908" name="直线"/>
          <p:cNvSpPr>
            <a:spLocks/>
          </p:cNvSpPr>
          <p:nvPr/>
        </p:nvSpPr>
        <p:spPr>
          <a:xfrm flipH="1" rot="0">
            <a:off x="3352800" y="4692650"/>
            <a:ext cx="0" cy="485773"/>
          </a:xfrm>
          <a:prstGeom prst="line"/>
          <a:noFill/>
          <a:ln w="28575" cmpd="sng" cap="flat">
            <a:solidFill>
              <a:srgbClr val="000000"/>
            </a:solidFill>
            <a:prstDash val="solid"/>
            <a:round/>
          </a:ln>
        </p:spPr>
      </p:sp>
      <p:sp>
        <p:nvSpPr>
          <p:cNvPr id="4909" name="椭圆"/>
          <p:cNvSpPr>
            <a:spLocks/>
          </p:cNvSpPr>
          <p:nvPr/>
        </p:nvSpPr>
        <p:spPr>
          <a:xfrm flipH="1" rot="0">
            <a:off x="3276600" y="5178425"/>
            <a:ext cx="152400" cy="139699"/>
          </a:xfrm>
          <a:prstGeom prst="ellipse"/>
          <a:noFill/>
          <a:ln w="28575" cmpd="sng" cap="flat">
            <a:solidFill>
              <a:srgbClr val="000000"/>
            </a:solidFill>
            <a:prstDash val="solid"/>
            <a:round/>
          </a:ln>
        </p:spPr>
      </p:sp>
      <p:sp>
        <p:nvSpPr>
          <p:cNvPr id="4910" name="直线"/>
          <p:cNvSpPr>
            <a:spLocks/>
          </p:cNvSpPr>
          <p:nvPr/>
        </p:nvSpPr>
        <p:spPr>
          <a:xfrm flipV="1" rot="0">
            <a:off x="3124200" y="3371850"/>
            <a:ext cx="457200" cy="347663"/>
          </a:xfrm>
          <a:prstGeom prst="line"/>
          <a:noFill/>
          <a:ln w="28575" cmpd="sng" cap="flat">
            <a:solidFill>
              <a:srgbClr val="000000"/>
            </a:solidFill>
            <a:prstDash val="solid"/>
            <a:round/>
            <a:tailEnd type="triangle" w="med" len="med"/>
          </a:ln>
        </p:spPr>
      </p:sp>
      <p:sp>
        <p:nvSpPr>
          <p:cNvPr id="4911" name="矩形"/>
          <p:cNvSpPr>
            <a:spLocks/>
          </p:cNvSpPr>
          <p:nvPr/>
        </p:nvSpPr>
        <p:spPr>
          <a:xfrm flipH="1" rot="0">
            <a:off x="1676400" y="3505199"/>
            <a:ext cx="6096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D</a:t>
            </a:r>
            <a:endParaRPr lang="zh-CN" altLang="en-US"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4912" name="矩形"/>
          <p:cNvSpPr>
            <a:spLocks/>
          </p:cNvSpPr>
          <p:nvPr/>
        </p:nvSpPr>
        <p:spPr>
          <a:xfrm flipH="1" rot="0">
            <a:off x="5181599" y="4067175"/>
            <a:ext cx="6096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13" name="矩形"/>
          <p:cNvSpPr>
            <a:spLocks/>
          </p:cNvSpPr>
          <p:nvPr/>
        </p:nvSpPr>
        <p:spPr>
          <a:xfrm flipH="1" rot="0">
            <a:off x="5181599" y="3719512"/>
            <a:ext cx="6096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14" name="矩形"/>
          <p:cNvSpPr>
            <a:spLocks/>
          </p:cNvSpPr>
          <p:nvPr/>
        </p:nvSpPr>
        <p:spPr>
          <a:xfrm flipH="1" rot="0">
            <a:off x="5154613" y="3371850"/>
            <a:ext cx="522285" cy="519113"/>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2</a:t>
            </a:r>
            <a:endParaRPr lang="zh-CN" altLang="en-US"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15" name="矩形"/>
          <p:cNvSpPr>
            <a:spLocks/>
          </p:cNvSpPr>
          <p:nvPr/>
        </p:nvSpPr>
        <p:spPr>
          <a:xfrm flipH="1" rot="0">
            <a:off x="5154613" y="3024188"/>
            <a:ext cx="522285"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3</a:t>
            </a:r>
            <a:endParaRPr lang="zh-CN" altLang="en-US"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16" name="矩形"/>
          <p:cNvSpPr>
            <a:spLocks/>
          </p:cNvSpPr>
          <p:nvPr/>
        </p:nvSpPr>
        <p:spPr>
          <a:xfrm flipH="1" rot="0">
            <a:off x="3200400" y="5318125"/>
            <a:ext cx="382587"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S</a:t>
            </a:r>
            <a:endParaRPr lang="zh-CN" altLang="en-US" sz="2800" b="1" i="1"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4919" name="组合"/>
          <p:cNvGrpSpPr>
            <a:grpSpLocks/>
          </p:cNvGrpSpPr>
          <p:nvPr/>
        </p:nvGrpSpPr>
        <p:grpSpPr>
          <a:xfrm>
            <a:off x="2819400" y="1828800"/>
            <a:ext cx="1078734" cy="520065"/>
            <a:chOff x="2819400" y="1828800"/>
            <a:chExt cx="1078734" cy="520065"/>
          </a:xfrm>
        </p:grpSpPr>
        <p:sp>
          <p:nvSpPr>
            <p:cNvPr id="4917" name="矩形"/>
            <p:cNvSpPr>
              <a:spLocks/>
            </p:cNvSpPr>
            <p:nvPr/>
          </p:nvSpPr>
          <p:spPr>
            <a:xfrm flipH="1" rot="0">
              <a:off x="2819400" y="1828800"/>
              <a:ext cx="609598"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2800" b="1" i="0" u="none" strike="noStrike" kern="1200" cap="none" spc="0" baseline="-2500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18" name="矩形"/>
            <p:cNvSpPr>
              <a:spLocks/>
            </p:cNvSpPr>
            <p:nvPr/>
          </p:nvSpPr>
          <p:spPr>
            <a:xfrm flipH="1" rot="0">
              <a:off x="3354387" y="1828800"/>
              <a:ext cx="543748"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a:t>
              </a:r>
              <a:r>
                <a:rPr lang="en-US" altLang="zh-CN"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sp>
        <p:nvSpPr>
          <p:cNvPr id="4920" name="矩形"/>
          <p:cNvSpPr>
            <a:spLocks/>
          </p:cNvSpPr>
          <p:nvPr/>
        </p:nvSpPr>
        <p:spPr>
          <a:xfrm rot="0">
            <a:off x="5791200" y="3557588"/>
            <a:ext cx="1998662" cy="547687"/>
          </a:xfrm>
          <a:prstGeom prst="rect"/>
          <a:noFill/>
          <a:ln w="28575" cmpd="sng" cap="flat">
            <a:solidFill>
              <a:srgbClr val="CC0000"/>
            </a:solid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数据输出端</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21" name="矩形"/>
          <p:cNvSpPr>
            <a:spLocks/>
          </p:cNvSpPr>
          <p:nvPr/>
        </p:nvSpPr>
        <p:spPr>
          <a:xfrm rot="0">
            <a:off x="3740150" y="5257800"/>
            <a:ext cx="3066177" cy="548638"/>
          </a:xfrm>
          <a:prstGeom prst="rect"/>
          <a:noFill/>
          <a:ln w="28575" cmpd="sng" cap="flat">
            <a:solidFill>
              <a:srgbClr val="CC0000"/>
            </a:solidFill>
            <a:prstDash val="solid"/>
            <a:miter/>
          </a:ln>
        </p:spPr>
        <p:txBody>
          <a:bodyPr vert="horz" wrap="none" lIns="91440" tIns="45720" rIns="91440" bIns="45720" anchor="ctr" anchorCtr="0">
            <a:prstTxWarp prst="textNoShape"/>
            <a:spAutoFit/>
          </a:bodyPr>
          <a:lstStyle/>
          <a:p>
            <a:pPr marL="0" indent="0" algn="ctr" eaLnBrk="1" latinLnBrk="0" hangingPunct="1">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rPr>
              <a:t>确定芯片是否工作</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nvGrpSpPr>
          <p:cNvPr id="4947" name="组合"/>
          <p:cNvGrpSpPr>
            <a:grpSpLocks/>
          </p:cNvGrpSpPr>
          <p:nvPr/>
        </p:nvGrpSpPr>
        <p:grpSpPr>
          <a:xfrm>
            <a:off x="990600" y="990600"/>
            <a:ext cx="3667125" cy="171448"/>
            <a:chOff x="990600" y="990600"/>
            <a:chExt cx="3667125" cy="171448"/>
          </a:xfrm>
        </p:grpSpPr>
        <p:pic>
          <p:nvPicPr>
            <p:cNvPr id="4922" name="图片" descr="Green and Black Diamond"/>
            <p:cNvPicPr>
              <a:picLocks noChangeAspect="1"/>
            </p:cNvPicPr>
            <p:nvPr/>
          </p:nvPicPr>
          <p:blipFill>
            <a:blip r:embed="rId1" cstate="print"/>
            <a:stretch>
              <a:fillRect/>
            </a:stretch>
          </p:blipFill>
          <p:spPr>
            <a:xfrm rot="0">
              <a:off x="1895475" y="1000124"/>
              <a:ext cx="161923" cy="161923"/>
            </a:xfrm>
            <a:prstGeom prst="rect"/>
            <a:noFill/>
            <a:ln w="9525" cmpd="sng" cap="flat">
              <a:noFill/>
              <a:prstDash val="solid"/>
              <a:round/>
            </a:ln>
          </p:spPr>
        </p:pic>
        <p:pic>
          <p:nvPicPr>
            <p:cNvPr id="4923" name="图片" descr="Green and Black Diamond"/>
            <p:cNvPicPr>
              <a:picLocks noChangeAspect="1"/>
            </p:cNvPicPr>
            <p:nvPr/>
          </p:nvPicPr>
          <p:blipFill>
            <a:blip r:embed="rId2" cstate="print"/>
            <a:stretch>
              <a:fillRect/>
            </a:stretch>
          </p:blipFill>
          <p:spPr>
            <a:xfrm rot="0">
              <a:off x="2038350" y="1000124"/>
              <a:ext cx="161925" cy="161923"/>
            </a:xfrm>
            <a:prstGeom prst="rect"/>
            <a:noFill/>
            <a:ln w="9525" cmpd="sng" cap="flat">
              <a:noFill/>
              <a:prstDash val="solid"/>
              <a:round/>
            </a:ln>
          </p:spPr>
        </p:pic>
        <p:pic>
          <p:nvPicPr>
            <p:cNvPr id="4924" name="图片" descr="Green and Black Diamond"/>
            <p:cNvPicPr>
              <a:picLocks noChangeAspect="1"/>
            </p:cNvPicPr>
            <p:nvPr/>
          </p:nvPicPr>
          <p:blipFill>
            <a:blip r:embed="rId3" cstate="print"/>
            <a:stretch>
              <a:fillRect/>
            </a:stretch>
          </p:blipFill>
          <p:spPr>
            <a:xfrm rot="0">
              <a:off x="2200275" y="1000124"/>
              <a:ext cx="161925" cy="161923"/>
            </a:xfrm>
            <a:prstGeom prst="rect"/>
            <a:noFill/>
            <a:ln w="9525" cmpd="sng" cap="flat">
              <a:noFill/>
              <a:prstDash val="solid"/>
              <a:round/>
            </a:ln>
          </p:spPr>
        </p:pic>
        <p:pic>
          <p:nvPicPr>
            <p:cNvPr id="4925" name="图片" descr="Green and Black Diamond"/>
            <p:cNvPicPr>
              <a:picLocks noChangeAspect="1"/>
            </p:cNvPicPr>
            <p:nvPr/>
          </p:nvPicPr>
          <p:blipFill>
            <a:blip r:embed="rId4" cstate="print"/>
            <a:stretch>
              <a:fillRect/>
            </a:stretch>
          </p:blipFill>
          <p:spPr>
            <a:xfrm rot="0">
              <a:off x="2495550" y="1000124"/>
              <a:ext cx="161923" cy="161923"/>
            </a:xfrm>
            <a:prstGeom prst="rect"/>
            <a:noFill/>
            <a:ln w="9525" cmpd="sng" cap="flat">
              <a:noFill/>
              <a:prstDash val="solid"/>
              <a:round/>
            </a:ln>
          </p:spPr>
        </p:pic>
        <p:pic>
          <p:nvPicPr>
            <p:cNvPr id="4926" name="图片" descr="Green and Black Diamond"/>
            <p:cNvPicPr>
              <a:picLocks noChangeAspect="1"/>
            </p:cNvPicPr>
            <p:nvPr/>
          </p:nvPicPr>
          <p:blipFill>
            <a:blip r:embed="rId5" cstate="print"/>
            <a:stretch>
              <a:fillRect/>
            </a:stretch>
          </p:blipFill>
          <p:spPr>
            <a:xfrm rot="0">
              <a:off x="2657474" y="1000124"/>
              <a:ext cx="161924" cy="161923"/>
            </a:xfrm>
            <a:prstGeom prst="rect"/>
            <a:noFill/>
            <a:ln w="9525" cmpd="sng" cap="flat">
              <a:noFill/>
              <a:prstDash val="solid"/>
              <a:round/>
            </a:ln>
          </p:spPr>
        </p:pic>
        <p:pic>
          <p:nvPicPr>
            <p:cNvPr id="4927" name="图片" descr="Green and Black Diamond"/>
            <p:cNvPicPr>
              <a:picLocks noChangeAspect="1"/>
            </p:cNvPicPr>
            <p:nvPr/>
          </p:nvPicPr>
          <p:blipFill>
            <a:blip r:embed="rId6" cstate="print"/>
            <a:stretch>
              <a:fillRect/>
            </a:stretch>
          </p:blipFill>
          <p:spPr>
            <a:xfrm rot="0">
              <a:off x="2809875" y="1000124"/>
              <a:ext cx="161924" cy="161923"/>
            </a:xfrm>
            <a:prstGeom prst="rect"/>
            <a:noFill/>
            <a:ln w="9525" cmpd="sng" cap="flat">
              <a:noFill/>
              <a:prstDash val="solid"/>
              <a:round/>
            </a:ln>
          </p:spPr>
        </p:pic>
        <p:pic>
          <p:nvPicPr>
            <p:cNvPr id="4928" name="图片" descr="Green and Black Diamond"/>
            <p:cNvPicPr>
              <a:picLocks noChangeAspect="1"/>
            </p:cNvPicPr>
            <p:nvPr/>
          </p:nvPicPr>
          <p:blipFill>
            <a:blip r:embed="rId7" cstate="print"/>
            <a:stretch>
              <a:fillRect/>
            </a:stretch>
          </p:blipFill>
          <p:spPr>
            <a:xfrm rot="0">
              <a:off x="2952750" y="1000124"/>
              <a:ext cx="161924" cy="161923"/>
            </a:xfrm>
            <a:prstGeom prst="rect"/>
            <a:noFill/>
            <a:ln w="9525" cmpd="sng" cap="flat">
              <a:noFill/>
              <a:prstDash val="solid"/>
              <a:round/>
            </a:ln>
          </p:spPr>
        </p:pic>
        <p:pic>
          <p:nvPicPr>
            <p:cNvPr id="4929" name="图片" descr="Green and Black Diamond"/>
            <p:cNvPicPr>
              <a:picLocks noChangeAspect="1"/>
            </p:cNvPicPr>
            <p:nvPr/>
          </p:nvPicPr>
          <p:blipFill>
            <a:blip r:embed="rId8" cstate="print"/>
            <a:stretch>
              <a:fillRect/>
            </a:stretch>
          </p:blipFill>
          <p:spPr>
            <a:xfrm rot="0">
              <a:off x="3114675" y="1000124"/>
              <a:ext cx="161923" cy="161923"/>
            </a:xfrm>
            <a:prstGeom prst="rect"/>
            <a:noFill/>
            <a:ln w="9525" cmpd="sng" cap="flat">
              <a:noFill/>
              <a:prstDash val="solid"/>
              <a:round/>
            </a:ln>
          </p:spPr>
        </p:pic>
        <p:pic>
          <p:nvPicPr>
            <p:cNvPr id="4930" name="图片" descr="Green and Black Diamond"/>
            <p:cNvPicPr>
              <a:picLocks noChangeAspect="1"/>
            </p:cNvPicPr>
            <p:nvPr/>
          </p:nvPicPr>
          <p:blipFill>
            <a:blip r:embed="rId9" cstate="print"/>
            <a:stretch>
              <a:fillRect/>
            </a:stretch>
          </p:blipFill>
          <p:spPr>
            <a:xfrm rot="0">
              <a:off x="3409949" y="1000124"/>
              <a:ext cx="161923" cy="161923"/>
            </a:xfrm>
            <a:prstGeom prst="rect"/>
            <a:noFill/>
            <a:ln w="9525" cmpd="sng" cap="flat">
              <a:noFill/>
              <a:prstDash val="solid"/>
              <a:round/>
            </a:ln>
          </p:spPr>
        </p:pic>
        <p:pic>
          <p:nvPicPr>
            <p:cNvPr id="4931" name="图片" descr="Green and Black Diamond"/>
            <p:cNvPicPr>
              <a:picLocks noChangeAspect="1"/>
            </p:cNvPicPr>
            <p:nvPr/>
          </p:nvPicPr>
          <p:blipFill>
            <a:blip r:embed="rId10" cstate="print"/>
            <a:stretch>
              <a:fillRect/>
            </a:stretch>
          </p:blipFill>
          <p:spPr>
            <a:xfrm rot="0">
              <a:off x="3571875" y="1000124"/>
              <a:ext cx="161924" cy="161923"/>
            </a:xfrm>
            <a:prstGeom prst="rect"/>
            <a:noFill/>
            <a:ln w="9525" cmpd="sng" cap="flat">
              <a:noFill/>
              <a:prstDash val="solid"/>
              <a:round/>
            </a:ln>
          </p:spPr>
        </p:pic>
        <p:pic>
          <p:nvPicPr>
            <p:cNvPr id="4932" name="图片" descr="Green and Black Diamond"/>
            <p:cNvPicPr>
              <a:picLocks noChangeAspect="1"/>
            </p:cNvPicPr>
            <p:nvPr/>
          </p:nvPicPr>
          <p:blipFill>
            <a:blip r:embed="rId11" cstate="print"/>
            <a:stretch>
              <a:fillRect/>
            </a:stretch>
          </p:blipFill>
          <p:spPr>
            <a:xfrm rot="0">
              <a:off x="3724275" y="1000124"/>
              <a:ext cx="161924" cy="161923"/>
            </a:xfrm>
            <a:prstGeom prst="rect"/>
            <a:noFill/>
            <a:ln w="9525" cmpd="sng" cap="flat">
              <a:noFill/>
              <a:prstDash val="solid"/>
              <a:round/>
            </a:ln>
          </p:spPr>
        </p:pic>
        <p:pic>
          <p:nvPicPr>
            <p:cNvPr id="4933" name="图片" descr="Green and Black Diamond"/>
            <p:cNvPicPr>
              <a:picLocks noChangeAspect="1"/>
            </p:cNvPicPr>
            <p:nvPr/>
          </p:nvPicPr>
          <p:blipFill>
            <a:blip r:embed="rId12" cstate="print"/>
            <a:stretch>
              <a:fillRect/>
            </a:stretch>
          </p:blipFill>
          <p:spPr>
            <a:xfrm rot="0">
              <a:off x="3867150" y="1000124"/>
              <a:ext cx="161924" cy="161923"/>
            </a:xfrm>
            <a:prstGeom prst="rect"/>
            <a:noFill/>
            <a:ln w="9525" cmpd="sng" cap="flat">
              <a:noFill/>
              <a:prstDash val="solid"/>
              <a:round/>
            </a:ln>
          </p:spPr>
        </p:pic>
        <p:pic>
          <p:nvPicPr>
            <p:cNvPr id="4934" name="图片" descr="Green and Black Diamond"/>
            <p:cNvPicPr>
              <a:picLocks noChangeAspect="1"/>
            </p:cNvPicPr>
            <p:nvPr/>
          </p:nvPicPr>
          <p:blipFill>
            <a:blip r:embed="rId13" cstate="print"/>
            <a:stretch>
              <a:fillRect/>
            </a:stretch>
          </p:blipFill>
          <p:spPr>
            <a:xfrm rot="0">
              <a:off x="2352675" y="1000124"/>
              <a:ext cx="161924" cy="161923"/>
            </a:xfrm>
            <a:prstGeom prst="rect"/>
            <a:noFill/>
            <a:ln w="9525" cmpd="sng" cap="flat">
              <a:noFill/>
              <a:prstDash val="solid"/>
              <a:round/>
            </a:ln>
          </p:spPr>
        </p:pic>
        <p:pic>
          <p:nvPicPr>
            <p:cNvPr id="4935" name="图片" descr="Green and Black Diamond"/>
            <p:cNvPicPr>
              <a:picLocks noChangeAspect="1"/>
            </p:cNvPicPr>
            <p:nvPr/>
          </p:nvPicPr>
          <p:blipFill>
            <a:blip r:embed="rId14" cstate="print"/>
            <a:stretch>
              <a:fillRect/>
            </a:stretch>
          </p:blipFill>
          <p:spPr>
            <a:xfrm rot="0">
              <a:off x="3267075" y="1000124"/>
              <a:ext cx="161923" cy="161923"/>
            </a:xfrm>
            <a:prstGeom prst="rect"/>
            <a:noFill/>
            <a:ln w="9525" cmpd="sng" cap="flat">
              <a:noFill/>
              <a:prstDash val="solid"/>
              <a:round/>
            </a:ln>
          </p:spPr>
        </p:pic>
        <p:pic>
          <p:nvPicPr>
            <p:cNvPr id="4936" name="图片" descr="Green and Black Diamond"/>
            <p:cNvPicPr>
              <a:picLocks noChangeAspect="1"/>
            </p:cNvPicPr>
            <p:nvPr/>
          </p:nvPicPr>
          <p:blipFill>
            <a:blip r:embed="rId15" cstate="print"/>
            <a:stretch>
              <a:fillRect/>
            </a:stretch>
          </p:blipFill>
          <p:spPr>
            <a:xfrm rot="0">
              <a:off x="4029075" y="1000124"/>
              <a:ext cx="161924" cy="161923"/>
            </a:xfrm>
            <a:prstGeom prst="rect"/>
            <a:noFill/>
            <a:ln w="9525" cmpd="sng" cap="flat">
              <a:noFill/>
              <a:prstDash val="solid"/>
              <a:round/>
            </a:ln>
          </p:spPr>
        </p:pic>
        <p:pic>
          <p:nvPicPr>
            <p:cNvPr id="4937" name="图片" descr="Green and Black Diamond"/>
            <p:cNvPicPr>
              <a:picLocks noChangeAspect="1"/>
            </p:cNvPicPr>
            <p:nvPr/>
          </p:nvPicPr>
          <p:blipFill>
            <a:blip r:embed="rId16" cstate="print"/>
            <a:stretch>
              <a:fillRect/>
            </a:stretch>
          </p:blipFill>
          <p:spPr>
            <a:xfrm rot="0">
              <a:off x="4181474" y="1000124"/>
              <a:ext cx="161924" cy="161923"/>
            </a:xfrm>
            <a:prstGeom prst="rect"/>
            <a:noFill/>
            <a:ln w="9525" cmpd="sng" cap="flat">
              <a:noFill/>
              <a:prstDash val="solid"/>
              <a:round/>
            </a:ln>
          </p:spPr>
        </p:pic>
        <p:grpSp>
          <p:nvGrpSpPr>
            <p:cNvPr id="4944" name="组合"/>
            <p:cNvGrpSpPr>
              <a:grpSpLocks/>
            </p:cNvGrpSpPr>
            <p:nvPr/>
          </p:nvGrpSpPr>
          <p:grpSpPr>
            <a:xfrm>
              <a:off x="990600" y="990600"/>
              <a:ext cx="923923" cy="161923"/>
              <a:chOff x="990600" y="990600"/>
              <a:chExt cx="923923" cy="161923"/>
            </a:xfrm>
          </p:grpSpPr>
          <p:pic>
            <p:nvPicPr>
              <p:cNvPr id="4938" name="图片" descr="Green and Black Diamond"/>
              <p:cNvPicPr>
                <a:picLocks noChangeAspect="1"/>
              </p:cNvPicPr>
              <p:nvPr/>
            </p:nvPicPr>
            <p:blipFill>
              <a:blip r:embed="rId17" cstate="print"/>
              <a:stretch>
                <a:fillRect/>
              </a:stretch>
            </p:blipFill>
            <p:spPr>
              <a:xfrm rot="0">
                <a:off x="1133475" y="990600"/>
                <a:ext cx="161924" cy="161923"/>
              </a:xfrm>
              <a:prstGeom prst="rect"/>
              <a:noFill/>
              <a:ln w="9525" cmpd="sng" cap="flat">
                <a:noFill/>
                <a:prstDash val="solid"/>
                <a:round/>
              </a:ln>
            </p:spPr>
          </p:pic>
          <p:pic>
            <p:nvPicPr>
              <p:cNvPr id="4939" name="图片" descr="Green and Black Diamond"/>
              <p:cNvPicPr>
                <a:picLocks noChangeAspect="1"/>
              </p:cNvPicPr>
              <p:nvPr/>
            </p:nvPicPr>
            <p:blipFill>
              <a:blip r:embed="rId18" cstate="print"/>
              <a:stretch>
                <a:fillRect/>
              </a:stretch>
            </p:blipFill>
            <p:spPr>
              <a:xfrm rot="0">
                <a:off x="1295399" y="990600"/>
                <a:ext cx="161923" cy="161923"/>
              </a:xfrm>
              <a:prstGeom prst="rect"/>
              <a:noFill/>
              <a:ln w="9525" cmpd="sng" cap="flat">
                <a:noFill/>
                <a:prstDash val="solid"/>
                <a:round/>
              </a:ln>
            </p:spPr>
          </p:pic>
          <p:pic>
            <p:nvPicPr>
              <p:cNvPr id="4940" name="图片" descr="Green and Black Diamond"/>
              <p:cNvPicPr>
                <a:picLocks noChangeAspect="1"/>
              </p:cNvPicPr>
              <p:nvPr/>
            </p:nvPicPr>
            <p:blipFill>
              <a:blip r:embed="rId19" cstate="print"/>
              <a:stretch>
                <a:fillRect/>
              </a:stretch>
            </p:blipFill>
            <p:spPr>
              <a:xfrm rot="0">
                <a:off x="1447800" y="990600"/>
                <a:ext cx="161923" cy="161923"/>
              </a:xfrm>
              <a:prstGeom prst="rect"/>
              <a:noFill/>
              <a:ln w="9525" cmpd="sng" cap="flat">
                <a:noFill/>
                <a:prstDash val="solid"/>
                <a:round/>
              </a:ln>
            </p:spPr>
          </p:pic>
          <p:pic>
            <p:nvPicPr>
              <p:cNvPr id="4941" name="图片" descr="Green and Black Diamond"/>
              <p:cNvPicPr>
                <a:picLocks noChangeAspect="1"/>
              </p:cNvPicPr>
              <p:nvPr/>
            </p:nvPicPr>
            <p:blipFill>
              <a:blip r:embed="rId20" cstate="print"/>
              <a:stretch>
                <a:fillRect/>
              </a:stretch>
            </p:blipFill>
            <p:spPr>
              <a:xfrm rot="0">
                <a:off x="1590675" y="990600"/>
                <a:ext cx="161923" cy="161923"/>
              </a:xfrm>
              <a:prstGeom prst="rect"/>
              <a:noFill/>
              <a:ln w="9525" cmpd="sng" cap="flat">
                <a:noFill/>
                <a:prstDash val="solid"/>
                <a:round/>
              </a:ln>
            </p:spPr>
          </p:pic>
          <p:pic>
            <p:nvPicPr>
              <p:cNvPr id="4942" name="图片" descr="Green and Black Diamond"/>
              <p:cNvPicPr>
                <a:picLocks noChangeAspect="1"/>
              </p:cNvPicPr>
              <p:nvPr/>
            </p:nvPicPr>
            <p:blipFill>
              <a:blip r:embed="rId21" cstate="print"/>
              <a:stretch>
                <a:fillRect/>
              </a:stretch>
            </p:blipFill>
            <p:spPr>
              <a:xfrm rot="0">
                <a:off x="1752599" y="990600"/>
                <a:ext cx="161923" cy="161923"/>
              </a:xfrm>
              <a:prstGeom prst="rect"/>
              <a:noFill/>
              <a:ln w="9525" cmpd="sng" cap="flat">
                <a:noFill/>
                <a:prstDash val="solid"/>
                <a:round/>
              </a:ln>
            </p:spPr>
          </p:pic>
          <p:pic>
            <p:nvPicPr>
              <p:cNvPr id="4943" name="图片" descr="Green and Black Diamond"/>
              <p:cNvPicPr>
                <a:picLocks noChangeAspect="1"/>
              </p:cNvPicPr>
              <p:nvPr/>
            </p:nvPicPr>
            <p:blipFill>
              <a:blip r:embed="rId22" cstate="print"/>
              <a:stretch>
                <a:fillRect/>
              </a:stretch>
            </p:blipFill>
            <p:spPr>
              <a:xfrm rot="0">
                <a:off x="990600" y="990600"/>
                <a:ext cx="161923" cy="161923"/>
              </a:xfrm>
              <a:prstGeom prst="rect"/>
              <a:noFill/>
              <a:ln w="9525" cmpd="sng" cap="flat">
                <a:noFill/>
                <a:prstDash val="solid"/>
                <a:round/>
              </a:ln>
            </p:spPr>
          </p:pic>
        </p:grpSp>
        <p:pic>
          <p:nvPicPr>
            <p:cNvPr id="4945" name="图片" descr="Green and Black Diamond"/>
            <p:cNvPicPr>
              <a:picLocks noChangeAspect="1"/>
            </p:cNvPicPr>
            <p:nvPr/>
          </p:nvPicPr>
          <p:blipFill>
            <a:blip r:embed="rId23" cstate="print"/>
            <a:stretch>
              <a:fillRect/>
            </a:stretch>
          </p:blipFill>
          <p:spPr>
            <a:xfrm rot="0">
              <a:off x="4343400" y="990600"/>
              <a:ext cx="161924" cy="161923"/>
            </a:xfrm>
            <a:prstGeom prst="rect"/>
            <a:noFill/>
            <a:ln w="9525" cmpd="sng" cap="flat">
              <a:noFill/>
              <a:prstDash val="solid"/>
              <a:round/>
            </a:ln>
          </p:spPr>
        </p:pic>
        <p:pic>
          <p:nvPicPr>
            <p:cNvPr id="4946" name="图片" descr="Green and Black Diamond"/>
            <p:cNvPicPr>
              <a:picLocks noChangeAspect="1"/>
            </p:cNvPicPr>
            <p:nvPr/>
          </p:nvPicPr>
          <p:blipFill>
            <a:blip r:embed="rId24" cstate="print"/>
            <a:stretch>
              <a:fillRect/>
            </a:stretch>
          </p:blipFill>
          <p:spPr>
            <a:xfrm rot="0">
              <a:off x="4495800" y="990600"/>
              <a:ext cx="161924" cy="161923"/>
            </a:xfrm>
            <a:prstGeom prst="rect"/>
            <a:noFill/>
            <a:ln w="9525" cmpd="sng" cap="flat">
              <a:noFill/>
              <a:prstDash val="solid"/>
              <a:round/>
            </a:ln>
          </p:spPr>
        </p:pic>
      </p:grpSp>
      <p:grpSp>
        <p:nvGrpSpPr>
          <p:cNvPr id="4950" name="组合"/>
          <p:cNvGrpSpPr>
            <a:grpSpLocks/>
          </p:cNvGrpSpPr>
          <p:nvPr/>
        </p:nvGrpSpPr>
        <p:grpSpPr>
          <a:xfrm>
            <a:off x="6553200" y="1752599"/>
            <a:ext cx="1905000" cy="1447800"/>
            <a:chOff x="6553200" y="1752599"/>
            <a:chExt cx="1905000" cy="1447800"/>
          </a:xfrm>
        </p:grpSpPr>
        <p:sp>
          <p:nvSpPr>
            <p:cNvPr id="4948" name="圆角矩形标注"/>
            <p:cNvSpPr>
              <a:spLocks/>
            </p:cNvSpPr>
            <p:nvPr/>
          </p:nvSpPr>
          <p:spPr>
            <a:xfrm rot="0">
              <a:off x="6553200" y="1752599"/>
              <a:ext cx="1752600" cy="1447800"/>
            </a:xfrm>
            <a:prstGeom prst="wedgeRoundRectCallout">
              <a:avLst>
                <a:gd name="adj1" fmla="val -116935"/>
                <a:gd name="adj2" fmla="val -55148"/>
                <a:gd name="adj3" fmla="val 16667"/>
              </a:avLst>
            </a:prstGeom>
            <a:solidFill>
              <a:srgbClr val="FFFFFF"/>
            </a:solidFill>
            <a:ln w="28575" cmpd="sng" cap="flat">
              <a:solidFill>
                <a:srgbClr val="000099"/>
              </a:solidFill>
              <a:prstDash val="solid"/>
              <a:miter/>
            </a:ln>
          </p:spPr>
          <p:txBody>
            <a:bodyPr vert="horz" wrap="square" lIns="91440" tIns="45720" rIns="91440" bIns="45720" anchor="t" anchorCtr="0" upright="1">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4949" name="矩形"/>
            <p:cNvSpPr>
              <a:spLocks/>
            </p:cNvSpPr>
            <p:nvPr/>
          </p:nvSpPr>
          <p:spPr>
            <a:xfrm rot="0">
              <a:off x="6553200" y="1752599"/>
              <a:ext cx="1905000" cy="1377314"/>
            </a:xfrm>
            <a:prstGeom prst="rect"/>
            <a:noFill/>
            <a:ln w="28575" cmpd="sng" cap="flat">
              <a:noFill/>
              <a:prstDash val="solid"/>
              <a:miter/>
            </a:ln>
          </p:spPr>
          <p:txBody>
            <a:bodyPr vert="horz" wrap="square" lIns="91440" tIns="45720" rIns="91440" bIns="45720" anchor="ctr" anchorCtr="0">
              <a:prstTxWarp prst="textNoShape"/>
              <a:spAutoFit/>
            </a:bodyPr>
            <a:lstStyle/>
            <a:p>
              <a:pPr marL="0" indent="0" algn="l" eaLnBrk="1" latinLnBrk="0" hangingPunct="1">
                <a:lnSpc>
                  <a:spcPct val="100000"/>
                </a:lnSpc>
                <a:spcBef>
                  <a:spcPct val="50000"/>
                </a:spcBef>
                <a:spcAft>
                  <a:spcPts val="0"/>
                </a:spcAft>
                <a:buNone/>
              </a:pP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确定将信号送到哪个输出端</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sp>
        <p:nvSpPr>
          <p:cNvPr id="4951" name="动作按钮: 后退或前一张">
            <a:hlinkClick action="ppaction://hlinkshowjump?jump=previousslide" highlightClick="1"/>
          </p:cNvPr>
          <p:cNvSpPr>
            <a:spLocks/>
          </p:cNvSpPr>
          <p:nvPr/>
        </p:nvSpPr>
        <p:spPr>
          <a:xfrm rot="0">
            <a:off x="6967538" y="6446838"/>
            <a:ext cx="576261" cy="334962"/>
          </a:xfrm>
          <a:prstGeom prst="actionButtonBackPrevious"/>
          <a:gradFill rotWithShape="0">
            <a:gsLst>
              <a:gs pos="0">
                <a:srgbClr val="ECFDFE">
                  <a:alpha val="100000"/>
                </a:srgbClr>
              </a:gs>
              <a:gs pos="100000">
                <a:srgbClr val="9DA9A9">
                  <a:alpha val="100000"/>
                </a:srgbClr>
              </a:gs>
            </a:gsLst>
            <a:path path="rect">
              <a:fillToRect l="50000" t="50000" r="50000" b="50000"/>
            </a:path>
            <a:tileRect/>
          </a:gradFill>
          <a:ln w="3175" cmpd="sng" cap="flat">
            <a:solidFill>
              <a:srgbClr val="0D5285"/>
            </a:solidFill>
            <a:prstDash val="solid"/>
            <a:miter/>
          </a:ln>
        </p:spPr>
      </p:sp>
      <p:sp>
        <p:nvSpPr>
          <p:cNvPr id="4952" name="动作按钮: 前进或后一张">
            <a:hlinkClick action="ppaction://hlinkshowjump?jump=nextslide" highlightClick="1"/>
          </p:cNvPr>
          <p:cNvSpPr>
            <a:spLocks/>
          </p:cNvSpPr>
          <p:nvPr/>
        </p:nvSpPr>
        <p:spPr>
          <a:xfrm rot="0">
            <a:off x="7572375" y="6446838"/>
            <a:ext cx="576263" cy="334962"/>
          </a:xfrm>
          <a:prstGeom prst="actionButtonForwardNext"/>
          <a:gradFill rotWithShape="0">
            <a:gsLst>
              <a:gs pos="0">
                <a:srgbClr val="ECFDFE">
                  <a:alpha val="100000"/>
                </a:srgbClr>
              </a:gs>
              <a:gs pos="100000">
                <a:srgbClr val="9DA9A9">
                  <a:alpha val="100000"/>
                </a:srgbClr>
              </a:gs>
            </a:gsLst>
            <a:path path="rect">
              <a:fillToRect l="50000" t="50000" r="50000" b="50000"/>
            </a:path>
            <a:tileRect/>
          </a:gradFill>
          <a:ln w="3175" cmpd="sng" cap="flat">
            <a:solidFill>
              <a:srgbClr val="0D5285"/>
            </a:solidFill>
            <a:prstDash val="solid"/>
            <a:miter/>
          </a:ln>
        </p:spPr>
      </p:sp>
      <p:sp>
        <p:nvSpPr>
          <p:cNvPr id="4953" name="动作按钮: 第一张">
            <a:hlinkClick action="ppaction://hlinkshowjump?jump=firstslide" highlightClick="1"/>
          </p:cNvPr>
          <p:cNvSpPr>
            <a:spLocks/>
          </p:cNvSpPr>
          <p:nvPr/>
        </p:nvSpPr>
        <p:spPr>
          <a:xfrm rot="0">
            <a:off x="8186738" y="6446838"/>
            <a:ext cx="576261" cy="334962"/>
          </a:xfrm>
          <a:prstGeom prst="actionButtonHome"/>
          <a:gradFill rotWithShape="0">
            <a:gsLst>
              <a:gs pos="0">
                <a:srgbClr val="ECFDFE">
                  <a:alpha val="100000"/>
                </a:srgbClr>
              </a:gs>
              <a:gs pos="100000">
                <a:srgbClr val="9DA9A9">
                  <a:alpha val="100000"/>
                </a:srgbClr>
              </a:gs>
            </a:gsLst>
            <a:path path="rect">
              <a:fillToRect l="50000" t="50000" r="50000" b="50000"/>
            </a:path>
            <a:tileRect/>
          </a:gradFill>
          <a:ln w="3175" cmpd="sng" cap="flat">
            <a:solidFill>
              <a:srgbClr val="0D5285"/>
            </a:solidFill>
            <a:prstDash val="solid"/>
            <a:miter/>
          </a:ln>
        </p:spPr>
      </p:sp>
    </p:spTree>
    <p:extLst>
      <p:ext uri="{BB962C8B-B14F-4D97-AF65-F5344CB8AC3E}">
        <p14:creationId xmlns:p14="http://schemas.microsoft.com/office/powerpoint/2010/main" val="172435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83"/>
                                        </p:tgtEl>
                                        <p:attrNameLst>
                                          <p:attrName>style.visibility</p:attrName>
                                        </p:attrNameLst>
                                      </p:cBhvr>
                                      <p:to>
                                        <p:strVal val="visible"/>
                                      </p:to>
                                    </p:set>
                                    <p:animEffect transition="in" filter="wipe(up)">
                                      <p:cBhvr>
                                        <p:cTn id="7" dur="500"/>
                                        <p:tgtEl>
                                          <p:spTgt spid="4883"/>
                                        </p:tgtEl>
                                      </p:cBhvr>
                                    </p:animEffect>
                                  </p:childTnLst>
                                  <p:subTnLst>
                                    <p:audio>
                                      <p:cMediaNode>
                                        <p:cTn display="0" masterRel="sameClick">
                                          <p:stCondLst>
                                            <p:cond evt="begin" delay="0">
                                              <p:tn val="5"/>
                                            </p:cond>
                                          </p:stCondLst>
                                          <p:endCondLst>
                                            <p:cond evt="onStopAudio" delay="0">
                                              <p:tgtEl>
                                                <p:sldTgt/>
                                              </p:tgtEl>
                                            </p:cond>
                                          </p:endCondLst>
                                        </p:cTn>
                                        <p:tgtEl>
                                          <p:sndTgt r:embed="rId26" name="512.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920"/>
                                        </p:tgtEl>
                                        <p:attrNameLst>
                                          <p:attrName>style.visibility</p:attrName>
                                        </p:attrNameLst>
                                      </p:cBhvr>
                                      <p:to>
                                        <p:strVal val="visible"/>
                                      </p:to>
                                    </p:set>
                                    <p:animEffect transition="in" filter="blinds(vertical)">
                                      <p:cBhvr>
                                        <p:cTn id="12" dur="500"/>
                                        <p:tgtEl>
                                          <p:spTgt spid="4920"/>
                                        </p:tgtEl>
                                      </p:cBhvr>
                                    </p:animEffect>
                                  </p:childTnLst>
                                  <p:subTnLst>
                                    <p:audio>
                                      <p:cMediaNode>
                                        <p:cTn display="0" masterRel="sameClick">
                                          <p:stCondLst>
                                            <p:cond evt="begin" delay="0">
                                              <p:tn val="10"/>
                                            </p:cond>
                                          </p:stCondLst>
                                          <p:endCondLst>
                                            <p:cond evt="onStopAudio" delay="0">
                                              <p:tgtEl>
                                                <p:sldTgt/>
                                              </p:tgtEl>
                                            </p:cond>
                                          </p:endCondLst>
                                        </p:cTn>
                                        <p:tgtEl>
                                          <p:sndTgt r:embed="rId27" name="513.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87"/>
                                        </p:tgtEl>
                                        <p:attrNameLst>
                                          <p:attrName>style.visibility</p:attrName>
                                        </p:attrNameLst>
                                      </p:cBhvr>
                                      <p:to>
                                        <p:strVal val="visible"/>
                                      </p:to>
                                    </p:set>
                                    <p:animEffect transition="in" filter="wipe(left)">
                                      <p:cBhvr>
                                        <p:cTn id="17" dur="500"/>
                                        <p:tgtEl>
                                          <p:spTgt spid="4887"/>
                                        </p:tgtEl>
                                      </p:cBhvr>
                                    </p:animEffect>
                                  </p:childTnLst>
                                  <p:subTnLst>
                                    <p:audio>
                                      <p:cMediaNode>
                                        <p:cTn display="0" masterRel="sameClick">
                                          <p:stCondLst>
                                            <p:cond evt="begin" delay="0">
                                              <p:tn val="15"/>
                                            </p:cond>
                                          </p:stCondLst>
                                          <p:endCondLst>
                                            <p:cond evt="onStopAudio" delay="0">
                                              <p:tgtEl>
                                                <p:sldTgt/>
                                              </p:tgtEl>
                                            </p:cond>
                                          </p:endCondLst>
                                        </p:cTn>
                                        <p:tgtEl>
                                          <p:sndTgt r:embed="rId28" name="514.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950"/>
                                        </p:tgtEl>
                                        <p:attrNameLst>
                                          <p:attrName>style.visibility</p:attrName>
                                        </p:attrNameLst>
                                      </p:cBhvr>
                                      <p:to>
                                        <p:strVal val="visible"/>
                                      </p:to>
                                    </p:set>
                                    <p:animEffect transition="in" filter="wipe(right)">
                                      <p:cBhvr>
                                        <p:cTn id="22" dur="500"/>
                                        <p:tgtEl>
                                          <p:spTgt spid="49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88"/>
                                        </p:tgtEl>
                                        <p:attrNameLst>
                                          <p:attrName>style.visibility</p:attrName>
                                        </p:attrNameLst>
                                      </p:cBhvr>
                                      <p:to>
                                        <p:strVal val="visible"/>
                                      </p:to>
                                    </p:set>
                                    <p:animEffect transition="in" filter="blinds(horizontal)">
                                      <p:cBhvr>
                                        <p:cTn id="27" dur="500"/>
                                        <p:tgtEl>
                                          <p:spTgt spid="48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4921"/>
                                        </p:tgtEl>
                                        <p:attrNameLst>
                                          <p:attrName>style.visibility</p:attrName>
                                        </p:attrNameLst>
                                      </p:cBhvr>
                                      <p:to>
                                        <p:strVal val="visible"/>
                                      </p:to>
                                    </p:set>
                                    <p:animEffect transition="in" filter="blinds(vertical)">
                                      <p:cBhvr>
                                        <p:cTn id="32" dur="500"/>
                                        <p:tgtEl>
                                          <p:spTgt spid="4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3" grpId="0" animBg="1"/>
      <p:bldP spid="4920" grpId="0" animBg="1"/>
      <p:bldP spid="4887" grpId="0" animBg="1"/>
      <p:bldP spid="4950" grpId="0" animBg="1"/>
      <p:bldP spid="4888" grpId="0" animBg="1"/>
      <p:bldP spid="4921" grpId="0" animBg="1"/>
    </p:bldLst>
  </p:timing>
</p:sld>
</file>

<file path=ppt/slides/slide7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56" name="文本框"/>
          <p:cNvSpPr>
            <a:spLocks noGrp="1"/>
          </p:cNvSpPr>
          <p:nvPr>
            <p:ph type="subTitle" idx="1"/>
          </p:nvPr>
        </p:nvSpPr>
        <p:spPr>
          <a:xfrm rot="0">
            <a:off x="1600200" y="1066800"/>
            <a:ext cx="5562600" cy="533398"/>
          </a:xfrm>
          <a:prstGeom prst="rect"/>
          <a:noFill/>
          <a:ln w="9525" cmpd="sng" cap="flat">
            <a:noFill/>
            <a:prstDash val="solid"/>
            <a:miter/>
          </a:ln>
        </p:spPr>
        <p:txBody>
          <a:bodyPr vert="horz" wrap="square" lIns="91440" tIns="45720" rIns="91440" bIns="45720" anchor="t" anchorCtr="0">
            <a:prstTxWarp prst="textNoShape"/>
          </a:bodyPr>
          <a:lstStyle/>
          <a:p>
            <a:pPr marL="0" indent="0" algn="ctr" eaLnBrk="1" latinLnBrk="0" hangingPunct="1">
              <a:lnSpc>
                <a:spcPct val="100000"/>
              </a:lnSpc>
              <a:spcBef>
                <a:spcPct val="2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数据分配器的功能表</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4957" name="矩形"/>
          <p:cNvSpPr>
            <a:spLocks/>
          </p:cNvSpPr>
          <p:nvPr/>
        </p:nvSpPr>
        <p:spPr>
          <a:xfrm rot="0">
            <a:off x="4572000" y="2362200"/>
            <a:ext cx="27432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3   </a:t>
            </a: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2   </a:t>
            </a: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   </a:t>
            </a: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2500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5006" name="组合"/>
          <p:cNvGrpSpPr>
            <a:grpSpLocks/>
          </p:cNvGrpSpPr>
          <p:nvPr/>
        </p:nvGrpSpPr>
        <p:grpSpPr>
          <a:xfrm>
            <a:off x="1752599" y="1828800"/>
            <a:ext cx="5181599" cy="3581400"/>
            <a:chOff x="1752599" y="1828800"/>
            <a:chExt cx="5181599" cy="3581400"/>
          </a:xfrm>
        </p:grpSpPr>
        <p:sp>
          <p:nvSpPr>
            <p:cNvPr id="4958" name="直线"/>
            <p:cNvSpPr>
              <a:spLocks/>
            </p:cNvSpPr>
            <p:nvPr/>
          </p:nvSpPr>
          <p:spPr>
            <a:xfrm rot="0">
              <a:off x="1828800" y="1828800"/>
              <a:ext cx="4953000" cy="0"/>
            </a:xfrm>
            <a:prstGeom prst="line"/>
            <a:noFill/>
            <a:ln w="28575" cmpd="sng" cap="flat">
              <a:solidFill>
                <a:srgbClr val="000000"/>
              </a:solidFill>
              <a:prstDash val="solid"/>
              <a:round/>
            </a:ln>
          </p:spPr>
        </p:sp>
        <p:sp>
          <p:nvSpPr>
            <p:cNvPr id="4959" name="直线"/>
            <p:cNvSpPr>
              <a:spLocks/>
            </p:cNvSpPr>
            <p:nvPr/>
          </p:nvSpPr>
          <p:spPr>
            <a:xfrm rot="0">
              <a:off x="1828800" y="2362200"/>
              <a:ext cx="4953000" cy="0"/>
            </a:xfrm>
            <a:prstGeom prst="line"/>
            <a:noFill/>
            <a:ln w="28575" cmpd="sng" cap="flat">
              <a:solidFill>
                <a:srgbClr val="000000"/>
              </a:solidFill>
              <a:prstDash val="solid"/>
              <a:round/>
            </a:ln>
          </p:spPr>
        </p:sp>
        <p:sp>
          <p:nvSpPr>
            <p:cNvPr id="4960" name="直线"/>
            <p:cNvSpPr>
              <a:spLocks/>
            </p:cNvSpPr>
            <p:nvPr/>
          </p:nvSpPr>
          <p:spPr>
            <a:xfrm rot="0">
              <a:off x="1828800" y="5410200"/>
              <a:ext cx="5029201" cy="0"/>
            </a:xfrm>
            <a:prstGeom prst="line"/>
            <a:noFill/>
            <a:ln w="28575" cmpd="sng" cap="flat">
              <a:solidFill>
                <a:srgbClr val="000000"/>
              </a:solidFill>
              <a:prstDash val="solid"/>
              <a:round/>
            </a:ln>
          </p:spPr>
        </p:sp>
        <p:sp>
          <p:nvSpPr>
            <p:cNvPr id="4961" name="直线"/>
            <p:cNvSpPr>
              <a:spLocks/>
            </p:cNvSpPr>
            <p:nvPr/>
          </p:nvSpPr>
          <p:spPr>
            <a:xfrm rot="0">
              <a:off x="2743200" y="1828800"/>
              <a:ext cx="0" cy="3581400"/>
            </a:xfrm>
            <a:prstGeom prst="line"/>
            <a:noFill/>
            <a:ln w="28575" cmpd="sng" cap="flat">
              <a:solidFill>
                <a:srgbClr val="000000"/>
              </a:solidFill>
              <a:prstDash val="solid"/>
              <a:round/>
            </a:ln>
          </p:spPr>
        </p:sp>
        <p:sp>
          <p:nvSpPr>
            <p:cNvPr id="4962" name="直线"/>
            <p:cNvSpPr>
              <a:spLocks/>
            </p:cNvSpPr>
            <p:nvPr/>
          </p:nvSpPr>
          <p:spPr>
            <a:xfrm rot="0">
              <a:off x="1828800" y="2895600"/>
              <a:ext cx="4953000" cy="0"/>
            </a:xfrm>
            <a:prstGeom prst="line"/>
            <a:noFill/>
            <a:ln w="28575" cmpd="sng" cap="flat">
              <a:solidFill>
                <a:srgbClr val="000000"/>
              </a:solidFill>
              <a:prstDash val="solid"/>
              <a:round/>
            </a:ln>
          </p:spPr>
        </p:sp>
        <p:sp>
          <p:nvSpPr>
            <p:cNvPr id="4963" name="直线"/>
            <p:cNvSpPr>
              <a:spLocks/>
            </p:cNvSpPr>
            <p:nvPr/>
          </p:nvSpPr>
          <p:spPr>
            <a:xfrm rot="0">
              <a:off x="4419600" y="1828800"/>
              <a:ext cx="0" cy="3581400"/>
            </a:xfrm>
            <a:prstGeom prst="line"/>
            <a:noFill/>
            <a:ln w="28575" cmpd="sng" cap="flat">
              <a:solidFill>
                <a:srgbClr val="000000"/>
              </a:solidFill>
              <a:prstDash val="solid"/>
              <a:round/>
            </a:ln>
          </p:spPr>
        </p:sp>
        <p:sp>
          <p:nvSpPr>
            <p:cNvPr id="4964" name="矩形"/>
            <p:cNvSpPr>
              <a:spLocks/>
            </p:cNvSpPr>
            <p:nvPr/>
          </p:nvSpPr>
          <p:spPr>
            <a:xfrm rot="0">
              <a:off x="1752599" y="1828800"/>
              <a:ext cx="9144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使能</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4965" name="矩形"/>
            <p:cNvSpPr>
              <a:spLocks/>
            </p:cNvSpPr>
            <p:nvPr/>
          </p:nvSpPr>
          <p:spPr>
            <a:xfrm rot="0">
              <a:off x="3048000" y="1828800"/>
              <a:ext cx="1165223"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控   制</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4966" name="矩形"/>
            <p:cNvSpPr>
              <a:spLocks/>
            </p:cNvSpPr>
            <p:nvPr/>
          </p:nvSpPr>
          <p:spPr>
            <a:xfrm rot="0">
              <a:off x="5105400" y="1828800"/>
              <a:ext cx="1526002"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rPr>
                <a:t>输       出</a:t>
              </a:r>
              <a:endParaRPr lang="zh-CN" altLang="en-US" sz="2800" b="1" i="0" u="none" strike="noStrike" kern="1200" cap="none" spc="0" baseline="0">
                <a:solidFill>
                  <a:srgbClr val="000099"/>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4967" name="矩形"/>
            <p:cNvSpPr>
              <a:spLocks/>
            </p:cNvSpPr>
            <p:nvPr/>
          </p:nvSpPr>
          <p:spPr>
            <a:xfrm rot="0">
              <a:off x="2057400" y="2362200"/>
              <a:ext cx="382586"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S</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4968" name="直线"/>
            <p:cNvSpPr>
              <a:spLocks/>
            </p:cNvSpPr>
            <p:nvPr/>
          </p:nvSpPr>
          <p:spPr>
            <a:xfrm rot="0">
              <a:off x="2057400" y="2438400"/>
              <a:ext cx="304800" cy="0"/>
            </a:xfrm>
            <a:prstGeom prst="line"/>
            <a:noFill/>
            <a:ln w="28575" cmpd="sng" cap="flat">
              <a:solidFill>
                <a:srgbClr val="CC0000"/>
              </a:solidFill>
              <a:prstDash val="solid"/>
              <a:round/>
            </a:ln>
          </p:spPr>
        </p:sp>
        <p:sp>
          <p:nvSpPr>
            <p:cNvPr id="4969" name="矩形"/>
            <p:cNvSpPr>
              <a:spLocks/>
            </p:cNvSpPr>
            <p:nvPr/>
          </p:nvSpPr>
          <p:spPr>
            <a:xfrm rot="0">
              <a:off x="3657600" y="2362200"/>
              <a:ext cx="7620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A</a:t>
              </a:r>
              <a:r>
                <a:rPr lang="en-US" altLang="zh-CN" sz="2800" b="1" i="0" u="none" strike="noStrike" kern="1200" cap="none" spc="0" baseline="-2500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rPr>
                <a:t>0</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4970" name="矩形"/>
            <p:cNvSpPr>
              <a:spLocks/>
            </p:cNvSpPr>
            <p:nvPr/>
          </p:nvSpPr>
          <p:spPr>
            <a:xfrm rot="0">
              <a:off x="2971799" y="2362200"/>
              <a:ext cx="543748"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a:t>
              </a:r>
              <a:r>
                <a:rPr lang="en-US" altLang="zh-CN" sz="2800" b="1" i="0" u="none" strike="noStrike" kern="1200" cap="none" spc="0" baseline="-2500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2800" b="1" i="0" u="none" strike="noStrike" kern="1200" cap="none" spc="0" baseline="-2500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71" name="矩形"/>
            <p:cNvSpPr>
              <a:spLocks/>
            </p:cNvSpPr>
            <p:nvPr/>
          </p:nvSpPr>
          <p:spPr>
            <a:xfrm rot="0">
              <a:off x="2057400" y="2895600"/>
              <a:ext cx="36194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rPr>
                <a:t>1</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sp>
          <p:nvSpPr>
            <p:cNvPr id="4972" name="矩形"/>
            <p:cNvSpPr>
              <a:spLocks/>
            </p:cNvSpPr>
            <p:nvPr/>
          </p:nvSpPr>
          <p:spPr>
            <a:xfrm rot="0">
              <a:off x="4648200" y="2895600"/>
              <a:ext cx="361950"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73" name="矩形"/>
            <p:cNvSpPr>
              <a:spLocks/>
            </p:cNvSpPr>
            <p:nvPr/>
          </p:nvSpPr>
          <p:spPr>
            <a:xfrm rot="0">
              <a:off x="2057400" y="3352800"/>
              <a:ext cx="361949"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74" name="矩形"/>
            <p:cNvSpPr>
              <a:spLocks/>
            </p:cNvSpPr>
            <p:nvPr/>
          </p:nvSpPr>
          <p:spPr>
            <a:xfrm rot="0">
              <a:off x="3048000" y="3352800"/>
              <a:ext cx="361950"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75" name="矩形"/>
            <p:cNvSpPr>
              <a:spLocks/>
            </p:cNvSpPr>
            <p:nvPr/>
          </p:nvSpPr>
          <p:spPr>
            <a:xfrm rot="0">
              <a:off x="3810000" y="3352800"/>
              <a:ext cx="361949"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76" name="矩形"/>
            <p:cNvSpPr>
              <a:spLocks/>
            </p:cNvSpPr>
            <p:nvPr/>
          </p:nvSpPr>
          <p:spPr>
            <a:xfrm rot="0">
              <a:off x="2057400" y="3810000"/>
              <a:ext cx="36194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77" name="矩形"/>
            <p:cNvSpPr>
              <a:spLocks/>
            </p:cNvSpPr>
            <p:nvPr/>
          </p:nvSpPr>
          <p:spPr>
            <a:xfrm rot="0">
              <a:off x="3048000" y="3810000"/>
              <a:ext cx="361950"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78" name="矩形"/>
            <p:cNvSpPr>
              <a:spLocks/>
            </p:cNvSpPr>
            <p:nvPr/>
          </p:nvSpPr>
          <p:spPr>
            <a:xfrm rot="0">
              <a:off x="3810000" y="3810000"/>
              <a:ext cx="36194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79" name="矩形"/>
            <p:cNvSpPr>
              <a:spLocks/>
            </p:cNvSpPr>
            <p:nvPr/>
          </p:nvSpPr>
          <p:spPr>
            <a:xfrm rot="0">
              <a:off x="3048000" y="4267200"/>
              <a:ext cx="361950"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80" name="矩形"/>
            <p:cNvSpPr>
              <a:spLocks/>
            </p:cNvSpPr>
            <p:nvPr/>
          </p:nvSpPr>
          <p:spPr>
            <a:xfrm rot="0">
              <a:off x="3810000" y="4267200"/>
              <a:ext cx="361949"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81" name="矩形"/>
            <p:cNvSpPr>
              <a:spLocks/>
            </p:cNvSpPr>
            <p:nvPr/>
          </p:nvSpPr>
          <p:spPr>
            <a:xfrm rot="0">
              <a:off x="2057400" y="4267200"/>
              <a:ext cx="361949"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82" name="矩形"/>
            <p:cNvSpPr>
              <a:spLocks/>
            </p:cNvSpPr>
            <p:nvPr/>
          </p:nvSpPr>
          <p:spPr>
            <a:xfrm rot="0">
              <a:off x="3048000" y="4724400"/>
              <a:ext cx="361950"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83" name="矩形"/>
            <p:cNvSpPr>
              <a:spLocks/>
            </p:cNvSpPr>
            <p:nvPr/>
          </p:nvSpPr>
          <p:spPr>
            <a:xfrm rot="0">
              <a:off x="3810000" y="4724400"/>
              <a:ext cx="36194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84" name="矩形"/>
            <p:cNvSpPr>
              <a:spLocks/>
            </p:cNvSpPr>
            <p:nvPr/>
          </p:nvSpPr>
          <p:spPr>
            <a:xfrm rot="0">
              <a:off x="2057400" y="4724400"/>
              <a:ext cx="36194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85" name="矩形"/>
            <p:cNvSpPr>
              <a:spLocks/>
            </p:cNvSpPr>
            <p:nvPr/>
          </p:nvSpPr>
          <p:spPr>
            <a:xfrm rot="0">
              <a:off x="4648200" y="4724400"/>
              <a:ext cx="609598"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D</a:t>
              </a:r>
              <a:endPar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86" name="矩形"/>
            <p:cNvSpPr>
              <a:spLocks/>
            </p:cNvSpPr>
            <p:nvPr/>
          </p:nvSpPr>
          <p:spPr>
            <a:xfrm rot="0">
              <a:off x="4648200" y="4267200"/>
              <a:ext cx="361950"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87" name="矩形"/>
            <p:cNvSpPr>
              <a:spLocks/>
            </p:cNvSpPr>
            <p:nvPr/>
          </p:nvSpPr>
          <p:spPr>
            <a:xfrm rot="0">
              <a:off x="4648200" y="3810000"/>
              <a:ext cx="361950"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88" name="矩形"/>
            <p:cNvSpPr>
              <a:spLocks/>
            </p:cNvSpPr>
            <p:nvPr/>
          </p:nvSpPr>
          <p:spPr>
            <a:xfrm rot="0">
              <a:off x="4648200" y="3352800"/>
              <a:ext cx="361950"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89" name="矩形"/>
            <p:cNvSpPr>
              <a:spLocks/>
            </p:cNvSpPr>
            <p:nvPr/>
          </p:nvSpPr>
          <p:spPr>
            <a:xfrm rot="0">
              <a:off x="3067050" y="2889250"/>
              <a:ext cx="39494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90" name="矩形"/>
            <p:cNvSpPr>
              <a:spLocks/>
            </p:cNvSpPr>
            <p:nvPr/>
          </p:nvSpPr>
          <p:spPr>
            <a:xfrm rot="0">
              <a:off x="3735387" y="2870200"/>
              <a:ext cx="39494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sym typeface="Symbol" pitchFamily="0" charset="0"/>
                </a:rPr>
                <a:t></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91" name="矩形"/>
            <p:cNvSpPr>
              <a:spLocks/>
            </p:cNvSpPr>
            <p:nvPr/>
          </p:nvSpPr>
          <p:spPr>
            <a:xfrm rot="0">
              <a:off x="5181599" y="2895600"/>
              <a:ext cx="36194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92" name="矩形"/>
            <p:cNvSpPr>
              <a:spLocks/>
            </p:cNvSpPr>
            <p:nvPr/>
          </p:nvSpPr>
          <p:spPr>
            <a:xfrm rot="0">
              <a:off x="5181599" y="4724400"/>
              <a:ext cx="6096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93" name="矩形"/>
            <p:cNvSpPr>
              <a:spLocks/>
            </p:cNvSpPr>
            <p:nvPr/>
          </p:nvSpPr>
          <p:spPr>
            <a:xfrm rot="0">
              <a:off x="5181599" y="4267200"/>
              <a:ext cx="44812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D</a:t>
              </a:r>
              <a:endParaRPr lang="zh-CN" altLang="en-US"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94" name="矩形"/>
            <p:cNvSpPr>
              <a:spLocks/>
            </p:cNvSpPr>
            <p:nvPr/>
          </p:nvSpPr>
          <p:spPr>
            <a:xfrm rot="0">
              <a:off x="5181599" y="3810000"/>
              <a:ext cx="36194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95" name="矩形"/>
            <p:cNvSpPr>
              <a:spLocks/>
            </p:cNvSpPr>
            <p:nvPr/>
          </p:nvSpPr>
          <p:spPr>
            <a:xfrm rot="0">
              <a:off x="5181599" y="3352800"/>
              <a:ext cx="361949"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96" name="矩形"/>
            <p:cNvSpPr>
              <a:spLocks/>
            </p:cNvSpPr>
            <p:nvPr/>
          </p:nvSpPr>
          <p:spPr>
            <a:xfrm rot="0">
              <a:off x="5791200" y="2895600"/>
              <a:ext cx="36194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97" name="矩形"/>
            <p:cNvSpPr>
              <a:spLocks/>
            </p:cNvSpPr>
            <p:nvPr/>
          </p:nvSpPr>
          <p:spPr>
            <a:xfrm rot="0">
              <a:off x="5791200" y="4724400"/>
              <a:ext cx="6096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98" name="矩形"/>
            <p:cNvSpPr>
              <a:spLocks/>
            </p:cNvSpPr>
            <p:nvPr/>
          </p:nvSpPr>
          <p:spPr>
            <a:xfrm rot="0">
              <a:off x="5791200" y="4267200"/>
              <a:ext cx="361949"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999" name="矩形"/>
            <p:cNvSpPr>
              <a:spLocks/>
            </p:cNvSpPr>
            <p:nvPr/>
          </p:nvSpPr>
          <p:spPr>
            <a:xfrm rot="0">
              <a:off x="5791200" y="3810000"/>
              <a:ext cx="44812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D</a:t>
              </a:r>
              <a:endParaRPr lang="zh-CN" altLang="en-US"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000" name="矩形"/>
            <p:cNvSpPr>
              <a:spLocks/>
            </p:cNvSpPr>
            <p:nvPr/>
          </p:nvSpPr>
          <p:spPr>
            <a:xfrm rot="0">
              <a:off x="5791200" y="3352800"/>
              <a:ext cx="361949"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001" name="矩形"/>
            <p:cNvSpPr>
              <a:spLocks/>
            </p:cNvSpPr>
            <p:nvPr/>
          </p:nvSpPr>
          <p:spPr>
            <a:xfrm rot="0">
              <a:off x="6324599" y="2895600"/>
              <a:ext cx="36194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002" name="矩形"/>
            <p:cNvSpPr>
              <a:spLocks/>
            </p:cNvSpPr>
            <p:nvPr/>
          </p:nvSpPr>
          <p:spPr>
            <a:xfrm rot="0">
              <a:off x="6324599" y="4724400"/>
              <a:ext cx="609600" cy="519112"/>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003" name="矩形"/>
            <p:cNvSpPr>
              <a:spLocks/>
            </p:cNvSpPr>
            <p:nvPr/>
          </p:nvSpPr>
          <p:spPr>
            <a:xfrm rot="0">
              <a:off x="6324599" y="4267200"/>
              <a:ext cx="361949"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004" name="矩形"/>
            <p:cNvSpPr>
              <a:spLocks/>
            </p:cNvSpPr>
            <p:nvPr/>
          </p:nvSpPr>
          <p:spPr>
            <a:xfrm rot="0">
              <a:off x="6324599" y="3810000"/>
              <a:ext cx="361949"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endParaRPr lang="zh-CN" altLang="en-US" sz="2800" b="1" i="0" u="none" strike="noStrike" kern="1200" cap="none" spc="0" baseline="-2500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005" name="矩形"/>
            <p:cNvSpPr>
              <a:spLocks/>
            </p:cNvSpPr>
            <p:nvPr/>
          </p:nvSpPr>
          <p:spPr>
            <a:xfrm rot="0">
              <a:off x="6324599" y="3352800"/>
              <a:ext cx="44812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D</a:t>
              </a:r>
              <a:endParaRPr lang="zh-CN" altLang="en-US" sz="2800" b="1" i="0" u="none" strike="noStrike" kern="1200" cap="none" spc="0" baseline="-2500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spTree>
    <p:extLst>
      <p:ext uri="{BB962C8B-B14F-4D97-AF65-F5344CB8AC3E}">
        <p14:creationId xmlns:p14="http://schemas.microsoft.com/office/powerpoint/2010/main" val="878007182"/>
      </p:ext>
    </p:extLst>
  </p:cSld>
  <p:clrMapOvr>
    <a:masterClrMapping/>
  </p:clrMapOvr>
</p:sld>
</file>

<file path=ppt/slides/slide7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09" name="文本框"/>
          <p:cNvSpPr>
            <a:spLocks noGrp="1"/>
          </p:cNvSpPr>
          <p:nvPr>
            <p:ph type="title"/>
          </p:nvPr>
        </p:nvSpPr>
        <p:spPr>
          <a:xfrm rot="0">
            <a:off x="71438" y="490538"/>
            <a:ext cx="9037637" cy="706437"/>
          </a:xfrm>
          <a:prstGeom prst="rect"/>
          <a:noFill/>
          <a:ln w="9525"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20.13 </a:t>
            </a: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利用中规模集成芯片设计组合逻辑电路</a:t>
            </a:r>
            <a:endPar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sp>
        <p:nvSpPr>
          <p:cNvPr id="5010" name="文本框"/>
          <p:cNvSpPr>
            <a:spLocks noGrp="1"/>
          </p:cNvSpPr>
          <p:nvPr>
            <p:ph type="body" idx="1"/>
          </p:nvPr>
        </p:nvSpPr>
        <p:spPr>
          <a:xfrm rot="0">
            <a:off x="457200" y="1341437"/>
            <a:ext cx="8229600" cy="4525962"/>
          </a:xfrm>
          <a:prstGeom prst="rect"/>
          <a:noFill/>
          <a:ln w="9525" cmpd="sng" cap="flat">
            <a:noFill/>
            <a:prstDash val="solid"/>
            <a:miter/>
          </a:ln>
        </p:spPr>
        <p:txBody>
          <a:bodyPr vert="horz" wrap="square" lIns="91440" tIns="45720" rIns="91440" bIns="45720" anchor="t" anchorCtr="0">
            <a:prstTxWarp prst="textNoShape"/>
          </a:bodyPr>
          <a:lstStyle/>
          <a:p>
            <a:pPr marL="342900" indent="-342900" algn="l" eaLnBrk="1" latinLnBrk="0" hangingPunct="1">
              <a:lnSpc>
                <a:spcPct val="90000"/>
              </a:lnSpc>
              <a:spcBef>
                <a:spcPct val="20000"/>
              </a:spcBef>
              <a:spcAft>
                <a:spcPts val="0"/>
              </a:spcAft>
              <a:buFont typeface="Arial" pitchFamily="0" charset="0"/>
              <a:buChar char="•"/>
            </a:pP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如果需要实现的逻辑函数表达式与某种中规模集成器件的逻辑函数表达式形式上完全一致，则使用这种器件最方便。</a:t>
            </a:r>
            <a:endParaRPr lang="en-US" altLang="zh-CN" sz="3000" b="1" i="0" u="none" strike="noStrike" kern="1200" cap="none" spc="0" baseline="0">
              <a:solidFill>
                <a:schemeClr val="tx1"/>
              </a:solidFill>
              <a:latin typeface="Times New Roman" pitchFamily="0" charset="0"/>
              <a:ea typeface="宋体" pitchFamily="0" charset="0"/>
              <a:cs typeface="Times New Roman" pitchFamily="0" charset="0"/>
            </a:endParaRPr>
          </a:p>
          <a:p>
            <a:pPr marL="342900" indent="-342900" algn="l" eaLnBrk="1" latinLnBrk="0" hangingPunct="1">
              <a:lnSpc>
                <a:spcPct val="90000"/>
              </a:lnSpc>
              <a:spcBef>
                <a:spcPct val="20000"/>
              </a:spcBef>
              <a:spcAft>
                <a:spcPts val="0"/>
              </a:spcAft>
              <a:buFont typeface="Arial" pitchFamily="0" charset="0"/>
              <a:buChar char="•"/>
            </a:pP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如果需要实现的逻辑函数其变量数比中规模集成器件的输入变量少，则只需将中规模集成器件的多余输入端作适当的处理</a:t>
            </a:r>
            <a:r>
              <a:rPr lang="en-US" altLang="zh-CN" sz="3000" b="1" i="0" u="none" strike="noStrike" kern="1200" cap="none" spc="0" baseline="0">
                <a:solidFill>
                  <a:schemeClr val="tx1"/>
                </a:solidFill>
                <a:latin typeface="Times New Roman" pitchFamily="0" charset="0"/>
                <a:ea typeface="宋体" pitchFamily="0" charset="0"/>
                <a:cs typeface="Times New Roman" pitchFamily="0" charset="0"/>
              </a:rPr>
              <a:t>(</a:t>
            </a: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固定为</a:t>
            </a:r>
            <a:r>
              <a:rPr lang="en-US" altLang="zh-CN" sz="3000" b="1" i="0" u="none" strike="noStrike" kern="1200" cap="none" spc="0" baseline="0">
                <a:solidFill>
                  <a:schemeClr val="tx1"/>
                </a:solidFill>
                <a:latin typeface="Times New Roman" pitchFamily="0" charset="0"/>
                <a:ea typeface="宋体" pitchFamily="0" charset="0"/>
                <a:cs typeface="Times New Roman" pitchFamily="0" charset="0"/>
              </a:rPr>
              <a:t>1</a:t>
            </a: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或固定为</a:t>
            </a:r>
            <a:r>
              <a:rPr lang="en-US" altLang="zh-CN" sz="3000" b="1" i="0" u="none" strike="noStrike" kern="1200" cap="none" spc="0" baseline="0">
                <a:solidFill>
                  <a:schemeClr val="tx1"/>
                </a:solidFill>
                <a:latin typeface="Times New Roman" pitchFamily="0" charset="0"/>
                <a:ea typeface="宋体" pitchFamily="0" charset="0"/>
                <a:cs typeface="Times New Roman" pitchFamily="0" charset="0"/>
              </a:rPr>
              <a:t>0)</a:t>
            </a: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a:t>
            </a:r>
            <a:endParaRPr lang="en-US" altLang="zh-CN" sz="3000" b="1" i="0" u="none" strike="noStrike" kern="1200" cap="none" spc="0" baseline="0">
              <a:solidFill>
                <a:schemeClr val="tx1"/>
              </a:solidFill>
              <a:latin typeface="Times New Roman" pitchFamily="0" charset="0"/>
              <a:ea typeface="宋体" pitchFamily="0" charset="0"/>
              <a:cs typeface="Times New Roman" pitchFamily="0" charset="0"/>
            </a:endParaRPr>
          </a:p>
          <a:p>
            <a:pPr marL="342900" indent="-342900" algn="l" eaLnBrk="1" latinLnBrk="0" hangingPunct="1">
              <a:lnSpc>
                <a:spcPct val="90000"/>
              </a:lnSpc>
              <a:spcBef>
                <a:spcPct val="20000"/>
              </a:spcBef>
              <a:spcAft>
                <a:spcPts val="0"/>
              </a:spcAft>
              <a:buFont typeface="Arial" pitchFamily="0" charset="0"/>
              <a:buChar char="•"/>
            </a:pP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如果需要实现的逻辑函数其变量数比中规模集成器件的输入变量多，则可通过将中规模集成器件进行扩展的方法来实现。</a:t>
            </a:r>
            <a:endParaRPr lang="en-US" altLang="zh-CN" sz="3000" b="1" i="0" u="none" strike="noStrike" kern="1200" cap="none" spc="0" baseline="0">
              <a:solidFill>
                <a:schemeClr val="tx1"/>
              </a:solidFill>
              <a:latin typeface="Times New Roman" pitchFamily="0" charset="0"/>
              <a:ea typeface="宋体" pitchFamily="0" charset="0"/>
              <a:cs typeface="Times New Roman" pitchFamily="0" charset="0"/>
            </a:endParaRPr>
          </a:p>
          <a:p>
            <a:pPr marL="342900" indent="-342900" algn="l">
              <a:lnSpc>
                <a:spcPct val="90000"/>
              </a:lnSpc>
              <a:spcBef>
                <a:spcPct val="20000"/>
              </a:spcBef>
              <a:spcAft>
                <a:spcPts val="0"/>
              </a:spcAft>
              <a:buFont typeface="Arial" pitchFamily="0" charset="0"/>
              <a:buChar char="•"/>
            </a:pPr>
            <a:endParaRPr lang="zh-CN" altLang="en-US" sz="3000" b="1"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077381156"/>
      </p:ext>
    </p:extLst>
  </p:cSld>
  <p:clrMapOvr>
    <a:masterClrMapping/>
  </p:clrMapOvr>
</p:sld>
</file>

<file path=ppt/slides/slide7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13" name="文本框"/>
          <p:cNvSpPr>
            <a:spLocks noGrp="1"/>
          </p:cNvSpPr>
          <p:nvPr>
            <p:ph type="title"/>
          </p:nvPr>
        </p:nvSpPr>
        <p:spPr>
          <a:xfrm rot="0">
            <a:off x="457200" y="490538"/>
            <a:ext cx="8229600" cy="850898"/>
          </a:xfrm>
          <a:prstGeom prst="rect"/>
          <a:noFill/>
          <a:ln w="9525"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20.13.1</a:t>
            </a:r>
            <a:r>
              <a:rPr lang="zh-CN" altLang="en-US"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利用译码器来实现组合逻辑函数</a:t>
            </a:r>
            <a:endParaRPr lang="zh-CN" altLang="en-US" sz="4400" b="1" i="0" u="none" strike="noStrike" kern="1200" cap="none" spc="0" baseline="0">
              <a:solidFill>
                <a:srgbClr val="FF0000"/>
              </a:solidFill>
              <a:latin typeface="Times New Roman" pitchFamily="0" charset="0"/>
              <a:ea typeface="宋体" pitchFamily="0" charset="0"/>
              <a:cs typeface="Times New Roman" pitchFamily="0" charset="0"/>
            </a:endParaRPr>
          </a:p>
        </p:txBody>
      </p:sp>
      <p:sp>
        <p:nvSpPr>
          <p:cNvPr id="5014" name="文本框"/>
          <p:cNvSpPr>
            <a:spLocks noGrp="1"/>
          </p:cNvSpPr>
          <p:nvPr>
            <p:ph type="body" idx="1"/>
          </p:nvPr>
        </p:nvSpPr>
        <p:spPr>
          <a:xfrm rot="0">
            <a:off x="457200" y="1600200"/>
            <a:ext cx="8229600" cy="4525963"/>
          </a:xfrm>
          <a:prstGeom prst="rect"/>
          <a:noFill/>
          <a:ln w="9525"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0"/>
              </a:spcAft>
              <a:buFont typeface="Arial" pitchFamily="0" charset="0"/>
              <a:buChar char="•"/>
            </a:pP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利用译码器实现一组多输出函数</a:t>
            </a:r>
            <a:endPar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a:p>
            <a:pPr marL="342900" indent="-342900" algn="l">
              <a:lnSpc>
                <a:spcPct val="100000"/>
              </a:lnSpc>
              <a:spcBef>
                <a:spcPct val="20000"/>
              </a:spcBef>
              <a:spcAft>
                <a:spcPts val="0"/>
              </a:spcAft>
              <a:buFont typeface="Arial" pitchFamily="0" charset="0"/>
              <a:buChar char="•"/>
            </a:pPr>
            <a:endParaRPr lang="en-US" altLang="zh-CN" sz="3200" b="1" i="0" u="none" strike="noStrike" kern="1200" cap="none" spc="0" baseline="0">
              <a:solidFill>
                <a:schemeClr val="tx1"/>
              </a:solidFill>
              <a:latin typeface="Times New Roman" pitchFamily="0" charset="0"/>
              <a:ea typeface="宋体" pitchFamily="0" charset="0"/>
              <a:cs typeface="Times New Roman" pitchFamily="0" charset="0"/>
            </a:endParaRPr>
          </a:p>
          <a:p>
            <a:pPr marL="342900" indent="-342900" algn="l">
              <a:lnSpc>
                <a:spcPct val="100000"/>
              </a:lnSpc>
              <a:spcBef>
                <a:spcPct val="20000"/>
              </a:spcBef>
              <a:spcAft>
                <a:spcPts val="0"/>
              </a:spcAft>
              <a:buFont typeface="Arial" pitchFamily="0" charset="0"/>
              <a:buChar char="•"/>
            </a:pPr>
            <a:endParaRPr lang="en-US" altLang="zh-CN" sz="3200" b="1" i="0" u="none" strike="noStrike" kern="1200" cap="none" spc="0" baseline="0">
              <a:solidFill>
                <a:schemeClr val="tx1"/>
              </a:solidFill>
              <a:latin typeface="Times New Roman" pitchFamily="0" charset="0"/>
              <a:ea typeface="宋体" pitchFamily="0" charset="0"/>
              <a:cs typeface="Times New Roman" pitchFamily="0" charset="0"/>
            </a:endParaRPr>
          </a:p>
          <a:p>
            <a:pPr marL="342900" indent="-342900" algn="l">
              <a:lnSpc>
                <a:spcPct val="100000"/>
              </a:lnSpc>
              <a:spcBef>
                <a:spcPct val="20000"/>
              </a:spcBef>
              <a:spcAft>
                <a:spcPts val="0"/>
              </a:spcAft>
              <a:buFont typeface="Arial" pitchFamily="0" charset="0"/>
              <a:buChar char="•"/>
            </a:pPr>
            <a:endParaRPr lang="en-US" altLang="zh-CN" sz="3200" b="1" i="0" u="none" strike="noStrike" kern="1200" cap="none" spc="0" baseline="0">
              <a:solidFill>
                <a:schemeClr val="tx1"/>
              </a:solidFill>
              <a:latin typeface="Times New Roman" pitchFamily="0" charset="0"/>
              <a:ea typeface="宋体" pitchFamily="0" charset="0"/>
              <a:cs typeface="Times New Roman" pitchFamily="0" charset="0"/>
            </a:endParaRPr>
          </a:p>
          <a:p>
            <a:pPr marL="342900" indent="-342900" algn="l" eaLnBrk="1" latinLnBrk="0" hangingPunct="1">
              <a:lnSpc>
                <a:spcPct val="100000"/>
              </a:lnSpc>
              <a:spcBef>
                <a:spcPct val="20000"/>
              </a:spcBef>
              <a:spcAft>
                <a:spcPts val="0"/>
              </a:spcAft>
              <a:buNone/>
            </a:pP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a:p>
            <a:pPr marL="342900" indent="-342900" algn="l" eaLnBrk="1" latinLnBrk="0" hangingPunct="1">
              <a:lnSpc>
                <a:spcPct val="100000"/>
              </a:lnSpc>
              <a:spcBef>
                <a:spcPct val="2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解 ：第一步  选取相应器件</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a:p>
            <a:pPr marL="342900" indent="-342900" algn="l" eaLnBrk="1" latinLnBrk="0" hangingPunct="1">
              <a:lnSpc>
                <a:spcPct val="100000"/>
              </a:lnSpc>
              <a:spcBef>
                <a:spcPts val="600"/>
              </a:spcBef>
              <a:spcAft>
                <a:spcPts val="0"/>
              </a:spcAft>
              <a:buNone/>
            </a:pP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这是一组</a:t>
            </a: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3</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变量的多输出函数，因此可选用</a:t>
            </a:r>
            <a:r>
              <a:rPr lang="en-US" altLang="zh-CN" sz="2800" b="1" i="0" u="none" strike="noStrike" kern="1200" cap="none" spc="0" baseline="0">
                <a:solidFill>
                  <a:schemeClr val="tx1"/>
                </a:solidFill>
                <a:latin typeface="Times New Roman" pitchFamily="0" charset="0"/>
                <a:ea typeface="宋体" pitchFamily="0" charset="0"/>
                <a:cs typeface="Times New Roman" pitchFamily="0" charset="0"/>
              </a:rPr>
              <a:t>3—8</a:t>
            </a:r>
            <a:r>
              <a:rPr lang="zh-CN" altLang="en-US" sz="2800" b="1" i="0" u="none" strike="noStrike" kern="1200" cap="none" spc="0" baseline="0">
                <a:solidFill>
                  <a:schemeClr val="tx1"/>
                </a:solidFill>
                <a:latin typeface="Times New Roman" pitchFamily="0" charset="0"/>
                <a:ea typeface="宋体" pitchFamily="0" charset="0"/>
                <a:cs typeface="Times New Roman" pitchFamily="0" charset="0"/>
              </a:rPr>
              <a:t>线译码器。</a:t>
            </a:r>
            <a:endParaRPr lang="en-US" altLang="zh-CN" sz="2800" b="1" i="0" u="none" strike="noStrike" kern="1200" cap="none" spc="0" baseline="0">
              <a:solidFill>
                <a:schemeClr val="tx1"/>
              </a:solidFill>
              <a:latin typeface="Times New Roman" pitchFamily="0" charset="0"/>
              <a:ea typeface="宋体" pitchFamily="0" charset="0"/>
              <a:cs typeface="Times New Roman" pitchFamily="0" charset="0"/>
            </a:endParaRPr>
          </a:p>
          <a:p>
            <a:pPr marL="342900" indent="-342900" algn="l">
              <a:lnSpc>
                <a:spcPct val="100000"/>
              </a:lnSpc>
              <a:spcBef>
                <a:spcPct val="20000"/>
              </a:spcBef>
              <a:spcAft>
                <a:spcPts val="0"/>
              </a:spcAft>
              <a:buFont typeface="Arial" pitchFamily="0" charset="0"/>
              <a:buChar char="•"/>
            </a:pPr>
            <a:endParaRPr lang="zh-CN" altLang="en-US" sz="3200" b="1" i="0" u="none" strike="noStrike" kern="1200" cap="none" spc="0" baseline="0">
              <a:solidFill>
                <a:schemeClr val="tx1"/>
              </a:solidFill>
              <a:latin typeface="Times New Roman" pitchFamily="0" charset="0"/>
              <a:ea typeface="宋体" pitchFamily="0" charset="0"/>
              <a:cs typeface="Times New Roman" pitchFamily="0" charset="0"/>
            </a:endParaRPr>
          </a:p>
        </p:txBody>
      </p:sp>
      <p:graphicFrame>
        <p:nvGraphicFramePr>
          <p:cNvPr id="5015" name="对象"/>
          <p:cNvGraphicFramePr>
            <a:graphicFrameLocks noChangeAspect="1"/>
          </p:cNvGraphicFramePr>
          <p:nvPr/>
        </p:nvGraphicFramePr>
        <p:xfrm>
          <a:off x="2771775" y="2420938"/>
          <a:ext cx="3249613" cy="1871661"/>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5015" name="对象"/>
                      <p:cNvPicPr>
                        <a:picLocks noChangeAspect="1"/>
                      </p:cNvPicPr>
                      <p:nvPr/>
                    </p:nvPicPr>
                    <p:blipFill>
                      <a:blip r:embed="rId2" cstate="print"/>
                      <a:stretch>
                        <a:fillRect/>
                      </a:stretch>
                    </p:blipFill>
                    <p:spPr>
                      <a:xfrm rot="0">
                        <a:off x="2771775" y="2420938"/>
                        <a:ext cx="3249613" cy="1871661"/>
                      </a:xfrm>
                      <a:prstGeom prst="rect"/>
                      <a:noFill/>
                      <a:ln w="9525" cmpd="sng" cap="flat">
                        <a:noFill/>
                        <a:prstDash val="solid"/>
                        <a:miter/>
                      </a:ln>
                    </p:spPr>
                  </p:pic>
                </p:oleObj>
              </mc:Fallback>
            </mc:AlternateContent>
          </a:graphicData>
        </a:graphic>
      </p:graphicFrame>
      <p:pic>
        <p:nvPicPr>
          <p:cNvPr id="5016" name="图片"/>
          <p:cNvPicPr>
            <a:picLocks noChangeAspect="1"/>
          </p:cNvPicPr>
          <p:nvPr/>
        </p:nvPicPr>
        <p:blipFill>
          <a:blip r:embed="rId3" cstate="print"/>
          <a:srcRect b="-10417" r="47583"/>
          <a:stretch>
            <a:fillRect/>
          </a:stretch>
        </p:blipFill>
        <p:spPr>
          <a:xfrm rot="0">
            <a:off x="1190625" y="5373686"/>
            <a:ext cx="6769100" cy="1247775"/>
          </a:xfrm>
          <a:prstGeom prst="rect"/>
          <a:noFill/>
          <a:ln w="9525" cmpd="sng" cap="flat">
            <a:noFill/>
            <a:prstDash val="solid"/>
            <a:round/>
          </a:ln>
        </p:spPr>
      </p:pic>
    </p:spTree>
    <p:extLst>
      <p:ext uri="{BB962C8B-B14F-4D97-AF65-F5344CB8AC3E}">
        <p14:creationId xmlns:p14="http://schemas.microsoft.com/office/powerpoint/2010/main" val="108739119"/>
      </p:ext>
    </p:extLst>
  </p:cSld>
  <p:clrMapOvr>
    <a:masterClrMapping/>
  </p:clrMapOvr>
</p:sld>
</file>

<file path=ppt/slides/slide7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19" name="文本框"/>
          <p:cNvSpPr>
            <a:spLocks noGrp="1"/>
          </p:cNvSpPr>
          <p:nvPr>
            <p:ph type="title"/>
          </p:nvPr>
        </p:nvSpPr>
        <p:spPr>
          <a:xfrm rot="0">
            <a:off x="457200" y="274638"/>
            <a:ext cx="8229600" cy="706437"/>
          </a:xfrm>
          <a:prstGeom prst="rect"/>
          <a:noFill/>
          <a:ln w="9525"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20.13.1</a:t>
            </a:r>
            <a:r>
              <a:rPr lang="zh-CN" altLang="en-US"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利用译码器来实现组合逻辑函数</a:t>
            </a:r>
            <a:endParaRPr lang="zh-CN" altLang="en-US" sz="36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5020" name="矩形"/>
          <p:cNvSpPr>
            <a:spLocks/>
          </p:cNvSpPr>
          <p:nvPr/>
        </p:nvSpPr>
        <p:spPr>
          <a:xfrm rot="0">
            <a:off x="547688" y="1341437"/>
            <a:ext cx="8153400" cy="4498974"/>
          </a:xfrm>
          <a:prstGeom prst="rect"/>
          <a:noFill/>
          <a:ln w="9525" cmpd="sng" cap="flat">
            <a:noFill/>
            <a:prstDash val="solid"/>
            <a:miter/>
          </a:ln>
        </p:spPr>
        <p:txBody>
          <a:bodyPr vert="horz" wrap="square" lIns="91440" tIns="45720" rIns="91440" bIns="45720" anchor="t" anchorCtr="0">
            <a:prstTxWarp prst="textNoShape"/>
          </a:bodyPr>
          <a:lstStyle/>
          <a:p>
            <a:pPr marL="342900" indent="-342900" algn="l" eaLnBrk="1" latinLnBrk="0" hangingPunct="1">
              <a:lnSpc>
                <a:spcPct val="100000"/>
              </a:lnSpc>
              <a:spcBef>
                <a:spcPct val="2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第二步  将输出函数写成最小项标准型，并进行相</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a:p>
            <a:pPr marL="342900" indent="-342900" algn="l" eaLnBrk="1" latinLnBrk="0" hangingPunct="1">
              <a:lnSpc>
                <a:spcPct val="100000"/>
              </a:lnSpc>
              <a:spcBef>
                <a:spcPct val="2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应变换。</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graphicFrame>
        <p:nvGraphicFramePr>
          <p:cNvPr id="5021" name="对象"/>
          <p:cNvGraphicFramePr>
            <a:graphicFrameLocks noChangeAspect="1"/>
          </p:cNvGraphicFramePr>
          <p:nvPr/>
        </p:nvGraphicFramePr>
        <p:xfrm>
          <a:off x="395288" y="2408238"/>
          <a:ext cx="8459787" cy="1109662"/>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5021" name="对象"/>
                      <p:cNvPicPr>
                        <a:picLocks noChangeAspect="1"/>
                      </p:cNvPicPr>
                      <p:nvPr/>
                    </p:nvPicPr>
                    <p:blipFill>
                      <a:blip r:embed="rId2" cstate="print"/>
                      <a:stretch>
                        <a:fillRect/>
                      </a:stretch>
                    </p:blipFill>
                    <p:spPr>
                      <a:xfrm rot="0">
                        <a:off x="395288" y="2408238"/>
                        <a:ext cx="8459787" cy="1109662"/>
                      </a:xfrm>
                      <a:prstGeom prst="rect"/>
                      <a:noFill/>
                      <a:ln w="9525" cmpd="sng" cap="flat">
                        <a:noFill/>
                        <a:prstDash val="solid"/>
                        <a:miter/>
                      </a:ln>
                    </p:spPr>
                  </p:pic>
                </p:oleObj>
              </mc:Fallback>
            </mc:AlternateContent>
          </a:graphicData>
        </a:graphic>
      </p:graphicFrame>
      <p:graphicFrame>
        <p:nvGraphicFramePr>
          <p:cNvPr id="5022" name="对象"/>
          <p:cNvGraphicFramePr>
            <a:graphicFrameLocks noChangeAspect="1"/>
          </p:cNvGraphicFramePr>
          <p:nvPr/>
        </p:nvGraphicFramePr>
        <p:xfrm>
          <a:off x="395288" y="3551238"/>
          <a:ext cx="8532812" cy="1108075"/>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5022" name="对象"/>
                      <p:cNvPicPr>
                        <a:picLocks noChangeAspect="1"/>
                      </p:cNvPicPr>
                      <p:nvPr/>
                    </p:nvPicPr>
                    <p:blipFill>
                      <a:blip r:embed="rId4" cstate="print"/>
                      <a:stretch>
                        <a:fillRect/>
                      </a:stretch>
                    </p:blipFill>
                    <p:spPr>
                      <a:xfrm rot="0">
                        <a:off x="395288" y="3551238"/>
                        <a:ext cx="8532812" cy="1108075"/>
                      </a:xfrm>
                      <a:prstGeom prst="rect"/>
                      <a:noFill/>
                      <a:ln w="9525" cmpd="sng" cap="flat">
                        <a:noFill/>
                        <a:prstDash val="solid"/>
                        <a:miter/>
                      </a:ln>
                    </p:spPr>
                  </p:pic>
                </p:oleObj>
              </mc:Fallback>
            </mc:AlternateContent>
          </a:graphicData>
        </a:graphic>
      </p:graphicFrame>
      <p:graphicFrame>
        <p:nvGraphicFramePr>
          <p:cNvPr id="5023" name="对象"/>
          <p:cNvGraphicFramePr>
            <a:graphicFrameLocks noChangeAspect="1"/>
          </p:cNvGraphicFramePr>
          <p:nvPr/>
        </p:nvGraphicFramePr>
        <p:xfrm>
          <a:off x="395288" y="4846638"/>
          <a:ext cx="7489824" cy="1158875"/>
        </p:xfrm>
        <a:graphic>
          <a:graphicData uri="http://schemas.openxmlformats.org/presentationml/2006/ole">
            <mc:AlternateContent xmlns:mc="http://schemas.openxmlformats.org/markup-compatibility/2006">
              <mc:Choice xmlns:v="urn:schemas-microsoft-com:vml" Requires="v">
                <p:oleObj spid="" name="package" r:id="rId5" imgW="0" imgH="0" progId="package">
                  <p:embed/>
                </p:oleObj>
              </mc:Choice>
              <mc:Fallback>
                <p:oleObj name="package" r:id="rId5" imgW="0" imgH="0" progId="package">
                  <p:embed/>
                  <p:pic>
                    <p:nvPicPr>
                      <p:cNvPr id="5023" name="对象"/>
                      <p:cNvPicPr>
                        <a:picLocks noChangeAspect="1"/>
                      </p:cNvPicPr>
                      <p:nvPr/>
                    </p:nvPicPr>
                    <p:blipFill>
                      <a:blip r:embed="rId6" cstate="print"/>
                      <a:stretch>
                        <a:fillRect/>
                      </a:stretch>
                    </p:blipFill>
                    <p:spPr>
                      <a:xfrm rot="0">
                        <a:off x="395288" y="4846638"/>
                        <a:ext cx="7489824" cy="1158875"/>
                      </a:xfrm>
                      <a:prstGeom prst="rect"/>
                      <a:noFill/>
                      <a:ln w="9525" cmpd="sng" cap="flat">
                        <a:noFill/>
                        <a:prstDash val="solid"/>
                        <a:miter/>
                      </a:ln>
                    </p:spPr>
                  </p:pic>
                </p:oleObj>
              </mc:Fallback>
            </mc:AlternateContent>
          </a:graphicData>
        </a:graphic>
      </p:graphicFrame>
    </p:spTree>
    <p:extLst>
      <p:ext uri="{BB962C8B-B14F-4D97-AF65-F5344CB8AC3E}">
        <p14:creationId xmlns:p14="http://schemas.microsoft.com/office/powerpoint/2010/main" val="126739970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8" name="矩形"/>
          <p:cNvSpPr>
            <a:spLocks/>
          </p:cNvSpPr>
          <p:nvPr/>
        </p:nvSpPr>
        <p:spPr>
          <a:xfrm rot="0">
            <a:off x="533400" y="657225"/>
            <a:ext cx="3005974"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(2)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列逻辑状态表</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362" name="组合"/>
          <p:cNvGrpSpPr>
            <a:grpSpLocks/>
          </p:cNvGrpSpPr>
          <p:nvPr/>
        </p:nvGrpSpPr>
        <p:grpSpPr>
          <a:xfrm>
            <a:off x="4191000" y="1066800"/>
            <a:ext cx="2209800" cy="579438"/>
            <a:chOff x="4191000" y="1066800"/>
            <a:chExt cx="2209800" cy="579438"/>
          </a:xfrm>
        </p:grpSpPr>
        <p:sp>
          <p:nvSpPr>
            <p:cNvPr id="359" name="矩形"/>
            <p:cNvSpPr>
              <a:spLocks/>
            </p:cNvSpPr>
            <p:nvPr/>
          </p:nvSpPr>
          <p:spPr>
            <a:xfrm rot="0">
              <a:off x="4191000" y="1066800"/>
              <a:ext cx="2184398" cy="579438"/>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1"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Y= AB +AB</a:t>
              </a:r>
              <a:endParaRPr lang="zh-CN" altLang="en-US" sz="36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360" name="直线"/>
            <p:cNvSpPr>
              <a:spLocks/>
            </p:cNvSpPr>
            <p:nvPr/>
          </p:nvSpPr>
          <p:spPr>
            <a:xfrm rot="0">
              <a:off x="6096000" y="1143000"/>
              <a:ext cx="304800" cy="0"/>
            </a:xfrm>
            <a:prstGeom prst="line"/>
            <a:noFill/>
            <a:ln w="28575" cmpd="sng" cap="flat">
              <a:solidFill>
                <a:srgbClr val="000099"/>
              </a:solidFill>
              <a:prstDash val="solid"/>
              <a:round/>
            </a:ln>
          </p:spPr>
        </p:sp>
        <p:sp>
          <p:nvSpPr>
            <p:cNvPr id="361" name="直线"/>
            <p:cNvSpPr>
              <a:spLocks/>
            </p:cNvSpPr>
            <p:nvPr/>
          </p:nvSpPr>
          <p:spPr>
            <a:xfrm rot="0">
              <a:off x="5791200" y="1143000"/>
              <a:ext cx="228600" cy="0"/>
            </a:xfrm>
            <a:prstGeom prst="line"/>
            <a:noFill/>
            <a:ln w="28575" cmpd="sng" cap="flat">
              <a:solidFill>
                <a:srgbClr val="000099"/>
              </a:solidFill>
              <a:prstDash val="solid"/>
              <a:round/>
            </a:ln>
          </p:spPr>
        </p:sp>
      </p:grpSp>
      <p:sp>
        <p:nvSpPr>
          <p:cNvPr id="363" name="矩形"/>
          <p:cNvSpPr>
            <a:spLocks/>
          </p:cNvSpPr>
          <p:nvPr/>
        </p:nvSpPr>
        <p:spPr>
          <a:xfrm rot="0">
            <a:off x="609600" y="3962400"/>
            <a:ext cx="7848599" cy="2228849"/>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20000"/>
              </a:lnSpc>
              <a:spcBef>
                <a:spcPct val="2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(3)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分析逻辑功能</a:t>
            </a:r>
            <a:endParaRPr lang="en-US" altLang="zh-CN"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a:p>
            <a:pPr marL="0" indent="0" algn="l">
              <a:lnSpc>
                <a:spcPct val="120000"/>
              </a:lnSpc>
              <a:spcBef>
                <a:spcPct val="20000"/>
              </a:spcBef>
              <a:spcAft>
                <a:spcPts val="0"/>
              </a:spcAft>
              <a:buNone/>
            </a:pP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输入</a:t>
            </a: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相同</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输出为</a:t>
            </a: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输入相异输出为</a:t>
            </a: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0”,</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称为“判一致电路”</a:t>
            </a:r>
            <a:r>
              <a:rPr lang="en-US" altLang="zh-CN"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同或门”</a:t>
            </a:r>
            <a:r>
              <a:rPr lang="en-US" altLang="zh-CN" sz="2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chemeClr val="accent2"/>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可用于判断各输入端的状态是否相同。</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367" name="组合"/>
          <p:cNvGrpSpPr>
            <a:grpSpLocks/>
          </p:cNvGrpSpPr>
          <p:nvPr/>
        </p:nvGrpSpPr>
        <p:grpSpPr>
          <a:xfrm>
            <a:off x="4419600" y="1782763"/>
            <a:ext cx="1267894" cy="577215"/>
            <a:chOff x="4419600" y="1782763"/>
            <a:chExt cx="1267894" cy="577215"/>
          </a:xfrm>
        </p:grpSpPr>
        <p:sp>
          <p:nvSpPr>
            <p:cNvPr id="364" name="矩形"/>
            <p:cNvSpPr>
              <a:spLocks/>
            </p:cNvSpPr>
            <p:nvPr/>
          </p:nvSpPr>
          <p:spPr>
            <a:xfrm rot="0">
              <a:off x="4419600" y="1782763"/>
              <a:ext cx="1267894"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000099"/>
                  </a:solidFill>
                  <a:latin typeface="Times New Roman" pitchFamily="0" charset="0"/>
                  <a:ea typeface="宋体" pitchFamily="0" charset="0"/>
                  <a:cs typeface="Calibri" pitchFamily="0" charset="0"/>
                </a:rPr>
                <a:t>=</a:t>
              </a:r>
              <a:r>
                <a:rPr lang="en-US" altLang="zh-CN" sz="3200" b="1" i="1" u="none" strike="noStrike" kern="1200" cap="none" spc="0" baseline="0">
                  <a:solidFill>
                    <a:srgbClr val="000099"/>
                  </a:solidFill>
                  <a:latin typeface="Times New Roman" pitchFamily="0" charset="0"/>
                  <a:ea typeface="宋体" pitchFamily="0" charset="0"/>
                  <a:cs typeface="Calibri" pitchFamily="0" charset="0"/>
                </a:rPr>
                <a:t>A   B</a:t>
              </a:r>
              <a:endParaRPr lang="zh-CN" altLang="en-US" sz="3200" b="1" i="1"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65" name="流程图: 或者"/>
            <p:cNvSpPr>
              <a:spLocks/>
            </p:cNvSpPr>
            <p:nvPr/>
          </p:nvSpPr>
          <p:spPr>
            <a:xfrm rot="0">
              <a:off x="5029200" y="1935162"/>
              <a:ext cx="304800" cy="304799"/>
            </a:xfrm>
            <a:prstGeom prst="flowChartOr"/>
            <a:noFill/>
            <a:ln w="28575" cmpd="sng" cap="flat">
              <a:solidFill>
                <a:srgbClr val="000099"/>
              </a:solidFill>
              <a:prstDash val="solid"/>
              <a:round/>
            </a:ln>
          </p:spPr>
        </p:sp>
        <p:sp>
          <p:nvSpPr>
            <p:cNvPr id="366" name="直线"/>
            <p:cNvSpPr>
              <a:spLocks/>
            </p:cNvSpPr>
            <p:nvPr/>
          </p:nvSpPr>
          <p:spPr>
            <a:xfrm rot="0">
              <a:off x="4800600" y="1858963"/>
              <a:ext cx="761998" cy="0"/>
            </a:xfrm>
            <a:prstGeom prst="line"/>
            <a:noFill/>
            <a:ln w="28575" cmpd="sng" cap="flat">
              <a:solidFill>
                <a:srgbClr val="000099"/>
              </a:solidFill>
              <a:prstDash val="solid"/>
              <a:round/>
            </a:ln>
          </p:spPr>
        </p:sp>
      </p:grpSp>
      <p:sp>
        <p:nvSpPr>
          <p:cNvPr id="368" name="云形标注" descr="白色大理石"/>
          <p:cNvSpPr>
            <a:spLocks/>
          </p:cNvSpPr>
          <p:nvPr/>
        </p:nvSpPr>
        <p:spPr>
          <a:xfrm rot="0">
            <a:off x="6629400" y="838200"/>
            <a:ext cx="1447800" cy="685800"/>
          </a:xfrm>
          <a:prstGeom prst="cloudCallout">
            <a:avLst>
              <a:gd name="adj1" fmla="val -102513"/>
              <a:gd name="adj2" fmla="val 54162"/>
            </a:avLst>
          </a:prstGeom>
          <a:blipFill rotWithShape="0">
            <a:blip r:embed="rId1"/>
            <a:tile tx="0" ty="0" sx="100000" sy="100000" flip="none" algn="tl"/>
          </a:blipFill>
          <a:ln w="28575" cmpd="sng" cap="flat">
            <a:solidFill>
              <a:srgbClr val="006600"/>
            </a:solidFill>
            <a:prstDash val="solid"/>
            <a:round/>
          </a:ln>
        </p:spPr>
        <p:txBody>
          <a:bodyPr vert="horz" wrap="none" lIns="91440" tIns="45720" rIns="91440" bIns="45720" anchor="ctr" anchorCtr="0">
            <a:prstTxWarp prst="textNoShape"/>
          </a:bodyPr>
          <a:lstStyle/>
          <a:p>
            <a:pPr marL="0" indent="0" algn="ctr">
              <a:lnSpc>
                <a:spcPct val="100000"/>
              </a:lnSpc>
              <a:spcBef>
                <a:spcPct val="50000"/>
              </a:spcBef>
              <a:spcAft>
                <a:spcPts val="0"/>
              </a:spcAft>
              <a:buNone/>
            </a:pPr>
            <a:r>
              <a:rPr lang="zh-CN" altLang="en-US" sz="1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rPr>
              <a:t>逻辑式</a:t>
            </a:r>
            <a:endParaRPr lang="zh-CN" altLang="en-US" sz="1800" b="1" i="0" u="none" strike="noStrike" kern="1200" cap="none" spc="0" baseline="0">
              <a:solidFill>
                <a:srgbClr val="FF33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nvGrpSpPr>
          <p:cNvPr id="382" name="组合"/>
          <p:cNvGrpSpPr>
            <a:grpSpLocks/>
          </p:cNvGrpSpPr>
          <p:nvPr/>
        </p:nvGrpSpPr>
        <p:grpSpPr>
          <a:xfrm>
            <a:off x="4343400" y="2514600"/>
            <a:ext cx="3221038" cy="1784348"/>
            <a:chOff x="4343400" y="2514600"/>
            <a:chExt cx="3221038" cy="1784348"/>
          </a:xfrm>
        </p:grpSpPr>
        <p:sp>
          <p:nvSpPr>
            <p:cNvPr id="369" name="直线"/>
            <p:cNvSpPr>
              <a:spLocks/>
            </p:cNvSpPr>
            <p:nvPr/>
          </p:nvSpPr>
          <p:spPr>
            <a:xfrm rot="0">
              <a:off x="4876800" y="2895600"/>
              <a:ext cx="685800" cy="0"/>
            </a:xfrm>
            <a:prstGeom prst="line"/>
            <a:noFill/>
            <a:ln w="28575" cmpd="sng" cap="flat">
              <a:solidFill>
                <a:srgbClr val="000000"/>
              </a:solidFill>
              <a:prstDash val="solid"/>
              <a:round/>
            </a:ln>
          </p:spPr>
        </p:sp>
        <p:sp>
          <p:nvSpPr>
            <p:cNvPr id="370" name="直线"/>
            <p:cNvSpPr>
              <a:spLocks/>
            </p:cNvSpPr>
            <p:nvPr/>
          </p:nvSpPr>
          <p:spPr>
            <a:xfrm rot="0">
              <a:off x="6629401" y="3124200"/>
              <a:ext cx="533400" cy="0"/>
            </a:xfrm>
            <a:prstGeom prst="line"/>
            <a:noFill/>
            <a:ln w="28575" cmpd="sng" cap="flat">
              <a:solidFill>
                <a:srgbClr val="000000"/>
              </a:solidFill>
              <a:prstDash val="solid"/>
              <a:round/>
            </a:ln>
          </p:spPr>
        </p:sp>
        <p:sp>
          <p:nvSpPr>
            <p:cNvPr id="371" name="矩形"/>
            <p:cNvSpPr>
              <a:spLocks/>
            </p:cNvSpPr>
            <p:nvPr/>
          </p:nvSpPr>
          <p:spPr>
            <a:xfrm rot="0">
              <a:off x="5562601" y="2514600"/>
              <a:ext cx="914400" cy="1219200"/>
            </a:xfrm>
            <a:prstGeom prst="rect"/>
            <a:noFill/>
            <a:ln w="28575" cmpd="sng" cap="flat">
              <a:solidFill>
                <a:srgbClr val="000000"/>
              </a:solidFill>
              <a:prstDash val="solid"/>
              <a:miter/>
            </a:ln>
          </p:spPr>
        </p:sp>
        <p:sp>
          <p:nvSpPr>
            <p:cNvPr id="372" name="直线"/>
            <p:cNvSpPr>
              <a:spLocks/>
            </p:cNvSpPr>
            <p:nvPr/>
          </p:nvSpPr>
          <p:spPr>
            <a:xfrm rot="0">
              <a:off x="4876800" y="3352800"/>
              <a:ext cx="685800" cy="0"/>
            </a:xfrm>
            <a:prstGeom prst="line"/>
            <a:noFill/>
            <a:ln w="28575" cmpd="sng" cap="flat">
              <a:solidFill>
                <a:srgbClr val="000000"/>
              </a:solidFill>
              <a:prstDash val="solid"/>
              <a:round/>
            </a:ln>
          </p:spPr>
        </p:sp>
        <p:sp>
          <p:nvSpPr>
            <p:cNvPr id="373" name="椭圆"/>
            <p:cNvSpPr>
              <a:spLocks/>
            </p:cNvSpPr>
            <p:nvPr/>
          </p:nvSpPr>
          <p:spPr>
            <a:xfrm rot="0">
              <a:off x="7162801" y="3095625"/>
              <a:ext cx="76200" cy="74612"/>
            </a:xfrm>
            <a:prstGeom prst="ellipse"/>
            <a:noFill/>
            <a:ln w="28575" cmpd="sng" cap="flat">
              <a:solidFill>
                <a:srgbClr val="000000"/>
              </a:solidFill>
              <a:prstDash val="solid"/>
              <a:round/>
            </a:ln>
          </p:spPr>
        </p:sp>
        <p:sp>
          <p:nvSpPr>
            <p:cNvPr id="374" name="矩形"/>
            <p:cNvSpPr>
              <a:spLocks/>
            </p:cNvSpPr>
            <p:nvPr/>
          </p:nvSpPr>
          <p:spPr>
            <a:xfrm rot="0">
              <a:off x="5638801" y="2667000"/>
              <a:ext cx="762000" cy="579436"/>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chemeClr val="accent2"/>
                  </a:solidFill>
                  <a:latin typeface="Times New Roman" pitchFamily="0" charset="0"/>
                  <a:ea typeface="宋体" pitchFamily="0" charset="0"/>
                  <a:cs typeface="宋体" pitchFamily="0" charset="0"/>
                </a:rPr>
                <a:t> </a:t>
              </a:r>
              <a:r>
                <a:rPr lang="en-US" altLang="zh-CN" sz="2800" b="1" i="0" u="none" strike="noStrike" kern="1200" cap="none" spc="0" baseline="0">
                  <a:solidFill>
                    <a:schemeClr val="tx2"/>
                  </a:solidFill>
                  <a:latin typeface="Times New Roman" pitchFamily="0" charset="0"/>
                  <a:ea typeface="宋体" pitchFamily="0" charset="0"/>
                  <a:cs typeface="宋体" pitchFamily="0" charset="0"/>
                </a:rPr>
                <a:t>=1</a:t>
              </a:r>
              <a:endParaRPr lang="zh-CN" altLang="en-US" sz="3200" b="1" i="0" u="none" strike="noStrike" kern="1200" cap="none" spc="0" baseline="0">
                <a:solidFill>
                  <a:srgbClr val="CC0000"/>
                </a:solidFill>
                <a:latin typeface="Times New Roman" pitchFamily="0" charset="0"/>
                <a:ea typeface="宋体" pitchFamily="0" charset="0"/>
                <a:cs typeface="宋体" pitchFamily="0" charset="0"/>
              </a:endParaRPr>
            </a:p>
          </p:txBody>
        </p:sp>
        <p:sp>
          <p:nvSpPr>
            <p:cNvPr id="375" name="矩形"/>
            <p:cNvSpPr>
              <a:spLocks/>
            </p:cNvSpPr>
            <p:nvPr/>
          </p:nvSpPr>
          <p:spPr>
            <a:xfrm rot="0">
              <a:off x="4343400" y="2608262"/>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2"/>
                  </a:solidFill>
                  <a:latin typeface="Times New Roman" pitchFamily="0" charset="0"/>
                  <a:ea typeface="宋体" pitchFamily="0" charset="0"/>
                  <a:cs typeface="Calibri" pitchFamily="0" charset="0"/>
                </a:rPr>
                <a:t>A</a:t>
              </a:r>
              <a:endParaRPr lang="zh-CN" altLang="en-US" sz="2800" b="1" i="1" u="none" strike="noStrike" kern="1200" cap="none" spc="0" baseline="0">
                <a:solidFill>
                  <a:schemeClr val="tx2"/>
                </a:solidFill>
                <a:latin typeface="Times New Roman" pitchFamily="0" charset="0"/>
                <a:ea typeface="宋体" pitchFamily="0" charset="0"/>
                <a:cs typeface="Calibri" pitchFamily="0" charset="0"/>
              </a:endParaRPr>
            </a:p>
          </p:txBody>
        </p:sp>
        <p:sp>
          <p:nvSpPr>
            <p:cNvPr id="376" name="矩形"/>
            <p:cNvSpPr>
              <a:spLocks/>
            </p:cNvSpPr>
            <p:nvPr/>
          </p:nvSpPr>
          <p:spPr>
            <a:xfrm rot="0">
              <a:off x="4343400" y="3065462"/>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2"/>
                  </a:solidFill>
                  <a:latin typeface="Times New Roman" pitchFamily="0" charset="0"/>
                  <a:ea typeface="宋体" pitchFamily="0" charset="0"/>
                  <a:cs typeface="Calibri" pitchFamily="0" charset="0"/>
                </a:rPr>
                <a:t>B</a:t>
              </a:r>
              <a:endParaRPr lang="zh-CN" altLang="en-US" sz="2800" b="1" i="1" u="none" strike="noStrike" kern="1200" cap="none" spc="0" baseline="0">
                <a:solidFill>
                  <a:schemeClr val="tx2"/>
                </a:solidFill>
                <a:latin typeface="Times New Roman" pitchFamily="0" charset="0"/>
                <a:ea typeface="宋体" pitchFamily="0" charset="0"/>
                <a:cs typeface="Calibri" pitchFamily="0" charset="0"/>
              </a:endParaRPr>
            </a:p>
          </p:txBody>
        </p:sp>
        <p:sp>
          <p:nvSpPr>
            <p:cNvPr id="377" name="矩形"/>
            <p:cNvSpPr>
              <a:spLocks/>
            </p:cNvSpPr>
            <p:nvPr/>
          </p:nvSpPr>
          <p:spPr>
            <a:xfrm rot="0">
              <a:off x="7162801" y="2836862"/>
              <a:ext cx="401636" cy="519112"/>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2"/>
                  </a:solidFill>
                  <a:latin typeface="Times New Roman" pitchFamily="0" charset="0"/>
                  <a:ea typeface="宋体" pitchFamily="0" charset="0"/>
                  <a:cs typeface="Calibri" pitchFamily="0" charset="0"/>
                </a:rPr>
                <a:t>Y</a:t>
              </a:r>
              <a:endParaRPr lang="zh-CN" altLang="en-US" sz="2800" b="1" i="1" u="none" strike="noStrike" kern="1200" cap="none" spc="0" baseline="0">
                <a:solidFill>
                  <a:schemeClr val="tx2"/>
                </a:solidFill>
                <a:latin typeface="Times New Roman" pitchFamily="0" charset="0"/>
                <a:ea typeface="宋体" pitchFamily="0" charset="0"/>
                <a:cs typeface="Calibri" pitchFamily="0" charset="0"/>
              </a:endParaRPr>
            </a:p>
          </p:txBody>
        </p:sp>
        <p:sp>
          <p:nvSpPr>
            <p:cNvPr id="378" name="矩形"/>
            <p:cNvSpPr>
              <a:spLocks/>
            </p:cNvSpPr>
            <p:nvPr/>
          </p:nvSpPr>
          <p:spPr>
            <a:xfrm rot="0">
              <a:off x="5257800" y="3779837"/>
              <a:ext cx="1828800"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CC0000"/>
                  </a:solidFill>
                  <a:latin typeface="Times New Roman" pitchFamily="0" charset="0"/>
                  <a:ea typeface="宋体" pitchFamily="0" charset="0"/>
                  <a:cs typeface="Calibri" pitchFamily="0" charset="0"/>
                </a:rPr>
                <a:t>逻辑符号</a:t>
              </a:r>
              <a:endParaRPr lang="zh-CN" altLang="en-US" sz="28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379" name="椭圆"/>
            <p:cNvSpPr>
              <a:spLocks/>
            </p:cNvSpPr>
            <p:nvPr/>
          </p:nvSpPr>
          <p:spPr>
            <a:xfrm rot="0">
              <a:off x="6477001" y="3048000"/>
              <a:ext cx="152400" cy="152400"/>
            </a:xfrm>
            <a:prstGeom prst="ellipse"/>
            <a:noFill/>
            <a:ln w="38100" cmpd="sng" cap="flat">
              <a:solidFill>
                <a:srgbClr val="000000"/>
              </a:solidFill>
              <a:prstDash val="solid"/>
              <a:round/>
            </a:ln>
          </p:spPr>
        </p:sp>
        <p:sp>
          <p:nvSpPr>
            <p:cNvPr id="380" name="椭圆"/>
            <p:cNvSpPr>
              <a:spLocks/>
            </p:cNvSpPr>
            <p:nvPr/>
          </p:nvSpPr>
          <p:spPr>
            <a:xfrm rot="0">
              <a:off x="4800600" y="2865437"/>
              <a:ext cx="76198" cy="74612"/>
            </a:xfrm>
            <a:prstGeom prst="ellipse"/>
            <a:noFill/>
            <a:ln w="28575" cmpd="sng" cap="flat">
              <a:solidFill>
                <a:srgbClr val="000000"/>
              </a:solidFill>
              <a:prstDash val="solid"/>
              <a:round/>
            </a:ln>
          </p:spPr>
        </p:sp>
        <p:sp>
          <p:nvSpPr>
            <p:cNvPr id="381" name="椭圆"/>
            <p:cNvSpPr>
              <a:spLocks/>
            </p:cNvSpPr>
            <p:nvPr/>
          </p:nvSpPr>
          <p:spPr>
            <a:xfrm rot="0">
              <a:off x="4800600" y="3322637"/>
              <a:ext cx="76198" cy="74612"/>
            </a:xfrm>
            <a:prstGeom prst="ellipse"/>
            <a:noFill/>
            <a:ln w="28575" cmpd="sng" cap="flat">
              <a:solidFill>
                <a:srgbClr val="000000"/>
              </a:solidFill>
              <a:prstDash val="solid"/>
              <a:round/>
            </a:ln>
          </p:spPr>
        </p:sp>
      </p:grpSp>
      <p:grpSp>
        <p:nvGrpSpPr>
          <p:cNvPr id="386" name="组合"/>
          <p:cNvGrpSpPr>
            <a:grpSpLocks/>
          </p:cNvGrpSpPr>
          <p:nvPr/>
        </p:nvGrpSpPr>
        <p:grpSpPr>
          <a:xfrm>
            <a:off x="5715000" y="1782763"/>
            <a:ext cx="1267895" cy="577215"/>
            <a:chOff x="5715000" y="1782763"/>
            <a:chExt cx="1267895" cy="577215"/>
          </a:xfrm>
        </p:grpSpPr>
        <p:sp>
          <p:nvSpPr>
            <p:cNvPr id="383" name="矩形"/>
            <p:cNvSpPr>
              <a:spLocks/>
            </p:cNvSpPr>
            <p:nvPr/>
          </p:nvSpPr>
          <p:spPr>
            <a:xfrm rot="0">
              <a:off x="5715000" y="1782763"/>
              <a:ext cx="1267895" cy="57721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200" b="1" i="0" u="none" strike="noStrike" kern="1200" cap="none" spc="0" baseline="0">
                  <a:solidFill>
                    <a:srgbClr val="000099"/>
                  </a:solidFill>
                  <a:latin typeface="Times New Roman" pitchFamily="0" charset="0"/>
                  <a:ea typeface="宋体" pitchFamily="0" charset="0"/>
                  <a:cs typeface="Calibri" pitchFamily="0" charset="0"/>
                </a:rPr>
                <a:t>=</a:t>
              </a:r>
              <a:r>
                <a:rPr lang="en-US" altLang="zh-CN" sz="3200" b="1" i="1" u="none" strike="noStrike" kern="1200" cap="none" spc="0" baseline="0">
                  <a:solidFill>
                    <a:srgbClr val="000099"/>
                  </a:solidFill>
                  <a:latin typeface="Times New Roman" pitchFamily="0" charset="0"/>
                  <a:ea typeface="宋体" pitchFamily="0" charset="0"/>
                  <a:cs typeface="Calibri" pitchFamily="0" charset="0"/>
                </a:rPr>
                <a:t>A   B</a:t>
              </a:r>
              <a:endParaRPr lang="zh-CN" altLang="en-US" sz="3200" b="1" i="0" u="none" strike="noStrike" kern="1200" cap="none" spc="0" baseline="0">
                <a:solidFill>
                  <a:srgbClr val="000099"/>
                </a:solidFill>
                <a:latin typeface="Times New Roman" pitchFamily="0" charset="0"/>
                <a:ea typeface="宋体" pitchFamily="0" charset="0"/>
                <a:cs typeface="Calibri" pitchFamily="0" charset="0"/>
              </a:endParaRPr>
            </a:p>
          </p:txBody>
        </p:sp>
        <p:sp>
          <p:nvSpPr>
            <p:cNvPr id="384" name="椭圆"/>
            <p:cNvSpPr>
              <a:spLocks/>
            </p:cNvSpPr>
            <p:nvPr/>
          </p:nvSpPr>
          <p:spPr>
            <a:xfrm rot="0">
              <a:off x="6324599" y="1935162"/>
              <a:ext cx="304800" cy="304799"/>
            </a:xfrm>
            <a:prstGeom prst="ellipse"/>
            <a:noFill/>
            <a:ln w="28575" cmpd="sng" cap="flat">
              <a:solidFill>
                <a:srgbClr val="000099"/>
              </a:solidFill>
              <a:prstDash val="solid"/>
              <a:round/>
            </a:ln>
          </p:spPr>
        </p:sp>
        <p:sp>
          <p:nvSpPr>
            <p:cNvPr id="385" name="椭圆"/>
            <p:cNvSpPr>
              <a:spLocks/>
            </p:cNvSpPr>
            <p:nvPr/>
          </p:nvSpPr>
          <p:spPr>
            <a:xfrm rot="0">
              <a:off x="6440488" y="2057400"/>
              <a:ext cx="76200" cy="76200"/>
            </a:xfrm>
            <a:prstGeom prst="ellipse"/>
            <a:solidFill>
              <a:srgbClr val="000099"/>
            </a:solidFill>
            <a:ln w="9525" cmpd="sng" cap="flat">
              <a:solidFill>
                <a:srgbClr val="000099"/>
              </a:solidFill>
              <a:prstDash val="solid"/>
              <a:round/>
            </a:ln>
          </p:spPr>
        </p:sp>
      </p:grpSp>
      <p:grpSp>
        <p:nvGrpSpPr>
          <p:cNvPr id="406" name="组合"/>
          <p:cNvGrpSpPr>
            <a:grpSpLocks/>
          </p:cNvGrpSpPr>
          <p:nvPr/>
        </p:nvGrpSpPr>
        <p:grpSpPr>
          <a:xfrm>
            <a:off x="1143000" y="1295399"/>
            <a:ext cx="2590800" cy="2424113"/>
            <a:chOff x="1143000" y="1295399"/>
            <a:chExt cx="2590800" cy="2424113"/>
          </a:xfrm>
        </p:grpSpPr>
        <p:sp>
          <p:nvSpPr>
            <p:cNvPr id="387" name="直线"/>
            <p:cNvSpPr>
              <a:spLocks/>
            </p:cNvSpPr>
            <p:nvPr/>
          </p:nvSpPr>
          <p:spPr>
            <a:xfrm rot="0">
              <a:off x="1143000" y="1295399"/>
              <a:ext cx="2590799" cy="0"/>
            </a:xfrm>
            <a:prstGeom prst="line"/>
            <a:noFill/>
            <a:ln w="28575" cmpd="sng" cap="flat">
              <a:solidFill>
                <a:srgbClr val="000000"/>
              </a:solidFill>
              <a:prstDash val="solid"/>
              <a:round/>
            </a:ln>
          </p:spPr>
        </p:sp>
        <p:sp>
          <p:nvSpPr>
            <p:cNvPr id="388" name="直线"/>
            <p:cNvSpPr>
              <a:spLocks/>
            </p:cNvSpPr>
            <p:nvPr/>
          </p:nvSpPr>
          <p:spPr>
            <a:xfrm rot="0">
              <a:off x="1143000" y="1828800"/>
              <a:ext cx="2590799" cy="0"/>
            </a:xfrm>
            <a:prstGeom prst="line"/>
            <a:noFill/>
            <a:ln w="28575" cmpd="sng" cap="flat">
              <a:solidFill>
                <a:srgbClr val="000000"/>
              </a:solidFill>
              <a:prstDash val="solid"/>
              <a:round/>
            </a:ln>
          </p:spPr>
        </p:sp>
        <p:sp>
          <p:nvSpPr>
            <p:cNvPr id="389" name="直线"/>
            <p:cNvSpPr>
              <a:spLocks/>
            </p:cNvSpPr>
            <p:nvPr/>
          </p:nvSpPr>
          <p:spPr>
            <a:xfrm rot="0">
              <a:off x="2895600" y="1295399"/>
              <a:ext cx="0" cy="2362200"/>
            </a:xfrm>
            <a:prstGeom prst="line"/>
            <a:noFill/>
            <a:ln w="28575" cmpd="sng" cap="flat">
              <a:solidFill>
                <a:srgbClr val="000000"/>
              </a:solidFill>
              <a:prstDash val="solid"/>
              <a:round/>
            </a:ln>
          </p:spPr>
        </p:sp>
        <p:sp>
          <p:nvSpPr>
            <p:cNvPr id="390" name="直线"/>
            <p:cNvSpPr>
              <a:spLocks/>
            </p:cNvSpPr>
            <p:nvPr/>
          </p:nvSpPr>
          <p:spPr>
            <a:xfrm rot="0">
              <a:off x="1905000" y="1295399"/>
              <a:ext cx="0" cy="2362200"/>
            </a:xfrm>
            <a:prstGeom prst="line"/>
            <a:noFill/>
            <a:ln w="28575" cmpd="sng" cap="flat">
              <a:solidFill>
                <a:srgbClr val="000000"/>
              </a:solidFill>
              <a:prstDash val="solid"/>
              <a:round/>
            </a:ln>
          </p:spPr>
        </p:sp>
        <p:sp>
          <p:nvSpPr>
            <p:cNvPr id="391" name="矩形"/>
            <p:cNvSpPr>
              <a:spLocks/>
            </p:cNvSpPr>
            <p:nvPr/>
          </p:nvSpPr>
          <p:spPr>
            <a:xfrm rot="0">
              <a:off x="1219200" y="1295399"/>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A</a:t>
              </a:r>
              <a:endParaRPr lang="zh-CN" altLang="en-US" sz="2800" b="1" i="1" u="none" strike="noStrike" kern="1200" cap="none" spc="0" baseline="0">
                <a:solidFill>
                  <a:schemeClr val="tx1"/>
                </a:solidFill>
                <a:latin typeface="Times New Roman" pitchFamily="0" charset="0"/>
                <a:ea typeface="宋体" pitchFamily="0" charset="0"/>
                <a:cs typeface="宋体" pitchFamily="0" charset="0"/>
              </a:endParaRPr>
            </a:p>
          </p:txBody>
        </p:sp>
        <p:sp>
          <p:nvSpPr>
            <p:cNvPr id="392" name="矩形"/>
            <p:cNvSpPr>
              <a:spLocks/>
            </p:cNvSpPr>
            <p:nvPr/>
          </p:nvSpPr>
          <p:spPr>
            <a:xfrm rot="0">
              <a:off x="2133600" y="1295399"/>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B</a:t>
              </a:r>
              <a:endParaRPr lang="zh-CN" altLang="en-US" sz="2800" b="1" i="1" u="none" strike="noStrike" kern="1200" cap="none" spc="0" baseline="0">
                <a:solidFill>
                  <a:srgbClr val="CC0000"/>
                </a:solidFill>
                <a:latin typeface="Times New Roman" pitchFamily="0" charset="0"/>
                <a:ea typeface="宋体" pitchFamily="0" charset="0"/>
                <a:cs typeface="宋体" pitchFamily="0" charset="0"/>
              </a:endParaRPr>
            </a:p>
          </p:txBody>
        </p:sp>
        <p:sp>
          <p:nvSpPr>
            <p:cNvPr id="393" name="矩形"/>
            <p:cNvSpPr>
              <a:spLocks/>
            </p:cNvSpPr>
            <p:nvPr/>
          </p:nvSpPr>
          <p:spPr>
            <a:xfrm rot="0">
              <a:off x="3276600" y="1295399"/>
              <a:ext cx="3810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宋体" pitchFamily="0" charset="0"/>
                </a:rPr>
                <a:t>Y</a:t>
              </a:r>
              <a:endParaRPr lang="zh-CN" altLang="en-US" sz="2800" b="1" i="1" u="none" strike="noStrike" kern="1200" cap="none" spc="0" baseline="0">
                <a:solidFill>
                  <a:srgbClr val="CC0000"/>
                </a:solidFill>
                <a:latin typeface="Times New Roman" pitchFamily="0" charset="0"/>
                <a:ea typeface="宋体" pitchFamily="0" charset="0"/>
                <a:cs typeface="宋体" pitchFamily="0" charset="0"/>
              </a:endParaRPr>
            </a:p>
          </p:txBody>
        </p:sp>
        <p:sp>
          <p:nvSpPr>
            <p:cNvPr id="394" name="矩形"/>
            <p:cNvSpPr>
              <a:spLocks/>
            </p:cNvSpPr>
            <p:nvPr/>
          </p:nvSpPr>
          <p:spPr>
            <a:xfrm rot="0">
              <a:off x="1295399" y="1831975"/>
              <a:ext cx="427037"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395" name="矩形"/>
            <p:cNvSpPr>
              <a:spLocks/>
            </p:cNvSpPr>
            <p:nvPr/>
          </p:nvSpPr>
          <p:spPr>
            <a:xfrm rot="0">
              <a:off x="1295399" y="2241550"/>
              <a:ext cx="427037"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396" name="矩形"/>
            <p:cNvSpPr>
              <a:spLocks/>
            </p:cNvSpPr>
            <p:nvPr/>
          </p:nvSpPr>
          <p:spPr>
            <a:xfrm rot="0">
              <a:off x="1295399" y="2730500"/>
              <a:ext cx="36949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97" name="矩形"/>
            <p:cNvSpPr>
              <a:spLocks/>
            </p:cNvSpPr>
            <p:nvPr/>
          </p:nvSpPr>
          <p:spPr>
            <a:xfrm rot="0">
              <a:off x="1295399" y="3200400"/>
              <a:ext cx="361950"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398" name="矩形"/>
            <p:cNvSpPr>
              <a:spLocks/>
            </p:cNvSpPr>
            <p:nvPr/>
          </p:nvSpPr>
          <p:spPr>
            <a:xfrm rot="0">
              <a:off x="2209800" y="1858962"/>
              <a:ext cx="457199"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399" name="矩形"/>
            <p:cNvSpPr>
              <a:spLocks/>
            </p:cNvSpPr>
            <p:nvPr/>
          </p:nvSpPr>
          <p:spPr>
            <a:xfrm rot="0">
              <a:off x="2209800" y="2697163"/>
              <a:ext cx="457199"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宋体" pitchFamily="0" charset="0"/>
                </a:rPr>
                <a:t>0</a:t>
              </a:r>
              <a:endParaRPr lang="zh-CN" altLang="en-US" sz="2800" b="1"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00" name="矩形"/>
            <p:cNvSpPr>
              <a:spLocks/>
            </p:cNvSpPr>
            <p:nvPr/>
          </p:nvSpPr>
          <p:spPr>
            <a:xfrm rot="0">
              <a:off x="2209800" y="2239962"/>
              <a:ext cx="381000"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401" name="矩形"/>
            <p:cNvSpPr>
              <a:spLocks/>
            </p:cNvSpPr>
            <p:nvPr/>
          </p:nvSpPr>
          <p:spPr>
            <a:xfrm rot="0">
              <a:off x="3276600" y="2697163"/>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宋体" pitchFamily="0" charset="0"/>
              </a:endParaRPr>
            </a:p>
          </p:txBody>
        </p:sp>
        <p:sp>
          <p:nvSpPr>
            <p:cNvPr id="402" name="矩形"/>
            <p:cNvSpPr>
              <a:spLocks/>
            </p:cNvSpPr>
            <p:nvPr/>
          </p:nvSpPr>
          <p:spPr>
            <a:xfrm rot="0">
              <a:off x="3276600" y="2239962"/>
              <a:ext cx="457200" cy="519111"/>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0</a:t>
              </a:r>
              <a:endParaRPr lang="zh-CN" altLang="en-US" sz="2800" b="1" i="0" u="none" strike="noStrike" kern="1200" cap="none" spc="0" baseline="0">
                <a:solidFill>
                  <a:srgbClr val="FF0000"/>
                </a:solidFill>
                <a:latin typeface="Times New Roman" pitchFamily="0" charset="0"/>
                <a:ea typeface="宋体" pitchFamily="0" charset="0"/>
                <a:cs typeface="宋体" pitchFamily="0" charset="0"/>
              </a:endParaRPr>
            </a:p>
          </p:txBody>
        </p:sp>
        <p:sp>
          <p:nvSpPr>
            <p:cNvPr id="403" name="矩形"/>
            <p:cNvSpPr>
              <a:spLocks/>
            </p:cNvSpPr>
            <p:nvPr/>
          </p:nvSpPr>
          <p:spPr>
            <a:xfrm rot="0">
              <a:off x="3276600" y="1858962"/>
              <a:ext cx="4572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宋体" pitchFamily="0" charset="0"/>
              </a:endParaRPr>
            </a:p>
          </p:txBody>
        </p:sp>
        <p:sp>
          <p:nvSpPr>
            <p:cNvPr id="404" name="矩形"/>
            <p:cNvSpPr>
              <a:spLocks/>
            </p:cNvSpPr>
            <p:nvPr/>
          </p:nvSpPr>
          <p:spPr>
            <a:xfrm rot="0">
              <a:off x="3276600" y="3200400"/>
              <a:ext cx="361950"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405" name="矩形"/>
            <p:cNvSpPr>
              <a:spLocks/>
            </p:cNvSpPr>
            <p:nvPr/>
          </p:nvSpPr>
          <p:spPr>
            <a:xfrm rot="0">
              <a:off x="2209800" y="3200400"/>
              <a:ext cx="3810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spTree>
    <p:extLst>
      <p:ext uri="{BB962C8B-B14F-4D97-AF65-F5344CB8AC3E}">
        <p14:creationId xmlns:p14="http://schemas.microsoft.com/office/powerpoint/2010/main" val="98200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wipe(left)">
                                      <p:cBhvr>
                                        <p:cTn id="7" dur="500"/>
                                        <p:tgtEl>
                                          <p:spTgt spid="4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3"/>
                                        </p:tgtEl>
                                        <p:attrNameLst>
                                          <p:attrName>style.visibility</p:attrName>
                                        </p:attrNameLst>
                                      </p:cBhvr>
                                      <p:to>
                                        <p:strVal val="visible"/>
                                      </p:to>
                                    </p:set>
                                    <p:animEffect transition="in" filter="wipe(left)">
                                      <p:cBhvr>
                                        <p:cTn id="12" dur="500"/>
                                        <p:tgtEl>
                                          <p:spTgt spid="3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2"/>
                                        </p:tgtEl>
                                        <p:attrNameLst>
                                          <p:attrName>style.visibility</p:attrName>
                                        </p:attrNameLst>
                                      </p:cBhvr>
                                      <p:to>
                                        <p:strVal val="visible"/>
                                      </p:to>
                                    </p:set>
                                    <p:animEffect transition="in" filter="wipe(left)">
                                      <p:cBhvr>
                                        <p:cTn id="17" dur="500"/>
                                        <p:tgtEl>
                                          <p:spTgt spid="3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7"/>
                                        </p:tgtEl>
                                        <p:attrNameLst>
                                          <p:attrName>style.visibility</p:attrName>
                                        </p:attrNameLst>
                                      </p:cBhvr>
                                      <p:to>
                                        <p:strVal val="visible"/>
                                      </p:to>
                                    </p:set>
                                    <p:animEffect transition="in" filter="wipe(left)">
                                      <p:cBhvr>
                                        <p:cTn id="22" dur="500"/>
                                        <p:tgtEl>
                                          <p:spTgt spid="3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6"/>
                                        </p:tgtEl>
                                        <p:attrNameLst>
                                          <p:attrName>style.visibility</p:attrName>
                                        </p:attrNameLst>
                                      </p:cBhvr>
                                      <p:to>
                                        <p:strVal val="visible"/>
                                      </p:to>
                                    </p:set>
                                    <p:animEffect transition="in" filter="wipe(left)">
                                      <p:cBhvr>
                                        <p:cTn id="27" dur="500"/>
                                        <p:tgtEl>
                                          <p:spTgt spid="38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68"/>
                                        </p:tgtEl>
                                        <p:attrNameLst>
                                          <p:attrName>style.visibility</p:attrName>
                                        </p:attrNameLst>
                                      </p:cBhvr>
                                      <p:to>
                                        <p:strVal val="visible"/>
                                      </p:to>
                                    </p:set>
                                    <p:animEffect transition="in" filter="box(in)">
                                      <p:cBhvr>
                                        <p:cTn id="32" dur="500"/>
                                        <p:tgtEl>
                                          <p:spTgt spid="3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2"/>
                                        </p:tgtEl>
                                        <p:attrNameLst>
                                          <p:attrName>style.visibility</p:attrName>
                                        </p:attrNameLst>
                                      </p:cBhvr>
                                      <p:to>
                                        <p:strVal val="visible"/>
                                      </p:to>
                                    </p:set>
                                    <p:animEffect transition="in" filter="wipe(left)">
                                      <p:cBhvr>
                                        <p:cTn id="37" dur="500"/>
                                        <p:tgtEl>
                                          <p:spTgt spid="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 grpId="0" animBg="1"/>
      <p:bldP spid="363" grpId="0"/>
      <p:bldP spid="362" grpId="0" animBg="1"/>
      <p:bldP spid="367" grpId="0" animBg="1"/>
      <p:bldP spid="386" grpId="0" animBg="1"/>
      <p:bldP spid="368" grpId="0" animBg="1"/>
      <p:bldP spid="382" grpId="0" animBg="1"/>
    </p:bldLst>
  </p:timing>
</p:sld>
</file>

<file path=ppt/slides/slide8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26" name="文本框"/>
          <p:cNvSpPr>
            <a:spLocks noGrp="1"/>
          </p:cNvSpPr>
          <p:nvPr>
            <p:ph type="title"/>
          </p:nvPr>
        </p:nvSpPr>
        <p:spPr>
          <a:xfrm rot="0">
            <a:off x="457200" y="274638"/>
            <a:ext cx="8229600" cy="850900"/>
          </a:xfrm>
          <a:prstGeom prst="rect"/>
          <a:noFill/>
          <a:ln w="9525"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20.13.1</a:t>
            </a:r>
            <a:r>
              <a:rPr lang="zh-CN" altLang="en-US"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利用译码器来实现组合逻辑函数</a:t>
            </a:r>
            <a:endParaRPr lang="zh-CN" altLang="en-US" sz="36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5027" name="文本框"/>
          <p:cNvSpPr>
            <a:spLocks noGrp="1"/>
          </p:cNvSpPr>
          <p:nvPr>
            <p:ph type="body" idx="1"/>
          </p:nvPr>
        </p:nvSpPr>
        <p:spPr>
          <a:xfrm rot="0">
            <a:off x="457200" y="1279525"/>
            <a:ext cx="8229600" cy="4525963"/>
          </a:xfrm>
          <a:prstGeom prst="rect"/>
          <a:noFill/>
          <a:ln w="9525" cmpd="sng" cap="flat">
            <a:noFill/>
            <a:prstDash val="solid"/>
            <a:miter/>
          </a:ln>
        </p:spPr>
        <p:txBody>
          <a:bodyPr vert="horz" wrap="square" lIns="91440" tIns="45720" rIns="91440" bIns="45720" anchor="t" anchorCtr="0">
            <a:prstTxWarp prst="textNoShape"/>
          </a:bodyPr>
          <a:lstStyle/>
          <a:p>
            <a:pPr marL="342900" indent="-342900" algn="l" eaLnBrk="1" latinLnBrk="0" hangingPunct="1">
              <a:lnSpc>
                <a:spcPct val="100000"/>
              </a:lnSpc>
              <a:spcBef>
                <a:spcPct val="2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第三步  函数对比实现</a:t>
            </a:r>
            <a:endPar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a:p>
            <a:pPr marL="342900" indent="-342900" algn="l">
              <a:lnSpc>
                <a:spcPct val="100000"/>
              </a:lnSpc>
              <a:spcBef>
                <a:spcPts val="0"/>
              </a:spcBef>
              <a:spcAft>
                <a:spcPts val="0"/>
              </a:spcAft>
              <a:buNone/>
            </a:pPr>
            <a:r>
              <a:rPr lang="zh-CN" altLang="en-US" sz="2800" b="0" i="0" u="none" strike="noStrike" kern="1200" cap="none" spc="0" baseline="0">
                <a:solidFill>
                  <a:schemeClr val="tx1"/>
                </a:solidFill>
                <a:latin typeface="Times New Roman" pitchFamily="0" charset="0"/>
                <a:ea typeface="宋体" pitchFamily="0" charset="0"/>
                <a:cs typeface="Times New Roman" pitchFamily="0" charset="0"/>
              </a:rPr>
              <a:t>将输入变量</a:t>
            </a:r>
            <a:r>
              <a:rPr lang="en-US" altLang="zh-CN" sz="2800" b="0" i="1" u="none" strike="noStrike" kern="1200" cap="none" spc="0" baseline="0">
                <a:solidFill>
                  <a:schemeClr val="tx1"/>
                </a:solidFill>
                <a:latin typeface="Times New Roman" pitchFamily="0" charset="0"/>
                <a:ea typeface="宋体" pitchFamily="0" charset="0"/>
                <a:cs typeface="Times New Roman" pitchFamily="0" charset="0"/>
              </a:rPr>
              <a:t>A</a:t>
            </a:r>
            <a:r>
              <a:rPr lang="zh-CN" altLang="en-US" sz="28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2800" b="0" i="1" u="none" strike="noStrike" kern="1200" cap="none" spc="0" baseline="0">
                <a:solidFill>
                  <a:schemeClr val="tx1"/>
                </a:solidFill>
                <a:latin typeface="Times New Roman" pitchFamily="0" charset="0"/>
                <a:ea typeface="宋体" pitchFamily="0" charset="0"/>
                <a:cs typeface="Times New Roman" pitchFamily="0" charset="0"/>
              </a:rPr>
              <a:t>B</a:t>
            </a:r>
            <a:r>
              <a:rPr lang="zh-CN" altLang="en-US" sz="28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2800" b="0" i="1" u="none" strike="noStrike" kern="1200" cap="none" spc="0" baseline="0">
                <a:solidFill>
                  <a:schemeClr val="tx1"/>
                </a:solidFill>
                <a:latin typeface="Times New Roman" pitchFamily="0" charset="0"/>
                <a:ea typeface="宋体" pitchFamily="0" charset="0"/>
                <a:cs typeface="Times New Roman" pitchFamily="0" charset="0"/>
              </a:rPr>
              <a:t>C</a:t>
            </a:r>
            <a:r>
              <a:rPr lang="zh-CN" altLang="en-US" sz="2800" b="0" i="0" u="none" strike="noStrike" kern="1200" cap="none" spc="0" baseline="0">
                <a:solidFill>
                  <a:schemeClr val="tx1"/>
                </a:solidFill>
                <a:latin typeface="Times New Roman" pitchFamily="0" charset="0"/>
                <a:ea typeface="宋体" pitchFamily="0" charset="0"/>
                <a:cs typeface="Times New Roman" pitchFamily="0" charset="0"/>
              </a:rPr>
              <a:t>加到译码器的地址输入端</a:t>
            </a:r>
            <a:r>
              <a:rPr lang="en-US" altLang="zh-CN" sz="2800" b="0" i="1" u="none" strike="noStrike" kern="1200" cap="none" spc="0" baseline="0">
                <a:solidFill>
                  <a:schemeClr val="tx1"/>
                </a:solidFill>
                <a:latin typeface="Times New Roman" pitchFamily="0" charset="0"/>
                <a:ea typeface="宋体" pitchFamily="0" charset="0"/>
                <a:cs typeface="Times New Roman" pitchFamily="0" charset="0"/>
              </a:rPr>
              <a:t>A</a:t>
            </a:r>
            <a:r>
              <a:rPr lang="en-US" altLang="zh-CN" sz="2800" b="0" i="0" u="none" strike="noStrike" kern="1200" cap="none" spc="0" baseline="-25000">
                <a:solidFill>
                  <a:schemeClr val="tx1"/>
                </a:solidFill>
                <a:latin typeface="Times New Roman" pitchFamily="0" charset="0"/>
                <a:ea typeface="宋体" pitchFamily="0" charset="0"/>
                <a:cs typeface="Times New Roman" pitchFamily="0" charset="0"/>
              </a:rPr>
              <a:t>2</a:t>
            </a:r>
            <a:r>
              <a:rPr lang="zh-CN" altLang="en-US" sz="28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2800" b="0" i="1" u="none" strike="noStrike" kern="1200" cap="none" spc="0" baseline="0">
                <a:solidFill>
                  <a:schemeClr val="tx1"/>
                </a:solidFill>
                <a:latin typeface="Times New Roman" pitchFamily="0" charset="0"/>
                <a:ea typeface="宋体" pitchFamily="0" charset="0"/>
                <a:cs typeface="Times New Roman" pitchFamily="0" charset="0"/>
              </a:rPr>
              <a:t>A</a:t>
            </a:r>
            <a:r>
              <a:rPr lang="en-US" altLang="zh-CN" sz="2800" b="0" i="0" u="none" strike="noStrike" kern="1200" cap="none" spc="0" baseline="-25000">
                <a:solidFill>
                  <a:schemeClr val="tx1"/>
                </a:solidFill>
                <a:latin typeface="Times New Roman" pitchFamily="0" charset="0"/>
                <a:ea typeface="宋体" pitchFamily="0" charset="0"/>
                <a:cs typeface="Times New Roman" pitchFamily="0" charset="0"/>
              </a:rPr>
              <a:t>1</a:t>
            </a:r>
            <a:r>
              <a:rPr lang="zh-CN" altLang="en-US" sz="28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2800" b="0" i="1" u="none" strike="noStrike" kern="1200" cap="none" spc="0" baseline="0">
                <a:solidFill>
                  <a:schemeClr val="tx1"/>
                </a:solidFill>
                <a:latin typeface="Times New Roman" pitchFamily="0" charset="0"/>
                <a:ea typeface="宋体" pitchFamily="0" charset="0"/>
                <a:cs typeface="Times New Roman" pitchFamily="0" charset="0"/>
              </a:rPr>
              <a:t>A</a:t>
            </a:r>
            <a:r>
              <a:rPr lang="en-US" altLang="zh-CN" sz="2800" b="0" i="0" u="none" strike="noStrike" kern="1200" cap="none" spc="0" baseline="-25000">
                <a:solidFill>
                  <a:schemeClr val="tx1"/>
                </a:solidFill>
                <a:latin typeface="Times New Roman" pitchFamily="0" charset="0"/>
                <a:ea typeface="宋体" pitchFamily="0" charset="0"/>
                <a:cs typeface="Times New Roman" pitchFamily="0" charset="0"/>
              </a:rPr>
              <a:t>0</a:t>
            </a:r>
            <a:r>
              <a:rPr lang="zh-CN" altLang="en-US" sz="2800" b="0" i="0" u="none" strike="noStrike" kern="1200" cap="none" spc="0" baseline="0">
                <a:solidFill>
                  <a:schemeClr val="tx1"/>
                </a:solidFill>
                <a:latin typeface="Times New Roman" pitchFamily="0" charset="0"/>
                <a:ea typeface="宋体" pitchFamily="0" charset="0"/>
                <a:cs typeface="Times New Roman" pitchFamily="0" charset="0"/>
              </a:rPr>
              <a:t>，利用译码器的输出附加与非门，就可以实现逻辑函数</a:t>
            </a:r>
            <a:r>
              <a:rPr lang="en-US" altLang="zh-CN" sz="2800" b="0" i="1" u="none" strike="noStrike" kern="1200" cap="none" spc="0" baseline="0">
                <a:solidFill>
                  <a:schemeClr val="tx1"/>
                </a:solidFill>
                <a:latin typeface="Times New Roman" pitchFamily="0" charset="0"/>
                <a:ea typeface="宋体" pitchFamily="0" charset="0"/>
                <a:cs typeface="Times New Roman" pitchFamily="0" charset="0"/>
              </a:rPr>
              <a:t>F</a:t>
            </a:r>
            <a:r>
              <a:rPr lang="en-US" altLang="zh-CN" sz="2800" b="0" i="0" u="none" strike="noStrike" kern="1200" cap="none" spc="0" baseline="-25000">
                <a:solidFill>
                  <a:schemeClr val="tx1"/>
                </a:solidFill>
                <a:latin typeface="Times New Roman" pitchFamily="0" charset="0"/>
                <a:ea typeface="宋体" pitchFamily="0" charset="0"/>
                <a:cs typeface="Times New Roman" pitchFamily="0" charset="0"/>
              </a:rPr>
              <a:t>1</a:t>
            </a:r>
            <a:r>
              <a:rPr lang="zh-CN" altLang="en-US" sz="28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2800" b="0" i="1" u="none" strike="noStrike" kern="1200" cap="none" spc="0" baseline="0">
                <a:solidFill>
                  <a:schemeClr val="tx1"/>
                </a:solidFill>
                <a:latin typeface="Times New Roman" pitchFamily="0" charset="0"/>
                <a:ea typeface="宋体" pitchFamily="0" charset="0"/>
                <a:cs typeface="Times New Roman" pitchFamily="0" charset="0"/>
              </a:rPr>
              <a:t>F</a:t>
            </a:r>
            <a:r>
              <a:rPr lang="en-US" altLang="zh-CN" sz="2800" b="0" i="0" u="none" strike="noStrike" kern="1200" cap="none" spc="0" baseline="-25000">
                <a:solidFill>
                  <a:schemeClr val="tx1"/>
                </a:solidFill>
                <a:latin typeface="Times New Roman" pitchFamily="0" charset="0"/>
                <a:ea typeface="宋体" pitchFamily="0" charset="0"/>
                <a:cs typeface="Times New Roman" pitchFamily="0" charset="0"/>
              </a:rPr>
              <a:t>2</a:t>
            </a:r>
            <a:r>
              <a:rPr lang="zh-CN" altLang="en-US" sz="28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2800" b="0" i="1" u="none" strike="noStrike" kern="1200" cap="none" spc="0" baseline="0">
                <a:solidFill>
                  <a:schemeClr val="tx1"/>
                </a:solidFill>
                <a:latin typeface="Times New Roman" pitchFamily="0" charset="0"/>
                <a:ea typeface="宋体" pitchFamily="0" charset="0"/>
                <a:cs typeface="Times New Roman" pitchFamily="0" charset="0"/>
              </a:rPr>
              <a:t>F</a:t>
            </a:r>
            <a:r>
              <a:rPr lang="en-US" altLang="zh-CN" sz="2800" b="0" i="0" u="none" strike="noStrike" kern="1200" cap="none" spc="0" baseline="-25000">
                <a:solidFill>
                  <a:schemeClr val="tx1"/>
                </a:solidFill>
                <a:latin typeface="Times New Roman" pitchFamily="0" charset="0"/>
                <a:ea typeface="宋体" pitchFamily="0" charset="0"/>
                <a:cs typeface="Times New Roman" pitchFamily="0" charset="0"/>
              </a:rPr>
              <a:t>3</a:t>
            </a:r>
            <a:r>
              <a:rPr lang="zh-CN" altLang="en-US" sz="2800" b="0" i="0" u="none" strike="noStrike" kern="1200" cap="none" spc="0" baseline="0">
                <a:solidFill>
                  <a:schemeClr val="tx1"/>
                </a:solidFill>
                <a:latin typeface="Times New Roman" pitchFamily="0" charset="0"/>
                <a:ea typeface="宋体" pitchFamily="0" charset="0"/>
                <a:cs typeface="Times New Roman" pitchFamily="0" charset="0"/>
              </a:rPr>
              <a:t>。</a:t>
            </a:r>
            <a:endParaRPr lang="en-US" altLang="zh-CN" sz="2800" b="0" i="0" u="none" strike="noStrike" kern="1200" cap="none" spc="0" baseline="0">
              <a:solidFill>
                <a:schemeClr val="tx1"/>
              </a:solidFill>
              <a:latin typeface="Times New Roman" pitchFamily="0" charset="0"/>
              <a:ea typeface="宋体" pitchFamily="0" charset="0"/>
              <a:cs typeface="Times New Roman" pitchFamily="0" charset="0"/>
            </a:endParaRPr>
          </a:p>
          <a:p>
            <a:pPr marL="342900" indent="-342900" algn="l">
              <a:lnSpc>
                <a:spcPct val="100000"/>
              </a:lnSpc>
              <a:spcBef>
                <a:spcPct val="20000"/>
              </a:spcBef>
              <a:spcAft>
                <a:spcPts val="0"/>
              </a:spcAft>
              <a:buFont typeface="Arial" pitchFamily="0" charset="0"/>
              <a:buChar char="•"/>
            </a:pPr>
            <a:endParaRPr lang="zh-CN" altLang="en-US" sz="3200" b="0" i="0" u="none" strike="noStrike" kern="1200" cap="none" spc="0" baseline="0">
              <a:solidFill>
                <a:schemeClr val="tx1"/>
              </a:solidFill>
              <a:latin typeface="Times New Roman" pitchFamily="0" charset="0"/>
              <a:ea typeface="宋体" pitchFamily="0" charset="0"/>
              <a:cs typeface="Times New Roman" pitchFamily="0" charset="0"/>
            </a:endParaRPr>
          </a:p>
        </p:txBody>
      </p:sp>
      <p:pic>
        <p:nvPicPr>
          <p:cNvPr id="5028" name="图片" descr="7D65"/>
          <p:cNvPicPr>
            <a:picLocks noChangeAspect="1"/>
          </p:cNvPicPr>
          <p:nvPr/>
        </p:nvPicPr>
        <p:blipFill>
          <a:blip r:embed="rId1" cstate="print"/>
          <a:stretch>
            <a:fillRect/>
          </a:stretch>
        </p:blipFill>
        <p:spPr>
          <a:xfrm rot="0">
            <a:off x="2435225" y="3357563"/>
            <a:ext cx="3962400" cy="2995611"/>
          </a:xfrm>
          <a:prstGeom prst="rect"/>
          <a:noFill/>
          <a:ln w="9525" cmpd="sng" cap="flat">
            <a:noFill/>
            <a:prstDash val="solid"/>
            <a:round/>
          </a:ln>
        </p:spPr>
      </p:pic>
      <p:sp>
        <p:nvSpPr>
          <p:cNvPr id="5206" name="曲线"/>
          <p:cNvSpPr>
            <a:spLocks/>
          </p:cNvSpPr>
          <p:nvPr/>
        </p:nvSpPr>
        <p:spPr>
          <a:xfrm rot="0">
            <a:off x="4424161" y="3676416"/>
            <a:ext cx="106820" cy="2216531"/>
          </a:xfrm>
          <a:custGeom>
            <a:gdLst>
              <a:gd name="T1" fmla="*/ 0 w 21600"/>
              <a:gd name="T2" fmla="*/ 0 h 21600"/>
              <a:gd name="T3" fmla="*/ 21600 w 21600"/>
              <a:gd name="T4" fmla="*/ 21600 h 21600"/>
            </a:gdLst>
            <a:rect l="T1" t="T2" r="T3" b="T4"/>
            <a:pathLst>
              <a:path w="21600" h="21600">
                <a:moveTo>
                  <a:pt x="0" y="0"/>
                </a:moveTo>
                <a:lnTo>
                  <a:pt x="0" y="86"/>
                </a:lnTo>
                <a:lnTo>
                  <a:pt x="0" y="260"/>
                </a:lnTo>
                <a:lnTo>
                  <a:pt x="0" y="433"/>
                </a:lnTo>
                <a:lnTo>
                  <a:pt x="0" y="693"/>
                </a:lnTo>
                <a:lnTo>
                  <a:pt x="0" y="867"/>
                </a:lnTo>
                <a:lnTo>
                  <a:pt x="0" y="954"/>
                </a:lnTo>
                <a:lnTo>
                  <a:pt x="0" y="1127"/>
                </a:lnTo>
                <a:lnTo>
                  <a:pt x="0" y="1301"/>
                </a:lnTo>
                <a:lnTo>
                  <a:pt x="0" y="1474"/>
                </a:lnTo>
                <a:lnTo>
                  <a:pt x="0" y="1561"/>
                </a:lnTo>
                <a:lnTo>
                  <a:pt x="0" y="1648"/>
                </a:lnTo>
                <a:lnTo>
                  <a:pt x="0" y="1821"/>
                </a:lnTo>
                <a:lnTo>
                  <a:pt x="0" y="1908"/>
                </a:lnTo>
                <a:lnTo>
                  <a:pt x="0" y="1995"/>
                </a:lnTo>
                <a:lnTo>
                  <a:pt x="0" y="2081"/>
                </a:lnTo>
                <a:lnTo>
                  <a:pt x="0" y="2168"/>
                </a:lnTo>
                <a:lnTo>
                  <a:pt x="0" y="2255"/>
                </a:lnTo>
                <a:lnTo>
                  <a:pt x="0" y="2342"/>
                </a:lnTo>
                <a:lnTo>
                  <a:pt x="0" y="2428"/>
                </a:lnTo>
                <a:lnTo>
                  <a:pt x="0" y="2602"/>
                </a:lnTo>
                <a:lnTo>
                  <a:pt x="0" y="2689"/>
                </a:lnTo>
                <a:lnTo>
                  <a:pt x="0" y="2775"/>
                </a:lnTo>
                <a:lnTo>
                  <a:pt x="0" y="2862"/>
                </a:lnTo>
                <a:lnTo>
                  <a:pt x="0" y="2949"/>
                </a:lnTo>
                <a:lnTo>
                  <a:pt x="1799" y="3036"/>
                </a:lnTo>
                <a:lnTo>
                  <a:pt x="1799" y="3209"/>
                </a:lnTo>
                <a:lnTo>
                  <a:pt x="1799" y="3383"/>
                </a:lnTo>
                <a:lnTo>
                  <a:pt x="1799" y="3469"/>
                </a:lnTo>
                <a:lnTo>
                  <a:pt x="1799" y="3556"/>
                </a:lnTo>
                <a:lnTo>
                  <a:pt x="3599" y="3643"/>
                </a:lnTo>
                <a:lnTo>
                  <a:pt x="3599" y="3730"/>
                </a:lnTo>
                <a:lnTo>
                  <a:pt x="3599" y="3816"/>
                </a:lnTo>
                <a:lnTo>
                  <a:pt x="3599" y="3903"/>
                </a:lnTo>
                <a:lnTo>
                  <a:pt x="3599" y="3990"/>
                </a:lnTo>
                <a:lnTo>
                  <a:pt x="3599" y="4077"/>
                </a:lnTo>
                <a:lnTo>
                  <a:pt x="5400" y="4163"/>
                </a:lnTo>
                <a:lnTo>
                  <a:pt x="5400" y="4250"/>
                </a:lnTo>
                <a:lnTo>
                  <a:pt x="5400" y="4337"/>
                </a:lnTo>
                <a:lnTo>
                  <a:pt x="5400" y="4424"/>
                </a:lnTo>
                <a:lnTo>
                  <a:pt x="5400" y="4597"/>
                </a:lnTo>
                <a:lnTo>
                  <a:pt x="7199" y="4684"/>
                </a:lnTo>
                <a:lnTo>
                  <a:pt x="7199" y="4771"/>
                </a:lnTo>
                <a:lnTo>
                  <a:pt x="7199" y="4857"/>
                </a:lnTo>
                <a:lnTo>
                  <a:pt x="8999" y="4944"/>
                </a:lnTo>
                <a:lnTo>
                  <a:pt x="8999" y="5118"/>
                </a:lnTo>
                <a:lnTo>
                  <a:pt x="8999" y="5204"/>
                </a:lnTo>
                <a:lnTo>
                  <a:pt x="8999" y="5291"/>
                </a:lnTo>
                <a:lnTo>
                  <a:pt x="8999" y="5465"/>
                </a:lnTo>
                <a:lnTo>
                  <a:pt x="8999" y="5638"/>
                </a:lnTo>
                <a:lnTo>
                  <a:pt x="8999" y="5725"/>
                </a:lnTo>
                <a:lnTo>
                  <a:pt x="8999" y="5898"/>
                </a:lnTo>
                <a:lnTo>
                  <a:pt x="8999" y="5985"/>
                </a:lnTo>
                <a:lnTo>
                  <a:pt x="8999" y="6159"/>
                </a:lnTo>
                <a:lnTo>
                  <a:pt x="8999" y="6332"/>
                </a:lnTo>
                <a:lnTo>
                  <a:pt x="8999" y="6506"/>
                </a:lnTo>
                <a:lnTo>
                  <a:pt x="8999" y="6592"/>
                </a:lnTo>
                <a:lnTo>
                  <a:pt x="8999" y="6679"/>
                </a:lnTo>
                <a:lnTo>
                  <a:pt x="8999" y="6766"/>
                </a:lnTo>
                <a:lnTo>
                  <a:pt x="8999" y="6939"/>
                </a:lnTo>
                <a:lnTo>
                  <a:pt x="8999" y="7113"/>
                </a:lnTo>
                <a:lnTo>
                  <a:pt x="8999" y="7199"/>
                </a:lnTo>
                <a:lnTo>
                  <a:pt x="7199" y="7286"/>
                </a:lnTo>
                <a:lnTo>
                  <a:pt x="7199" y="7373"/>
                </a:lnTo>
                <a:lnTo>
                  <a:pt x="7199" y="7460"/>
                </a:lnTo>
                <a:lnTo>
                  <a:pt x="7199" y="7633"/>
                </a:lnTo>
                <a:lnTo>
                  <a:pt x="5400" y="7720"/>
                </a:lnTo>
                <a:lnTo>
                  <a:pt x="5400" y="7893"/>
                </a:lnTo>
                <a:lnTo>
                  <a:pt x="3599" y="7980"/>
                </a:lnTo>
                <a:lnTo>
                  <a:pt x="3599" y="8154"/>
                </a:lnTo>
                <a:lnTo>
                  <a:pt x="3599" y="8240"/>
                </a:lnTo>
                <a:lnTo>
                  <a:pt x="3599" y="8414"/>
                </a:lnTo>
                <a:lnTo>
                  <a:pt x="3599" y="8501"/>
                </a:lnTo>
                <a:lnTo>
                  <a:pt x="3599" y="8761"/>
                </a:lnTo>
                <a:lnTo>
                  <a:pt x="3599" y="8848"/>
                </a:lnTo>
                <a:lnTo>
                  <a:pt x="3599" y="8934"/>
                </a:lnTo>
                <a:lnTo>
                  <a:pt x="3599" y="9108"/>
                </a:lnTo>
                <a:lnTo>
                  <a:pt x="3599" y="9281"/>
                </a:lnTo>
                <a:lnTo>
                  <a:pt x="5400" y="9368"/>
                </a:lnTo>
                <a:lnTo>
                  <a:pt x="7199" y="9542"/>
                </a:lnTo>
                <a:lnTo>
                  <a:pt x="7199" y="9715"/>
                </a:lnTo>
                <a:lnTo>
                  <a:pt x="8999" y="9889"/>
                </a:lnTo>
                <a:lnTo>
                  <a:pt x="8999" y="10062"/>
                </a:lnTo>
                <a:lnTo>
                  <a:pt x="10799" y="10149"/>
                </a:lnTo>
                <a:lnTo>
                  <a:pt x="10799" y="10322"/>
                </a:lnTo>
                <a:lnTo>
                  <a:pt x="10799" y="10409"/>
                </a:lnTo>
                <a:lnTo>
                  <a:pt x="10799" y="10496"/>
                </a:lnTo>
                <a:lnTo>
                  <a:pt x="10799" y="10583"/>
                </a:lnTo>
                <a:lnTo>
                  <a:pt x="12600" y="10756"/>
                </a:lnTo>
                <a:lnTo>
                  <a:pt x="12600" y="10843"/>
                </a:lnTo>
                <a:lnTo>
                  <a:pt x="14399" y="10930"/>
                </a:lnTo>
                <a:lnTo>
                  <a:pt x="14399" y="11016"/>
                </a:lnTo>
                <a:lnTo>
                  <a:pt x="14399" y="11190"/>
                </a:lnTo>
                <a:lnTo>
                  <a:pt x="14399" y="11277"/>
                </a:lnTo>
                <a:lnTo>
                  <a:pt x="14399" y="11450"/>
                </a:lnTo>
                <a:lnTo>
                  <a:pt x="16199" y="11624"/>
                </a:lnTo>
                <a:lnTo>
                  <a:pt x="16199" y="11710"/>
                </a:lnTo>
                <a:lnTo>
                  <a:pt x="16199" y="11797"/>
                </a:lnTo>
                <a:lnTo>
                  <a:pt x="18000" y="11971"/>
                </a:lnTo>
                <a:lnTo>
                  <a:pt x="18000" y="12057"/>
                </a:lnTo>
                <a:lnTo>
                  <a:pt x="18000" y="12144"/>
                </a:lnTo>
                <a:lnTo>
                  <a:pt x="18000" y="12231"/>
                </a:lnTo>
                <a:lnTo>
                  <a:pt x="18000" y="12318"/>
                </a:lnTo>
                <a:lnTo>
                  <a:pt x="18000" y="12404"/>
                </a:lnTo>
                <a:lnTo>
                  <a:pt x="19800" y="12491"/>
                </a:lnTo>
                <a:lnTo>
                  <a:pt x="19800" y="12578"/>
                </a:lnTo>
                <a:lnTo>
                  <a:pt x="19800" y="12665"/>
                </a:lnTo>
                <a:lnTo>
                  <a:pt x="19800" y="12751"/>
                </a:lnTo>
                <a:lnTo>
                  <a:pt x="19800" y="12838"/>
                </a:lnTo>
                <a:lnTo>
                  <a:pt x="19800" y="12925"/>
                </a:lnTo>
                <a:lnTo>
                  <a:pt x="19800" y="13012"/>
                </a:lnTo>
                <a:lnTo>
                  <a:pt x="19800" y="13185"/>
                </a:lnTo>
                <a:lnTo>
                  <a:pt x="19800" y="13359"/>
                </a:lnTo>
                <a:lnTo>
                  <a:pt x="19800" y="13445"/>
                </a:lnTo>
                <a:lnTo>
                  <a:pt x="19800" y="13619"/>
                </a:lnTo>
                <a:lnTo>
                  <a:pt x="19800" y="13792"/>
                </a:lnTo>
                <a:lnTo>
                  <a:pt x="19800" y="13879"/>
                </a:lnTo>
                <a:lnTo>
                  <a:pt x="19800" y="13966"/>
                </a:lnTo>
                <a:lnTo>
                  <a:pt x="18000" y="14139"/>
                </a:lnTo>
                <a:lnTo>
                  <a:pt x="18000" y="14226"/>
                </a:lnTo>
                <a:lnTo>
                  <a:pt x="18000" y="14313"/>
                </a:lnTo>
                <a:lnTo>
                  <a:pt x="18000" y="14486"/>
                </a:lnTo>
                <a:lnTo>
                  <a:pt x="18000" y="14573"/>
                </a:lnTo>
                <a:lnTo>
                  <a:pt x="18000" y="14746"/>
                </a:lnTo>
                <a:lnTo>
                  <a:pt x="18000" y="14920"/>
                </a:lnTo>
                <a:lnTo>
                  <a:pt x="18000" y="15093"/>
                </a:lnTo>
                <a:lnTo>
                  <a:pt x="18000" y="15267"/>
                </a:lnTo>
                <a:lnTo>
                  <a:pt x="18000" y="15527"/>
                </a:lnTo>
                <a:lnTo>
                  <a:pt x="16199" y="15701"/>
                </a:lnTo>
                <a:lnTo>
                  <a:pt x="16199" y="15874"/>
                </a:lnTo>
                <a:lnTo>
                  <a:pt x="16199" y="16048"/>
                </a:lnTo>
                <a:lnTo>
                  <a:pt x="16199" y="16221"/>
                </a:lnTo>
                <a:lnTo>
                  <a:pt x="16199" y="16395"/>
                </a:lnTo>
                <a:lnTo>
                  <a:pt x="16199" y="16655"/>
                </a:lnTo>
                <a:lnTo>
                  <a:pt x="16199" y="16915"/>
                </a:lnTo>
                <a:lnTo>
                  <a:pt x="18000" y="17089"/>
                </a:lnTo>
                <a:lnTo>
                  <a:pt x="19800" y="17175"/>
                </a:lnTo>
                <a:lnTo>
                  <a:pt x="21600" y="17262"/>
                </a:lnTo>
                <a:lnTo>
                  <a:pt x="21600" y="17436"/>
                </a:lnTo>
                <a:lnTo>
                  <a:pt x="21600" y="17609"/>
                </a:lnTo>
                <a:lnTo>
                  <a:pt x="21600" y="17696"/>
                </a:lnTo>
                <a:lnTo>
                  <a:pt x="21600" y="17869"/>
                </a:lnTo>
                <a:lnTo>
                  <a:pt x="21600" y="17956"/>
                </a:lnTo>
                <a:lnTo>
                  <a:pt x="21600" y="18130"/>
                </a:lnTo>
                <a:lnTo>
                  <a:pt x="21600" y="18216"/>
                </a:lnTo>
                <a:lnTo>
                  <a:pt x="21600" y="18390"/>
                </a:lnTo>
                <a:lnTo>
                  <a:pt x="21600" y="18477"/>
                </a:lnTo>
                <a:lnTo>
                  <a:pt x="21600" y="18650"/>
                </a:lnTo>
                <a:lnTo>
                  <a:pt x="21600" y="18824"/>
                </a:lnTo>
                <a:lnTo>
                  <a:pt x="21600" y="18910"/>
                </a:lnTo>
                <a:lnTo>
                  <a:pt x="21600" y="18997"/>
                </a:lnTo>
                <a:lnTo>
                  <a:pt x="21600" y="19171"/>
                </a:lnTo>
                <a:lnTo>
                  <a:pt x="21600" y="19257"/>
                </a:lnTo>
                <a:lnTo>
                  <a:pt x="19800" y="19431"/>
                </a:lnTo>
                <a:lnTo>
                  <a:pt x="19800" y="19604"/>
                </a:lnTo>
                <a:lnTo>
                  <a:pt x="19800" y="19778"/>
                </a:lnTo>
                <a:lnTo>
                  <a:pt x="19800" y="19865"/>
                </a:lnTo>
                <a:lnTo>
                  <a:pt x="18000" y="19951"/>
                </a:lnTo>
                <a:lnTo>
                  <a:pt x="16199" y="20125"/>
                </a:lnTo>
                <a:lnTo>
                  <a:pt x="16199" y="20212"/>
                </a:lnTo>
                <a:lnTo>
                  <a:pt x="16199" y="20298"/>
                </a:lnTo>
                <a:lnTo>
                  <a:pt x="14399" y="20472"/>
                </a:lnTo>
                <a:lnTo>
                  <a:pt x="12600" y="20472"/>
                </a:lnTo>
                <a:lnTo>
                  <a:pt x="12600" y="20645"/>
                </a:lnTo>
                <a:lnTo>
                  <a:pt x="12600" y="20732"/>
                </a:lnTo>
                <a:lnTo>
                  <a:pt x="12600" y="20819"/>
                </a:lnTo>
                <a:lnTo>
                  <a:pt x="12600" y="20992"/>
                </a:lnTo>
                <a:lnTo>
                  <a:pt x="10799" y="20992"/>
                </a:lnTo>
                <a:lnTo>
                  <a:pt x="10799" y="21079"/>
                </a:lnTo>
                <a:lnTo>
                  <a:pt x="10799" y="21253"/>
                </a:lnTo>
                <a:lnTo>
                  <a:pt x="8999" y="21426"/>
                </a:lnTo>
                <a:lnTo>
                  <a:pt x="8999" y="21513"/>
                </a:lnTo>
                <a:lnTo>
                  <a:pt x="8999" y="21599"/>
                </a:lnTo>
                <a:lnTo>
                  <a:pt x="8999" y="21599"/>
                </a:lnTo>
              </a:path>
            </a:pathLst>
          </a:custGeom>
          <a:noFill/>
          <a:ln w="25400" cmpd="sng" cap="flat">
            <a:solidFill>
              <a:srgbClr val="FF0000"/>
            </a:solidFill>
            <a:prstDash val="solid"/>
            <a:miter/>
          </a:ln>
        </p:spPr>
      </p:sp>
    </p:spTree>
    <p:extLst>
      <p:ext uri="{BB962C8B-B14F-4D97-AF65-F5344CB8AC3E}">
        <p14:creationId xmlns:p14="http://schemas.microsoft.com/office/powerpoint/2010/main" val="1073353578"/>
      </p:ext>
    </p:extLst>
  </p:cSld>
  <p:clrMapOvr>
    <a:masterClrMapping/>
  </p:clrMapOvr>
</p:sld>
</file>

<file path=ppt/slides/slide8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31" name="文本框"/>
          <p:cNvSpPr>
            <a:spLocks noGrp="1"/>
          </p:cNvSpPr>
          <p:nvPr>
            <p:ph type="title"/>
          </p:nvPr>
        </p:nvSpPr>
        <p:spPr>
          <a:xfrm rot="0">
            <a:off x="107950" y="274638"/>
            <a:ext cx="8928100" cy="850900"/>
          </a:xfrm>
          <a:prstGeom prst="rect"/>
          <a:noFill/>
          <a:ln w="9525"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20.13.2</a:t>
            </a:r>
            <a:r>
              <a:rPr lang="zh-CN" altLang="en-US"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利用数据选择器来实现组合逻辑函数</a:t>
            </a:r>
            <a:endParaRPr lang="zh-CN" altLang="en-US" sz="36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5032" name="文本框"/>
          <p:cNvSpPr>
            <a:spLocks noGrp="1"/>
          </p:cNvSpPr>
          <p:nvPr>
            <p:ph type="body" idx="1"/>
          </p:nvPr>
        </p:nvSpPr>
        <p:spPr>
          <a:xfrm rot="0">
            <a:off x="323848" y="1063625"/>
            <a:ext cx="8507413" cy="4525963"/>
          </a:xfrm>
          <a:prstGeom prst="rect"/>
          <a:noFill/>
          <a:ln w="9525" cmpd="sng" cap="flat">
            <a:noFill/>
            <a:prstDash val="solid"/>
            <a:miter/>
          </a:ln>
        </p:spPr>
        <p:txBody>
          <a:bodyPr vert="horz" wrap="square" lIns="91440" tIns="45720" rIns="91440" bIns="45720" anchor="t" anchorCtr="0">
            <a:prstTxWarp prst="textNoShape"/>
          </a:bodyPr>
          <a:lstStyle/>
          <a:p>
            <a:pPr marL="609600" indent="-609600" algn="l" eaLnBrk="1" latinLnBrk="0" hangingPunct="1">
              <a:lnSpc>
                <a:spcPct val="90000"/>
              </a:lnSpc>
              <a:spcBef>
                <a:spcPct val="20000"/>
              </a:spcBef>
              <a:spcAft>
                <a:spcPts val="0"/>
              </a:spcAft>
              <a:buNone/>
            </a:pPr>
            <a:r>
              <a:rPr lang="zh-CN" altLang="en-US" sz="2600" b="1" i="0" u="none" strike="noStrike" kern="1200" cap="none" spc="0" baseline="0">
                <a:solidFill>
                  <a:srgbClr val="0041FF"/>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存在下列三种情况：</a:t>
            </a:r>
            <a:endParaRPr lang="en-US" altLang="zh-CN" sz="2600" b="1" i="0" u="none" strike="noStrike" kern="1200" cap="none" spc="0" baseline="0">
              <a:solidFill>
                <a:srgbClr val="0041FF"/>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a:p>
            <a:pPr marL="609600" indent="-609600" algn="l" eaLnBrk="1" latinLnBrk="0" hangingPunct="1">
              <a:lnSpc>
                <a:spcPct val="90000"/>
              </a:lnSpc>
              <a:spcBef>
                <a:spcPct val="20000"/>
              </a:spcBef>
              <a:spcAft>
                <a:spcPts val="0"/>
              </a:spcAft>
              <a:buNone/>
            </a:pPr>
            <a:r>
              <a:rPr lang="en-US" altLang="zh-CN" sz="2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1</a:t>
            </a:r>
            <a:r>
              <a:rPr lang="zh-CN" altLang="en-US" sz="2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、实现函数变量数小于数据选择器地址输入变量数</a:t>
            </a:r>
            <a:r>
              <a:rPr lang="zh-CN" altLang="en-US" sz="2600" b="0" i="0" u="none" strike="noStrike" kern="1200" cap="none" spc="0" baseline="0">
                <a:solidFill>
                  <a:srgbClr val="0041FF"/>
                </a:solidFill>
                <a:latin typeface="Times New Roman" pitchFamily="0" charset="0"/>
                <a:ea typeface="宋体" pitchFamily="0" charset="0"/>
                <a:cs typeface="Times New Roman" pitchFamily="0" charset="0"/>
              </a:rPr>
              <a:t>。</a:t>
            </a:r>
            <a:endParaRPr lang="en-US" altLang="zh-CN" sz="2600" b="0" i="0" u="none" strike="noStrike" kern="1200" cap="none" spc="0" baseline="0">
              <a:solidFill>
                <a:srgbClr val="0041FF"/>
              </a:solidFill>
              <a:latin typeface="Times New Roman" pitchFamily="0" charset="0"/>
              <a:ea typeface="宋体" pitchFamily="0" charset="0"/>
              <a:cs typeface="Times New Roman" pitchFamily="0" charset="0"/>
            </a:endParaRPr>
          </a:p>
          <a:p>
            <a:pPr marL="609600" indent="-609600" algn="l">
              <a:lnSpc>
                <a:spcPct val="90000"/>
              </a:lnSpc>
              <a:spcBef>
                <a:spcPts val="0"/>
              </a:spcBef>
              <a:spcAft>
                <a:spcPts val="0"/>
              </a:spcAft>
              <a:buNone/>
            </a:pPr>
            <a:r>
              <a:rPr lang="zh-CN" altLang="en-US" sz="2600" b="1" i="0" u="none" strike="noStrike" kern="1200" cap="none" spc="0" baseline="0">
                <a:solidFill>
                  <a:srgbClr val="FF0000"/>
                </a:solidFill>
                <a:latin typeface="Times New Roman" pitchFamily="0" charset="0"/>
                <a:ea typeface="宋体" pitchFamily="0" charset="0"/>
                <a:cs typeface="Times New Roman" pitchFamily="0" charset="0"/>
              </a:rPr>
              <a:t>处理方法：</a:t>
            </a:r>
            <a:r>
              <a:rPr lang="zh-CN" altLang="en-US" sz="2600" b="0" i="0" u="none" strike="noStrike" kern="1200" cap="none" spc="0" baseline="0">
                <a:solidFill>
                  <a:schemeClr val="tx1"/>
                </a:solidFill>
                <a:latin typeface="Times New Roman" pitchFamily="0" charset="0"/>
                <a:ea typeface="宋体" pitchFamily="0" charset="0"/>
                <a:cs typeface="Times New Roman" pitchFamily="0" charset="0"/>
              </a:rPr>
              <a:t>将所需实现函数的变量接至数据选择器的低位地址输入端，而其高位地址接固定“</a:t>
            </a:r>
            <a:r>
              <a:rPr lang="en-US" altLang="zh-CN" sz="2600" b="0" i="0" u="none" strike="noStrike" kern="1200" cap="none" spc="0" baseline="0">
                <a:solidFill>
                  <a:schemeClr val="tx1"/>
                </a:solidFill>
                <a:latin typeface="Times New Roman" pitchFamily="0" charset="0"/>
                <a:ea typeface="宋体" pitchFamily="0" charset="0"/>
                <a:cs typeface="Times New Roman" pitchFamily="0" charset="0"/>
              </a:rPr>
              <a:t>0”</a:t>
            </a:r>
            <a:r>
              <a:rPr lang="zh-CN" altLang="en-US" sz="2600" b="0" i="0" u="none" strike="noStrike" kern="1200" cap="none" spc="0" baseline="0">
                <a:solidFill>
                  <a:schemeClr val="tx1"/>
                </a:solidFill>
                <a:latin typeface="Times New Roman" pitchFamily="0" charset="0"/>
                <a:ea typeface="宋体" pitchFamily="0" charset="0"/>
                <a:cs typeface="Times New Roman" pitchFamily="0" charset="0"/>
              </a:rPr>
              <a:t>电平。</a:t>
            </a:r>
            <a:endParaRPr lang="en-US" altLang="zh-CN" sz="26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a:lnSpc>
                <a:spcPct val="90000"/>
              </a:lnSpc>
              <a:spcBef>
                <a:spcPts val="0"/>
              </a:spcBef>
              <a:spcAft>
                <a:spcPts val="0"/>
              </a:spcAft>
              <a:buNone/>
            </a:pPr>
            <a:r>
              <a:rPr lang="en-US" altLang="zh-CN" sz="2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a:t>
            </a:r>
            <a:r>
              <a:rPr lang="zh-CN" altLang="en-US" sz="2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、函数变量数等于数据选择器地址输入变量数。</a:t>
            </a:r>
            <a:endParaRPr lang="en-US" altLang="zh-CN" sz="2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a:p>
            <a:pPr marL="609600" indent="-609600" algn="l">
              <a:lnSpc>
                <a:spcPct val="90000"/>
              </a:lnSpc>
              <a:spcBef>
                <a:spcPts val="0"/>
              </a:spcBef>
              <a:spcAft>
                <a:spcPts val="0"/>
              </a:spcAft>
              <a:buNone/>
            </a:pPr>
            <a:r>
              <a:rPr lang="zh-CN" altLang="en-US" sz="2600" b="1" i="0" u="none" strike="noStrike" kern="1200" cap="none" spc="0" baseline="0">
                <a:solidFill>
                  <a:srgbClr val="FF0000"/>
                </a:solidFill>
                <a:latin typeface="Times New Roman" pitchFamily="0" charset="0"/>
                <a:ea typeface="宋体" pitchFamily="0" charset="0"/>
                <a:cs typeface="Times New Roman" pitchFamily="0" charset="0"/>
              </a:rPr>
              <a:t>处理方法：</a:t>
            </a:r>
            <a:r>
              <a:rPr lang="zh-CN" altLang="en-US" sz="2600" b="0" i="0" u="none" strike="noStrike" kern="1200" cap="none" spc="0" baseline="0">
                <a:solidFill>
                  <a:schemeClr val="tx1"/>
                </a:solidFill>
                <a:latin typeface="Times New Roman" pitchFamily="0" charset="0"/>
                <a:ea typeface="宋体" pitchFamily="0" charset="0"/>
                <a:cs typeface="Times New Roman" pitchFamily="0" charset="0"/>
              </a:rPr>
              <a:t>将所需实现函数变量接至数据选择器的地址输入端，将</a:t>
            </a:r>
            <a:r>
              <a:rPr lang="en-US" altLang="zh-CN" sz="2600" b="0" i="0" u="none" strike="noStrike" kern="1200" cap="none" spc="0" baseline="0">
                <a:solidFill>
                  <a:schemeClr val="tx1"/>
                </a:solidFill>
                <a:latin typeface="Times New Roman" pitchFamily="0" charset="0"/>
                <a:ea typeface="宋体" pitchFamily="0" charset="0"/>
                <a:cs typeface="Times New Roman" pitchFamily="0" charset="0"/>
              </a:rPr>
              <a:t>1</a:t>
            </a:r>
            <a:r>
              <a:rPr lang="zh-CN" altLang="en-US" sz="2600" b="0" i="0" u="none" strike="noStrike" kern="1200" cap="none" spc="0" baseline="0">
                <a:solidFill>
                  <a:schemeClr val="tx1"/>
                </a:solidFill>
                <a:latin typeface="Times New Roman" pitchFamily="0" charset="0"/>
                <a:ea typeface="宋体" pitchFamily="0" charset="0"/>
                <a:cs typeface="Times New Roman" pitchFamily="0" charset="0"/>
              </a:rPr>
              <a:t>或</a:t>
            </a:r>
            <a:r>
              <a:rPr lang="en-US" altLang="zh-CN" sz="2600" b="0" i="0" u="none" strike="noStrike" kern="1200" cap="none" spc="0" baseline="0">
                <a:solidFill>
                  <a:schemeClr val="tx1"/>
                </a:solidFill>
                <a:latin typeface="Times New Roman" pitchFamily="0" charset="0"/>
                <a:ea typeface="宋体" pitchFamily="0" charset="0"/>
                <a:cs typeface="Times New Roman" pitchFamily="0" charset="0"/>
              </a:rPr>
              <a:t>0</a:t>
            </a:r>
            <a:r>
              <a:rPr lang="zh-CN" altLang="en-US" sz="2600" b="0" i="0" u="none" strike="noStrike" kern="1200" cap="none" spc="0" baseline="0">
                <a:solidFill>
                  <a:schemeClr val="tx1"/>
                </a:solidFill>
                <a:latin typeface="Times New Roman" pitchFamily="0" charset="0"/>
                <a:ea typeface="宋体" pitchFamily="0" charset="0"/>
                <a:cs typeface="Times New Roman" pitchFamily="0" charset="0"/>
              </a:rPr>
              <a:t>接至数据选择器相应数据输入端。</a:t>
            </a:r>
            <a:endParaRPr lang="en-US" altLang="zh-CN" sz="26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a:lnSpc>
                <a:spcPct val="90000"/>
              </a:lnSpc>
              <a:spcBef>
                <a:spcPts val="0"/>
              </a:spcBef>
              <a:spcAft>
                <a:spcPts val="0"/>
              </a:spcAft>
              <a:buNone/>
            </a:pPr>
            <a:r>
              <a:rPr lang="en-US" altLang="zh-CN" sz="2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3</a:t>
            </a:r>
            <a:r>
              <a:rPr lang="zh-CN" altLang="en-US" sz="2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、函数变量数</a:t>
            </a:r>
            <a:r>
              <a:rPr lang="en-US" altLang="zh-CN" sz="2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(m)</a:t>
            </a:r>
            <a:r>
              <a:rPr lang="zh-CN" altLang="en-US" sz="2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大于数据选择器地址数</a:t>
            </a:r>
            <a:r>
              <a:rPr lang="en-US" altLang="zh-CN" sz="2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(n)</a:t>
            </a:r>
            <a:endParaRPr lang="en-US" altLang="zh-CN" sz="2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a:p>
            <a:pPr marL="609600" indent="-609600" algn="l">
              <a:lnSpc>
                <a:spcPct val="90000"/>
              </a:lnSpc>
              <a:spcBef>
                <a:spcPts val="0"/>
              </a:spcBef>
              <a:spcAft>
                <a:spcPts val="0"/>
              </a:spcAft>
              <a:buNone/>
            </a:pPr>
            <a:r>
              <a:rPr lang="zh-CN" altLang="en-US" sz="2600" b="1" i="0" u="none" strike="noStrike" kern="1200" cap="none" spc="0" baseline="0">
                <a:solidFill>
                  <a:srgbClr val="FF0000"/>
                </a:solidFill>
                <a:latin typeface="Times New Roman" pitchFamily="0" charset="0"/>
                <a:ea typeface="宋体" pitchFamily="0" charset="0"/>
                <a:cs typeface="Times New Roman" pitchFamily="0" charset="0"/>
              </a:rPr>
              <a:t>处理方法</a:t>
            </a:r>
            <a:r>
              <a:rPr lang="en-US" altLang="zh-CN" sz="2600" b="1" i="0" u="none" strike="noStrike" kern="1200" cap="none" spc="0" baseline="0">
                <a:solidFill>
                  <a:srgbClr val="FF0000"/>
                </a:solidFill>
                <a:latin typeface="Times New Roman" pitchFamily="0" charset="0"/>
                <a:ea typeface="宋体" pitchFamily="0" charset="0"/>
                <a:cs typeface="Times New Roman" pitchFamily="0" charset="0"/>
              </a:rPr>
              <a:t>2</a:t>
            </a:r>
            <a:r>
              <a:rPr lang="zh-CN" altLang="en-US" sz="2600" b="1" i="0" u="none" strike="noStrike" kern="1200" cap="none" spc="0" baseline="0">
                <a:solidFill>
                  <a:srgbClr val="FF0000"/>
                </a:solidFill>
                <a:latin typeface="Times New Roman" pitchFamily="0" charset="0"/>
                <a:ea typeface="宋体" pitchFamily="0" charset="0"/>
                <a:cs typeface="Times New Roman" pitchFamily="0" charset="0"/>
              </a:rPr>
              <a:t>个：</a:t>
            </a:r>
            <a:r>
              <a:rPr lang="zh-CN" altLang="en-US" sz="2600" b="0" i="0" u="none" strike="noStrike" kern="1200" cap="none" spc="0" baseline="0">
                <a:solidFill>
                  <a:srgbClr val="FF0000"/>
                </a:solidFill>
                <a:latin typeface="Times New Roman" pitchFamily="0" charset="0"/>
                <a:ea typeface="宋体" pitchFamily="0" charset="0"/>
                <a:cs typeface="Times New Roman" pitchFamily="0" charset="0"/>
              </a:rPr>
              <a:t>其一是</a:t>
            </a:r>
            <a:r>
              <a:rPr lang="zh-CN" altLang="en-US" sz="2600" b="0" i="0" u="none" strike="noStrike" kern="1200" cap="none" spc="0" baseline="0">
                <a:solidFill>
                  <a:schemeClr val="tx1"/>
                </a:solidFill>
                <a:latin typeface="Times New Roman" pitchFamily="0" charset="0"/>
                <a:ea typeface="宋体" pitchFamily="0" charset="0"/>
                <a:cs typeface="Times New Roman" pitchFamily="0" charset="0"/>
              </a:rPr>
              <a:t>将地址变量数为</a:t>
            </a:r>
            <a:r>
              <a:rPr lang="en-US" altLang="zh-CN" sz="2600" b="0" i="0" u="none" strike="noStrike" kern="1200" cap="none" spc="0" baseline="0">
                <a:solidFill>
                  <a:schemeClr val="tx1"/>
                </a:solidFill>
                <a:latin typeface="Times New Roman" pitchFamily="0" charset="0"/>
                <a:ea typeface="宋体" pitchFamily="0" charset="0"/>
                <a:cs typeface="Times New Roman" pitchFamily="0" charset="0"/>
              </a:rPr>
              <a:t>n</a:t>
            </a:r>
            <a:r>
              <a:rPr lang="zh-CN" altLang="en-US" sz="2600" b="0" i="0" u="none" strike="noStrike" kern="1200" cap="none" spc="0" baseline="0">
                <a:solidFill>
                  <a:schemeClr val="tx1"/>
                </a:solidFill>
                <a:latin typeface="Times New Roman" pitchFamily="0" charset="0"/>
                <a:ea typeface="宋体" pitchFamily="0" charset="0"/>
                <a:cs typeface="Times New Roman" pitchFamily="0" charset="0"/>
              </a:rPr>
              <a:t>的数据选择器扩展为地址变量数为</a:t>
            </a:r>
            <a:r>
              <a:rPr lang="en-US" altLang="zh-CN" sz="2600" b="0" i="0" u="none" strike="noStrike" kern="1200" cap="none" spc="0" baseline="0">
                <a:solidFill>
                  <a:schemeClr val="tx1"/>
                </a:solidFill>
                <a:latin typeface="Times New Roman" pitchFamily="0" charset="0"/>
                <a:ea typeface="宋体" pitchFamily="0" charset="0"/>
                <a:cs typeface="Times New Roman" pitchFamily="0" charset="0"/>
              </a:rPr>
              <a:t>m</a:t>
            </a:r>
            <a:r>
              <a:rPr lang="zh-CN" altLang="en-US" sz="2600" b="0" i="0" u="none" strike="noStrike" kern="1200" cap="none" spc="0" baseline="0">
                <a:solidFill>
                  <a:schemeClr val="tx1"/>
                </a:solidFill>
                <a:latin typeface="Times New Roman" pitchFamily="0" charset="0"/>
                <a:ea typeface="宋体" pitchFamily="0" charset="0"/>
                <a:cs typeface="Times New Roman" pitchFamily="0" charset="0"/>
              </a:rPr>
              <a:t>的数据选择器，然后再按照第二种情况的处理方法来实现逻辑函数。其</a:t>
            </a:r>
            <a:r>
              <a:rPr lang="zh-CN" altLang="en-US" sz="2600" b="0" i="0" u="none" strike="noStrike" kern="1200" cap="none" spc="0" baseline="0">
                <a:solidFill>
                  <a:srgbClr val="FF0000"/>
                </a:solidFill>
                <a:latin typeface="Times New Roman" pitchFamily="0" charset="0"/>
                <a:ea typeface="宋体" pitchFamily="0" charset="0"/>
                <a:cs typeface="Times New Roman" pitchFamily="0" charset="0"/>
              </a:rPr>
              <a:t>扩展方法</a:t>
            </a:r>
            <a:r>
              <a:rPr lang="zh-CN" altLang="en-US" sz="2600" b="0" i="0" u="none" strike="noStrike" kern="1200" cap="none" spc="0" baseline="0">
                <a:solidFill>
                  <a:schemeClr val="tx1"/>
                </a:solidFill>
                <a:latin typeface="Times New Roman" pitchFamily="0" charset="0"/>
                <a:ea typeface="宋体" pitchFamily="0" charset="0"/>
                <a:cs typeface="Times New Roman" pitchFamily="0" charset="0"/>
              </a:rPr>
              <a:t>参见数据选择器的功能扩展；</a:t>
            </a:r>
            <a:r>
              <a:rPr lang="zh-CN" altLang="en-US" sz="2600" b="0" i="0" u="none" strike="noStrike" kern="1200" cap="none" spc="0" baseline="0">
                <a:solidFill>
                  <a:srgbClr val="FF0000"/>
                </a:solidFill>
                <a:latin typeface="Times New Roman" pitchFamily="0" charset="0"/>
                <a:ea typeface="宋体" pitchFamily="0" charset="0"/>
                <a:cs typeface="Times New Roman" pitchFamily="0" charset="0"/>
              </a:rPr>
              <a:t>其二是采用降维图法</a:t>
            </a:r>
            <a:r>
              <a:rPr lang="zh-CN" altLang="en-US" sz="2600" b="0" i="0" u="none" strike="noStrike" kern="1200" cap="none" spc="0" baseline="0">
                <a:solidFill>
                  <a:schemeClr val="tx1"/>
                </a:solidFill>
                <a:latin typeface="Times New Roman" pitchFamily="0" charset="0"/>
                <a:ea typeface="宋体" pitchFamily="0" charset="0"/>
                <a:cs typeface="Times New Roman" pitchFamily="0" charset="0"/>
              </a:rPr>
              <a:t>。</a:t>
            </a:r>
            <a:endParaRPr lang="en-US" altLang="zh-CN" sz="26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a:lnSpc>
                <a:spcPct val="90000"/>
              </a:lnSpc>
              <a:spcBef>
                <a:spcPts val="0"/>
              </a:spcBef>
              <a:spcAft>
                <a:spcPts val="0"/>
              </a:spcAft>
              <a:buNone/>
            </a:pPr>
            <a:endParaRPr lang="en-US" altLang="zh-CN" sz="26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a:lnSpc>
                <a:spcPct val="90000"/>
              </a:lnSpc>
              <a:spcBef>
                <a:spcPts val="0"/>
              </a:spcBef>
              <a:spcAft>
                <a:spcPts val="0"/>
              </a:spcAft>
              <a:buNone/>
            </a:pPr>
            <a:endParaRPr lang="en-US" altLang="zh-CN" sz="26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a:lnSpc>
                <a:spcPct val="90000"/>
              </a:lnSpc>
              <a:spcBef>
                <a:spcPts val="0"/>
              </a:spcBef>
              <a:spcAft>
                <a:spcPts val="0"/>
              </a:spcAft>
              <a:buNone/>
            </a:pPr>
            <a:endParaRPr lang="en-US" altLang="zh-CN" sz="26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a:lnSpc>
                <a:spcPct val="90000"/>
              </a:lnSpc>
              <a:spcBef>
                <a:spcPct val="20000"/>
              </a:spcBef>
              <a:spcAft>
                <a:spcPts val="0"/>
              </a:spcAft>
              <a:buFont typeface="Arial" pitchFamily="0" charset="0"/>
              <a:buChar char="•"/>
            </a:pPr>
            <a:endParaRPr lang="zh-CN" altLang="en-US" sz="30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5207" name="曲线"/>
          <p:cNvSpPr>
            <a:spLocks/>
          </p:cNvSpPr>
          <p:nvPr/>
        </p:nvSpPr>
        <p:spPr>
          <a:xfrm rot="0">
            <a:off x="2225433" y="1718034"/>
            <a:ext cx="6640693" cy="614219"/>
          </a:xfrm>
          <a:custGeom>
            <a:gdLst>
              <a:gd name="T1" fmla="*/ 0 w 21600"/>
              <a:gd name="T2" fmla="*/ 0 h 21600"/>
              <a:gd name="T3" fmla="*/ 21600 w 21600"/>
              <a:gd name="T4" fmla="*/ 21600 h 21600"/>
            </a:gdLst>
            <a:rect l="T1" t="T2" r="T3" b="T4"/>
            <a:pathLst>
              <a:path w="21600" h="21600">
                <a:moveTo>
                  <a:pt x="0" y="15652"/>
                </a:moveTo>
                <a:lnTo>
                  <a:pt x="57" y="15652"/>
                </a:lnTo>
                <a:lnTo>
                  <a:pt x="144" y="15652"/>
                </a:lnTo>
                <a:lnTo>
                  <a:pt x="231" y="15652"/>
                </a:lnTo>
                <a:lnTo>
                  <a:pt x="347" y="15652"/>
                </a:lnTo>
                <a:lnTo>
                  <a:pt x="550" y="15652"/>
                </a:lnTo>
                <a:lnTo>
                  <a:pt x="723" y="15652"/>
                </a:lnTo>
                <a:lnTo>
                  <a:pt x="926" y="15652"/>
                </a:lnTo>
                <a:lnTo>
                  <a:pt x="1100" y="15652"/>
                </a:lnTo>
                <a:lnTo>
                  <a:pt x="1245" y="15652"/>
                </a:lnTo>
                <a:lnTo>
                  <a:pt x="1360" y="15652"/>
                </a:lnTo>
                <a:lnTo>
                  <a:pt x="1476" y="15652"/>
                </a:lnTo>
                <a:lnTo>
                  <a:pt x="1621" y="15965"/>
                </a:lnTo>
                <a:lnTo>
                  <a:pt x="1737" y="16278"/>
                </a:lnTo>
                <a:lnTo>
                  <a:pt x="1882" y="16591"/>
                </a:lnTo>
                <a:lnTo>
                  <a:pt x="1997" y="16904"/>
                </a:lnTo>
                <a:lnTo>
                  <a:pt x="2084" y="17217"/>
                </a:lnTo>
                <a:lnTo>
                  <a:pt x="2171" y="17217"/>
                </a:lnTo>
                <a:lnTo>
                  <a:pt x="2287" y="17530"/>
                </a:lnTo>
                <a:lnTo>
                  <a:pt x="2432" y="17843"/>
                </a:lnTo>
                <a:lnTo>
                  <a:pt x="2519" y="17843"/>
                </a:lnTo>
                <a:lnTo>
                  <a:pt x="2634" y="18156"/>
                </a:lnTo>
                <a:lnTo>
                  <a:pt x="2750" y="18469"/>
                </a:lnTo>
                <a:lnTo>
                  <a:pt x="2837" y="18782"/>
                </a:lnTo>
                <a:lnTo>
                  <a:pt x="2982" y="18782"/>
                </a:lnTo>
                <a:lnTo>
                  <a:pt x="3098" y="19095"/>
                </a:lnTo>
                <a:lnTo>
                  <a:pt x="3184" y="19408"/>
                </a:lnTo>
                <a:lnTo>
                  <a:pt x="3300" y="19721"/>
                </a:lnTo>
                <a:lnTo>
                  <a:pt x="3387" y="20034"/>
                </a:lnTo>
                <a:lnTo>
                  <a:pt x="3503" y="20034"/>
                </a:lnTo>
                <a:lnTo>
                  <a:pt x="3619" y="20347"/>
                </a:lnTo>
                <a:lnTo>
                  <a:pt x="3706" y="20347"/>
                </a:lnTo>
                <a:lnTo>
                  <a:pt x="3821" y="20660"/>
                </a:lnTo>
                <a:lnTo>
                  <a:pt x="3937" y="20973"/>
                </a:lnTo>
                <a:lnTo>
                  <a:pt x="4024" y="21286"/>
                </a:lnTo>
                <a:lnTo>
                  <a:pt x="4169" y="21286"/>
                </a:lnTo>
                <a:lnTo>
                  <a:pt x="4256" y="21600"/>
                </a:lnTo>
                <a:lnTo>
                  <a:pt x="4343" y="21600"/>
                </a:lnTo>
                <a:lnTo>
                  <a:pt x="4430" y="21600"/>
                </a:lnTo>
                <a:lnTo>
                  <a:pt x="4516" y="21600"/>
                </a:lnTo>
                <a:lnTo>
                  <a:pt x="4603" y="21600"/>
                </a:lnTo>
                <a:lnTo>
                  <a:pt x="4690" y="21600"/>
                </a:lnTo>
                <a:lnTo>
                  <a:pt x="4777" y="21600"/>
                </a:lnTo>
                <a:lnTo>
                  <a:pt x="4864" y="21600"/>
                </a:lnTo>
                <a:lnTo>
                  <a:pt x="4922" y="21600"/>
                </a:lnTo>
                <a:lnTo>
                  <a:pt x="4980" y="21600"/>
                </a:lnTo>
                <a:lnTo>
                  <a:pt x="5038" y="21600"/>
                </a:lnTo>
                <a:lnTo>
                  <a:pt x="5095" y="21600"/>
                </a:lnTo>
                <a:lnTo>
                  <a:pt x="5153" y="21600"/>
                </a:lnTo>
                <a:lnTo>
                  <a:pt x="5211" y="21600"/>
                </a:lnTo>
                <a:lnTo>
                  <a:pt x="5298" y="21600"/>
                </a:lnTo>
                <a:lnTo>
                  <a:pt x="5356" y="21600"/>
                </a:lnTo>
                <a:lnTo>
                  <a:pt x="5385" y="21600"/>
                </a:lnTo>
                <a:lnTo>
                  <a:pt x="5443" y="21600"/>
                </a:lnTo>
                <a:lnTo>
                  <a:pt x="5472" y="21286"/>
                </a:lnTo>
                <a:lnTo>
                  <a:pt x="5559" y="21286"/>
                </a:lnTo>
                <a:lnTo>
                  <a:pt x="5617" y="20973"/>
                </a:lnTo>
                <a:lnTo>
                  <a:pt x="5704" y="20973"/>
                </a:lnTo>
                <a:lnTo>
                  <a:pt x="5790" y="20660"/>
                </a:lnTo>
                <a:lnTo>
                  <a:pt x="5906" y="20660"/>
                </a:lnTo>
                <a:lnTo>
                  <a:pt x="6022" y="20347"/>
                </a:lnTo>
                <a:lnTo>
                  <a:pt x="6138" y="20034"/>
                </a:lnTo>
                <a:lnTo>
                  <a:pt x="6254" y="19721"/>
                </a:lnTo>
                <a:lnTo>
                  <a:pt x="6369" y="19721"/>
                </a:lnTo>
                <a:lnTo>
                  <a:pt x="6514" y="19408"/>
                </a:lnTo>
                <a:lnTo>
                  <a:pt x="6630" y="19095"/>
                </a:lnTo>
                <a:lnTo>
                  <a:pt x="6746" y="18782"/>
                </a:lnTo>
                <a:lnTo>
                  <a:pt x="6862" y="18782"/>
                </a:lnTo>
                <a:lnTo>
                  <a:pt x="7006" y="18469"/>
                </a:lnTo>
                <a:lnTo>
                  <a:pt x="7122" y="18469"/>
                </a:lnTo>
                <a:lnTo>
                  <a:pt x="7209" y="18469"/>
                </a:lnTo>
                <a:lnTo>
                  <a:pt x="7296" y="18156"/>
                </a:lnTo>
                <a:lnTo>
                  <a:pt x="7383" y="18156"/>
                </a:lnTo>
                <a:lnTo>
                  <a:pt x="7470" y="18156"/>
                </a:lnTo>
                <a:lnTo>
                  <a:pt x="7557" y="18156"/>
                </a:lnTo>
                <a:lnTo>
                  <a:pt x="7643" y="17843"/>
                </a:lnTo>
                <a:lnTo>
                  <a:pt x="7701" y="17843"/>
                </a:lnTo>
                <a:lnTo>
                  <a:pt x="7788" y="17843"/>
                </a:lnTo>
                <a:lnTo>
                  <a:pt x="7875" y="17843"/>
                </a:lnTo>
                <a:lnTo>
                  <a:pt x="7933" y="17843"/>
                </a:lnTo>
                <a:lnTo>
                  <a:pt x="7991" y="17843"/>
                </a:lnTo>
                <a:lnTo>
                  <a:pt x="8078" y="17843"/>
                </a:lnTo>
                <a:lnTo>
                  <a:pt x="8165" y="17843"/>
                </a:lnTo>
                <a:lnTo>
                  <a:pt x="8223" y="17843"/>
                </a:lnTo>
                <a:lnTo>
                  <a:pt x="8280" y="17843"/>
                </a:lnTo>
                <a:lnTo>
                  <a:pt x="8338" y="17843"/>
                </a:lnTo>
                <a:lnTo>
                  <a:pt x="8396" y="17843"/>
                </a:lnTo>
                <a:lnTo>
                  <a:pt x="8454" y="17843"/>
                </a:lnTo>
                <a:lnTo>
                  <a:pt x="8512" y="17843"/>
                </a:lnTo>
                <a:lnTo>
                  <a:pt x="8570" y="17843"/>
                </a:lnTo>
                <a:lnTo>
                  <a:pt x="8657" y="17843"/>
                </a:lnTo>
                <a:lnTo>
                  <a:pt x="8715" y="17843"/>
                </a:lnTo>
                <a:lnTo>
                  <a:pt x="8773" y="17843"/>
                </a:lnTo>
                <a:lnTo>
                  <a:pt x="8831" y="17843"/>
                </a:lnTo>
                <a:lnTo>
                  <a:pt x="8889" y="17843"/>
                </a:lnTo>
                <a:lnTo>
                  <a:pt x="8975" y="17843"/>
                </a:lnTo>
                <a:lnTo>
                  <a:pt x="9033" y="17843"/>
                </a:lnTo>
                <a:lnTo>
                  <a:pt x="9120" y="17843"/>
                </a:lnTo>
                <a:lnTo>
                  <a:pt x="9207" y="17843"/>
                </a:lnTo>
                <a:lnTo>
                  <a:pt x="9265" y="17843"/>
                </a:lnTo>
                <a:lnTo>
                  <a:pt x="9352" y="17843"/>
                </a:lnTo>
                <a:lnTo>
                  <a:pt x="9439" y="17843"/>
                </a:lnTo>
                <a:lnTo>
                  <a:pt x="9526" y="17843"/>
                </a:lnTo>
                <a:lnTo>
                  <a:pt x="9583" y="17843"/>
                </a:lnTo>
                <a:lnTo>
                  <a:pt x="9641" y="17843"/>
                </a:lnTo>
                <a:lnTo>
                  <a:pt x="9699" y="17843"/>
                </a:lnTo>
                <a:lnTo>
                  <a:pt x="9786" y="17843"/>
                </a:lnTo>
                <a:lnTo>
                  <a:pt x="9873" y="17843"/>
                </a:lnTo>
                <a:lnTo>
                  <a:pt x="9931" y="17843"/>
                </a:lnTo>
                <a:lnTo>
                  <a:pt x="9989" y="17843"/>
                </a:lnTo>
                <a:lnTo>
                  <a:pt x="10047" y="17843"/>
                </a:lnTo>
                <a:lnTo>
                  <a:pt x="10134" y="17843"/>
                </a:lnTo>
                <a:lnTo>
                  <a:pt x="10191" y="17843"/>
                </a:lnTo>
                <a:lnTo>
                  <a:pt x="10278" y="17843"/>
                </a:lnTo>
                <a:lnTo>
                  <a:pt x="10365" y="17843"/>
                </a:lnTo>
                <a:lnTo>
                  <a:pt x="10452" y="17843"/>
                </a:lnTo>
                <a:lnTo>
                  <a:pt x="10568" y="17843"/>
                </a:lnTo>
                <a:lnTo>
                  <a:pt x="10655" y="17843"/>
                </a:lnTo>
                <a:lnTo>
                  <a:pt x="10742" y="17843"/>
                </a:lnTo>
                <a:lnTo>
                  <a:pt x="10828" y="17843"/>
                </a:lnTo>
                <a:lnTo>
                  <a:pt x="10915" y="17843"/>
                </a:lnTo>
                <a:lnTo>
                  <a:pt x="11002" y="17843"/>
                </a:lnTo>
                <a:lnTo>
                  <a:pt x="11089" y="17843"/>
                </a:lnTo>
                <a:lnTo>
                  <a:pt x="11176" y="17843"/>
                </a:lnTo>
                <a:lnTo>
                  <a:pt x="11263" y="17843"/>
                </a:lnTo>
                <a:lnTo>
                  <a:pt x="11321" y="17843"/>
                </a:lnTo>
                <a:lnTo>
                  <a:pt x="11408" y="17843"/>
                </a:lnTo>
                <a:lnTo>
                  <a:pt x="11494" y="17843"/>
                </a:lnTo>
                <a:lnTo>
                  <a:pt x="11552" y="17843"/>
                </a:lnTo>
                <a:lnTo>
                  <a:pt x="11581" y="17843"/>
                </a:lnTo>
                <a:lnTo>
                  <a:pt x="11610" y="17843"/>
                </a:lnTo>
                <a:lnTo>
                  <a:pt x="11697" y="17843"/>
                </a:lnTo>
                <a:lnTo>
                  <a:pt x="11726" y="17843"/>
                </a:lnTo>
                <a:lnTo>
                  <a:pt x="11755" y="17843"/>
                </a:lnTo>
                <a:lnTo>
                  <a:pt x="11784" y="17843"/>
                </a:lnTo>
                <a:lnTo>
                  <a:pt x="11871" y="17843"/>
                </a:lnTo>
                <a:lnTo>
                  <a:pt x="11929" y="17843"/>
                </a:lnTo>
                <a:lnTo>
                  <a:pt x="11987" y="17843"/>
                </a:lnTo>
                <a:lnTo>
                  <a:pt x="12073" y="17843"/>
                </a:lnTo>
                <a:lnTo>
                  <a:pt x="12131" y="17843"/>
                </a:lnTo>
                <a:lnTo>
                  <a:pt x="12218" y="17843"/>
                </a:lnTo>
                <a:lnTo>
                  <a:pt x="12305" y="17843"/>
                </a:lnTo>
                <a:lnTo>
                  <a:pt x="12392" y="17843"/>
                </a:lnTo>
                <a:lnTo>
                  <a:pt x="12479" y="17843"/>
                </a:lnTo>
                <a:lnTo>
                  <a:pt x="12566" y="17843"/>
                </a:lnTo>
                <a:lnTo>
                  <a:pt x="12624" y="17843"/>
                </a:lnTo>
                <a:lnTo>
                  <a:pt x="12682" y="17843"/>
                </a:lnTo>
                <a:lnTo>
                  <a:pt x="12710" y="17843"/>
                </a:lnTo>
                <a:lnTo>
                  <a:pt x="12768" y="17843"/>
                </a:lnTo>
                <a:lnTo>
                  <a:pt x="12826" y="17843"/>
                </a:lnTo>
                <a:lnTo>
                  <a:pt x="12855" y="17843"/>
                </a:lnTo>
                <a:lnTo>
                  <a:pt x="12884" y="17843"/>
                </a:lnTo>
                <a:lnTo>
                  <a:pt x="12942" y="17843"/>
                </a:lnTo>
                <a:lnTo>
                  <a:pt x="12971" y="17843"/>
                </a:lnTo>
                <a:lnTo>
                  <a:pt x="13029" y="17843"/>
                </a:lnTo>
                <a:lnTo>
                  <a:pt x="13058" y="17843"/>
                </a:lnTo>
                <a:lnTo>
                  <a:pt x="13145" y="17843"/>
                </a:lnTo>
                <a:lnTo>
                  <a:pt x="13232" y="17843"/>
                </a:lnTo>
                <a:lnTo>
                  <a:pt x="13319" y="17843"/>
                </a:lnTo>
                <a:lnTo>
                  <a:pt x="13376" y="17843"/>
                </a:lnTo>
                <a:lnTo>
                  <a:pt x="13434" y="17843"/>
                </a:lnTo>
                <a:lnTo>
                  <a:pt x="13492" y="17843"/>
                </a:lnTo>
                <a:lnTo>
                  <a:pt x="13550" y="17843"/>
                </a:lnTo>
                <a:lnTo>
                  <a:pt x="13579" y="17843"/>
                </a:lnTo>
                <a:lnTo>
                  <a:pt x="13637" y="17843"/>
                </a:lnTo>
                <a:lnTo>
                  <a:pt x="13666" y="17843"/>
                </a:lnTo>
                <a:lnTo>
                  <a:pt x="13724" y="17843"/>
                </a:lnTo>
                <a:lnTo>
                  <a:pt x="13782" y="17843"/>
                </a:lnTo>
                <a:lnTo>
                  <a:pt x="13840" y="17843"/>
                </a:lnTo>
                <a:lnTo>
                  <a:pt x="13898" y="17843"/>
                </a:lnTo>
                <a:lnTo>
                  <a:pt x="13956" y="17843"/>
                </a:lnTo>
                <a:lnTo>
                  <a:pt x="14013" y="17843"/>
                </a:lnTo>
                <a:lnTo>
                  <a:pt x="14071" y="17843"/>
                </a:lnTo>
                <a:lnTo>
                  <a:pt x="14129" y="17843"/>
                </a:lnTo>
                <a:lnTo>
                  <a:pt x="14187" y="17843"/>
                </a:lnTo>
                <a:lnTo>
                  <a:pt x="14274" y="17843"/>
                </a:lnTo>
                <a:lnTo>
                  <a:pt x="14332" y="17843"/>
                </a:lnTo>
                <a:lnTo>
                  <a:pt x="14361" y="17843"/>
                </a:lnTo>
                <a:lnTo>
                  <a:pt x="14390" y="17843"/>
                </a:lnTo>
                <a:lnTo>
                  <a:pt x="14448" y="17843"/>
                </a:lnTo>
                <a:lnTo>
                  <a:pt x="14477" y="17843"/>
                </a:lnTo>
                <a:lnTo>
                  <a:pt x="14506" y="17843"/>
                </a:lnTo>
                <a:lnTo>
                  <a:pt x="14535" y="17843"/>
                </a:lnTo>
                <a:lnTo>
                  <a:pt x="14593" y="17843"/>
                </a:lnTo>
                <a:lnTo>
                  <a:pt x="14650" y="17843"/>
                </a:lnTo>
                <a:lnTo>
                  <a:pt x="14708" y="18156"/>
                </a:lnTo>
                <a:lnTo>
                  <a:pt x="14795" y="18156"/>
                </a:lnTo>
                <a:lnTo>
                  <a:pt x="14853" y="18156"/>
                </a:lnTo>
                <a:lnTo>
                  <a:pt x="14940" y="18156"/>
                </a:lnTo>
                <a:lnTo>
                  <a:pt x="14998" y="18469"/>
                </a:lnTo>
                <a:lnTo>
                  <a:pt x="15085" y="18469"/>
                </a:lnTo>
                <a:lnTo>
                  <a:pt x="15143" y="18469"/>
                </a:lnTo>
                <a:lnTo>
                  <a:pt x="15201" y="18782"/>
                </a:lnTo>
                <a:lnTo>
                  <a:pt x="15230" y="18782"/>
                </a:lnTo>
                <a:lnTo>
                  <a:pt x="15287" y="19095"/>
                </a:lnTo>
                <a:lnTo>
                  <a:pt x="15345" y="19095"/>
                </a:lnTo>
                <a:lnTo>
                  <a:pt x="15403" y="19408"/>
                </a:lnTo>
                <a:lnTo>
                  <a:pt x="15461" y="19408"/>
                </a:lnTo>
                <a:lnTo>
                  <a:pt x="15519" y="19408"/>
                </a:lnTo>
                <a:lnTo>
                  <a:pt x="15577" y="19408"/>
                </a:lnTo>
                <a:lnTo>
                  <a:pt x="15664" y="19721"/>
                </a:lnTo>
                <a:lnTo>
                  <a:pt x="15751" y="19721"/>
                </a:lnTo>
                <a:lnTo>
                  <a:pt x="15867" y="19721"/>
                </a:lnTo>
                <a:lnTo>
                  <a:pt x="15924" y="19721"/>
                </a:lnTo>
                <a:lnTo>
                  <a:pt x="16040" y="19721"/>
                </a:lnTo>
                <a:lnTo>
                  <a:pt x="16185" y="19721"/>
                </a:lnTo>
                <a:lnTo>
                  <a:pt x="16301" y="19721"/>
                </a:lnTo>
                <a:lnTo>
                  <a:pt x="16417" y="19721"/>
                </a:lnTo>
                <a:lnTo>
                  <a:pt x="16532" y="19721"/>
                </a:lnTo>
                <a:lnTo>
                  <a:pt x="16648" y="19721"/>
                </a:lnTo>
                <a:lnTo>
                  <a:pt x="16735" y="19721"/>
                </a:lnTo>
                <a:lnTo>
                  <a:pt x="16851" y="19721"/>
                </a:lnTo>
                <a:lnTo>
                  <a:pt x="16967" y="19721"/>
                </a:lnTo>
                <a:lnTo>
                  <a:pt x="17083" y="19721"/>
                </a:lnTo>
                <a:lnTo>
                  <a:pt x="17169" y="19721"/>
                </a:lnTo>
                <a:lnTo>
                  <a:pt x="17256" y="19721"/>
                </a:lnTo>
                <a:lnTo>
                  <a:pt x="17343" y="19721"/>
                </a:lnTo>
                <a:lnTo>
                  <a:pt x="17430" y="19721"/>
                </a:lnTo>
                <a:lnTo>
                  <a:pt x="17488" y="19721"/>
                </a:lnTo>
                <a:lnTo>
                  <a:pt x="17575" y="19721"/>
                </a:lnTo>
                <a:lnTo>
                  <a:pt x="17662" y="19721"/>
                </a:lnTo>
                <a:lnTo>
                  <a:pt x="17749" y="19721"/>
                </a:lnTo>
                <a:lnTo>
                  <a:pt x="17835" y="19721"/>
                </a:lnTo>
                <a:lnTo>
                  <a:pt x="17922" y="19721"/>
                </a:lnTo>
                <a:lnTo>
                  <a:pt x="18009" y="19721"/>
                </a:lnTo>
                <a:lnTo>
                  <a:pt x="18067" y="19721"/>
                </a:lnTo>
                <a:lnTo>
                  <a:pt x="18125" y="19721"/>
                </a:lnTo>
                <a:lnTo>
                  <a:pt x="18183" y="19721"/>
                </a:lnTo>
                <a:lnTo>
                  <a:pt x="18241" y="19721"/>
                </a:lnTo>
                <a:lnTo>
                  <a:pt x="18270" y="19721"/>
                </a:lnTo>
                <a:lnTo>
                  <a:pt x="18328" y="19721"/>
                </a:lnTo>
                <a:lnTo>
                  <a:pt x="18386" y="19721"/>
                </a:lnTo>
                <a:lnTo>
                  <a:pt x="18415" y="19721"/>
                </a:lnTo>
                <a:lnTo>
                  <a:pt x="18443" y="19721"/>
                </a:lnTo>
                <a:lnTo>
                  <a:pt x="18501" y="19721"/>
                </a:lnTo>
                <a:lnTo>
                  <a:pt x="18530" y="19721"/>
                </a:lnTo>
                <a:lnTo>
                  <a:pt x="18588" y="19721"/>
                </a:lnTo>
                <a:lnTo>
                  <a:pt x="18675" y="19721"/>
                </a:lnTo>
                <a:lnTo>
                  <a:pt x="18762" y="19721"/>
                </a:lnTo>
                <a:lnTo>
                  <a:pt x="18849" y="19721"/>
                </a:lnTo>
                <a:lnTo>
                  <a:pt x="18936" y="19721"/>
                </a:lnTo>
                <a:lnTo>
                  <a:pt x="19023" y="19721"/>
                </a:lnTo>
                <a:lnTo>
                  <a:pt x="19109" y="19721"/>
                </a:lnTo>
                <a:lnTo>
                  <a:pt x="19196" y="19721"/>
                </a:lnTo>
                <a:lnTo>
                  <a:pt x="19254" y="19721"/>
                </a:lnTo>
                <a:lnTo>
                  <a:pt x="19312" y="19721"/>
                </a:lnTo>
                <a:lnTo>
                  <a:pt x="19370" y="19721"/>
                </a:lnTo>
                <a:lnTo>
                  <a:pt x="19428" y="19721"/>
                </a:lnTo>
                <a:lnTo>
                  <a:pt x="19457" y="19721"/>
                </a:lnTo>
                <a:lnTo>
                  <a:pt x="19515" y="19721"/>
                </a:lnTo>
                <a:lnTo>
                  <a:pt x="19573" y="19721"/>
                </a:lnTo>
                <a:lnTo>
                  <a:pt x="19631" y="19721"/>
                </a:lnTo>
                <a:lnTo>
                  <a:pt x="19689" y="19721"/>
                </a:lnTo>
                <a:lnTo>
                  <a:pt x="19775" y="19721"/>
                </a:lnTo>
                <a:lnTo>
                  <a:pt x="19862" y="19721"/>
                </a:lnTo>
                <a:lnTo>
                  <a:pt x="19978" y="19721"/>
                </a:lnTo>
                <a:lnTo>
                  <a:pt x="20036" y="19721"/>
                </a:lnTo>
                <a:lnTo>
                  <a:pt x="20123" y="19721"/>
                </a:lnTo>
                <a:lnTo>
                  <a:pt x="20181" y="19408"/>
                </a:lnTo>
                <a:lnTo>
                  <a:pt x="20239" y="19408"/>
                </a:lnTo>
                <a:lnTo>
                  <a:pt x="20297" y="19095"/>
                </a:lnTo>
                <a:lnTo>
                  <a:pt x="20354" y="19095"/>
                </a:lnTo>
                <a:lnTo>
                  <a:pt x="20412" y="19095"/>
                </a:lnTo>
                <a:lnTo>
                  <a:pt x="20441" y="19095"/>
                </a:lnTo>
                <a:lnTo>
                  <a:pt x="20470" y="19095"/>
                </a:lnTo>
                <a:lnTo>
                  <a:pt x="20499" y="19095"/>
                </a:lnTo>
                <a:lnTo>
                  <a:pt x="20528" y="18782"/>
                </a:lnTo>
                <a:lnTo>
                  <a:pt x="20615" y="18782"/>
                </a:lnTo>
                <a:lnTo>
                  <a:pt x="20644" y="18469"/>
                </a:lnTo>
                <a:lnTo>
                  <a:pt x="20673" y="18469"/>
                </a:lnTo>
                <a:lnTo>
                  <a:pt x="20731" y="18469"/>
                </a:lnTo>
                <a:lnTo>
                  <a:pt x="20789" y="18469"/>
                </a:lnTo>
                <a:lnTo>
                  <a:pt x="20818" y="18469"/>
                </a:lnTo>
                <a:lnTo>
                  <a:pt x="20847" y="18156"/>
                </a:lnTo>
                <a:lnTo>
                  <a:pt x="20905" y="18156"/>
                </a:lnTo>
                <a:lnTo>
                  <a:pt x="20934" y="17843"/>
                </a:lnTo>
                <a:lnTo>
                  <a:pt x="20963" y="17843"/>
                </a:lnTo>
                <a:lnTo>
                  <a:pt x="20991" y="17843"/>
                </a:lnTo>
                <a:lnTo>
                  <a:pt x="21020" y="17843"/>
                </a:lnTo>
                <a:lnTo>
                  <a:pt x="21078" y="17843"/>
                </a:lnTo>
                <a:lnTo>
                  <a:pt x="21107" y="17530"/>
                </a:lnTo>
                <a:lnTo>
                  <a:pt x="21165" y="17530"/>
                </a:lnTo>
                <a:lnTo>
                  <a:pt x="21194" y="17217"/>
                </a:lnTo>
                <a:lnTo>
                  <a:pt x="21223" y="17217"/>
                </a:lnTo>
                <a:lnTo>
                  <a:pt x="21281" y="17217"/>
                </a:lnTo>
                <a:lnTo>
                  <a:pt x="21310" y="17217"/>
                </a:lnTo>
                <a:lnTo>
                  <a:pt x="21368" y="16904"/>
                </a:lnTo>
                <a:lnTo>
                  <a:pt x="21426" y="16591"/>
                </a:lnTo>
                <a:lnTo>
                  <a:pt x="21455" y="16591"/>
                </a:lnTo>
                <a:lnTo>
                  <a:pt x="21484" y="16278"/>
                </a:lnTo>
                <a:lnTo>
                  <a:pt x="21542" y="15965"/>
                </a:lnTo>
                <a:lnTo>
                  <a:pt x="21571" y="15652"/>
                </a:lnTo>
                <a:lnTo>
                  <a:pt x="21600" y="15339"/>
                </a:lnTo>
                <a:lnTo>
                  <a:pt x="21600" y="15026"/>
                </a:lnTo>
                <a:lnTo>
                  <a:pt x="21600" y="14713"/>
                </a:lnTo>
                <a:lnTo>
                  <a:pt x="21600" y="14400"/>
                </a:lnTo>
                <a:lnTo>
                  <a:pt x="21600" y="13773"/>
                </a:lnTo>
                <a:lnTo>
                  <a:pt x="21600" y="13460"/>
                </a:lnTo>
                <a:lnTo>
                  <a:pt x="21600" y="12834"/>
                </a:lnTo>
                <a:lnTo>
                  <a:pt x="21600" y="12208"/>
                </a:lnTo>
                <a:lnTo>
                  <a:pt x="21600" y="11269"/>
                </a:lnTo>
                <a:lnTo>
                  <a:pt x="21600" y="10956"/>
                </a:lnTo>
                <a:lnTo>
                  <a:pt x="21600" y="10643"/>
                </a:lnTo>
                <a:lnTo>
                  <a:pt x="21600" y="10017"/>
                </a:lnTo>
                <a:lnTo>
                  <a:pt x="21571" y="9391"/>
                </a:lnTo>
                <a:lnTo>
                  <a:pt x="21542" y="9078"/>
                </a:lnTo>
                <a:lnTo>
                  <a:pt x="21542" y="8765"/>
                </a:lnTo>
                <a:lnTo>
                  <a:pt x="21513" y="8452"/>
                </a:lnTo>
                <a:lnTo>
                  <a:pt x="21484" y="7826"/>
                </a:lnTo>
                <a:lnTo>
                  <a:pt x="21455" y="7513"/>
                </a:lnTo>
                <a:lnTo>
                  <a:pt x="21426" y="6886"/>
                </a:lnTo>
                <a:lnTo>
                  <a:pt x="21368" y="6573"/>
                </a:lnTo>
                <a:lnTo>
                  <a:pt x="21339" y="6260"/>
                </a:lnTo>
                <a:lnTo>
                  <a:pt x="21339" y="5634"/>
                </a:lnTo>
                <a:lnTo>
                  <a:pt x="21281" y="5634"/>
                </a:lnTo>
                <a:lnTo>
                  <a:pt x="21281" y="5008"/>
                </a:lnTo>
                <a:lnTo>
                  <a:pt x="21223" y="5008"/>
                </a:lnTo>
                <a:lnTo>
                  <a:pt x="21223" y="4382"/>
                </a:lnTo>
                <a:lnTo>
                  <a:pt x="21165" y="4382"/>
                </a:lnTo>
                <a:lnTo>
                  <a:pt x="21136" y="4069"/>
                </a:lnTo>
                <a:lnTo>
                  <a:pt x="21107" y="3443"/>
                </a:lnTo>
                <a:lnTo>
                  <a:pt x="21020" y="3443"/>
                </a:lnTo>
                <a:lnTo>
                  <a:pt x="20963" y="2817"/>
                </a:lnTo>
                <a:lnTo>
                  <a:pt x="20905" y="2504"/>
                </a:lnTo>
                <a:lnTo>
                  <a:pt x="20847" y="2504"/>
                </a:lnTo>
                <a:lnTo>
                  <a:pt x="20760" y="2191"/>
                </a:lnTo>
                <a:lnTo>
                  <a:pt x="20731" y="1878"/>
                </a:lnTo>
                <a:lnTo>
                  <a:pt x="20673" y="1878"/>
                </a:lnTo>
                <a:lnTo>
                  <a:pt x="20644" y="1565"/>
                </a:lnTo>
                <a:lnTo>
                  <a:pt x="20557" y="1252"/>
                </a:lnTo>
                <a:lnTo>
                  <a:pt x="20499" y="939"/>
                </a:lnTo>
                <a:lnTo>
                  <a:pt x="20441" y="626"/>
                </a:lnTo>
                <a:lnTo>
                  <a:pt x="20383" y="313"/>
                </a:lnTo>
                <a:lnTo>
                  <a:pt x="20326" y="0"/>
                </a:lnTo>
                <a:lnTo>
                  <a:pt x="20268" y="0"/>
                </a:lnTo>
                <a:lnTo>
                  <a:pt x="20239" y="0"/>
                </a:lnTo>
                <a:lnTo>
                  <a:pt x="20210" y="0"/>
                </a:lnTo>
                <a:lnTo>
                  <a:pt x="20152" y="0"/>
                </a:lnTo>
                <a:lnTo>
                  <a:pt x="20123" y="0"/>
                </a:lnTo>
                <a:lnTo>
                  <a:pt x="20065" y="0"/>
                </a:lnTo>
                <a:lnTo>
                  <a:pt x="20007" y="0"/>
                </a:lnTo>
                <a:lnTo>
                  <a:pt x="19949" y="0"/>
                </a:lnTo>
                <a:lnTo>
                  <a:pt x="19891" y="0"/>
                </a:lnTo>
                <a:lnTo>
                  <a:pt x="19833" y="0"/>
                </a:lnTo>
                <a:lnTo>
                  <a:pt x="19775" y="0"/>
                </a:lnTo>
                <a:lnTo>
                  <a:pt x="19717" y="313"/>
                </a:lnTo>
                <a:lnTo>
                  <a:pt x="19602" y="626"/>
                </a:lnTo>
                <a:lnTo>
                  <a:pt x="19544" y="626"/>
                </a:lnTo>
                <a:lnTo>
                  <a:pt x="19486" y="626"/>
                </a:lnTo>
                <a:lnTo>
                  <a:pt x="19428" y="939"/>
                </a:lnTo>
                <a:lnTo>
                  <a:pt x="19399" y="1252"/>
                </a:lnTo>
                <a:lnTo>
                  <a:pt x="19341" y="1252"/>
                </a:lnTo>
                <a:lnTo>
                  <a:pt x="19312" y="1565"/>
                </a:lnTo>
                <a:lnTo>
                  <a:pt x="19283" y="1565"/>
                </a:lnTo>
                <a:lnTo>
                  <a:pt x="19254" y="1878"/>
                </a:lnTo>
                <a:lnTo>
                  <a:pt x="19225" y="1878"/>
                </a:lnTo>
                <a:lnTo>
                  <a:pt x="19196" y="2191"/>
                </a:lnTo>
                <a:lnTo>
                  <a:pt x="19196" y="2504"/>
                </a:lnTo>
                <a:lnTo>
                  <a:pt x="19138" y="2504"/>
                </a:lnTo>
                <a:lnTo>
                  <a:pt x="19138" y="3130"/>
                </a:lnTo>
                <a:lnTo>
                  <a:pt x="19080" y="3130"/>
                </a:lnTo>
                <a:lnTo>
                  <a:pt x="19080" y="3756"/>
                </a:lnTo>
                <a:lnTo>
                  <a:pt x="19023" y="3756"/>
                </a:lnTo>
                <a:lnTo>
                  <a:pt x="19023" y="4382"/>
                </a:lnTo>
                <a:lnTo>
                  <a:pt x="18994" y="4695"/>
                </a:lnTo>
                <a:lnTo>
                  <a:pt x="18936" y="5008"/>
                </a:lnTo>
                <a:lnTo>
                  <a:pt x="18936" y="5634"/>
                </a:lnTo>
                <a:lnTo>
                  <a:pt x="18907" y="5947"/>
                </a:lnTo>
                <a:lnTo>
                  <a:pt x="18878" y="6260"/>
                </a:lnTo>
                <a:lnTo>
                  <a:pt x="18849" y="6260"/>
                </a:lnTo>
                <a:lnTo>
                  <a:pt x="18849" y="6573"/>
                </a:lnTo>
                <a:lnTo>
                  <a:pt x="18820" y="6886"/>
                </a:lnTo>
                <a:lnTo>
                  <a:pt x="18791" y="7200"/>
                </a:lnTo>
                <a:lnTo>
                  <a:pt x="18762" y="7826"/>
                </a:lnTo>
                <a:lnTo>
                  <a:pt x="18762" y="8139"/>
                </a:lnTo>
                <a:lnTo>
                  <a:pt x="18733" y="8452"/>
                </a:lnTo>
                <a:lnTo>
                  <a:pt x="18704" y="9078"/>
                </a:lnTo>
                <a:lnTo>
                  <a:pt x="18675" y="9391"/>
                </a:lnTo>
                <a:lnTo>
                  <a:pt x="18675" y="9704"/>
                </a:lnTo>
                <a:lnTo>
                  <a:pt x="18675" y="10017"/>
                </a:lnTo>
                <a:lnTo>
                  <a:pt x="18675" y="10330"/>
                </a:lnTo>
                <a:lnTo>
                  <a:pt x="18646" y="10643"/>
                </a:lnTo>
                <a:lnTo>
                  <a:pt x="18646" y="11269"/>
                </a:lnTo>
                <a:lnTo>
                  <a:pt x="18646" y="11582"/>
                </a:lnTo>
                <a:lnTo>
                  <a:pt x="18646" y="11895"/>
                </a:lnTo>
                <a:lnTo>
                  <a:pt x="18646" y="12208"/>
                </a:lnTo>
                <a:lnTo>
                  <a:pt x="18646" y="12834"/>
                </a:lnTo>
                <a:lnTo>
                  <a:pt x="18646" y="13147"/>
                </a:lnTo>
                <a:lnTo>
                  <a:pt x="18646" y="13460"/>
                </a:lnTo>
                <a:lnTo>
                  <a:pt x="18646" y="13773"/>
                </a:lnTo>
                <a:lnTo>
                  <a:pt x="18646" y="14086"/>
                </a:lnTo>
                <a:lnTo>
                  <a:pt x="18646" y="14713"/>
                </a:lnTo>
                <a:lnTo>
                  <a:pt x="18646" y="15026"/>
                </a:lnTo>
                <a:lnTo>
                  <a:pt x="18646" y="15339"/>
                </a:lnTo>
                <a:lnTo>
                  <a:pt x="18646" y="15652"/>
                </a:lnTo>
                <a:lnTo>
                  <a:pt x="18646" y="15965"/>
                </a:lnTo>
                <a:lnTo>
                  <a:pt x="18646" y="16591"/>
                </a:lnTo>
                <a:lnTo>
                  <a:pt x="18675" y="16904"/>
                </a:lnTo>
                <a:lnTo>
                  <a:pt x="18675" y="17217"/>
                </a:lnTo>
                <a:lnTo>
                  <a:pt x="18675" y="17843"/>
                </a:lnTo>
                <a:lnTo>
                  <a:pt x="18704" y="18156"/>
                </a:lnTo>
                <a:lnTo>
                  <a:pt x="18704" y="18469"/>
                </a:lnTo>
                <a:lnTo>
                  <a:pt x="18704" y="18782"/>
                </a:lnTo>
                <a:lnTo>
                  <a:pt x="18733" y="18782"/>
                </a:lnTo>
                <a:lnTo>
                  <a:pt x="18733" y="18782"/>
                </a:lnTo>
              </a:path>
            </a:pathLst>
          </a:custGeom>
          <a:noFill/>
          <a:ln w="25400" cmpd="sng" cap="flat">
            <a:solidFill>
              <a:srgbClr val="FF0000"/>
            </a:solidFill>
            <a:prstDash val="solid"/>
            <a:miter/>
          </a:ln>
        </p:spPr>
      </p:sp>
      <p:sp>
        <p:nvSpPr>
          <p:cNvPr id="5208" name="曲线"/>
          <p:cNvSpPr>
            <a:spLocks/>
          </p:cNvSpPr>
          <p:nvPr/>
        </p:nvSpPr>
        <p:spPr>
          <a:xfrm rot="0">
            <a:off x="3471676" y="2554797"/>
            <a:ext cx="3747629" cy="0"/>
          </a:xfrm>
          <a:custGeom>
            <a:gdLst>
              <a:gd name="T1" fmla="*/ 0 w 21600"/>
              <a:gd name="T2" fmla="*/ 0 h 21600"/>
              <a:gd name="T3" fmla="*/ 21600 w 21600"/>
              <a:gd name="T4" fmla="*/ 0 h 21600"/>
            </a:gdLst>
            <a:rect l="T1" t="T2" r="T3" b="T4"/>
            <a:pathLst>
              <a:path w="21600" h="21600">
                <a:moveTo>
                  <a:pt x="21600" y="0"/>
                </a:moveTo>
                <a:lnTo>
                  <a:pt x="21394" y="0"/>
                </a:lnTo>
                <a:lnTo>
                  <a:pt x="21138" y="0"/>
                </a:lnTo>
                <a:lnTo>
                  <a:pt x="20779" y="0"/>
                </a:lnTo>
                <a:lnTo>
                  <a:pt x="20419" y="0"/>
                </a:lnTo>
                <a:lnTo>
                  <a:pt x="20060" y="0"/>
                </a:lnTo>
                <a:lnTo>
                  <a:pt x="19752" y="0"/>
                </a:lnTo>
                <a:lnTo>
                  <a:pt x="19445" y="0"/>
                </a:lnTo>
                <a:lnTo>
                  <a:pt x="19239" y="0"/>
                </a:lnTo>
                <a:lnTo>
                  <a:pt x="19085" y="0"/>
                </a:lnTo>
                <a:lnTo>
                  <a:pt x="18983" y="0"/>
                </a:lnTo>
                <a:lnTo>
                  <a:pt x="18932" y="0"/>
                </a:lnTo>
                <a:lnTo>
                  <a:pt x="18880" y="0"/>
                </a:lnTo>
                <a:lnTo>
                  <a:pt x="18726" y="0"/>
                </a:lnTo>
                <a:lnTo>
                  <a:pt x="18572" y="0"/>
                </a:lnTo>
                <a:lnTo>
                  <a:pt x="18419" y="0"/>
                </a:lnTo>
                <a:lnTo>
                  <a:pt x="18265" y="0"/>
                </a:lnTo>
                <a:lnTo>
                  <a:pt x="18111" y="0"/>
                </a:lnTo>
                <a:lnTo>
                  <a:pt x="17905" y="0"/>
                </a:lnTo>
                <a:lnTo>
                  <a:pt x="17752" y="0"/>
                </a:lnTo>
                <a:lnTo>
                  <a:pt x="17546" y="0"/>
                </a:lnTo>
                <a:lnTo>
                  <a:pt x="17392" y="0"/>
                </a:lnTo>
                <a:lnTo>
                  <a:pt x="17238" y="0"/>
                </a:lnTo>
                <a:lnTo>
                  <a:pt x="17136" y="0"/>
                </a:lnTo>
                <a:lnTo>
                  <a:pt x="17033" y="0"/>
                </a:lnTo>
                <a:lnTo>
                  <a:pt x="16931" y="0"/>
                </a:lnTo>
                <a:lnTo>
                  <a:pt x="16828" y="0"/>
                </a:lnTo>
                <a:lnTo>
                  <a:pt x="16725" y="0"/>
                </a:lnTo>
                <a:lnTo>
                  <a:pt x="16623" y="0"/>
                </a:lnTo>
                <a:lnTo>
                  <a:pt x="16520" y="0"/>
                </a:lnTo>
                <a:lnTo>
                  <a:pt x="16366" y="0"/>
                </a:lnTo>
                <a:lnTo>
                  <a:pt x="16212" y="0"/>
                </a:lnTo>
                <a:lnTo>
                  <a:pt x="16007" y="0"/>
                </a:lnTo>
                <a:lnTo>
                  <a:pt x="15751" y="0"/>
                </a:lnTo>
                <a:lnTo>
                  <a:pt x="15545" y="0"/>
                </a:lnTo>
                <a:lnTo>
                  <a:pt x="15289" y="0"/>
                </a:lnTo>
                <a:lnTo>
                  <a:pt x="15084" y="0"/>
                </a:lnTo>
                <a:lnTo>
                  <a:pt x="14776" y="0"/>
                </a:lnTo>
                <a:lnTo>
                  <a:pt x="14571" y="0"/>
                </a:lnTo>
                <a:lnTo>
                  <a:pt x="14365" y="0"/>
                </a:lnTo>
                <a:lnTo>
                  <a:pt x="14160" y="0"/>
                </a:lnTo>
                <a:lnTo>
                  <a:pt x="13955" y="0"/>
                </a:lnTo>
                <a:lnTo>
                  <a:pt x="13750" y="0"/>
                </a:lnTo>
                <a:lnTo>
                  <a:pt x="13596" y="0"/>
                </a:lnTo>
                <a:lnTo>
                  <a:pt x="13442" y="0"/>
                </a:lnTo>
                <a:lnTo>
                  <a:pt x="13288" y="0"/>
                </a:lnTo>
                <a:lnTo>
                  <a:pt x="13134" y="0"/>
                </a:lnTo>
                <a:lnTo>
                  <a:pt x="12980" y="0"/>
                </a:lnTo>
                <a:lnTo>
                  <a:pt x="12775" y="0"/>
                </a:lnTo>
                <a:lnTo>
                  <a:pt x="12570" y="0"/>
                </a:lnTo>
                <a:lnTo>
                  <a:pt x="12364" y="0"/>
                </a:lnTo>
                <a:lnTo>
                  <a:pt x="12108" y="0"/>
                </a:lnTo>
                <a:lnTo>
                  <a:pt x="11903" y="0"/>
                </a:lnTo>
                <a:lnTo>
                  <a:pt x="11749" y="0"/>
                </a:lnTo>
                <a:lnTo>
                  <a:pt x="11543" y="0"/>
                </a:lnTo>
                <a:lnTo>
                  <a:pt x="11390" y="0"/>
                </a:lnTo>
                <a:lnTo>
                  <a:pt x="11236" y="0"/>
                </a:lnTo>
                <a:lnTo>
                  <a:pt x="11082" y="0"/>
                </a:lnTo>
                <a:lnTo>
                  <a:pt x="10928" y="0"/>
                </a:lnTo>
                <a:lnTo>
                  <a:pt x="10774" y="0"/>
                </a:lnTo>
                <a:lnTo>
                  <a:pt x="10671" y="0"/>
                </a:lnTo>
                <a:lnTo>
                  <a:pt x="10517" y="0"/>
                </a:lnTo>
                <a:lnTo>
                  <a:pt x="10363" y="0"/>
                </a:lnTo>
                <a:lnTo>
                  <a:pt x="10209" y="0"/>
                </a:lnTo>
                <a:lnTo>
                  <a:pt x="10004" y="0"/>
                </a:lnTo>
                <a:lnTo>
                  <a:pt x="9799" y="0"/>
                </a:lnTo>
                <a:lnTo>
                  <a:pt x="9542" y="0"/>
                </a:lnTo>
                <a:lnTo>
                  <a:pt x="9235" y="0"/>
                </a:lnTo>
                <a:lnTo>
                  <a:pt x="8978" y="0"/>
                </a:lnTo>
                <a:lnTo>
                  <a:pt x="8670" y="0"/>
                </a:lnTo>
                <a:lnTo>
                  <a:pt x="8414" y="0"/>
                </a:lnTo>
                <a:lnTo>
                  <a:pt x="8055" y="0"/>
                </a:lnTo>
                <a:lnTo>
                  <a:pt x="7798" y="0"/>
                </a:lnTo>
                <a:lnTo>
                  <a:pt x="7490" y="0"/>
                </a:lnTo>
                <a:lnTo>
                  <a:pt x="7285" y="0"/>
                </a:lnTo>
                <a:lnTo>
                  <a:pt x="7080" y="0"/>
                </a:lnTo>
                <a:lnTo>
                  <a:pt x="6977" y="0"/>
                </a:lnTo>
                <a:lnTo>
                  <a:pt x="6875" y="0"/>
                </a:lnTo>
                <a:lnTo>
                  <a:pt x="6772" y="0"/>
                </a:lnTo>
                <a:lnTo>
                  <a:pt x="6669" y="0"/>
                </a:lnTo>
                <a:lnTo>
                  <a:pt x="6515" y="0"/>
                </a:lnTo>
                <a:lnTo>
                  <a:pt x="6413" y="0"/>
                </a:lnTo>
                <a:lnTo>
                  <a:pt x="6259" y="0"/>
                </a:lnTo>
                <a:lnTo>
                  <a:pt x="6156" y="0"/>
                </a:lnTo>
                <a:lnTo>
                  <a:pt x="6054" y="0"/>
                </a:lnTo>
                <a:lnTo>
                  <a:pt x="5900" y="0"/>
                </a:lnTo>
                <a:lnTo>
                  <a:pt x="5797" y="0"/>
                </a:lnTo>
                <a:lnTo>
                  <a:pt x="5643" y="0"/>
                </a:lnTo>
                <a:lnTo>
                  <a:pt x="5541" y="0"/>
                </a:lnTo>
                <a:lnTo>
                  <a:pt x="5438" y="0"/>
                </a:lnTo>
                <a:lnTo>
                  <a:pt x="5284" y="0"/>
                </a:lnTo>
                <a:lnTo>
                  <a:pt x="5181" y="0"/>
                </a:lnTo>
                <a:lnTo>
                  <a:pt x="5028" y="0"/>
                </a:lnTo>
                <a:lnTo>
                  <a:pt x="4874" y="0"/>
                </a:lnTo>
                <a:lnTo>
                  <a:pt x="4720" y="0"/>
                </a:lnTo>
                <a:lnTo>
                  <a:pt x="4566" y="0"/>
                </a:lnTo>
                <a:lnTo>
                  <a:pt x="4412" y="0"/>
                </a:lnTo>
                <a:lnTo>
                  <a:pt x="4258" y="0"/>
                </a:lnTo>
                <a:lnTo>
                  <a:pt x="4155" y="0"/>
                </a:lnTo>
                <a:lnTo>
                  <a:pt x="4053" y="0"/>
                </a:lnTo>
                <a:lnTo>
                  <a:pt x="3950" y="0"/>
                </a:lnTo>
                <a:lnTo>
                  <a:pt x="3847" y="0"/>
                </a:lnTo>
                <a:lnTo>
                  <a:pt x="3796" y="0"/>
                </a:lnTo>
                <a:lnTo>
                  <a:pt x="3694" y="0"/>
                </a:lnTo>
                <a:lnTo>
                  <a:pt x="3642" y="0"/>
                </a:lnTo>
                <a:lnTo>
                  <a:pt x="3591" y="0"/>
                </a:lnTo>
                <a:lnTo>
                  <a:pt x="3488" y="0"/>
                </a:lnTo>
                <a:lnTo>
                  <a:pt x="3386" y="0"/>
                </a:lnTo>
                <a:lnTo>
                  <a:pt x="3334" y="0"/>
                </a:lnTo>
                <a:lnTo>
                  <a:pt x="3283" y="0"/>
                </a:lnTo>
                <a:lnTo>
                  <a:pt x="3232" y="0"/>
                </a:lnTo>
                <a:lnTo>
                  <a:pt x="3129" y="0"/>
                </a:lnTo>
                <a:lnTo>
                  <a:pt x="3078" y="0"/>
                </a:lnTo>
                <a:lnTo>
                  <a:pt x="3027" y="0"/>
                </a:lnTo>
                <a:lnTo>
                  <a:pt x="2924" y="0"/>
                </a:lnTo>
                <a:lnTo>
                  <a:pt x="2873" y="0"/>
                </a:lnTo>
                <a:lnTo>
                  <a:pt x="2821" y="0"/>
                </a:lnTo>
                <a:lnTo>
                  <a:pt x="2770" y="0"/>
                </a:lnTo>
                <a:lnTo>
                  <a:pt x="2616" y="0"/>
                </a:lnTo>
                <a:lnTo>
                  <a:pt x="2565" y="0"/>
                </a:lnTo>
                <a:lnTo>
                  <a:pt x="2514" y="0"/>
                </a:lnTo>
                <a:lnTo>
                  <a:pt x="2462" y="0"/>
                </a:lnTo>
                <a:lnTo>
                  <a:pt x="2308" y="0"/>
                </a:lnTo>
                <a:lnTo>
                  <a:pt x="2257" y="0"/>
                </a:lnTo>
                <a:lnTo>
                  <a:pt x="2206" y="0"/>
                </a:lnTo>
                <a:lnTo>
                  <a:pt x="2154" y="0"/>
                </a:lnTo>
                <a:lnTo>
                  <a:pt x="2052" y="0"/>
                </a:lnTo>
                <a:lnTo>
                  <a:pt x="2000" y="0"/>
                </a:lnTo>
                <a:lnTo>
                  <a:pt x="1898" y="0"/>
                </a:lnTo>
                <a:lnTo>
                  <a:pt x="1795" y="0"/>
                </a:lnTo>
                <a:lnTo>
                  <a:pt x="1693" y="0"/>
                </a:lnTo>
                <a:lnTo>
                  <a:pt x="1641" y="0"/>
                </a:lnTo>
                <a:lnTo>
                  <a:pt x="1590" y="0"/>
                </a:lnTo>
                <a:lnTo>
                  <a:pt x="1487" y="0"/>
                </a:lnTo>
                <a:lnTo>
                  <a:pt x="1436" y="0"/>
                </a:lnTo>
                <a:lnTo>
                  <a:pt x="1333" y="0"/>
                </a:lnTo>
                <a:lnTo>
                  <a:pt x="1231" y="0"/>
                </a:lnTo>
                <a:lnTo>
                  <a:pt x="1128" y="0"/>
                </a:lnTo>
                <a:lnTo>
                  <a:pt x="1077" y="0"/>
                </a:lnTo>
                <a:lnTo>
                  <a:pt x="974" y="0"/>
                </a:lnTo>
                <a:lnTo>
                  <a:pt x="872" y="0"/>
                </a:lnTo>
                <a:lnTo>
                  <a:pt x="718" y="0"/>
                </a:lnTo>
                <a:lnTo>
                  <a:pt x="564" y="0"/>
                </a:lnTo>
                <a:lnTo>
                  <a:pt x="461" y="0"/>
                </a:lnTo>
                <a:lnTo>
                  <a:pt x="359" y="0"/>
                </a:lnTo>
                <a:lnTo>
                  <a:pt x="205" y="0"/>
                </a:lnTo>
                <a:lnTo>
                  <a:pt x="102" y="0"/>
                </a:lnTo>
                <a:lnTo>
                  <a:pt x="51" y="0"/>
                </a:lnTo>
                <a:lnTo>
                  <a:pt x="0" y="0"/>
                </a:lnTo>
                <a:lnTo>
                  <a:pt x="0" y="0"/>
                </a:lnTo>
              </a:path>
            </a:pathLst>
          </a:custGeom>
          <a:noFill/>
          <a:ln w="25400" cmpd="sng" cap="flat">
            <a:solidFill>
              <a:srgbClr val="FF0000"/>
            </a:solidFill>
            <a:prstDash val="solid"/>
            <a:miter/>
          </a:ln>
        </p:spPr>
      </p:sp>
    </p:spTree>
    <p:extLst>
      <p:ext uri="{BB962C8B-B14F-4D97-AF65-F5344CB8AC3E}">
        <p14:creationId xmlns:p14="http://schemas.microsoft.com/office/powerpoint/2010/main" val="1243285777"/>
      </p:ext>
    </p:extLst>
  </p:cSld>
  <p:clrMapOvr>
    <a:masterClrMapping/>
  </p:clrMapOvr>
</p:sld>
</file>

<file path=ppt/slides/slide8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35" name="文本框"/>
          <p:cNvSpPr>
            <a:spLocks noGrp="1"/>
          </p:cNvSpPr>
          <p:nvPr>
            <p:ph type="title"/>
          </p:nvPr>
        </p:nvSpPr>
        <p:spPr>
          <a:xfrm rot="0">
            <a:off x="107950" y="274638"/>
            <a:ext cx="8856663" cy="706437"/>
          </a:xfrm>
          <a:prstGeom prst="rect"/>
          <a:noFill/>
          <a:ln w="9525"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20.13.2</a:t>
            </a: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利用数据选择器来实现组合逻辑函数</a:t>
            </a:r>
            <a:endParaRPr lang="zh-CN" altLang="en-US" sz="32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5036" name="文本框"/>
          <p:cNvSpPr>
            <a:spLocks noGrp="1"/>
          </p:cNvSpPr>
          <p:nvPr>
            <p:ph type="body" idx="1"/>
          </p:nvPr>
        </p:nvSpPr>
        <p:spPr>
          <a:xfrm rot="0">
            <a:off x="468312" y="1268413"/>
            <a:ext cx="8229600" cy="4525960"/>
          </a:xfrm>
          <a:prstGeom prst="rect"/>
          <a:noFill/>
          <a:ln w="9525" cmpd="sng" cap="flat">
            <a:noFill/>
            <a:prstDash val="solid"/>
            <a:miter/>
          </a:ln>
        </p:spPr>
        <p:txBody>
          <a:bodyPr vert="horz" wrap="square" lIns="91440" tIns="45720" rIns="91440" bIns="45720" anchor="t" anchorCtr="0">
            <a:prstTxWarp prst="textNoShape"/>
          </a:bodyPr>
          <a:lstStyle/>
          <a:p>
            <a:pPr marL="609600" indent="-609600" algn="l">
              <a:lnSpc>
                <a:spcPct val="100000"/>
              </a:lnSpc>
              <a:spcBef>
                <a:spcPts val="0"/>
              </a:spcBef>
              <a:spcAft>
                <a:spcPts val="0"/>
              </a:spcAft>
              <a:buNone/>
            </a:pP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具体实现方法：</a:t>
            </a:r>
            <a:endPar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a:p>
            <a:pPr marL="609600" indent="-60960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(1) </a:t>
            </a:r>
            <a:r>
              <a:rPr lang="zh-CN" altLang="en-US" sz="3200" b="0" i="0" u="none" strike="noStrike" kern="1200" cap="none" spc="0" baseline="0">
                <a:solidFill>
                  <a:schemeClr val="tx1"/>
                </a:solidFill>
                <a:latin typeface="Times New Roman" pitchFamily="0" charset="0"/>
                <a:ea typeface="宋体" pitchFamily="0" charset="0"/>
                <a:cs typeface="Times New Roman" pitchFamily="0" charset="0"/>
              </a:rPr>
              <a:t>代数式对比法</a:t>
            </a:r>
            <a:endParaRPr lang="en-US" altLang="zh-CN" sz="32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(2) </a:t>
            </a:r>
            <a:r>
              <a:rPr lang="zh-CN" altLang="en-US" sz="3200" b="0" i="0" u="none" strike="noStrike" kern="1200" cap="none" spc="0" baseline="0">
                <a:solidFill>
                  <a:schemeClr val="tx1"/>
                </a:solidFill>
                <a:latin typeface="Times New Roman" pitchFamily="0" charset="0"/>
                <a:ea typeface="宋体" pitchFamily="0" charset="0"/>
                <a:cs typeface="Times New Roman" pitchFamily="0" charset="0"/>
              </a:rPr>
              <a:t>卡诺图对比法</a:t>
            </a:r>
            <a:endParaRPr lang="en-US" altLang="zh-CN" sz="32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a:lnSpc>
                <a:spcPct val="100000"/>
              </a:lnSpc>
              <a:spcBef>
                <a:spcPct val="20000"/>
              </a:spcBef>
              <a:spcAft>
                <a:spcPts val="0"/>
              </a:spcAft>
              <a:buNone/>
            </a:pPr>
            <a:r>
              <a:rPr lang="zh-CN" altLang="en-US"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例子：</a:t>
            </a:r>
            <a:endParaRPr lang="en-US" altLang="zh-CN" sz="32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a:p>
            <a:pPr marL="609600" indent="-609600" algn="l" eaLnBrk="1" latinLnBrk="0" hangingPunct="1">
              <a:lnSpc>
                <a:spcPct val="100000"/>
              </a:lnSpc>
              <a:spcBef>
                <a:spcPct val="20000"/>
              </a:spcBef>
              <a:spcAft>
                <a:spcPts val="0"/>
              </a:spcAft>
              <a:buNone/>
            </a:pPr>
            <a:r>
              <a:rPr lang="zh-CN" altLang="en-US" sz="3200" b="0" i="0" u="none" strike="noStrike" kern="1200" cap="none" spc="0" baseline="0">
                <a:solidFill>
                  <a:schemeClr val="tx1"/>
                </a:solidFill>
                <a:latin typeface="Times New Roman" pitchFamily="0" charset="0"/>
                <a:ea typeface="宋体" pitchFamily="0" charset="0"/>
                <a:cs typeface="Times New Roman" pitchFamily="0" charset="0"/>
              </a:rPr>
              <a:t>试用</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8</a:t>
            </a:r>
            <a:r>
              <a:rPr lang="zh-CN" altLang="en-US" sz="3200" b="0" i="0" u="none" strike="noStrike" kern="1200" cap="none" spc="0" baseline="0">
                <a:solidFill>
                  <a:schemeClr val="tx1"/>
                </a:solidFill>
                <a:latin typeface="Times New Roman" pitchFamily="0" charset="0"/>
                <a:ea typeface="宋体" pitchFamily="0" charset="0"/>
                <a:cs typeface="Times New Roman" pitchFamily="0" charset="0"/>
              </a:rPr>
              <a:t>选</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1</a:t>
            </a:r>
            <a:r>
              <a:rPr lang="zh-CN" altLang="en-US" sz="3200" b="0" i="0" u="none" strike="noStrike" kern="1200" cap="none" spc="0" baseline="0">
                <a:solidFill>
                  <a:schemeClr val="tx1"/>
                </a:solidFill>
                <a:latin typeface="Times New Roman" pitchFamily="0" charset="0"/>
                <a:ea typeface="宋体" pitchFamily="0" charset="0"/>
                <a:cs typeface="Times New Roman" pitchFamily="0" charset="0"/>
              </a:rPr>
              <a:t>数据选择器来实现下列逻辑函数：</a:t>
            </a:r>
            <a:endParaRPr lang="en-US" altLang="zh-CN" sz="32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eaLnBrk="1" latinLnBrk="0" hangingPunct="1">
              <a:lnSpc>
                <a:spcPct val="100000"/>
              </a:lnSpc>
              <a:spcBef>
                <a:spcPct val="20000"/>
              </a:spcBef>
              <a:spcAft>
                <a:spcPts val="0"/>
              </a:spcAft>
              <a:buNone/>
            </a:pPr>
            <a:endParaRPr lang="en-US" altLang="zh-CN" sz="32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eaLnBrk="1" latinLnBrk="0" hangingPunct="1">
              <a:lnSpc>
                <a:spcPct val="100000"/>
              </a:lnSpc>
              <a:spcBef>
                <a:spcPct val="20000"/>
              </a:spcBef>
              <a:spcAft>
                <a:spcPts val="0"/>
              </a:spcAft>
              <a:buNone/>
            </a:pPr>
            <a:endParaRPr lang="en-US" altLang="zh-CN" sz="32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eaLnBrk="1" latinLnBrk="0" hangingPunct="1">
              <a:lnSpc>
                <a:spcPct val="100000"/>
              </a:lnSpc>
              <a:spcBef>
                <a:spcPct val="20000"/>
              </a:spcBef>
              <a:spcAft>
                <a:spcPts val="0"/>
              </a:spcAft>
              <a:buNone/>
            </a:pPr>
            <a:r>
              <a:rPr lang="en-US" altLang="zh-CN" sz="3200" b="0" i="1" u="none" strike="noStrike" kern="1200" cap="none" spc="0" baseline="0">
                <a:solidFill>
                  <a:schemeClr val="tx1"/>
                </a:solidFill>
                <a:latin typeface="Times New Roman" pitchFamily="0" charset="0"/>
                <a:ea typeface="宋体" pitchFamily="0" charset="0"/>
                <a:cs typeface="Times New Roman" pitchFamily="0" charset="0"/>
              </a:rPr>
              <a:t> F</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=∑m(0</a:t>
            </a:r>
            <a:r>
              <a:rPr lang="zh-CN" altLang="en-US" sz="32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1</a:t>
            </a:r>
            <a:r>
              <a:rPr lang="zh-CN" altLang="en-US" sz="32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5</a:t>
            </a:r>
            <a:r>
              <a:rPr lang="zh-CN" altLang="en-US" sz="32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6</a:t>
            </a:r>
            <a:r>
              <a:rPr lang="zh-CN" altLang="en-US" sz="32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7</a:t>
            </a:r>
            <a:r>
              <a:rPr lang="zh-CN" altLang="en-US" sz="32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9</a:t>
            </a:r>
            <a:r>
              <a:rPr lang="zh-CN" altLang="en-US" sz="32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10</a:t>
            </a:r>
            <a:r>
              <a:rPr lang="zh-CN" altLang="en-US" sz="32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14</a:t>
            </a:r>
            <a:r>
              <a:rPr lang="zh-CN" altLang="en-US" sz="3200" b="0" i="0" u="none" strike="noStrike" kern="1200" cap="none" spc="0" baseline="0">
                <a:solidFill>
                  <a:schemeClr val="tx1"/>
                </a:solidFill>
                <a:latin typeface="Times New Roman" pitchFamily="0" charset="0"/>
                <a:ea typeface="宋体" pitchFamily="0" charset="0"/>
                <a:cs typeface="Times New Roman" pitchFamily="0" charset="0"/>
              </a:rPr>
              <a:t>，</a:t>
            </a:r>
            <a:r>
              <a:rPr lang="en-US" altLang="zh-CN" sz="3200" b="0" i="0" u="none" strike="noStrike" kern="1200" cap="none" spc="0" baseline="0">
                <a:solidFill>
                  <a:schemeClr val="tx1"/>
                </a:solidFill>
                <a:latin typeface="Times New Roman" pitchFamily="0" charset="0"/>
                <a:ea typeface="宋体" pitchFamily="0" charset="0"/>
                <a:cs typeface="Times New Roman" pitchFamily="0" charset="0"/>
              </a:rPr>
              <a:t>15)</a:t>
            </a:r>
            <a:endParaRPr lang="en-US" altLang="zh-CN" sz="32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eaLnBrk="1" latinLnBrk="0" hangingPunct="1">
              <a:lnSpc>
                <a:spcPct val="100000"/>
              </a:lnSpc>
              <a:spcBef>
                <a:spcPct val="20000"/>
              </a:spcBef>
              <a:spcAft>
                <a:spcPts val="0"/>
              </a:spcAft>
              <a:buNone/>
            </a:pPr>
            <a:endParaRPr lang="en-US" altLang="zh-CN" sz="32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eaLnBrk="1" latinLnBrk="0" hangingPunct="1">
              <a:lnSpc>
                <a:spcPct val="100000"/>
              </a:lnSpc>
              <a:spcBef>
                <a:spcPct val="20000"/>
              </a:spcBef>
              <a:spcAft>
                <a:spcPts val="0"/>
              </a:spcAft>
              <a:buNone/>
            </a:pPr>
            <a:endParaRPr lang="en-US" altLang="zh-CN" sz="3200" b="0" i="0" u="none" strike="noStrike" kern="1200" cap="none" spc="0" baseline="0">
              <a:solidFill>
                <a:schemeClr val="tx1"/>
              </a:solidFill>
              <a:latin typeface="Times New Roman" pitchFamily="0" charset="0"/>
              <a:ea typeface="宋体" pitchFamily="0" charset="0"/>
              <a:cs typeface="Times New Roman" pitchFamily="0" charset="0"/>
            </a:endParaRPr>
          </a:p>
          <a:p>
            <a:pPr marL="609600" indent="-609600" algn="l">
              <a:lnSpc>
                <a:spcPct val="100000"/>
              </a:lnSpc>
              <a:spcBef>
                <a:spcPct val="20000"/>
              </a:spcBef>
              <a:spcAft>
                <a:spcPts val="0"/>
              </a:spcAft>
              <a:buNone/>
            </a:pPr>
            <a:endParaRPr lang="zh-CN" altLang="en-US" sz="3200" b="0" i="0" u="none" strike="noStrike" kern="1200" cap="none" spc="0" baseline="0">
              <a:solidFill>
                <a:schemeClr val="tx1"/>
              </a:solidFill>
              <a:latin typeface="Times New Roman" pitchFamily="0" charset="0"/>
              <a:ea typeface="宋体" pitchFamily="0" charset="0"/>
              <a:cs typeface="Times New Roman" pitchFamily="0" charset="0"/>
            </a:endParaRPr>
          </a:p>
        </p:txBody>
      </p:sp>
      <p:graphicFrame>
        <p:nvGraphicFramePr>
          <p:cNvPr id="5037" name="对象"/>
          <p:cNvGraphicFramePr>
            <a:graphicFrameLocks noChangeAspect="1"/>
          </p:cNvGraphicFramePr>
          <p:nvPr/>
        </p:nvGraphicFramePr>
        <p:xfrm>
          <a:off x="611187" y="3860799"/>
          <a:ext cx="2232025" cy="628650"/>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5037" name="对象"/>
                      <p:cNvPicPr>
                        <a:picLocks noChangeAspect="1"/>
                      </p:cNvPicPr>
                      <p:nvPr/>
                    </p:nvPicPr>
                    <p:blipFill>
                      <a:blip r:embed="rId2" cstate="print"/>
                      <a:stretch>
                        <a:fillRect/>
                      </a:stretch>
                    </p:blipFill>
                    <p:spPr>
                      <a:xfrm rot="0">
                        <a:off x="611187" y="3860799"/>
                        <a:ext cx="2232025" cy="628650"/>
                      </a:xfrm>
                      <a:prstGeom prst="rect"/>
                      <a:noFill/>
                      <a:ln w="9525" cmpd="sng" cap="flat">
                        <a:noFill/>
                        <a:prstDash val="solid"/>
                        <a:miter/>
                      </a:ln>
                    </p:spPr>
                  </p:pic>
                </p:oleObj>
              </mc:Fallback>
            </mc:AlternateContent>
          </a:graphicData>
        </a:graphic>
      </p:graphicFrame>
      <p:graphicFrame>
        <p:nvGraphicFramePr>
          <p:cNvPr id="5038" name="对象"/>
          <p:cNvGraphicFramePr>
            <a:graphicFrameLocks noChangeAspect="1"/>
          </p:cNvGraphicFramePr>
          <p:nvPr/>
        </p:nvGraphicFramePr>
        <p:xfrm>
          <a:off x="611187" y="4454525"/>
          <a:ext cx="2160587" cy="630238"/>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5038" name="对象"/>
                      <p:cNvPicPr>
                        <a:picLocks noChangeAspect="1"/>
                      </p:cNvPicPr>
                      <p:nvPr/>
                    </p:nvPicPr>
                    <p:blipFill>
                      <a:blip r:embed="rId4" cstate="print"/>
                      <a:stretch>
                        <a:fillRect/>
                      </a:stretch>
                    </p:blipFill>
                    <p:spPr>
                      <a:xfrm rot="0">
                        <a:off x="611187" y="4454525"/>
                        <a:ext cx="2160587" cy="630238"/>
                      </a:xfrm>
                      <a:prstGeom prst="rect"/>
                      <a:noFill/>
                      <a:ln w="9525" cmpd="sng" cap="flat">
                        <a:noFill/>
                        <a:prstDash val="solid"/>
                        <a:miter/>
                      </a:ln>
                    </p:spPr>
                  </p:pic>
                </p:oleObj>
              </mc:Fallback>
            </mc:AlternateContent>
          </a:graphicData>
        </a:graphic>
      </p:graphicFrame>
    </p:spTree>
    <p:extLst>
      <p:ext uri="{BB962C8B-B14F-4D97-AF65-F5344CB8AC3E}">
        <p14:creationId xmlns:p14="http://schemas.microsoft.com/office/powerpoint/2010/main" val="2093452988"/>
      </p:ext>
    </p:extLst>
  </p:cSld>
  <p:clrMapOvr>
    <a:masterClrMapping/>
  </p:clrMapOvr>
</p:sld>
</file>

<file path=ppt/slides/slide8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41" name="文本框"/>
          <p:cNvSpPr>
            <a:spLocks noGrp="1"/>
          </p:cNvSpPr>
          <p:nvPr>
            <p:ph type="title"/>
          </p:nvPr>
        </p:nvSpPr>
        <p:spPr>
          <a:xfrm rot="0">
            <a:off x="457200" y="372174"/>
            <a:ext cx="8229600" cy="737298"/>
          </a:xfrm>
          <a:prstGeom prst="rect"/>
          <a:noFill/>
          <a:ln w="9525"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20.14 </a:t>
            </a:r>
            <a:r>
              <a:rPr lang="zh-CN" altLang="en-US"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组合逻辑电路</a:t>
            </a:r>
            <a:r>
              <a:rPr lang="zh-CN" altLang="en-US"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中的冒险现象</a:t>
            </a:r>
            <a:endParaRPr lang="zh-CN" altLang="en-US"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p:txBody>
      </p:sp>
      <p:sp>
        <p:nvSpPr>
          <p:cNvPr id="5042" name="文本框"/>
          <p:cNvSpPr>
            <a:spLocks noGrp="1"/>
          </p:cNvSpPr>
          <p:nvPr>
            <p:ph type="body" idx="1"/>
          </p:nvPr>
        </p:nvSpPr>
        <p:spPr>
          <a:xfrm rot="0">
            <a:off x="457200" y="1268413"/>
            <a:ext cx="8229600" cy="4525960"/>
          </a:xfrm>
          <a:prstGeom prst="rect"/>
          <a:noFill/>
          <a:ln w="9525" cmpd="sng" cap="flat">
            <a:noFill/>
            <a:prstDash val="solid"/>
            <a:miter/>
          </a:ln>
        </p:spPr>
        <p:txBody>
          <a:bodyPr vert="horz" wrap="square" lIns="91440" tIns="45720" rIns="91440" bIns="45720" anchor="t" anchorCtr="0">
            <a:prstTxWarp prst="textNoShape"/>
          </a:bodyPr>
          <a:lstStyle/>
          <a:p>
            <a:pPr marL="0" indent="-342900" algn="just" eaLnBrk="1" latinLnBrk="0" hangingPunct="1">
              <a:lnSpc>
                <a:spcPct val="100000"/>
              </a:lnSpc>
              <a:spcBef>
                <a:spcPct val="20000"/>
              </a:spcBef>
              <a:spcAft>
                <a:spcPts val="0"/>
              </a:spcAft>
              <a:buNone/>
            </a:pPr>
            <a:r>
              <a:rPr lang="zh-CN" altLang="en-US" sz="30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一、冒险现象及其产生原因</a:t>
            </a:r>
            <a:endParaRPr lang="en-US" altLang="zh-CN" sz="30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a:p>
            <a:pPr marL="0" indent="-342900" algn="just" eaLnBrk="1" latinLnBrk="0" hangingPunct="1">
              <a:lnSpc>
                <a:spcPct val="100000"/>
              </a:lnSpc>
              <a:spcBef>
                <a:spcPct val="20000"/>
              </a:spcBef>
              <a:spcAft>
                <a:spcPts val="0"/>
              </a:spcAft>
              <a:buNone/>
            </a:pPr>
            <a:r>
              <a:rPr lang="en-US" altLang="zh-CN" sz="3000" b="1" i="0" u="none" strike="noStrike" kern="1200" cap="none" spc="0" baseline="0">
                <a:solidFill>
                  <a:schemeClr val="tx1"/>
                </a:solidFill>
                <a:latin typeface="Times New Roman" pitchFamily="0" charset="0"/>
                <a:ea typeface="宋体" pitchFamily="0" charset="0"/>
                <a:cs typeface="Times New Roman" pitchFamily="0" charset="0"/>
              </a:rPr>
              <a:t>  </a:t>
            </a:r>
            <a:r>
              <a:rPr lang="en-US" altLang="zh-CN" sz="3000" b="1" i="0" u="none" strike="noStrike" kern="1200" cap="none" spc="0" baseline="0">
                <a:solidFill>
                  <a:schemeClr val="tx1"/>
                </a:solidFill>
                <a:latin typeface="Times New Roman" pitchFamily="0" charset="0"/>
                <a:ea typeface="宋体" pitchFamily="0" charset="0"/>
                <a:cs typeface="Times New Roman" pitchFamily="0" charset="0"/>
              </a:rPr>
              <a:t> </a:t>
            </a: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信号通过门电</a:t>
            </a: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路都有一定的时间延时，这样信号通过不同的路径</a:t>
            </a:r>
            <a:r>
              <a:rPr lang="en-US" altLang="zh-CN" sz="3000" b="1" i="0" u="none" strike="noStrike" kern="1200" cap="none" spc="0" baseline="0">
                <a:solidFill>
                  <a:schemeClr val="tx1"/>
                </a:solidFill>
                <a:latin typeface="Times New Roman" pitchFamily="0" charset="0"/>
                <a:ea typeface="宋体" pitchFamily="0" charset="0"/>
                <a:cs typeface="Times New Roman" pitchFamily="0" charset="0"/>
              </a:rPr>
              <a:t>(</a:t>
            </a: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即经过不同个数的门电路</a:t>
            </a:r>
            <a:r>
              <a:rPr lang="en-US" altLang="zh-CN" sz="3000" b="1" i="0" u="none" strike="noStrike" kern="1200" cap="none" spc="0" baseline="0">
                <a:solidFill>
                  <a:schemeClr val="tx1"/>
                </a:solidFill>
                <a:latin typeface="Times New Roman" pitchFamily="0" charset="0"/>
                <a:ea typeface="宋体" pitchFamily="0" charset="0"/>
                <a:cs typeface="Times New Roman" pitchFamily="0" charset="0"/>
              </a:rPr>
              <a:t>)</a:t>
            </a: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到达某点时，会产生时差，这种时差现象称为</a:t>
            </a:r>
            <a:r>
              <a:rPr lang="zh-CN" altLang="en-US" sz="30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竞争</a:t>
            </a: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a:t>
            </a:r>
            <a:endParaRPr lang="en-US" altLang="zh-CN" sz="3000" b="1" i="0" u="none" strike="noStrike" kern="1200" cap="none" spc="0" baseline="0">
              <a:solidFill>
                <a:schemeClr val="tx1"/>
              </a:solidFill>
              <a:latin typeface="Times New Roman" pitchFamily="0" charset="0"/>
              <a:ea typeface="宋体" pitchFamily="0" charset="0"/>
              <a:cs typeface="Times New Roman" pitchFamily="0" charset="0"/>
            </a:endParaRPr>
          </a:p>
          <a:p>
            <a:pPr marL="0" indent="-342900" algn="just" eaLnBrk="1" latinLnBrk="0" hangingPunct="1">
              <a:lnSpc>
                <a:spcPct val="100000"/>
              </a:lnSpc>
              <a:spcBef>
                <a:spcPct val="20000"/>
              </a:spcBef>
              <a:spcAft>
                <a:spcPts val="0"/>
              </a:spcAft>
              <a:buNone/>
            </a:pPr>
            <a:r>
              <a:rPr lang="en-US" altLang="zh-CN" sz="3000" b="1" i="0" u="none" strike="noStrike" kern="1200" cap="none" spc="0" baseline="0">
                <a:solidFill>
                  <a:schemeClr val="tx1"/>
                </a:solidFill>
                <a:latin typeface="Times New Roman" pitchFamily="0" charset="0"/>
                <a:ea typeface="宋体" pitchFamily="0" charset="0"/>
                <a:cs typeface="Times New Roman" pitchFamily="0" charset="0"/>
              </a:rPr>
              <a:t>  </a:t>
            </a: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竞争现象可能使电路产生短暂</a:t>
            </a: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的错误输出，虽然待信号稳定后错误大多会消失，但仍会导致工作不可靠，有时甚至导致永久性错误。这种由竞争产生的错误输出就称为组合逻辑电路中的</a:t>
            </a:r>
            <a:r>
              <a:rPr lang="zh-CN" altLang="en-US" sz="30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冒险现象</a:t>
            </a:r>
            <a:r>
              <a:rPr lang="zh-CN" altLang="en-US" sz="3000" b="1" i="0" u="none" strike="noStrike" kern="1200" cap="none" spc="0" baseline="0">
                <a:solidFill>
                  <a:schemeClr val="tx1"/>
                </a:solidFill>
                <a:latin typeface="Times New Roman" pitchFamily="0" charset="0"/>
                <a:ea typeface="宋体" pitchFamily="0" charset="0"/>
                <a:cs typeface="Times New Roman" pitchFamily="0" charset="0"/>
              </a:rPr>
              <a:t>。</a:t>
            </a:r>
            <a:endParaRPr lang="en-US" altLang="zh-CN" sz="3000" b="1" i="0" u="none" strike="noStrike" kern="1200" cap="none" spc="0" baseline="0">
              <a:solidFill>
                <a:schemeClr val="tx1"/>
              </a:solidFill>
              <a:latin typeface="Times New Roman" pitchFamily="0" charset="0"/>
              <a:ea typeface="宋体" pitchFamily="0" charset="0"/>
              <a:cs typeface="Times New Roman" pitchFamily="0" charset="0"/>
            </a:endParaRPr>
          </a:p>
          <a:p>
            <a:pPr marL="0" indent="-342900" algn="l">
              <a:lnSpc>
                <a:spcPct val="100000"/>
              </a:lnSpc>
              <a:spcBef>
                <a:spcPct val="20000"/>
              </a:spcBef>
              <a:spcAft>
                <a:spcPts val="0"/>
              </a:spcAft>
              <a:buFont typeface="Arial" pitchFamily="0" charset="0"/>
              <a:buChar char="•"/>
            </a:pPr>
            <a:endParaRPr lang="zh-CN" altLang="en-US" sz="3000" b="1"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597916143"/>
      </p:ext>
    </p:extLst>
  </p:cSld>
  <p:clrMapOvr>
    <a:masterClrMapping/>
  </p:clrMapOvr>
</p:sld>
</file>

<file path=ppt/slides/slide8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45" name="文本框"/>
          <p:cNvSpPr>
            <a:spLocks noGrp="1"/>
          </p:cNvSpPr>
          <p:nvPr>
            <p:ph type="title"/>
          </p:nvPr>
        </p:nvSpPr>
        <p:spPr>
          <a:xfrm rot="0">
            <a:off x="457200" y="274638"/>
            <a:ext cx="8229600" cy="725106"/>
          </a:xfrm>
          <a:prstGeom prst="rect"/>
          <a:noFill/>
          <a:ln w="9525"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20.14 </a:t>
            </a:r>
            <a:r>
              <a:rPr lang="zh-CN" altLang="en-US"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组合逻辑电路</a:t>
            </a:r>
            <a:r>
              <a:rPr lang="zh-CN" altLang="en-US"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中的冒险现象</a:t>
            </a:r>
            <a:endParaRPr lang="zh-CN" altLang="en-US" sz="3600" b="0" i="0" u="none" strike="noStrike" kern="1200" cap="none" spc="0" baseline="0">
              <a:solidFill>
                <a:schemeClr val="tx1"/>
              </a:solidFill>
              <a:latin typeface="Times New Roman" pitchFamily="0" charset="0"/>
              <a:ea typeface="宋体" pitchFamily="0" charset="0"/>
              <a:cs typeface="Times New Roman" pitchFamily="0" charset="0"/>
            </a:endParaRPr>
          </a:p>
        </p:txBody>
      </p:sp>
      <p:pic>
        <p:nvPicPr>
          <p:cNvPr id="5046" name="图片"/>
          <p:cNvPicPr>
            <a:picLocks noChangeAspect="1"/>
          </p:cNvPicPr>
          <p:nvPr/>
        </p:nvPicPr>
        <p:blipFill>
          <a:blip r:embed="rId1" cstate="print"/>
          <a:stretch>
            <a:fillRect/>
          </a:stretch>
        </p:blipFill>
        <p:spPr>
          <a:xfrm rot="0">
            <a:off x="762000" y="1946274"/>
            <a:ext cx="3429000" cy="4090987"/>
          </a:xfrm>
          <a:prstGeom prst="rect"/>
          <a:noFill/>
          <a:ln w="9525" cmpd="sng" cap="flat">
            <a:noFill/>
            <a:prstDash val="solid"/>
            <a:round/>
          </a:ln>
        </p:spPr>
      </p:pic>
      <p:pic>
        <p:nvPicPr>
          <p:cNvPr id="5047" name="图片"/>
          <p:cNvPicPr>
            <a:picLocks noChangeAspect="1"/>
          </p:cNvPicPr>
          <p:nvPr/>
        </p:nvPicPr>
        <p:blipFill>
          <a:blip r:embed="rId2" cstate="print"/>
          <a:stretch>
            <a:fillRect/>
          </a:stretch>
        </p:blipFill>
        <p:spPr>
          <a:xfrm rot="0">
            <a:off x="4859338" y="1844674"/>
            <a:ext cx="3294062" cy="4181474"/>
          </a:xfrm>
          <a:prstGeom prst="rect"/>
          <a:noFill/>
          <a:ln w="9525" cmpd="sng" cap="flat">
            <a:noFill/>
            <a:prstDash val="solid"/>
            <a:round/>
          </a:ln>
        </p:spPr>
      </p:pic>
      <p:graphicFrame>
        <p:nvGraphicFramePr>
          <p:cNvPr id="5048" name="对象"/>
          <p:cNvGraphicFramePr>
            <a:graphicFrameLocks noChangeAspect="1"/>
          </p:cNvGraphicFramePr>
          <p:nvPr/>
        </p:nvGraphicFramePr>
        <p:xfrm>
          <a:off x="1155700" y="1411288"/>
          <a:ext cx="2641600" cy="507999"/>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5048" name="对象"/>
                      <p:cNvPicPr>
                        <a:picLocks noChangeAspect="1"/>
                      </p:cNvPicPr>
                      <p:nvPr/>
                    </p:nvPicPr>
                    <p:blipFill>
                      <a:blip r:embed="rId4" cstate="print"/>
                      <a:stretch>
                        <a:fillRect/>
                      </a:stretch>
                    </p:blipFill>
                    <p:spPr>
                      <a:xfrm rot="0">
                        <a:off x="1155700" y="1411288"/>
                        <a:ext cx="2641600" cy="507999"/>
                      </a:xfrm>
                      <a:prstGeom prst="rect"/>
                      <a:noFill/>
                      <a:ln w="9525" cmpd="sng" cap="flat">
                        <a:noFill/>
                        <a:prstDash val="solid"/>
                        <a:miter/>
                      </a:ln>
                    </p:spPr>
                  </p:pic>
                </p:oleObj>
              </mc:Fallback>
            </mc:AlternateContent>
          </a:graphicData>
        </a:graphic>
      </p:graphicFrame>
      <p:graphicFrame>
        <p:nvGraphicFramePr>
          <p:cNvPr id="5049" name="对象"/>
          <p:cNvGraphicFramePr>
            <a:graphicFrameLocks noChangeAspect="1"/>
          </p:cNvGraphicFramePr>
          <p:nvPr/>
        </p:nvGraphicFramePr>
        <p:xfrm>
          <a:off x="4865688" y="1341437"/>
          <a:ext cx="2982912" cy="468311"/>
        </p:xfrm>
        <a:graphic>
          <a:graphicData uri="http://schemas.openxmlformats.org/presentationml/2006/ole">
            <mc:AlternateContent xmlns:mc="http://schemas.openxmlformats.org/markup-compatibility/2006">
              <mc:Choice xmlns:v="urn:schemas-microsoft-com:vml" Requires="v">
                <p:oleObj spid="" name="package" r:id="rId5" imgW="0" imgH="0" progId="package">
                  <p:embed/>
                </p:oleObj>
              </mc:Choice>
              <mc:Fallback>
                <p:oleObj name="package" r:id="rId5" imgW="0" imgH="0" progId="package">
                  <p:embed/>
                  <p:pic>
                    <p:nvPicPr>
                      <p:cNvPr id="5049" name="对象"/>
                      <p:cNvPicPr>
                        <a:picLocks noChangeAspect="1"/>
                      </p:cNvPicPr>
                      <p:nvPr/>
                    </p:nvPicPr>
                    <p:blipFill>
                      <a:blip r:embed="rId6" cstate="print"/>
                      <a:stretch>
                        <a:fillRect/>
                      </a:stretch>
                    </p:blipFill>
                    <p:spPr>
                      <a:xfrm rot="0">
                        <a:off x="4865688" y="1341437"/>
                        <a:ext cx="2982912" cy="468311"/>
                      </a:xfrm>
                      <a:prstGeom prst="rect"/>
                      <a:noFill/>
                      <a:ln w="9525" cmpd="sng" cap="flat">
                        <a:noFill/>
                        <a:prstDash val="solid"/>
                        <a:miter/>
                      </a:ln>
                    </p:spPr>
                  </p:pic>
                </p:oleObj>
              </mc:Fallback>
            </mc:AlternateContent>
          </a:graphicData>
        </a:graphic>
      </p:graphicFrame>
    </p:spTree>
    <p:extLst>
      <p:ext uri="{BB962C8B-B14F-4D97-AF65-F5344CB8AC3E}">
        <p14:creationId xmlns:p14="http://schemas.microsoft.com/office/powerpoint/2010/main" val="1280957952"/>
      </p:ext>
    </p:extLst>
  </p:cSld>
  <p:clrMapOvr>
    <a:masterClrMapping/>
  </p:clrMapOvr>
</p:sld>
</file>

<file path=ppt/slides/slide8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52" name="文本框"/>
          <p:cNvSpPr>
            <a:spLocks noGrp="1"/>
          </p:cNvSpPr>
          <p:nvPr>
            <p:ph type="title"/>
          </p:nvPr>
        </p:nvSpPr>
        <p:spPr>
          <a:xfrm rot="0">
            <a:off x="457200" y="274638"/>
            <a:ext cx="8229600" cy="798258"/>
          </a:xfrm>
          <a:prstGeom prst="rect"/>
          <a:noFill/>
          <a:ln w="9525"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20.14 </a:t>
            </a:r>
            <a:r>
              <a:rPr lang="zh-CN" altLang="en-US"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组合逻辑电路</a:t>
            </a:r>
            <a:r>
              <a:rPr lang="zh-CN" altLang="en-US" sz="36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中的冒险现象</a:t>
            </a:r>
            <a:endParaRPr lang="zh-CN" altLang="en-US" sz="36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5053" name="文本框"/>
          <p:cNvSpPr>
            <a:spLocks noGrp="1"/>
          </p:cNvSpPr>
          <p:nvPr>
            <p:ph type="body" idx="1"/>
          </p:nvPr>
        </p:nvSpPr>
        <p:spPr>
          <a:xfrm rot="0">
            <a:off x="457200" y="1341437"/>
            <a:ext cx="8229600" cy="4525962"/>
          </a:xfrm>
          <a:prstGeom prst="rect"/>
          <a:noFill/>
          <a:ln w="9525" cmpd="sng" cap="flat">
            <a:noFill/>
            <a:prstDash val="solid"/>
            <a:miter/>
          </a:ln>
        </p:spPr>
        <p:txBody>
          <a:bodyPr vert="horz" wrap="square" lIns="91440" tIns="45720" rIns="91440" bIns="45720" anchor="t" anchorCtr="0">
            <a:prstTxWarp prst="textNoShape"/>
          </a:bodyPr>
          <a:lstStyle/>
          <a:p>
            <a:pPr marL="342900" indent="-342900" algn="l" eaLnBrk="1" latinLnBrk="0" hangingPunct="1">
              <a:lnSpc>
                <a:spcPct val="100000"/>
              </a:lnSpc>
              <a:spcBef>
                <a:spcPct val="20000"/>
              </a:spcBef>
              <a:spcAft>
                <a:spcPts val="0"/>
              </a:spcAft>
              <a:buNone/>
            </a:pPr>
            <a:r>
              <a:rPr lang="zh-CN" altLang="en-US"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rPr>
              <a:t>二、冒险现象的产生及消除</a:t>
            </a:r>
            <a:endParaRPr lang="en-US" altLang="zh-CN" sz="32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Times New Roman" pitchFamily="0" charset="0"/>
            </a:endParaRPr>
          </a:p>
          <a:p>
            <a:pPr marL="342900" indent="-342900" algn="l" eaLnBrk="1" latinLnBrk="0" hangingPunct="1">
              <a:lnSpc>
                <a:spcPct val="100000"/>
              </a:lnSpc>
              <a:spcBef>
                <a:spcPct val="20000"/>
              </a:spcBef>
              <a:spcAft>
                <a:spcPts val="0"/>
              </a:spcAft>
              <a:buFont typeface="Arial" pitchFamily="0" charset="0"/>
              <a:buChar char="•"/>
            </a:pPr>
            <a:r>
              <a:rPr lang="zh-CN" altLang="en-US" sz="3200" b="1" i="0" u="none" strike="noStrike" kern="1200" cap="none" spc="0" baseline="0">
                <a:solidFill>
                  <a:schemeClr val="tx1"/>
                </a:solidFill>
                <a:latin typeface="Times New Roman" pitchFamily="0" charset="0"/>
                <a:ea typeface="宋体" pitchFamily="0" charset="0"/>
                <a:cs typeface="Times New Roman" pitchFamily="0" charset="0"/>
              </a:rPr>
              <a:t>改变电路结构，增加或调整时延，消除信号之间的竞争。</a:t>
            </a:r>
            <a:endParaRPr lang="en-US" altLang="zh-CN" sz="3200" b="1" i="0" u="none" strike="noStrike" kern="1200" cap="none" spc="0" baseline="0">
              <a:solidFill>
                <a:schemeClr val="tx1"/>
              </a:solidFill>
              <a:latin typeface="Times New Roman" pitchFamily="0" charset="0"/>
              <a:ea typeface="宋体" pitchFamily="0" charset="0"/>
              <a:cs typeface="Times New Roman" pitchFamily="0" charset="0"/>
            </a:endParaRPr>
          </a:p>
          <a:p>
            <a:pPr marL="342900" indent="-342900" algn="l" eaLnBrk="1" latinLnBrk="0" hangingPunct="1">
              <a:lnSpc>
                <a:spcPct val="100000"/>
              </a:lnSpc>
              <a:spcBef>
                <a:spcPct val="20000"/>
              </a:spcBef>
              <a:spcAft>
                <a:spcPts val="0"/>
              </a:spcAft>
              <a:buFont typeface="Arial" pitchFamily="0" charset="0"/>
              <a:buChar char="•"/>
            </a:pPr>
            <a:r>
              <a:rPr lang="zh-CN" altLang="en-US" sz="3200" b="1" i="0" u="none" strike="noStrike" kern="1200" cap="none" spc="0" baseline="0">
                <a:solidFill>
                  <a:schemeClr val="tx1"/>
                </a:solidFill>
                <a:latin typeface="Times New Roman" pitchFamily="0" charset="0"/>
                <a:ea typeface="宋体" pitchFamily="0" charset="0"/>
                <a:cs typeface="Times New Roman" pitchFamily="0" charset="0"/>
              </a:rPr>
              <a:t>可以引入选通脉冲。</a:t>
            </a:r>
            <a:endParaRPr lang="en-US" altLang="zh-CN" sz="3200" b="1" i="0" u="none" strike="noStrike" kern="1200" cap="none" spc="0" baseline="0">
              <a:solidFill>
                <a:schemeClr val="tx1"/>
              </a:solidFill>
              <a:latin typeface="Times New Roman" pitchFamily="0" charset="0"/>
              <a:ea typeface="宋体" pitchFamily="0" charset="0"/>
              <a:cs typeface="Times New Roman" pitchFamily="0" charset="0"/>
            </a:endParaRPr>
          </a:p>
          <a:p>
            <a:pPr marL="342900" indent="-342900" algn="l" eaLnBrk="1" latinLnBrk="0" hangingPunct="1">
              <a:lnSpc>
                <a:spcPct val="100000"/>
              </a:lnSpc>
              <a:spcBef>
                <a:spcPct val="20000"/>
              </a:spcBef>
              <a:spcAft>
                <a:spcPts val="0"/>
              </a:spcAft>
              <a:buFont typeface="Arial" pitchFamily="0" charset="0"/>
              <a:buChar char="•"/>
            </a:pPr>
            <a:r>
              <a:rPr lang="zh-CN" altLang="en-US" sz="3200" b="1" i="0" u="none" strike="noStrike" kern="1200" cap="none" spc="0" baseline="0">
                <a:solidFill>
                  <a:schemeClr val="tx1"/>
                </a:solidFill>
                <a:latin typeface="Times New Roman" pitchFamily="0" charset="0"/>
                <a:ea typeface="宋体" pitchFamily="0" charset="0"/>
                <a:cs typeface="Times New Roman" pitchFamily="0" charset="0"/>
              </a:rPr>
              <a:t>并接滤波电容。</a:t>
            </a:r>
            <a:endParaRPr lang="en-US" altLang="zh-CN" sz="3200" b="1" i="0" u="none" strike="noStrike" kern="1200" cap="none" spc="0" baseline="0">
              <a:solidFill>
                <a:schemeClr val="tx1"/>
              </a:solidFill>
              <a:latin typeface="Times New Roman" pitchFamily="0" charset="0"/>
              <a:ea typeface="宋体" pitchFamily="0" charset="0"/>
              <a:cs typeface="Times New Roman" pitchFamily="0" charset="0"/>
            </a:endParaRPr>
          </a:p>
          <a:p>
            <a:pPr marL="342900" indent="-342900" algn="l" eaLnBrk="1" latinLnBrk="0" hangingPunct="1">
              <a:lnSpc>
                <a:spcPct val="100000"/>
              </a:lnSpc>
              <a:spcBef>
                <a:spcPct val="20000"/>
              </a:spcBef>
              <a:spcAft>
                <a:spcPts val="0"/>
              </a:spcAft>
              <a:buFont typeface="Arial" pitchFamily="0" charset="0"/>
              <a:buChar char="•"/>
            </a:pPr>
            <a:r>
              <a:rPr lang="zh-CN" altLang="en-US" sz="3200" b="1" i="0" u="none" strike="noStrike" kern="1200" cap="none" spc="0" baseline="0">
                <a:solidFill>
                  <a:schemeClr val="tx1"/>
                </a:solidFill>
                <a:latin typeface="Times New Roman" pitchFamily="0" charset="0"/>
                <a:ea typeface="宋体" pitchFamily="0" charset="0"/>
                <a:cs typeface="Times New Roman" pitchFamily="0" charset="0"/>
              </a:rPr>
              <a:t>修改逻辑设计，增加多于项。</a:t>
            </a:r>
            <a:endParaRPr lang="en-US" altLang="zh-CN" sz="3200" b="1" i="0" u="none" strike="noStrike" kern="1200" cap="none" spc="0" baseline="0">
              <a:solidFill>
                <a:schemeClr val="tx1"/>
              </a:solidFill>
              <a:latin typeface="Times New Roman" pitchFamily="0" charset="0"/>
              <a:ea typeface="宋体" pitchFamily="0" charset="0"/>
              <a:cs typeface="Times New Roman" pitchFamily="0" charset="0"/>
            </a:endParaRPr>
          </a:p>
          <a:p>
            <a:pPr marL="342900" indent="-342900" algn="l">
              <a:lnSpc>
                <a:spcPct val="100000"/>
              </a:lnSpc>
              <a:spcBef>
                <a:spcPct val="20000"/>
              </a:spcBef>
              <a:spcAft>
                <a:spcPts val="0"/>
              </a:spcAft>
              <a:buFont typeface="Arial" pitchFamily="0" charset="0"/>
              <a:buChar char="•"/>
            </a:pPr>
            <a:endParaRPr lang="zh-CN" altLang="en-US" sz="32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5209" name="曲线"/>
          <p:cNvSpPr>
            <a:spLocks/>
          </p:cNvSpPr>
          <p:nvPr/>
        </p:nvSpPr>
        <p:spPr>
          <a:xfrm rot="0">
            <a:off x="7246011" y="3952369"/>
            <a:ext cx="0" cy="0"/>
          </a:xfrm>
          <a:custGeom>
            <a:gdLst>
              <a:gd name="T1" fmla="*/ 0 w 21600"/>
              <a:gd name="T2" fmla="*/ 0 h 21600"/>
              <a:gd name="T3" fmla="*/ 0 w 21600"/>
              <a:gd name="T4" fmla="*/ 0 h 21600"/>
            </a:gdLst>
            <a:rect l="T1" t="T2" r="T3" b="T4"/>
            <a:pathLst>
              <a:path w="21600" h="21600">
                <a:moveTo>
                  <a:pt x="0" y="0"/>
                </a:moveTo>
                <a:lnTo>
                  <a:pt x="0" y="0"/>
                </a:lnTo>
              </a:path>
            </a:pathLst>
          </a:custGeom>
          <a:noFill/>
          <a:ln w="25400" cmpd="sng" cap="flat">
            <a:solidFill>
              <a:srgbClr val="FF0000"/>
            </a:solidFill>
            <a:prstDash val="solid"/>
            <a:miter/>
          </a:ln>
        </p:spPr>
      </p:sp>
    </p:spTree>
    <p:extLst>
      <p:ext uri="{BB962C8B-B14F-4D97-AF65-F5344CB8AC3E}">
        <p14:creationId xmlns:p14="http://schemas.microsoft.com/office/powerpoint/2010/main" val="2773708"/>
      </p:ext>
    </p:extLst>
  </p:cSld>
  <p:clrMapOvr>
    <a:masterClrMapping/>
  </p:clrMapOvr>
</p:sld>
</file>

<file path=ppt/slides/slide8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56" name="文本框"/>
          <p:cNvSpPr>
            <a:spLocks noGrp="1"/>
          </p:cNvSpPr>
          <p:nvPr>
            <p:ph type="subTitle" idx="1"/>
          </p:nvPr>
        </p:nvSpPr>
        <p:spPr>
          <a:xfrm rot="0">
            <a:off x="2514600" y="457200"/>
            <a:ext cx="3505200" cy="609600"/>
          </a:xfrm>
          <a:prstGeom prst="rect"/>
          <a:noFill/>
          <a:ln w="9525"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90000"/>
              </a:lnSpc>
              <a:spcBef>
                <a:spcPct val="20000"/>
              </a:spcBef>
              <a:spcAft>
                <a:spcPts val="0"/>
              </a:spcAft>
              <a:buNone/>
            </a:pPr>
            <a:r>
              <a:rPr lang="en-US" altLang="zh-CN" sz="36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华文新魏" pitchFamily="0" charset="-122"/>
                <a:cs typeface="华文新魏" pitchFamily="0" charset="-122"/>
              </a:rPr>
              <a:t>20.15  </a:t>
            </a:r>
            <a:r>
              <a:rPr lang="zh-CN" altLang="en-US" sz="36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rPr>
              <a:t>应用举例</a:t>
            </a:r>
            <a:endParaRPr lang="zh-CN" altLang="en-US" sz="3600" b="1" i="0" u="none" strike="noStrike" kern="1200" cap="none" spc="0" baseline="0">
              <a:solidFill>
                <a:srgbClr val="CC0000"/>
              </a:solidFill>
              <a:effectLst>
                <a:outerShdw sx="100000" sy="100000" blurRad="38100" dir="2700000" dist="38100" algn="tl">
                  <a:srgbClr val="DDDDDD"/>
                </a:outerShdw>
              </a:effectLst>
              <a:latin typeface="华文新魏" pitchFamily="0" charset="-122"/>
              <a:ea typeface="华文新魏" pitchFamily="0" charset="-122"/>
              <a:cs typeface="华文新魏" pitchFamily="0" charset="-122"/>
            </a:endParaRPr>
          </a:p>
        </p:txBody>
      </p:sp>
      <p:sp>
        <p:nvSpPr>
          <p:cNvPr id="5057" name="矩形"/>
          <p:cNvSpPr>
            <a:spLocks/>
          </p:cNvSpPr>
          <p:nvPr/>
        </p:nvSpPr>
        <p:spPr>
          <a:xfrm rot="0">
            <a:off x="679967" y="1014413"/>
            <a:ext cx="6109251" cy="62579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ctr">
              <a:lnSpc>
                <a:spcPct val="110000"/>
              </a:lnSpc>
              <a:spcBef>
                <a:spcPct val="50000"/>
              </a:spcBef>
              <a:spcAft>
                <a:spcPts val="0"/>
              </a:spcAft>
              <a:buNone/>
            </a:pPr>
            <a:r>
              <a:rPr lang="en-US" altLang="zh-CN"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20.15.1  </a:t>
            </a:r>
            <a:r>
              <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交通信号灯故障检测电路</a:t>
            </a:r>
            <a:endParaRPr lang="zh-CN" altLang="en-US" sz="32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058" name="矩形"/>
          <p:cNvSpPr>
            <a:spLocks/>
          </p:cNvSpPr>
          <p:nvPr/>
        </p:nvSpPr>
        <p:spPr>
          <a:xfrm rot="0">
            <a:off x="685800" y="1660525"/>
            <a:ext cx="7783578" cy="584358"/>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15000"/>
              </a:lnSpc>
              <a:spcBef>
                <a:spcPts val="0"/>
              </a:spcBef>
              <a:spcAft>
                <a:spcPts val="0"/>
              </a:spcAft>
              <a:buNone/>
            </a:pP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交通信号灯在正常情况下，</a:t>
            </a: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红灯</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a:t>
            </a: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R</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亮</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停车，</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5059" name="矩形"/>
          <p:cNvSpPr>
            <a:spLocks/>
          </p:cNvSpPr>
          <p:nvPr/>
        </p:nvSpPr>
        <p:spPr>
          <a:xfrm rot="0">
            <a:off x="685800" y="2093913"/>
            <a:ext cx="7467600" cy="1563687"/>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15000"/>
              </a:lnSpc>
              <a:spcBef>
                <a:spcPts val="0"/>
              </a:spcBef>
              <a:spcAft>
                <a:spcPts val="0"/>
              </a:spcAft>
              <a:buNone/>
            </a:pP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黄灯</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a:t>
            </a: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Y</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亮</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准备，</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绿灯</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a:t>
            </a: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G</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亮</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通行。正常时，只有一个灯亮。如果灯全不亮或全亮或两个灯同时亮，都是故障。</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5060" name="矩形"/>
          <p:cNvSpPr>
            <a:spLocks/>
          </p:cNvSpPr>
          <p:nvPr/>
        </p:nvSpPr>
        <p:spPr>
          <a:xfrm rot="0">
            <a:off x="685800" y="3657600"/>
            <a:ext cx="1066800" cy="519113"/>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rPr>
              <a:t>解：</a:t>
            </a:r>
            <a:endParaRPr lang="zh-CN" altLang="en-US" sz="2800" b="1" i="0" u="none" strike="noStrike" kern="1200" cap="none" spc="0" baseline="0">
              <a:solidFill>
                <a:schemeClr val="tx1"/>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sp>
        <p:nvSpPr>
          <p:cNvPr id="5061" name="矩形"/>
          <p:cNvSpPr>
            <a:spLocks/>
          </p:cNvSpPr>
          <p:nvPr/>
        </p:nvSpPr>
        <p:spPr>
          <a:xfrm rot="0">
            <a:off x="1295399" y="4267200"/>
            <a:ext cx="659522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Calibri" pitchFamily="0" charset="0"/>
              </a:rPr>
              <a:t>灯亮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Calibri" pitchFamily="0" charset="0"/>
              </a:rPr>
              <a:t>“1”</a:t>
            </a:r>
            <a:r>
              <a:rPr lang="zh-CN" altLang="en-US" sz="28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Calibri" pitchFamily="0" charset="0"/>
              </a:rPr>
              <a:t>表示，灯灭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Calibri" pitchFamily="0" charset="0"/>
              </a:rPr>
              <a:t>“0”</a:t>
            </a:r>
            <a:r>
              <a:rPr lang="zh-CN" altLang="en-US" sz="28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Calibri" pitchFamily="0" charset="0"/>
              </a:rPr>
              <a:t>表示，</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Calibri" pitchFamily="0" charset="0"/>
            </a:endParaRPr>
          </a:p>
        </p:txBody>
      </p:sp>
      <p:sp>
        <p:nvSpPr>
          <p:cNvPr id="5062" name="矩形"/>
          <p:cNvSpPr>
            <a:spLocks/>
          </p:cNvSpPr>
          <p:nvPr/>
        </p:nvSpPr>
        <p:spPr>
          <a:xfrm rot="0">
            <a:off x="1295399" y="4800600"/>
            <a:ext cx="659522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Calibri" pitchFamily="0" charset="0"/>
              </a:rPr>
              <a:t>故障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Calibri" pitchFamily="0" charset="0"/>
              </a:rPr>
              <a:t>“1”</a:t>
            </a:r>
            <a:r>
              <a:rPr lang="zh-CN" altLang="en-US" sz="28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Calibri" pitchFamily="0" charset="0"/>
              </a:rPr>
              <a:t>表示，正常 </a:t>
            </a:r>
            <a:r>
              <a:rPr lang="en-US" altLang="zh-CN"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en-US" altLang="zh-CN" sz="28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Calibri" pitchFamily="0" charset="0"/>
              </a:rPr>
              <a:t>“0”</a:t>
            </a:r>
            <a:r>
              <a:rPr lang="zh-CN" altLang="en-US" sz="28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Calibri" pitchFamily="0" charset="0"/>
              </a:rPr>
              <a:t>表示，</a:t>
            </a:r>
            <a:endParaRPr lang="zh-CN" altLang="en-US" sz="2800" b="1" i="0" u="none" strike="noStrike" kern="1200" cap="none" spc="0" baseline="0">
              <a:solidFill>
                <a:srgbClr val="000099"/>
              </a:solidFill>
              <a:effectLst>
                <a:outerShdw sx="100000" sy="100000" blurRad="38100" dir="2700000" dist="38100" algn="tl">
                  <a:srgbClr val="DDDDDD"/>
                </a:outerShdw>
              </a:effectLst>
              <a:latin typeface="宋体" pitchFamily="0" charset="0"/>
              <a:ea typeface="宋体" pitchFamily="0" charset="0"/>
              <a:cs typeface="Calibri" pitchFamily="0" charset="0"/>
            </a:endParaRPr>
          </a:p>
        </p:txBody>
      </p:sp>
      <p:sp>
        <p:nvSpPr>
          <p:cNvPr id="5063" name="矩形"/>
          <p:cNvSpPr>
            <a:spLocks/>
          </p:cNvSpPr>
          <p:nvPr/>
        </p:nvSpPr>
        <p:spPr>
          <a:xfrm rot="0">
            <a:off x="1371600" y="3733800"/>
            <a:ext cx="4820353"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chemeClr val="tx1"/>
                </a:solidFill>
                <a:latin typeface="Times New Roman" pitchFamily="0" charset="0"/>
                <a:ea typeface="宋体" pitchFamily="0" charset="0"/>
                <a:cs typeface="Calibri" pitchFamily="0" charset="0"/>
              </a:rPr>
              <a:t>输入信号三个，输出信号一个</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5064" name="棱台">
            <a:hlinkClick action="ppaction://program" r:id="rId1"/>
          </p:cNvPr>
          <p:cNvSpPr>
            <a:spLocks/>
          </p:cNvSpPr>
          <p:nvPr/>
        </p:nvSpPr>
        <p:spPr>
          <a:xfrm rot="0">
            <a:off x="6781800" y="1143000"/>
            <a:ext cx="690563" cy="377823"/>
          </a:xfrm>
          <a:prstGeom prst="bevel">
            <a:avLst>
              <a:gd name="adj" fmla="val 12500"/>
            </a:avLst>
          </a:prstGeom>
          <a:gradFill rotWithShape="0">
            <a:gsLst>
              <a:gs pos="0">
                <a:srgbClr val="FFFFFF">
                  <a:alpha val="100000"/>
                </a:srgbClr>
              </a:gs>
              <a:gs pos="100000">
                <a:srgbClr val="CDCDCD">
                  <a:alpha val="100000"/>
                </a:srgbClr>
              </a:gs>
            </a:gsLst>
            <a:path path="rect">
              <a:fillToRect l="50000" t="50000" r="50000" b="50000"/>
            </a:path>
            <a:tileRect/>
          </a:gradFill>
          <a:ln w="9525" cmpd="sng" cap="flat">
            <a:noFill/>
            <a:prstDash val="solid"/>
            <a:miter/>
          </a:ln>
        </p:spPr>
        <p:txBody>
          <a:bodyPr vert="horz" wrap="none" lIns="91440" tIns="45720" rIns="91440" bIns="45720" anchor="ctr" anchorCtr="0">
            <a:prstTxWarp prst="textNoShape"/>
          </a:bodyPr>
          <a:lstStyle/>
          <a:p>
            <a:pPr marL="0" indent="0" algn="ctr" eaLnBrk="0" latinLnBrk="0" hangingPunct="0">
              <a:lnSpc>
                <a:spcPct val="100000"/>
              </a:lnSpc>
              <a:spcBef>
                <a:spcPts val="0"/>
              </a:spcBef>
              <a:spcAft>
                <a:spcPts val="0"/>
              </a:spcAft>
              <a:buNone/>
            </a:pPr>
            <a:r>
              <a:rPr lang="zh-CN" altLang="en-US" sz="1600" b="1" i="0" u="none" strike="noStrike" kern="1200" cap="none" spc="0" baseline="0">
                <a:solidFill>
                  <a:srgbClr val="006600"/>
                </a:solidFill>
                <a:latin typeface="Times New Roman" pitchFamily="0" charset="0"/>
                <a:ea typeface="宋体" pitchFamily="0" charset="0"/>
                <a:cs typeface="Calibri" pitchFamily="0" charset="0"/>
              </a:rPr>
              <a:t>动画</a:t>
            </a:r>
            <a:endParaRPr lang="zh-CN" altLang="en-US" sz="1600" b="1" i="0" u="none" strike="noStrike" kern="1200" cap="none" spc="0" baseline="0">
              <a:solidFill>
                <a:srgbClr val="006600"/>
              </a:solidFill>
              <a:latin typeface="Times New Roman" pitchFamily="0" charset="0"/>
              <a:ea typeface="宋体" pitchFamily="0" charset="0"/>
              <a:cs typeface="Calibri" pitchFamily="0" charset="0"/>
            </a:endParaRPr>
          </a:p>
        </p:txBody>
      </p:sp>
    </p:spTree>
    <p:extLst>
      <p:ext uri="{BB962C8B-B14F-4D97-AF65-F5344CB8AC3E}">
        <p14:creationId xmlns:p14="http://schemas.microsoft.com/office/powerpoint/2010/main" val="21761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4" grpId="0" animBg="1"/>
    </p:bldLst>
  </p:timing>
</p:sld>
</file>

<file path=ppt/slides/slide8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67" name="矩形"/>
          <p:cNvSpPr>
            <a:spLocks/>
          </p:cNvSpPr>
          <p:nvPr/>
        </p:nvSpPr>
        <p:spPr>
          <a:xfrm rot="0">
            <a:off x="609600" y="838200"/>
            <a:ext cx="2917074" cy="520065"/>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latin typeface="Times New Roman" pitchFamily="0" charset="0"/>
                <a:ea typeface="宋体" pitchFamily="0" charset="0"/>
                <a:cs typeface="Calibri" pitchFamily="0" charset="0"/>
              </a:rPr>
              <a:t> (</a:t>
            </a: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列逻辑状态表   </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068" name="矩形"/>
          <p:cNvSpPr>
            <a:spLocks/>
          </p:cNvSpPr>
          <p:nvPr/>
        </p:nvSpPr>
        <p:spPr>
          <a:xfrm rot="0">
            <a:off x="609600" y="1295399"/>
            <a:ext cx="3657600" cy="519113"/>
          </a:xfrm>
          <a:prstGeom prst="rect"/>
          <a:noFill/>
          <a:ln w="9525" cmpd="sng" cap="sq">
            <a:noFill/>
            <a:prstDash val="solid"/>
            <a:miter/>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 (2)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写出逻辑表达式</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aphicFrame>
        <p:nvGraphicFramePr>
          <p:cNvPr id="5069" name="对象"/>
          <p:cNvGraphicFramePr>
            <a:graphicFrameLocks noChangeAspect="1"/>
          </p:cNvGraphicFramePr>
          <p:nvPr/>
        </p:nvGraphicFramePr>
        <p:xfrm>
          <a:off x="914400" y="1828800"/>
          <a:ext cx="4267200" cy="1219200"/>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5069" name="对象"/>
                      <p:cNvPicPr>
                        <a:picLocks noChangeAspect="1"/>
                      </p:cNvPicPr>
                      <p:nvPr/>
                    </p:nvPicPr>
                    <p:blipFill>
                      <a:blip r:embed="rId2" cstate="print"/>
                      <a:stretch>
                        <a:fillRect/>
                      </a:stretch>
                    </p:blipFill>
                    <p:spPr>
                      <a:xfrm rot="0">
                        <a:off x="914400" y="1828800"/>
                        <a:ext cx="4267200" cy="1219200"/>
                      </a:xfrm>
                      <a:prstGeom prst="rect"/>
                      <a:noFill/>
                      <a:ln w="9525" cmpd="sng" cap="flat">
                        <a:noFill/>
                        <a:prstDash val="solid"/>
                        <a:miter/>
                      </a:ln>
                    </p:spPr>
                  </p:pic>
                </p:oleObj>
              </mc:Fallback>
            </mc:AlternateContent>
          </a:graphicData>
        </a:graphic>
      </p:graphicFrame>
      <p:grpSp>
        <p:nvGrpSpPr>
          <p:cNvPr id="5072" name="组合"/>
          <p:cNvGrpSpPr>
            <a:grpSpLocks/>
          </p:cNvGrpSpPr>
          <p:nvPr/>
        </p:nvGrpSpPr>
        <p:grpSpPr>
          <a:xfrm>
            <a:off x="747713" y="2971799"/>
            <a:ext cx="4379890" cy="1142982"/>
            <a:chOff x="747713" y="2971799"/>
            <a:chExt cx="4379890" cy="1142982"/>
          </a:xfrm>
        </p:grpSpPr>
        <p:sp>
          <p:nvSpPr>
            <p:cNvPr id="5070" name="矩形"/>
            <p:cNvSpPr>
              <a:spLocks/>
            </p:cNvSpPr>
            <p:nvPr/>
          </p:nvSpPr>
          <p:spPr>
            <a:xfrm rot="0">
              <a:off x="747713" y="2971799"/>
              <a:ext cx="2236787" cy="519111"/>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(3) </a:t>
              </a:r>
              <a:r>
                <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化简可得</a:t>
              </a:r>
              <a:r>
                <a:rPr lang="en-US" altLang="zh-CN"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rgbClr val="0066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aphicFrame>
          <p:nvGraphicFramePr>
            <p:cNvPr id="5071" name="对象"/>
            <p:cNvGraphicFramePr>
              <a:graphicFrameLocks noChangeAspect="1"/>
            </p:cNvGraphicFramePr>
            <p:nvPr/>
          </p:nvGraphicFramePr>
          <p:xfrm>
            <a:off x="990598" y="3505211"/>
            <a:ext cx="4137005" cy="609570"/>
          </p:xfrm>
          <a:graphic>
            <a:graphicData uri="http://schemas.openxmlformats.org/presentationml/2006/ole">
              <mc:AlternateContent xmlns:mc="http://schemas.openxmlformats.org/markup-compatibility/2006">
                <mc:Choice xmlns:v="urn:schemas-microsoft-com:vml" Requires="v">
                  <p:oleObj spid="" name="package" r:id="rId3" imgW="0" imgH="0" progId="package">
                    <p:embed/>
                  </p:oleObj>
                </mc:Choice>
                <mc:Fallback>
                  <p:oleObj name="package" r:id="rId3" imgW="0" imgH="0" progId="package">
                    <p:embed/>
                    <p:pic>
                      <p:nvPicPr>
                        <p:cNvPr id="5071" name="对象"/>
                        <p:cNvPicPr>
                          <a:picLocks noChangeAspect="1"/>
                        </p:cNvPicPr>
                        <p:nvPr/>
                      </p:nvPicPr>
                      <p:blipFill>
                        <a:blip r:embed="rId4" cstate="print"/>
                        <a:stretch>
                          <a:fillRect/>
                        </a:stretch>
                      </p:blipFill>
                      <p:spPr>
                        <a:xfrm rot="0">
                          <a:off x="990598" y="3505211"/>
                          <a:ext cx="4137005" cy="609570"/>
                        </a:xfrm>
                        <a:prstGeom prst="rect"/>
                        <a:noFill/>
                        <a:ln w="9525" cmpd="sng" cap="flat">
                          <a:noFill/>
                          <a:prstDash val="solid"/>
                          <a:miter/>
                        </a:ln>
                      </p:spPr>
                    </p:pic>
                  </p:oleObj>
                </mc:Fallback>
              </mc:AlternateContent>
            </a:graphicData>
          </a:graphic>
        </p:graphicFrame>
      </p:grpSp>
      <p:grpSp>
        <p:nvGrpSpPr>
          <p:cNvPr id="5075" name="组合"/>
          <p:cNvGrpSpPr>
            <a:grpSpLocks/>
          </p:cNvGrpSpPr>
          <p:nvPr/>
        </p:nvGrpSpPr>
        <p:grpSpPr>
          <a:xfrm>
            <a:off x="609600" y="4038600"/>
            <a:ext cx="5022337" cy="1904955"/>
            <a:chOff x="609600" y="4038600"/>
            <a:chExt cx="5022337" cy="1904955"/>
          </a:xfrm>
        </p:grpSpPr>
        <p:sp>
          <p:nvSpPr>
            <p:cNvPr id="5073" name="矩形"/>
            <p:cNvSpPr>
              <a:spLocks/>
            </p:cNvSpPr>
            <p:nvPr/>
          </p:nvSpPr>
          <p:spPr>
            <a:xfrm rot="0">
              <a:off x="609600" y="4038600"/>
              <a:ext cx="5022337"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为减少所用门数</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将上式变换为</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aphicFrame>
          <p:nvGraphicFramePr>
            <p:cNvPr id="5074" name="对象"/>
            <p:cNvGraphicFramePr>
              <a:graphicFrameLocks noChangeAspect="1"/>
            </p:cNvGraphicFramePr>
            <p:nvPr/>
          </p:nvGraphicFramePr>
          <p:xfrm>
            <a:off x="987425" y="4572020"/>
            <a:ext cx="4484648" cy="1371536"/>
          </p:xfrm>
          <a:graphic>
            <a:graphicData uri="http://schemas.openxmlformats.org/presentationml/2006/ole">
              <mc:AlternateContent xmlns:mc="http://schemas.openxmlformats.org/markup-compatibility/2006">
                <mc:Choice xmlns:v="urn:schemas-microsoft-com:vml" Requires="v">
                  <p:oleObj spid="" name="package" r:id="rId5" imgW="0" imgH="0" progId="package">
                    <p:embed/>
                  </p:oleObj>
                </mc:Choice>
                <mc:Fallback>
                  <p:oleObj name="package" r:id="rId5" imgW="0" imgH="0" progId="package">
                    <p:embed/>
                    <p:pic>
                      <p:nvPicPr>
                        <p:cNvPr id="5074" name="对象"/>
                        <p:cNvPicPr>
                          <a:picLocks noChangeAspect="1"/>
                        </p:cNvPicPr>
                        <p:nvPr/>
                      </p:nvPicPr>
                      <p:blipFill>
                        <a:blip r:embed="rId6" cstate="print"/>
                        <a:stretch>
                          <a:fillRect/>
                        </a:stretch>
                      </p:blipFill>
                      <p:spPr>
                        <a:xfrm rot="0">
                          <a:off x="987425" y="4572020"/>
                          <a:ext cx="4484648" cy="1371536"/>
                        </a:xfrm>
                        <a:prstGeom prst="rect"/>
                        <a:noFill/>
                        <a:ln w="9525" cmpd="sng" cap="flat">
                          <a:noFill/>
                          <a:prstDash val="solid"/>
                          <a:miter/>
                        </a:ln>
                      </p:spPr>
                    </p:pic>
                  </p:oleObj>
                </mc:Fallback>
              </mc:AlternateContent>
            </a:graphicData>
          </a:graphic>
        </p:graphicFrame>
      </p:grpSp>
      <p:pic>
        <p:nvPicPr>
          <p:cNvPr id="5076" name="图片" descr="AG00315_"/>
          <p:cNvPicPr>
            <a:picLocks noChangeAspect="1"/>
          </p:cNvPicPr>
          <p:nvPr/>
        </p:nvPicPr>
        <p:blipFill>
          <a:blip r:embed="rId7" cstate="print"/>
          <a:stretch>
            <a:fillRect/>
          </a:stretch>
        </p:blipFill>
        <p:spPr>
          <a:xfrm rot="0">
            <a:off x="7086600" y="4724400"/>
            <a:ext cx="1147763" cy="1295400"/>
          </a:xfrm>
          <a:prstGeom prst="rect"/>
          <a:noFill/>
          <a:ln w="9525" cmpd="sng" cap="flat">
            <a:noFill/>
            <a:prstDash val="solid"/>
            <a:round/>
          </a:ln>
        </p:spPr>
      </p:pic>
      <p:grpSp>
        <p:nvGrpSpPr>
          <p:cNvPr id="5092" name="组合"/>
          <p:cNvGrpSpPr>
            <a:grpSpLocks/>
          </p:cNvGrpSpPr>
          <p:nvPr/>
        </p:nvGrpSpPr>
        <p:grpSpPr>
          <a:xfrm>
            <a:off x="5105400" y="1066800"/>
            <a:ext cx="3124201" cy="3445208"/>
            <a:chOff x="5105400" y="1066800"/>
            <a:chExt cx="3124201" cy="3445208"/>
          </a:xfrm>
        </p:grpSpPr>
        <p:grpSp>
          <p:nvGrpSpPr>
            <p:cNvPr id="5090" name="组合"/>
            <p:cNvGrpSpPr>
              <a:grpSpLocks/>
            </p:cNvGrpSpPr>
            <p:nvPr/>
          </p:nvGrpSpPr>
          <p:grpSpPr>
            <a:xfrm>
              <a:off x="5105400" y="1066800"/>
              <a:ext cx="3124201" cy="3445208"/>
              <a:chOff x="5105400" y="1066800"/>
              <a:chExt cx="3124201" cy="3445208"/>
            </a:xfrm>
          </p:grpSpPr>
          <p:sp>
            <p:nvSpPr>
              <p:cNvPr id="5077" name="矩形"/>
              <p:cNvSpPr>
                <a:spLocks/>
              </p:cNvSpPr>
              <p:nvPr/>
            </p:nvSpPr>
            <p:spPr>
              <a:xfrm rot="0">
                <a:off x="5105400" y="1532362"/>
                <a:ext cx="29454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0     0    0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nvGrpSpPr>
              <p:cNvPr id="5089" name="组合"/>
              <p:cNvGrpSpPr>
                <a:grpSpLocks/>
              </p:cNvGrpSpPr>
              <p:nvPr/>
            </p:nvGrpSpPr>
            <p:grpSpPr>
              <a:xfrm>
                <a:off x="5410200" y="1066800"/>
                <a:ext cx="2819401" cy="3445208"/>
                <a:chOff x="5410200" y="1066800"/>
                <a:chExt cx="2819401" cy="3445208"/>
              </a:xfrm>
            </p:grpSpPr>
            <p:sp>
              <p:nvSpPr>
                <p:cNvPr id="5078" name="直线"/>
                <p:cNvSpPr>
                  <a:spLocks/>
                </p:cNvSpPr>
                <p:nvPr/>
              </p:nvSpPr>
              <p:spPr>
                <a:xfrm rot="0">
                  <a:off x="5638801" y="1066800"/>
                  <a:ext cx="2590800" cy="0"/>
                </a:xfrm>
                <a:prstGeom prst="line"/>
                <a:noFill/>
                <a:ln w="28575" cmpd="sng" cap="sq">
                  <a:solidFill>
                    <a:srgbClr val="000000"/>
                  </a:solidFill>
                  <a:prstDash val="solid"/>
                  <a:round/>
                </a:ln>
              </p:spPr>
            </p:sp>
            <p:sp>
              <p:nvSpPr>
                <p:cNvPr id="5079" name="直线"/>
                <p:cNvSpPr>
                  <a:spLocks/>
                </p:cNvSpPr>
                <p:nvPr/>
              </p:nvSpPr>
              <p:spPr>
                <a:xfrm rot="0">
                  <a:off x="5638801" y="1488442"/>
                  <a:ext cx="2590800" cy="0"/>
                </a:xfrm>
                <a:prstGeom prst="line"/>
                <a:noFill/>
                <a:ln w="28575" cmpd="sng" cap="sq">
                  <a:solidFill>
                    <a:srgbClr val="000000"/>
                  </a:solidFill>
                  <a:prstDash val="solid"/>
                  <a:round/>
                </a:ln>
              </p:spPr>
            </p:sp>
            <p:sp>
              <p:nvSpPr>
                <p:cNvPr id="5080" name="直线"/>
                <p:cNvSpPr>
                  <a:spLocks/>
                </p:cNvSpPr>
                <p:nvPr/>
              </p:nvSpPr>
              <p:spPr>
                <a:xfrm flipH="1" rot="0">
                  <a:off x="7467601" y="1066800"/>
                  <a:ext cx="0" cy="3302863"/>
                </a:xfrm>
                <a:prstGeom prst="line"/>
                <a:noFill/>
                <a:ln w="28575" cmpd="sng" cap="sq">
                  <a:solidFill>
                    <a:srgbClr val="000000"/>
                  </a:solidFill>
                  <a:prstDash val="solid"/>
                  <a:round/>
                </a:ln>
              </p:spPr>
            </p:sp>
            <p:sp>
              <p:nvSpPr>
                <p:cNvPr id="5081" name="矩形"/>
                <p:cNvSpPr>
                  <a:spLocks/>
                </p:cNvSpPr>
                <p:nvPr/>
              </p:nvSpPr>
              <p:spPr>
                <a:xfrm rot="0">
                  <a:off x="5410200" y="1066800"/>
                  <a:ext cx="2736842" cy="520065"/>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R</a:t>
                  </a: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Y</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G</a:t>
                  </a: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        </a:t>
                  </a:r>
                  <a:r>
                    <a:rPr lang="en-US" altLang="zh-CN"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F</a:t>
                  </a:r>
                  <a:endParaRPr lang="zh-CN" altLang="en-US" sz="2800" b="1" i="1"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082" name="矩形"/>
                <p:cNvSpPr>
                  <a:spLocks/>
                </p:cNvSpPr>
                <p:nvPr/>
              </p:nvSpPr>
              <p:spPr>
                <a:xfrm rot="0">
                  <a:off x="5638801" y="1883731"/>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0     0    1        0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5083" name="矩形"/>
                <p:cNvSpPr>
                  <a:spLocks/>
                </p:cNvSpPr>
                <p:nvPr/>
              </p:nvSpPr>
              <p:spPr>
                <a:xfrm rot="0">
                  <a:off x="5638801" y="2235100"/>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0     1    0        0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5084" name="矩形"/>
                <p:cNvSpPr>
                  <a:spLocks/>
                </p:cNvSpPr>
                <p:nvPr/>
              </p:nvSpPr>
              <p:spPr>
                <a:xfrm rot="0">
                  <a:off x="5638801" y="2586469"/>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0     1    1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5085" name="矩形"/>
                <p:cNvSpPr>
                  <a:spLocks/>
                </p:cNvSpPr>
                <p:nvPr/>
              </p:nvSpPr>
              <p:spPr>
                <a:xfrm rot="0">
                  <a:off x="5638801" y="2937837"/>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1     0    0        0</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5086" name="矩形"/>
                <p:cNvSpPr>
                  <a:spLocks/>
                </p:cNvSpPr>
                <p:nvPr/>
              </p:nvSpPr>
              <p:spPr>
                <a:xfrm rot="0">
                  <a:off x="5638801" y="3290670"/>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1     0    1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5087" name="矩形"/>
                <p:cNvSpPr>
                  <a:spLocks/>
                </p:cNvSpPr>
                <p:nvPr/>
              </p:nvSpPr>
              <p:spPr>
                <a:xfrm rot="0">
                  <a:off x="5638801" y="3642038"/>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1     1    0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5088" name="矩形"/>
                <p:cNvSpPr>
                  <a:spLocks/>
                </p:cNvSpPr>
                <p:nvPr/>
              </p:nvSpPr>
              <p:spPr>
                <a:xfrm rot="0">
                  <a:off x="5638801" y="3991942"/>
                  <a:ext cx="2412060"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chemeClr val="tx1"/>
                      </a:solidFill>
                      <a:latin typeface="Times New Roman" pitchFamily="0" charset="0"/>
                      <a:ea typeface="宋体" pitchFamily="0" charset="0"/>
                      <a:cs typeface="Calibri" pitchFamily="0" charset="0"/>
                    </a:rPr>
                    <a:t>1     1    1        </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2800" b="1" i="0" u="none" strike="noStrike" kern="1200" cap="none" spc="0" baseline="0">
                    <a:solidFill>
                      <a:schemeClr val="tx1"/>
                    </a:solidFill>
                    <a:latin typeface="Times New Roman" pitchFamily="0" charset="0"/>
                    <a:ea typeface="宋体" pitchFamily="0" charset="0"/>
                    <a:cs typeface="Calibri" pitchFamily="0" charset="0"/>
                  </a:endParaRPr>
                </a:p>
              </p:txBody>
            </p:sp>
          </p:grpSp>
        </p:grpSp>
        <p:sp>
          <p:nvSpPr>
            <p:cNvPr id="5091" name="直线"/>
            <p:cNvSpPr>
              <a:spLocks/>
            </p:cNvSpPr>
            <p:nvPr/>
          </p:nvSpPr>
          <p:spPr>
            <a:xfrm rot="0">
              <a:off x="5715000" y="4419600"/>
              <a:ext cx="2514598" cy="0"/>
            </a:xfrm>
            <a:prstGeom prst="line"/>
            <a:noFill/>
            <a:ln w="28575" cmpd="sng" cap="flat">
              <a:solidFill>
                <a:srgbClr val="000000"/>
              </a:solidFill>
              <a:prstDash val="solid"/>
              <a:round/>
            </a:ln>
          </p:spPr>
        </p:sp>
      </p:grpSp>
    </p:spTree>
    <p:extLst>
      <p:ext uri="{BB962C8B-B14F-4D97-AF65-F5344CB8AC3E}">
        <p14:creationId xmlns:p14="http://schemas.microsoft.com/office/powerpoint/2010/main" val="31583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67"/>
                                        </p:tgtEl>
                                        <p:attrNameLst>
                                          <p:attrName>style.visibility</p:attrName>
                                        </p:attrNameLst>
                                      </p:cBhvr>
                                      <p:to>
                                        <p:strVal val="visible"/>
                                      </p:to>
                                    </p:set>
                                    <p:animEffect transition="in" filter="blinds(horizontal)">
                                      <p:cBhvr>
                                        <p:cTn id="7" dur="500"/>
                                        <p:tgtEl>
                                          <p:spTgt spid="5067"/>
                                        </p:tgtEl>
                                      </p:cBhvr>
                                    </p:animEffect>
                                  </p:childTnLst>
                                  <p:subTnLst>
                                    <p:audio>
                                      <p:cMediaNode>
                                        <p:cTn display="0" masterRel="sameClick">
                                          <p:stCondLst>
                                            <p:cond evt="begin" delay="0">
                                              <p:tn val="5"/>
                                            </p:cond>
                                          </p:stCondLst>
                                          <p:endCondLst>
                                            <p:cond evt="onStopAudio" delay="0">
                                              <p:tgtEl>
                                                <p:sldTgt/>
                                              </p:tgtEl>
                                            </p:cond>
                                          </p:endCondLst>
                                        </p:cTn>
                                        <p:tgtEl>
                                          <p:sndTgt r:embed="rId9" name="531.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92"/>
                                        </p:tgtEl>
                                        <p:attrNameLst>
                                          <p:attrName>style.visibility</p:attrName>
                                        </p:attrNameLst>
                                      </p:cBhvr>
                                      <p:to>
                                        <p:strVal val="visible"/>
                                      </p:to>
                                    </p:set>
                                    <p:animEffect transition="in" filter="wipe(left)">
                                      <p:cBhvr>
                                        <p:cTn id="12" dur="500"/>
                                        <p:tgtEl>
                                          <p:spTgt spid="50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68"/>
                                        </p:tgtEl>
                                        <p:attrNameLst>
                                          <p:attrName>style.visibility</p:attrName>
                                        </p:attrNameLst>
                                      </p:cBhvr>
                                      <p:to>
                                        <p:strVal val="visible"/>
                                      </p:to>
                                    </p:set>
                                    <p:animEffect transition="in" filter="wipe(left)">
                                      <p:cBhvr>
                                        <p:cTn id="17" dur="500"/>
                                        <p:tgtEl>
                                          <p:spTgt spid="50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69"/>
                                        </p:tgtEl>
                                        <p:attrNameLst>
                                          <p:attrName>style.visibility</p:attrName>
                                        </p:attrNameLst>
                                      </p:cBhvr>
                                      <p:to>
                                        <p:strVal val="visible"/>
                                      </p:to>
                                    </p:set>
                                    <p:animEffect transition="in" filter="wipe(left)">
                                      <p:cBhvr>
                                        <p:cTn id="22" dur="500"/>
                                        <p:tgtEl>
                                          <p:spTgt spid="5069"/>
                                        </p:tgtEl>
                                      </p:cBhvr>
                                    </p:animEffect>
                                  </p:childTnLst>
                                  <p:subTnLst>
                                    <p:audio>
                                      <p:cMediaNode>
                                        <p:cTn display="0" masterRel="sameClick">
                                          <p:stCondLst>
                                            <p:cond evt="begin" delay="0">
                                              <p:tn val="20"/>
                                            </p:cond>
                                          </p:stCondLst>
                                          <p:endCondLst>
                                            <p:cond evt="onStopAudio" delay="0">
                                              <p:tgtEl>
                                                <p:sldTgt/>
                                              </p:tgtEl>
                                            </p:cond>
                                          </p:endCondLst>
                                        </p:cTn>
                                        <p:tgtEl>
                                          <p:sndTgt r:embed="rId10" name="532.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72"/>
                                        </p:tgtEl>
                                        <p:attrNameLst>
                                          <p:attrName>style.visibility</p:attrName>
                                        </p:attrNameLst>
                                      </p:cBhvr>
                                      <p:to>
                                        <p:strVal val="visible"/>
                                      </p:to>
                                    </p:set>
                                    <p:animEffect transition="in" filter="wipe(left)">
                                      <p:cBhvr>
                                        <p:cTn id="27" dur="500"/>
                                        <p:tgtEl>
                                          <p:spTgt spid="50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75"/>
                                        </p:tgtEl>
                                        <p:attrNameLst>
                                          <p:attrName>style.visibility</p:attrName>
                                        </p:attrNameLst>
                                      </p:cBhvr>
                                      <p:to>
                                        <p:strVal val="visible"/>
                                      </p:to>
                                    </p:set>
                                    <p:animEffect transition="in" filter="wipe(left)">
                                      <p:cBhvr>
                                        <p:cTn id="32" dur="500"/>
                                        <p:tgtEl>
                                          <p:spTgt spid="5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7" grpId="0"/>
      <p:bldP spid="5092" grpId="0" animBg="1"/>
      <p:bldP spid="5068" grpId="0"/>
      <p:bldP spid="5072" grpId="0" animBg="1"/>
      <p:bldP spid="5075" grpId="0" animBg="1"/>
    </p:bldLst>
  </p:timing>
</p:sld>
</file>

<file path=ppt/slides/slide8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95" name="矩形"/>
          <p:cNvSpPr>
            <a:spLocks/>
          </p:cNvSpPr>
          <p:nvPr/>
        </p:nvSpPr>
        <p:spPr>
          <a:xfrm rot="0">
            <a:off x="609600" y="700088"/>
            <a:ext cx="2206625" cy="519112"/>
          </a:xfrm>
          <a:prstGeom prst="rect"/>
          <a:noFill/>
          <a:ln w="9525" cmpd="sng" cap="sq">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rPr>
              <a:t> (4) </a:t>
            </a:r>
            <a:r>
              <a:rPr lang="zh-CN" altLang="en-US"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rPr>
              <a:t>画</a:t>
            </a:r>
            <a:r>
              <a:rPr lang="zh-CN" altLang="en-US"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宋体" pitchFamily="0" charset="0"/>
              </a:rPr>
              <a:t>逻辑图</a:t>
            </a:r>
            <a:endParaRPr lang="zh-CN" altLang="en-US" sz="2800" b="1" i="0" u="none" strike="noStrike" kern="1200" cap="none" spc="0" baseline="0">
              <a:solidFill>
                <a:srgbClr val="006600"/>
              </a:solidFill>
              <a:effectLst>
                <a:outerShdw sx="100000" sy="100000" blurRad="38100" dir="2700000" dist="38100" algn="tl">
                  <a:srgbClr val="C0C0C0"/>
                </a:outerShdw>
              </a:effectLst>
              <a:latin typeface="Times New Roman" pitchFamily="0" charset="0"/>
              <a:ea typeface="宋体" pitchFamily="0" charset="0"/>
              <a:cs typeface="Calibri" pitchFamily="0" charset="0"/>
            </a:endParaRPr>
          </a:p>
        </p:txBody>
      </p:sp>
      <p:grpSp>
        <p:nvGrpSpPr>
          <p:cNvPr id="5178" name="组合"/>
          <p:cNvGrpSpPr>
            <a:grpSpLocks/>
          </p:cNvGrpSpPr>
          <p:nvPr/>
        </p:nvGrpSpPr>
        <p:grpSpPr>
          <a:xfrm>
            <a:off x="1066800" y="1129665"/>
            <a:ext cx="6782334" cy="3048000"/>
            <a:chOff x="1066800" y="1129665"/>
            <a:chExt cx="6782334" cy="3048000"/>
          </a:xfrm>
        </p:grpSpPr>
        <p:sp>
          <p:nvSpPr>
            <p:cNvPr id="5096" name="矩形"/>
            <p:cNvSpPr>
              <a:spLocks/>
            </p:cNvSpPr>
            <p:nvPr/>
          </p:nvSpPr>
          <p:spPr>
            <a:xfrm rot="0">
              <a:off x="6019799" y="2120265"/>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F</a:t>
              </a:r>
              <a:endParaRPr lang="zh-CN" altLang="en-US" sz="3200" b="1" i="0" u="none" strike="noStrike" kern="1200" cap="none" spc="0" baseline="0">
                <a:solidFill>
                  <a:schemeClr val="bg1"/>
                </a:solidFill>
                <a:latin typeface="Times New Roman" pitchFamily="0" charset="0"/>
                <a:ea typeface="宋体" pitchFamily="0" charset="0"/>
                <a:cs typeface="宋体" pitchFamily="0" charset="0"/>
              </a:endParaRPr>
            </a:p>
          </p:txBody>
        </p:sp>
        <p:sp>
          <p:nvSpPr>
            <p:cNvPr id="5097" name="矩形"/>
            <p:cNvSpPr>
              <a:spLocks/>
            </p:cNvSpPr>
            <p:nvPr/>
          </p:nvSpPr>
          <p:spPr>
            <a:xfrm rot="0">
              <a:off x="1066800" y="3644265"/>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G</a:t>
              </a:r>
              <a:endParaRPr lang="zh-CN" altLang="en-US" sz="3200" b="1" i="0" u="none" strike="noStrike" kern="1200" cap="none" spc="0" baseline="0">
                <a:solidFill>
                  <a:schemeClr val="bg1"/>
                </a:solidFill>
                <a:latin typeface="Times New Roman" pitchFamily="0" charset="0"/>
                <a:ea typeface="宋体" pitchFamily="0" charset="0"/>
                <a:cs typeface="宋体" pitchFamily="0" charset="0"/>
              </a:endParaRPr>
            </a:p>
          </p:txBody>
        </p:sp>
        <p:sp>
          <p:nvSpPr>
            <p:cNvPr id="5098" name="矩形"/>
            <p:cNvSpPr>
              <a:spLocks/>
            </p:cNvSpPr>
            <p:nvPr/>
          </p:nvSpPr>
          <p:spPr>
            <a:xfrm rot="0">
              <a:off x="1066800" y="2044065"/>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Y</a:t>
              </a:r>
              <a:endParaRPr lang="zh-CN" altLang="en-US" sz="3200" b="1" i="0" u="none" strike="noStrike" kern="1200" cap="none" spc="0" baseline="0">
                <a:solidFill>
                  <a:schemeClr val="bg1"/>
                </a:solidFill>
                <a:latin typeface="Times New Roman" pitchFamily="0" charset="0"/>
                <a:ea typeface="宋体" pitchFamily="0" charset="0"/>
                <a:cs typeface="宋体" pitchFamily="0" charset="0"/>
              </a:endParaRPr>
            </a:p>
          </p:txBody>
        </p:sp>
        <p:sp>
          <p:nvSpPr>
            <p:cNvPr id="5099" name="矩形"/>
            <p:cNvSpPr>
              <a:spLocks/>
            </p:cNvSpPr>
            <p:nvPr/>
          </p:nvSpPr>
          <p:spPr>
            <a:xfrm rot="0">
              <a:off x="1066800" y="1129665"/>
              <a:ext cx="6096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R</a:t>
              </a:r>
              <a:endParaRPr lang="zh-CN" altLang="en-US" sz="3200" b="1" i="0" u="none" strike="noStrike" kern="1200" cap="none" spc="0" baseline="0">
                <a:solidFill>
                  <a:schemeClr val="bg1"/>
                </a:solidFill>
                <a:latin typeface="Times New Roman" pitchFamily="0" charset="0"/>
                <a:ea typeface="宋体" pitchFamily="0" charset="0"/>
                <a:cs typeface="宋体" pitchFamily="0" charset="0"/>
              </a:endParaRPr>
            </a:p>
          </p:txBody>
        </p:sp>
        <p:sp>
          <p:nvSpPr>
            <p:cNvPr id="5100" name="直线"/>
            <p:cNvSpPr>
              <a:spLocks/>
            </p:cNvSpPr>
            <p:nvPr/>
          </p:nvSpPr>
          <p:spPr>
            <a:xfrm rot="0">
              <a:off x="7162799" y="3644265"/>
              <a:ext cx="152400" cy="0"/>
            </a:xfrm>
            <a:prstGeom prst="line"/>
            <a:noFill/>
            <a:ln w="28575" cmpd="sng" cap="sq">
              <a:solidFill>
                <a:srgbClr val="333300"/>
              </a:solidFill>
              <a:prstDash val="solid"/>
              <a:round/>
            </a:ln>
          </p:spPr>
        </p:sp>
        <p:grpSp>
          <p:nvGrpSpPr>
            <p:cNvPr id="5147" name="组合"/>
            <p:cNvGrpSpPr>
              <a:grpSpLocks/>
            </p:cNvGrpSpPr>
            <p:nvPr/>
          </p:nvGrpSpPr>
          <p:grpSpPr>
            <a:xfrm>
              <a:off x="1600200" y="1282064"/>
              <a:ext cx="4572000" cy="2895601"/>
              <a:chOff x="1600200" y="1282064"/>
              <a:chExt cx="4572000" cy="2895601"/>
            </a:xfrm>
          </p:grpSpPr>
          <p:sp>
            <p:nvSpPr>
              <p:cNvPr id="5101" name="直线"/>
              <p:cNvSpPr>
                <a:spLocks/>
              </p:cNvSpPr>
              <p:nvPr/>
            </p:nvSpPr>
            <p:spPr>
              <a:xfrm rot="0">
                <a:off x="1873155" y="2806065"/>
                <a:ext cx="409431" cy="0"/>
              </a:xfrm>
              <a:prstGeom prst="line"/>
              <a:noFill/>
              <a:ln w="28575" cmpd="sng" cap="sq">
                <a:solidFill>
                  <a:srgbClr val="333300"/>
                </a:solidFill>
                <a:prstDash val="solid"/>
                <a:round/>
              </a:ln>
            </p:spPr>
          </p:sp>
          <p:sp>
            <p:nvSpPr>
              <p:cNvPr id="5102" name="直线"/>
              <p:cNvSpPr>
                <a:spLocks/>
              </p:cNvSpPr>
              <p:nvPr/>
            </p:nvSpPr>
            <p:spPr>
              <a:xfrm rot="0">
                <a:off x="3033214" y="3263265"/>
                <a:ext cx="477671" cy="0"/>
              </a:xfrm>
              <a:prstGeom prst="line"/>
              <a:noFill/>
              <a:ln w="28575" cmpd="sng" cap="sq">
                <a:solidFill>
                  <a:srgbClr val="333300"/>
                </a:solidFill>
                <a:prstDash val="solid"/>
                <a:round/>
              </a:ln>
            </p:spPr>
          </p:sp>
          <p:grpSp>
            <p:nvGrpSpPr>
              <p:cNvPr id="5105" name="组合"/>
              <p:cNvGrpSpPr>
                <a:grpSpLocks/>
              </p:cNvGrpSpPr>
              <p:nvPr/>
            </p:nvGrpSpPr>
            <p:grpSpPr>
              <a:xfrm>
                <a:off x="3510887" y="1282064"/>
                <a:ext cx="545910" cy="838199"/>
                <a:chOff x="3510887" y="1282064"/>
                <a:chExt cx="545910" cy="838199"/>
              </a:xfrm>
            </p:grpSpPr>
            <p:sp>
              <p:nvSpPr>
                <p:cNvPr id="5103" name="矩形"/>
                <p:cNvSpPr>
                  <a:spLocks/>
                </p:cNvSpPr>
                <p:nvPr/>
              </p:nvSpPr>
              <p:spPr>
                <a:xfrm rot="0">
                  <a:off x="3510887" y="1282064"/>
                  <a:ext cx="545910" cy="838199"/>
                </a:xfrm>
                <a:prstGeom prst="rect"/>
                <a:noFill/>
                <a:ln w="28575" cmpd="sng" cap="sq">
                  <a:solidFill>
                    <a:srgbClr val="333300"/>
                  </a:solidFill>
                  <a:prstDash val="solid"/>
                  <a:miter/>
                </a:ln>
              </p:spPr>
            </p:sp>
            <p:sp>
              <p:nvSpPr>
                <p:cNvPr id="5104" name="矩形"/>
                <p:cNvSpPr>
                  <a:spLocks/>
                </p:cNvSpPr>
                <p:nvPr/>
              </p:nvSpPr>
              <p:spPr>
                <a:xfrm rot="0">
                  <a:off x="3579125" y="1282064"/>
                  <a:ext cx="409433"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grpSp>
          <p:sp>
            <p:nvSpPr>
              <p:cNvPr id="5106" name="直线"/>
              <p:cNvSpPr>
                <a:spLocks/>
              </p:cNvSpPr>
              <p:nvPr/>
            </p:nvSpPr>
            <p:spPr>
              <a:xfrm rot="0">
                <a:off x="1600200" y="1434464"/>
                <a:ext cx="1910686" cy="0"/>
              </a:xfrm>
              <a:prstGeom prst="line"/>
              <a:noFill/>
              <a:ln w="28575" cmpd="sng" cap="sq">
                <a:solidFill>
                  <a:srgbClr val="333300"/>
                </a:solidFill>
                <a:prstDash val="solid"/>
                <a:round/>
              </a:ln>
            </p:spPr>
          </p:sp>
          <p:sp>
            <p:nvSpPr>
              <p:cNvPr id="5107" name="直线"/>
              <p:cNvSpPr>
                <a:spLocks/>
              </p:cNvSpPr>
              <p:nvPr/>
            </p:nvSpPr>
            <p:spPr>
              <a:xfrm rot="0">
                <a:off x="1600200" y="2348864"/>
                <a:ext cx="682386" cy="0"/>
              </a:xfrm>
              <a:prstGeom prst="line"/>
              <a:noFill/>
              <a:ln w="28575" cmpd="sng" cap="sq">
                <a:solidFill>
                  <a:srgbClr val="000000"/>
                </a:solidFill>
                <a:prstDash val="solid"/>
                <a:round/>
              </a:ln>
            </p:spPr>
          </p:sp>
          <p:sp>
            <p:nvSpPr>
              <p:cNvPr id="5108" name="直线"/>
              <p:cNvSpPr>
                <a:spLocks/>
              </p:cNvSpPr>
              <p:nvPr/>
            </p:nvSpPr>
            <p:spPr>
              <a:xfrm rot="0">
                <a:off x="3237931" y="1891664"/>
                <a:ext cx="272955" cy="0"/>
              </a:xfrm>
              <a:prstGeom prst="line"/>
              <a:noFill/>
              <a:ln w="28575" cmpd="sng" cap="sq">
                <a:solidFill>
                  <a:srgbClr val="333300"/>
                </a:solidFill>
                <a:prstDash val="solid"/>
                <a:round/>
              </a:ln>
            </p:spPr>
          </p:sp>
          <p:sp>
            <p:nvSpPr>
              <p:cNvPr id="5109" name="直线"/>
              <p:cNvSpPr>
                <a:spLocks/>
              </p:cNvSpPr>
              <p:nvPr/>
            </p:nvSpPr>
            <p:spPr>
              <a:xfrm rot="0">
                <a:off x="3237931" y="1891664"/>
                <a:ext cx="0" cy="990599"/>
              </a:xfrm>
              <a:prstGeom prst="line"/>
              <a:noFill/>
              <a:ln w="28575" cmpd="sng" cap="sq">
                <a:solidFill>
                  <a:srgbClr val="333300"/>
                </a:solidFill>
                <a:prstDash val="solid"/>
                <a:round/>
              </a:ln>
            </p:spPr>
          </p:sp>
          <p:sp>
            <p:nvSpPr>
              <p:cNvPr id="5110" name="直线"/>
              <p:cNvSpPr>
                <a:spLocks/>
              </p:cNvSpPr>
              <p:nvPr/>
            </p:nvSpPr>
            <p:spPr>
              <a:xfrm rot="0">
                <a:off x="2828498" y="3796665"/>
                <a:ext cx="1774209" cy="0"/>
              </a:xfrm>
              <a:prstGeom prst="line"/>
              <a:noFill/>
              <a:ln w="28575" cmpd="sng" cap="sq">
                <a:solidFill>
                  <a:srgbClr val="333300"/>
                </a:solidFill>
                <a:prstDash val="solid"/>
                <a:round/>
              </a:ln>
            </p:spPr>
          </p:sp>
          <p:sp>
            <p:nvSpPr>
              <p:cNvPr id="5111" name="直线"/>
              <p:cNvSpPr>
                <a:spLocks/>
              </p:cNvSpPr>
              <p:nvPr/>
            </p:nvSpPr>
            <p:spPr>
              <a:xfrm rot="0">
                <a:off x="2828498" y="2577465"/>
                <a:ext cx="409431" cy="0"/>
              </a:xfrm>
              <a:prstGeom prst="line"/>
              <a:noFill/>
              <a:ln w="28575" cmpd="sng" cap="sq">
                <a:solidFill>
                  <a:srgbClr val="333300"/>
                </a:solidFill>
                <a:prstDash val="solid"/>
                <a:round/>
              </a:ln>
            </p:spPr>
          </p:sp>
          <p:sp>
            <p:nvSpPr>
              <p:cNvPr id="5112" name="直线"/>
              <p:cNvSpPr>
                <a:spLocks/>
              </p:cNvSpPr>
              <p:nvPr/>
            </p:nvSpPr>
            <p:spPr>
              <a:xfrm flipV="1" rot="0">
                <a:off x="2077870" y="2348864"/>
                <a:ext cx="0" cy="1219200"/>
              </a:xfrm>
              <a:prstGeom prst="line"/>
              <a:noFill/>
              <a:ln w="28575" cmpd="sng" cap="sq">
                <a:solidFill>
                  <a:srgbClr val="333300"/>
                </a:solidFill>
                <a:prstDash val="solid"/>
                <a:round/>
              </a:ln>
            </p:spPr>
          </p:sp>
          <p:sp>
            <p:nvSpPr>
              <p:cNvPr id="5113" name="直线"/>
              <p:cNvSpPr>
                <a:spLocks/>
              </p:cNvSpPr>
              <p:nvPr/>
            </p:nvSpPr>
            <p:spPr>
              <a:xfrm rot="0">
                <a:off x="2077870" y="3568065"/>
                <a:ext cx="204716" cy="0"/>
              </a:xfrm>
              <a:prstGeom prst="line"/>
              <a:noFill/>
              <a:ln w="28575" cmpd="sng" cap="sq">
                <a:solidFill>
                  <a:srgbClr val="333300"/>
                </a:solidFill>
                <a:prstDash val="solid"/>
                <a:round/>
              </a:ln>
            </p:spPr>
          </p:sp>
          <p:grpSp>
            <p:nvGrpSpPr>
              <p:cNvPr id="5118" name="组合"/>
              <p:cNvGrpSpPr>
                <a:grpSpLocks/>
              </p:cNvGrpSpPr>
              <p:nvPr/>
            </p:nvGrpSpPr>
            <p:grpSpPr>
              <a:xfrm>
                <a:off x="3510887" y="2577465"/>
                <a:ext cx="682388" cy="838200"/>
                <a:chOff x="3510887" y="2577465"/>
                <a:chExt cx="682388" cy="838200"/>
              </a:xfrm>
            </p:grpSpPr>
            <p:sp>
              <p:nvSpPr>
                <p:cNvPr id="5114" name="矩形"/>
                <p:cNvSpPr>
                  <a:spLocks/>
                </p:cNvSpPr>
                <p:nvPr/>
              </p:nvSpPr>
              <p:spPr>
                <a:xfrm rot="0">
                  <a:off x="3510887" y="2577465"/>
                  <a:ext cx="545910" cy="838200"/>
                </a:xfrm>
                <a:prstGeom prst="rect"/>
                <a:noFill/>
                <a:ln w="28575" cmpd="sng" cap="sq">
                  <a:solidFill>
                    <a:srgbClr val="333300"/>
                  </a:solidFill>
                  <a:prstDash val="solid"/>
                  <a:miter/>
                </a:ln>
              </p:spPr>
            </p:sp>
            <p:sp>
              <p:nvSpPr>
                <p:cNvPr id="5115" name="矩形"/>
                <p:cNvSpPr>
                  <a:spLocks/>
                </p:cNvSpPr>
                <p:nvPr/>
              </p:nvSpPr>
              <p:spPr>
                <a:xfrm rot="0">
                  <a:off x="3579125" y="2577465"/>
                  <a:ext cx="614149"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&gt;1</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5116" name="椭圆"/>
                <p:cNvSpPr>
                  <a:spLocks/>
                </p:cNvSpPr>
                <p:nvPr/>
              </p:nvSpPr>
              <p:spPr>
                <a:xfrm rot="0">
                  <a:off x="4056798" y="2882265"/>
                  <a:ext cx="136477" cy="152400"/>
                </a:xfrm>
                <a:prstGeom prst="ellipse"/>
                <a:noFill/>
                <a:ln w="28575" cmpd="sng" cap="sq">
                  <a:solidFill>
                    <a:srgbClr val="333300"/>
                  </a:solidFill>
                  <a:prstDash val="solid"/>
                  <a:round/>
                </a:ln>
              </p:spPr>
            </p:sp>
            <p:sp>
              <p:nvSpPr>
                <p:cNvPr id="5117" name="直线"/>
                <p:cNvSpPr>
                  <a:spLocks/>
                </p:cNvSpPr>
                <p:nvPr/>
              </p:nvSpPr>
              <p:spPr>
                <a:xfrm flipH="1" rot="0">
                  <a:off x="3715604" y="2882265"/>
                  <a:ext cx="136477" cy="76200"/>
                </a:xfrm>
                <a:prstGeom prst="line"/>
                <a:noFill/>
                <a:ln w="28575" cmpd="sng" cap="flat">
                  <a:solidFill>
                    <a:srgbClr val="000000"/>
                  </a:solidFill>
                  <a:prstDash val="solid"/>
                  <a:round/>
                </a:ln>
              </p:spPr>
            </p:sp>
          </p:grpSp>
          <p:grpSp>
            <p:nvGrpSpPr>
              <p:cNvPr id="5122" name="组合"/>
              <p:cNvGrpSpPr>
                <a:grpSpLocks/>
              </p:cNvGrpSpPr>
              <p:nvPr/>
            </p:nvGrpSpPr>
            <p:grpSpPr>
              <a:xfrm>
                <a:off x="2282588" y="2120265"/>
                <a:ext cx="682387" cy="838199"/>
                <a:chOff x="2282588" y="2120265"/>
                <a:chExt cx="682387" cy="838199"/>
              </a:xfrm>
            </p:grpSpPr>
            <p:sp>
              <p:nvSpPr>
                <p:cNvPr id="5119" name="矩形"/>
                <p:cNvSpPr>
                  <a:spLocks/>
                </p:cNvSpPr>
                <p:nvPr/>
              </p:nvSpPr>
              <p:spPr>
                <a:xfrm rot="0">
                  <a:off x="2282588" y="2120265"/>
                  <a:ext cx="545910" cy="838199"/>
                </a:xfrm>
                <a:prstGeom prst="rect"/>
                <a:noFill/>
                <a:ln w="28575" cmpd="sng" cap="sq">
                  <a:solidFill>
                    <a:srgbClr val="333300"/>
                  </a:solidFill>
                  <a:prstDash val="solid"/>
                  <a:miter/>
                </a:ln>
              </p:spPr>
            </p:sp>
            <p:sp>
              <p:nvSpPr>
                <p:cNvPr id="5120" name="矩形"/>
                <p:cNvSpPr>
                  <a:spLocks/>
                </p:cNvSpPr>
                <p:nvPr/>
              </p:nvSpPr>
              <p:spPr>
                <a:xfrm rot="0">
                  <a:off x="2350827" y="2120265"/>
                  <a:ext cx="614148"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&gt;1</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5121" name="直线"/>
                <p:cNvSpPr>
                  <a:spLocks/>
                </p:cNvSpPr>
                <p:nvPr/>
              </p:nvSpPr>
              <p:spPr>
                <a:xfrm flipH="1" rot="0">
                  <a:off x="2487304" y="2425065"/>
                  <a:ext cx="136477" cy="76200"/>
                </a:xfrm>
                <a:prstGeom prst="line"/>
                <a:noFill/>
                <a:ln w="28575" cmpd="sng" cap="flat">
                  <a:solidFill>
                    <a:srgbClr val="000000"/>
                  </a:solidFill>
                  <a:prstDash val="solid"/>
                  <a:round/>
                </a:ln>
              </p:spPr>
            </p:sp>
          </p:grpSp>
          <p:grpSp>
            <p:nvGrpSpPr>
              <p:cNvPr id="5125" name="组合"/>
              <p:cNvGrpSpPr>
                <a:grpSpLocks/>
              </p:cNvGrpSpPr>
              <p:nvPr/>
            </p:nvGrpSpPr>
            <p:grpSpPr>
              <a:xfrm>
                <a:off x="2282587" y="3339465"/>
                <a:ext cx="545910" cy="838200"/>
                <a:chOff x="2282587" y="3339465"/>
                <a:chExt cx="545910" cy="838200"/>
              </a:xfrm>
            </p:grpSpPr>
            <p:sp>
              <p:nvSpPr>
                <p:cNvPr id="5123" name="矩形"/>
                <p:cNvSpPr>
                  <a:spLocks/>
                </p:cNvSpPr>
                <p:nvPr/>
              </p:nvSpPr>
              <p:spPr>
                <a:xfrm rot="0">
                  <a:off x="2282587" y="3339465"/>
                  <a:ext cx="545910" cy="838200"/>
                </a:xfrm>
                <a:prstGeom prst="rect"/>
                <a:noFill/>
                <a:ln w="28575" cmpd="sng" cap="sq">
                  <a:solidFill>
                    <a:srgbClr val="333300"/>
                  </a:solidFill>
                  <a:prstDash val="solid"/>
                  <a:miter/>
                </a:ln>
              </p:spPr>
            </p:sp>
            <p:sp>
              <p:nvSpPr>
                <p:cNvPr id="5124" name="矩形"/>
                <p:cNvSpPr>
                  <a:spLocks/>
                </p:cNvSpPr>
                <p:nvPr/>
              </p:nvSpPr>
              <p:spPr>
                <a:xfrm rot="0">
                  <a:off x="2350826" y="3339465"/>
                  <a:ext cx="409431"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grpSp>
          <p:sp>
            <p:nvSpPr>
              <p:cNvPr id="5126" name="直线"/>
              <p:cNvSpPr>
                <a:spLocks/>
              </p:cNvSpPr>
              <p:nvPr/>
            </p:nvSpPr>
            <p:spPr>
              <a:xfrm rot="0">
                <a:off x="1600200" y="3949064"/>
                <a:ext cx="682386" cy="0"/>
              </a:xfrm>
              <a:prstGeom prst="line"/>
              <a:noFill/>
              <a:ln w="28575" cmpd="sng" cap="sq">
                <a:solidFill>
                  <a:srgbClr val="000000"/>
                </a:solidFill>
                <a:prstDash val="solid"/>
                <a:round/>
              </a:ln>
            </p:spPr>
          </p:sp>
          <p:sp>
            <p:nvSpPr>
              <p:cNvPr id="5127" name="直线"/>
              <p:cNvSpPr>
                <a:spLocks/>
              </p:cNvSpPr>
              <p:nvPr/>
            </p:nvSpPr>
            <p:spPr>
              <a:xfrm flipV="1" rot="0">
                <a:off x="1873155" y="2806065"/>
                <a:ext cx="0" cy="1143000"/>
              </a:xfrm>
              <a:prstGeom prst="line"/>
              <a:noFill/>
              <a:ln w="28575" cmpd="sng" cap="sq">
                <a:solidFill>
                  <a:srgbClr val="333300"/>
                </a:solidFill>
                <a:prstDash val="solid"/>
                <a:round/>
              </a:ln>
            </p:spPr>
          </p:sp>
          <p:sp>
            <p:nvSpPr>
              <p:cNvPr id="5128" name="直线"/>
              <p:cNvSpPr>
                <a:spLocks/>
              </p:cNvSpPr>
              <p:nvPr/>
            </p:nvSpPr>
            <p:spPr>
              <a:xfrm rot="0">
                <a:off x="3237931" y="2882265"/>
                <a:ext cx="272955" cy="0"/>
              </a:xfrm>
              <a:prstGeom prst="line"/>
              <a:noFill/>
              <a:ln w="28575" cmpd="sng" cap="sq">
                <a:solidFill>
                  <a:srgbClr val="333300"/>
                </a:solidFill>
                <a:prstDash val="solid"/>
                <a:round/>
              </a:ln>
            </p:spPr>
          </p:sp>
          <p:sp>
            <p:nvSpPr>
              <p:cNvPr id="5129" name="直线"/>
              <p:cNvSpPr>
                <a:spLocks/>
              </p:cNvSpPr>
              <p:nvPr/>
            </p:nvSpPr>
            <p:spPr>
              <a:xfrm rot="0">
                <a:off x="3033214" y="1434464"/>
                <a:ext cx="0" cy="1828799"/>
              </a:xfrm>
              <a:prstGeom prst="line"/>
              <a:noFill/>
              <a:ln w="28575" cmpd="sng" cap="sq">
                <a:solidFill>
                  <a:srgbClr val="333300"/>
                </a:solidFill>
                <a:prstDash val="solid"/>
                <a:round/>
              </a:ln>
            </p:spPr>
          </p:sp>
          <p:grpSp>
            <p:nvGrpSpPr>
              <p:cNvPr id="5133" name="组合"/>
              <p:cNvGrpSpPr>
                <a:grpSpLocks/>
              </p:cNvGrpSpPr>
              <p:nvPr/>
            </p:nvGrpSpPr>
            <p:grpSpPr>
              <a:xfrm>
                <a:off x="4602707" y="3110865"/>
                <a:ext cx="682388" cy="838200"/>
                <a:chOff x="4602707" y="3110865"/>
                <a:chExt cx="682388" cy="838200"/>
              </a:xfrm>
            </p:grpSpPr>
            <p:sp>
              <p:nvSpPr>
                <p:cNvPr id="5130" name="矩形"/>
                <p:cNvSpPr>
                  <a:spLocks/>
                </p:cNvSpPr>
                <p:nvPr/>
              </p:nvSpPr>
              <p:spPr>
                <a:xfrm rot="0">
                  <a:off x="4602707" y="3110865"/>
                  <a:ext cx="545909" cy="838200"/>
                </a:xfrm>
                <a:prstGeom prst="rect"/>
                <a:noFill/>
                <a:ln w="28575" cmpd="sng" cap="sq">
                  <a:solidFill>
                    <a:srgbClr val="333300"/>
                  </a:solidFill>
                  <a:prstDash val="solid"/>
                  <a:miter/>
                </a:ln>
              </p:spPr>
            </p:sp>
            <p:sp>
              <p:nvSpPr>
                <p:cNvPr id="5131" name="矩形"/>
                <p:cNvSpPr>
                  <a:spLocks/>
                </p:cNvSpPr>
                <p:nvPr/>
              </p:nvSpPr>
              <p:spPr>
                <a:xfrm rot="0">
                  <a:off x="4670946" y="3110865"/>
                  <a:ext cx="614149"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&gt;1</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5132" name="直线"/>
                <p:cNvSpPr>
                  <a:spLocks/>
                </p:cNvSpPr>
                <p:nvPr/>
              </p:nvSpPr>
              <p:spPr>
                <a:xfrm flipH="1" rot="0">
                  <a:off x="4807424" y="3415665"/>
                  <a:ext cx="136476" cy="76200"/>
                </a:xfrm>
                <a:prstGeom prst="line"/>
                <a:noFill/>
                <a:ln w="28575" cmpd="sng" cap="flat">
                  <a:solidFill>
                    <a:srgbClr val="000000"/>
                  </a:solidFill>
                  <a:prstDash val="solid"/>
                  <a:round/>
                </a:ln>
              </p:spPr>
            </p:sp>
          </p:grpSp>
          <p:sp>
            <p:nvSpPr>
              <p:cNvPr id="5134" name="直线"/>
              <p:cNvSpPr>
                <a:spLocks/>
              </p:cNvSpPr>
              <p:nvPr/>
            </p:nvSpPr>
            <p:spPr>
              <a:xfrm rot="0">
                <a:off x="4193274" y="2958465"/>
                <a:ext cx="204716" cy="0"/>
              </a:xfrm>
              <a:prstGeom prst="line"/>
              <a:noFill/>
              <a:ln w="28575" cmpd="sng" cap="sq">
                <a:solidFill>
                  <a:srgbClr val="333300"/>
                </a:solidFill>
                <a:prstDash val="solid"/>
                <a:round/>
              </a:ln>
            </p:spPr>
          </p:sp>
          <p:sp>
            <p:nvSpPr>
              <p:cNvPr id="5135" name="直线"/>
              <p:cNvSpPr>
                <a:spLocks/>
              </p:cNvSpPr>
              <p:nvPr/>
            </p:nvSpPr>
            <p:spPr>
              <a:xfrm flipV="1" rot="0">
                <a:off x="4397991" y="2958465"/>
                <a:ext cx="0" cy="304800"/>
              </a:xfrm>
              <a:prstGeom prst="line"/>
              <a:noFill/>
              <a:ln w="28575" cmpd="sng" cap="sq">
                <a:solidFill>
                  <a:srgbClr val="333300"/>
                </a:solidFill>
                <a:prstDash val="solid"/>
                <a:round/>
              </a:ln>
            </p:spPr>
          </p:sp>
          <p:sp>
            <p:nvSpPr>
              <p:cNvPr id="5136" name="直线"/>
              <p:cNvSpPr>
                <a:spLocks/>
              </p:cNvSpPr>
              <p:nvPr/>
            </p:nvSpPr>
            <p:spPr>
              <a:xfrm rot="0">
                <a:off x="4397991" y="3263265"/>
                <a:ext cx="204716" cy="0"/>
              </a:xfrm>
              <a:prstGeom prst="line"/>
              <a:noFill/>
              <a:ln w="28575" cmpd="sng" cap="sq">
                <a:solidFill>
                  <a:srgbClr val="333300"/>
                </a:solidFill>
                <a:prstDash val="solid"/>
                <a:round/>
              </a:ln>
            </p:spPr>
          </p:sp>
          <p:grpSp>
            <p:nvGrpSpPr>
              <p:cNvPr id="5140" name="组合"/>
              <p:cNvGrpSpPr>
                <a:grpSpLocks/>
              </p:cNvGrpSpPr>
              <p:nvPr/>
            </p:nvGrpSpPr>
            <p:grpSpPr>
              <a:xfrm>
                <a:off x="5489812" y="2272665"/>
                <a:ext cx="682388" cy="838200"/>
                <a:chOff x="5489812" y="2272665"/>
                <a:chExt cx="682388" cy="838200"/>
              </a:xfrm>
            </p:grpSpPr>
            <p:sp>
              <p:nvSpPr>
                <p:cNvPr id="5137" name="矩形"/>
                <p:cNvSpPr>
                  <a:spLocks/>
                </p:cNvSpPr>
                <p:nvPr/>
              </p:nvSpPr>
              <p:spPr>
                <a:xfrm rot="0">
                  <a:off x="5489812" y="2272665"/>
                  <a:ext cx="545910" cy="838200"/>
                </a:xfrm>
                <a:prstGeom prst="rect"/>
                <a:noFill/>
                <a:ln w="28575" cmpd="sng" cap="sq">
                  <a:solidFill>
                    <a:srgbClr val="333300"/>
                  </a:solidFill>
                  <a:prstDash val="solid"/>
                  <a:miter/>
                </a:ln>
              </p:spPr>
            </p:sp>
            <p:sp>
              <p:nvSpPr>
                <p:cNvPr id="5138" name="矩形"/>
                <p:cNvSpPr>
                  <a:spLocks/>
                </p:cNvSpPr>
                <p:nvPr/>
              </p:nvSpPr>
              <p:spPr>
                <a:xfrm rot="0">
                  <a:off x="5558051" y="2272665"/>
                  <a:ext cx="614149"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&gt;1</a:t>
                  </a:r>
                  <a:endParaRPr lang="zh-CN" altLang="en-US" sz="24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5139" name="直线"/>
                <p:cNvSpPr>
                  <a:spLocks/>
                </p:cNvSpPr>
                <p:nvPr/>
              </p:nvSpPr>
              <p:spPr>
                <a:xfrm flipH="1" rot="0">
                  <a:off x="5694529" y="2577465"/>
                  <a:ext cx="136476" cy="76200"/>
                </a:xfrm>
                <a:prstGeom prst="line"/>
                <a:noFill/>
                <a:ln w="28575" cmpd="sng" cap="flat">
                  <a:solidFill>
                    <a:srgbClr val="000000"/>
                  </a:solidFill>
                  <a:prstDash val="solid"/>
                  <a:round/>
                </a:ln>
              </p:spPr>
            </p:sp>
          </p:grpSp>
          <p:sp>
            <p:nvSpPr>
              <p:cNvPr id="5141" name="直线"/>
              <p:cNvSpPr>
                <a:spLocks/>
              </p:cNvSpPr>
              <p:nvPr/>
            </p:nvSpPr>
            <p:spPr>
              <a:xfrm rot="0">
                <a:off x="5148618" y="3568065"/>
                <a:ext cx="204715" cy="0"/>
              </a:xfrm>
              <a:prstGeom prst="line"/>
              <a:noFill/>
              <a:ln w="28575" cmpd="sng" cap="sq">
                <a:solidFill>
                  <a:srgbClr val="333300"/>
                </a:solidFill>
                <a:prstDash val="solid"/>
                <a:round/>
              </a:ln>
            </p:spPr>
          </p:sp>
          <p:sp>
            <p:nvSpPr>
              <p:cNvPr id="5142" name="直线"/>
              <p:cNvSpPr>
                <a:spLocks/>
              </p:cNvSpPr>
              <p:nvPr/>
            </p:nvSpPr>
            <p:spPr>
              <a:xfrm rot="0">
                <a:off x="5353335" y="2958465"/>
                <a:ext cx="0" cy="609600"/>
              </a:xfrm>
              <a:prstGeom prst="line"/>
              <a:noFill/>
              <a:ln w="28575" cmpd="sng" cap="sq">
                <a:solidFill>
                  <a:srgbClr val="333300"/>
                </a:solidFill>
                <a:prstDash val="solid"/>
                <a:round/>
              </a:ln>
            </p:spPr>
          </p:sp>
          <p:sp>
            <p:nvSpPr>
              <p:cNvPr id="5143" name="直线"/>
              <p:cNvSpPr>
                <a:spLocks/>
              </p:cNvSpPr>
              <p:nvPr/>
            </p:nvSpPr>
            <p:spPr>
              <a:xfrm rot="0">
                <a:off x="5353335" y="2958465"/>
                <a:ext cx="136476" cy="0"/>
              </a:xfrm>
              <a:prstGeom prst="line"/>
              <a:noFill/>
              <a:ln w="28575" cmpd="sng" cap="sq">
                <a:solidFill>
                  <a:srgbClr val="333300"/>
                </a:solidFill>
                <a:prstDash val="solid"/>
                <a:round/>
              </a:ln>
            </p:spPr>
          </p:sp>
          <p:sp>
            <p:nvSpPr>
              <p:cNvPr id="5144" name="直线"/>
              <p:cNvSpPr>
                <a:spLocks/>
              </p:cNvSpPr>
              <p:nvPr/>
            </p:nvSpPr>
            <p:spPr>
              <a:xfrm rot="0">
                <a:off x="4056797" y="1663064"/>
                <a:ext cx="1296537" cy="0"/>
              </a:xfrm>
              <a:prstGeom prst="line"/>
              <a:noFill/>
              <a:ln w="28575" cmpd="sng" cap="sq">
                <a:solidFill>
                  <a:srgbClr val="333300"/>
                </a:solidFill>
                <a:prstDash val="solid"/>
                <a:round/>
              </a:ln>
            </p:spPr>
          </p:sp>
          <p:sp>
            <p:nvSpPr>
              <p:cNvPr id="5145" name="直线"/>
              <p:cNvSpPr>
                <a:spLocks/>
              </p:cNvSpPr>
              <p:nvPr/>
            </p:nvSpPr>
            <p:spPr>
              <a:xfrm rot="0">
                <a:off x="5353335" y="1663064"/>
                <a:ext cx="0" cy="762000"/>
              </a:xfrm>
              <a:prstGeom prst="line"/>
              <a:noFill/>
              <a:ln w="28575" cmpd="sng" cap="sq">
                <a:solidFill>
                  <a:srgbClr val="333300"/>
                </a:solidFill>
                <a:prstDash val="solid"/>
                <a:round/>
              </a:ln>
            </p:spPr>
          </p:sp>
          <p:sp>
            <p:nvSpPr>
              <p:cNvPr id="5146" name="直线"/>
              <p:cNvSpPr>
                <a:spLocks/>
              </p:cNvSpPr>
              <p:nvPr/>
            </p:nvSpPr>
            <p:spPr>
              <a:xfrm rot="0">
                <a:off x="5353335" y="2425065"/>
                <a:ext cx="136476" cy="0"/>
              </a:xfrm>
              <a:prstGeom prst="line"/>
              <a:noFill/>
              <a:ln w="28575" cmpd="sng" cap="sq">
                <a:solidFill>
                  <a:srgbClr val="333300"/>
                </a:solidFill>
                <a:prstDash val="solid"/>
                <a:round/>
              </a:ln>
            </p:spPr>
          </p:sp>
        </p:grpSp>
        <p:sp>
          <p:nvSpPr>
            <p:cNvPr id="5148" name="直线"/>
            <p:cNvSpPr>
              <a:spLocks/>
            </p:cNvSpPr>
            <p:nvPr/>
          </p:nvSpPr>
          <p:spPr>
            <a:xfrm rot="0">
              <a:off x="6019799" y="2653665"/>
              <a:ext cx="304800" cy="0"/>
            </a:xfrm>
            <a:prstGeom prst="line"/>
            <a:noFill/>
            <a:ln w="28575" cmpd="sng" cap="flat">
              <a:solidFill>
                <a:srgbClr val="000000"/>
              </a:solidFill>
              <a:prstDash val="solid"/>
              <a:round/>
            </a:ln>
          </p:spPr>
        </p:sp>
        <p:sp>
          <p:nvSpPr>
            <p:cNvPr id="5149" name="矩形"/>
            <p:cNvSpPr>
              <a:spLocks/>
            </p:cNvSpPr>
            <p:nvPr/>
          </p:nvSpPr>
          <p:spPr>
            <a:xfrm rot="0">
              <a:off x="6324599" y="2577465"/>
              <a:ext cx="304800" cy="152400"/>
            </a:xfrm>
            <a:prstGeom prst="rect"/>
            <a:noFill/>
            <a:ln w="28575" cmpd="sng" cap="flat">
              <a:solidFill>
                <a:srgbClr val="000000"/>
              </a:solidFill>
              <a:prstDash val="solid"/>
              <a:miter/>
            </a:ln>
          </p:spPr>
        </p:sp>
        <p:sp>
          <p:nvSpPr>
            <p:cNvPr id="5150" name="直线"/>
            <p:cNvSpPr>
              <a:spLocks/>
            </p:cNvSpPr>
            <p:nvPr/>
          </p:nvSpPr>
          <p:spPr>
            <a:xfrm rot="0">
              <a:off x="6629401" y="2653665"/>
              <a:ext cx="304800" cy="0"/>
            </a:xfrm>
            <a:prstGeom prst="line"/>
            <a:noFill/>
            <a:ln w="28575" cmpd="sng" cap="flat">
              <a:solidFill>
                <a:srgbClr val="000000"/>
              </a:solidFill>
              <a:prstDash val="solid"/>
              <a:round/>
            </a:ln>
          </p:spPr>
        </p:sp>
        <p:sp>
          <p:nvSpPr>
            <p:cNvPr id="5151" name="直线"/>
            <p:cNvSpPr>
              <a:spLocks/>
            </p:cNvSpPr>
            <p:nvPr/>
          </p:nvSpPr>
          <p:spPr>
            <a:xfrm rot="0">
              <a:off x="6934201" y="2425065"/>
              <a:ext cx="0" cy="457200"/>
            </a:xfrm>
            <a:prstGeom prst="line"/>
            <a:noFill/>
            <a:ln w="28575" cmpd="sng" cap="flat">
              <a:solidFill>
                <a:srgbClr val="1F497D"/>
              </a:solidFill>
              <a:prstDash val="solid"/>
              <a:round/>
            </a:ln>
          </p:spPr>
        </p:sp>
        <p:sp>
          <p:nvSpPr>
            <p:cNvPr id="5152" name="直线"/>
            <p:cNvSpPr>
              <a:spLocks/>
            </p:cNvSpPr>
            <p:nvPr/>
          </p:nvSpPr>
          <p:spPr>
            <a:xfrm flipV="1" rot="0">
              <a:off x="6934201" y="2425065"/>
              <a:ext cx="228598" cy="152400"/>
            </a:xfrm>
            <a:prstGeom prst="line"/>
            <a:noFill/>
            <a:ln w="28575" cmpd="sng" cap="flat">
              <a:solidFill>
                <a:srgbClr val="000000"/>
              </a:solidFill>
              <a:prstDash val="solid"/>
              <a:round/>
            </a:ln>
          </p:spPr>
        </p:sp>
        <p:sp>
          <p:nvSpPr>
            <p:cNvPr id="5153" name="直线"/>
            <p:cNvSpPr>
              <a:spLocks/>
            </p:cNvSpPr>
            <p:nvPr/>
          </p:nvSpPr>
          <p:spPr>
            <a:xfrm rot="0">
              <a:off x="6934201" y="2729865"/>
              <a:ext cx="304800" cy="152400"/>
            </a:xfrm>
            <a:prstGeom prst="line"/>
            <a:noFill/>
            <a:ln w="28575" cmpd="sng" cap="flat">
              <a:solidFill>
                <a:srgbClr val="000000"/>
              </a:solidFill>
              <a:prstDash val="solid"/>
              <a:round/>
              <a:tailEnd type="triangle" w="med" len="med"/>
            </a:ln>
          </p:spPr>
        </p:sp>
        <p:sp>
          <p:nvSpPr>
            <p:cNvPr id="5154" name="直线"/>
            <p:cNvSpPr>
              <a:spLocks/>
            </p:cNvSpPr>
            <p:nvPr/>
          </p:nvSpPr>
          <p:spPr>
            <a:xfrm rot="0">
              <a:off x="7239001" y="2882265"/>
              <a:ext cx="0" cy="762000"/>
            </a:xfrm>
            <a:prstGeom prst="line"/>
            <a:noFill/>
            <a:ln w="28575" cmpd="sng" cap="flat">
              <a:solidFill>
                <a:srgbClr val="1F497D"/>
              </a:solidFill>
              <a:prstDash val="solid"/>
              <a:round/>
            </a:ln>
          </p:spPr>
        </p:sp>
        <p:sp>
          <p:nvSpPr>
            <p:cNvPr id="5155" name="直线"/>
            <p:cNvSpPr>
              <a:spLocks/>
            </p:cNvSpPr>
            <p:nvPr/>
          </p:nvSpPr>
          <p:spPr>
            <a:xfrm rot="0">
              <a:off x="7162799" y="2196465"/>
              <a:ext cx="0" cy="228600"/>
            </a:xfrm>
            <a:prstGeom prst="line"/>
            <a:noFill/>
            <a:ln w="28575" cmpd="sng" cap="flat">
              <a:solidFill>
                <a:srgbClr val="1F497D"/>
              </a:solidFill>
              <a:prstDash val="solid"/>
              <a:round/>
            </a:ln>
          </p:spPr>
        </p:sp>
        <p:grpSp>
          <p:nvGrpSpPr>
            <p:cNvPr id="5158" name="组合"/>
            <p:cNvGrpSpPr>
              <a:grpSpLocks/>
            </p:cNvGrpSpPr>
            <p:nvPr/>
          </p:nvGrpSpPr>
          <p:grpSpPr>
            <a:xfrm>
              <a:off x="6858000" y="1739265"/>
              <a:ext cx="609600" cy="457200"/>
              <a:chOff x="6858000" y="1739265"/>
              <a:chExt cx="609600" cy="457200"/>
            </a:xfrm>
          </p:grpSpPr>
          <p:sp>
            <p:nvSpPr>
              <p:cNvPr id="5156" name="矩形"/>
              <p:cNvSpPr>
                <a:spLocks/>
              </p:cNvSpPr>
              <p:nvPr/>
            </p:nvSpPr>
            <p:spPr>
              <a:xfrm rot="0">
                <a:off x="6925734" y="1739265"/>
                <a:ext cx="406399" cy="457200"/>
              </a:xfrm>
              <a:prstGeom prst="rect"/>
              <a:noFill/>
              <a:ln w="28575" cmpd="sng" cap="flat">
                <a:solidFill>
                  <a:srgbClr val="000000"/>
                </a:solidFill>
                <a:prstDash val="solid"/>
                <a:miter/>
              </a:ln>
            </p:spPr>
          </p:sp>
          <p:sp>
            <p:nvSpPr>
              <p:cNvPr id="5157" name="矩形"/>
              <p:cNvSpPr>
                <a:spLocks/>
              </p:cNvSpPr>
              <p:nvPr/>
            </p:nvSpPr>
            <p:spPr>
              <a:xfrm rot="0">
                <a:off x="6858000" y="1804579"/>
                <a:ext cx="609600" cy="358139"/>
              </a:xfrm>
              <a:prstGeom prst="rect"/>
              <a:noFill/>
              <a:ln w="9525"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rPr>
                  <a:t>KA</a:t>
                </a:r>
                <a:endParaRPr lang="zh-CN" altLang="en-US" sz="20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宋体" pitchFamily="0" charset="0"/>
                </a:endParaRPr>
              </a:p>
            </p:txBody>
          </p:sp>
        </p:grpSp>
        <p:sp>
          <p:nvSpPr>
            <p:cNvPr id="5159" name="直线"/>
            <p:cNvSpPr>
              <a:spLocks/>
            </p:cNvSpPr>
            <p:nvPr/>
          </p:nvSpPr>
          <p:spPr>
            <a:xfrm rot="0">
              <a:off x="7162799" y="1358264"/>
              <a:ext cx="0" cy="381000"/>
            </a:xfrm>
            <a:prstGeom prst="line"/>
            <a:noFill/>
            <a:ln w="28575" cmpd="sng" cap="flat">
              <a:solidFill>
                <a:srgbClr val="000000"/>
              </a:solidFill>
              <a:prstDash val="solid"/>
              <a:round/>
            </a:ln>
          </p:spPr>
        </p:sp>
        <p:grpSp>
          <p:nvGrpSpPr>
            <p:cNvPr id="5164" name="组合"/>
            <p:cNvGrpSpPr>
              <a:grpSpLocks/>
            </p:cNvGrpSpPr>
            <p:nvPr/>
          </p:nvGrpSpPr>
          <p:grpSpPr>
            <a:xfrm>
              <a:off x="6553200" y="1510665"/>
              <a:ext cx="228598" cy="762000"/>
              <a:chOff x="6553200" y="1510665"/>
              <a:chExt cx="228598" cy="762000"/>
            </a:xfrm>
          </p:grpSpPr>
          <p:grpSp>
            <p:nvGrpSpPr>
              <p:cNvPr id="5162" name="组合"/>
              <p:cNvGrpSpPr>
                <a:grpSpLocks/>
              </p:cNvGrpSpPr>
              <p:nvPr/>
            </p:nvGrpSpPr>
            <p:grpSpPr>
              <a:xfrm>
                <a:off x="6553200" y="1739265"/>
                <a:ext cx="228598" cy="228598"/>
                <a:chOff x="6553200" y="1739265"/>
                <a:chExt cx="228598" cy="228598"/>
              </a:xfrm>
            </p:grpSpPr>
            <p:sp>
              <p:nvSpPr>
                <p:cNvPr id="5160" name="直线"/>
                <p:cNvSpPr>
                  <a:spLocks/>
                </p:cNvSpPr>
                <p:nvPr/>
              </p:nvSpPr>
              <p:spPr>
                <a:xfrm rot="0">
                  <a:off x="6553200" y="1739265"/>
                  <a:ext cx="228598" cy="0"/>
                </a:xfrm>
                <a:prstGeom prst="line"/>
                <a:noFill/>
                <a:ln w="28575" cmpd="sng" cap="flat">
                  <a:solidFill>
                    <a:srgbClr val="1F497D"/>
                  </a:solidFill>
                  <a:prstDash val="solid"/>
                  <a:round/>
                </a:ln>
              </p:spPr>
            </p:sp>
            <p:sp>
              <p:nvSpPr>
                <p:cNvPr id="5161" name="等腰三角形"/>
                <p:cNvSpPr>
                  <a:spLocks/>
                </p:cNvSpPr>
                <p:nvPr/>
              </p:nvSpPr>
              <p:spPr>
                <a:xfrm rot="0">
                  <a:off x="6553200" y="1739265"/>
                  <a:ext cx="228598" cy="228598"/>
                </a:xfrm>
                <a:prstGeom prst="triangle">
                  <a:avLst>
                    <a:gd name="adj" fmla="val 50000"/>
                  </a:avLst>
                </a:prstGeom>
                <a:noFill/>
                <a:ln w="28575" cmpd="sng" cap="flat">
                  <a:solidFill>
                    <a:srgbClr val="000000"/>
                  </a:solidFill>
                  <a:prstDash val="solid"/>
                  <a:miter/>
                </a:ln>
              </p:spPr>
            </p:sp>
          </p:grpSp>
          <p:sp>
            <p:nvSpPr>
              <p:cNvPr id="5163" name="直线"/>
              <p:cNvSpPr>
                <a:spLocks/>
              </p:cNvSpPr>
              <p:nvPr/>
            </p:nvSpPr>
            <p:spPr>
              <a:xfrm rot="0">
                <a:off x="6669086" y="1510665"/>
                <a:ext cx="0" cy="762000"/>
              </a:xfrm>
              <a:prstGeom prst="line"/>
              <a:noFill/>
              <a:ln w="28575" cmpd="sng" cap="flat">
                <a:solidFill>
                  <a:srgbClr val="000000"/>
                </a:solidFill>
                <a:prstDash val="solid"/>
                <a:round/>
              </a:ln>
            </p:spPr>
          </p:sp>
        </p:grpSp>
        <p:sp>
          <p:nvSpPr>
            <p:cNvPr id="5165" name="直线"/>
            <p:cNvSpPr>
              <a:spLocks/>
            </p:cNvSpPr>
            <p:nvPr/>
          </p:nvSpPr>
          <p:spPr>
            <a:xfrm rot="0">
              <a:off x="6665912" y="1510664"/>
              <a:ext cx="1030287" cy="0"/>
            </a:xfrm>
            <a:prstGeom prst="line"/>
            <a:noFill/>
            <a:ln w="28575" cmpd="sng" cap="flat">
              <a:solidFill>
                <a:srgbClr val="1F497D"/>
              </a:solidFill>
              <a:prstDash val="solid"/>
              <a:round/>
            </a:ln>
          </p:spPr>
        </p:sp>
        <p:sp>
          <p:nvSpPr>
            <p:cNvPr id="5166" name="直线"/>
            <p:cNvSpPr>
              <a:spLocks/>
            </p:cNvSpPr>
            <p:nvPr/>
          </p:nvSpPr>
          <p:spPr>
            <a:xfrm rot="0">
              <a:off x="6669088" y="2272665"/>
              <a:ext cx="496887" cy="0"/>
            </a:xfrm>
            <a:prstGeom prst="line"/>
            <a:noFill/>
            <a:ln w="28575" cmpd="sng" cap="flat">
              <a:solidFill>
                <a:srgbClr val="000000"/>
              </a:solidFill>
              <a:prstDash val="solid"/>
              <a:round/>
            </a:ln>
          </p:spPr>
        </p:sp>
        <p:sp>
          <p:nvSpPr>
            <p:cNvPr id="5167" name="椭圆"/>
            <p:cNvSpPr>
              <a:spLocks/>
            </p:cNvSpPr>
            <p:nvPr/>
          </p:nvSpPr>
          <p:spPr>
            <a:xfrm rot="0">
              <a:off x="7123112" y="1282064"/>
              <a:ext cx="93662" cy="93662"/>
            </a:xfrm>
            <a:prstGeom prst="ellipse"/>
            <a:noFill/>
            <a:ln w="28575" cmpd="sng" cap="flat">
              <a:solidFill>
                <a:srgbClr val="000000"/>
              </a:solidFill>
              <a:prstDash val="solid"/>
              <a:round/>
            </a:ln>
          </p:spPr>
        </p:sp>
        <p:sp>
          <p:nvSpPr>
            <p:cNvPr id="5168" name="椭圆"/>
            <p:cNvSpPr>
              <a:spLocks/>
            </p:cNvSpPr>
            <p:nvPr/>
          </p:nvSpPr>
          <p:spPr>
            <a:xfrm rot="0">
              <a:off x="1485899" y="1393190"/>
              <a:ext cx="93662" cy="93662"/>
            </a:xfrm>
            <a:prstGeom prst="ellipse"/>
            <a:noFill/>
            <a:ln w="28575" cmpd="sng" cap="flat">
              <a:solidFill>
                <a:srgbClr val="000000"/>
              </a:solidFill>
              <a:prstDash val="solid"/>
              <a:round/>
            </a:ln>
          </p:spPr>
        </p:sp>
        <p:sp>
          <p:nvSpPr>
            <p:cNvPr id="5169" name="椭圆"/>
            <p:cNvSpPr>
              <a:spLocks/>
            </p:cNvSpPr>
            <p:nvPr/>
          </p:nvSpPr>
          <p:spPr>
            <a:xfrm rot="0">
              <a:off x="1487487" y="2310765"/>
              <a:ext cx="93662" cy="93662"/>
            </a:xfrm>
            <a:prstGeom prst="ellipse"/>
            <a:noFill/>
            <a:ln w="28575" cmpd="sng" cap="flat">
              <a:solidFill>
                <a:srgbClr val="000000"/>
              </a:solidFill>
              <a:prstDash val="solid"/>
              <a:round/>
            </a:ln>
          </p:spPr>
        </p:sp>
        <p:sp>
          <p:nvSpPr>
            <p:cNvPr id="5170" name="椭圆"/>
            <p:cNvSpPr>
              <a:spLocks/>
            </p:cNvSpPr>
            <p:nvPr/>
          </p:nvSpPr>
          <p:spPr>
            <a:xfrm rot="0">
              <a:off x="1487487" y="3893502"/>
              <a:ext cx="93662" cy="93662"/>
            </a:xfrm>
            <a:prstGeom prst="ellipse"/>
            <a:noFill/>
            <a:ln w="28575" cmpd="sng" cap="flat">
              <a:solidFill>
                <a:srgbClr val="000000"/>
              </a:solidFill>
              <a:prstDash val="solid"/>
              <a:round/>
            </a:ln>
          </p:spPr>
        </p:sp>
        <p:sp>
          <p:nvSpPr>
            <p:cNvPr id="5171" name="直线"/>
            <p:cNvSpPr>
              <a:spLocks/>
            </p:cNvSpPr>
            <p:nvPr/>
          </p:nvSpPr>
          <p:spPr>
            <a:xfrm rot="0">
              <a:off x="7696200" y="1510664"/>
              <a:ext cx="0" cy="457200"/>
            </a:xfrm>
            <a:prstGeom prst="line"/>
            <a:noFill/>
            <a:ln w="28575" cmpd="sng" cap="flat">
              <a:solidFill>
                <a:srgbClr val="1F497D"/>
              </a:solidFill>
              <a:prstDash val="solid"/>
              <a:round/>
            </a:ln>
          </p:spPr>
        </p:sp>
        <p:sp>
          <p:nvSpPr>
            <p:cNvPr id="5172" name="直线"/>
            <p:cNvSpPr>
              <a:spLocks/>
            </p:cNvSpPr>
            <p:nvPr/>
          </p:nvSpPr>
          <p:spPr>
            <a:xfrm flipH="1" rot="0">
              <a:off x="7694613" y="2120265"/>
              <a:ext cx="152400" cy="381000"/>
            </a:xfrm>
            <a:prstGeom prst="line"/>
            <a:noFill/>
            <a:ln w="28575" cmpd="sng" cap="flat">
              <a:solidFill>
                <a:srgbClr val="000000"/>
              </a:solidFill>
              <a:prstDash val="solid"/>
              <a:round/>
            </a:ln>
          </p:spPr>
        </p:sp>
        <p:sp>
          <p:nvSpPr>
            <p:cNvPr id="5173" name="直线"/>
            <p:cNvSpPr>
              <a:spLocks/>
            </p:cNvSpPr>
            <p:nvPr/>
          </p:nvSpPr>
          <p:spPr>
            <a:xfrm rot="0">
              <a:off x="7694613" y="2501265"/>
              <a:ext cx="0" cy="381000"/>
            </a:xfrm>
            <a:prstGeom prst="line"/>
            <a:noFill/>
            <a:ln w="28575" cmpd="sng" cap="flat">
              <a:solidFill>
                <a:srgbClr val="000000"/>
              </a:solidFill>
              <a:prstDash val="solid"/>
              <a:round/>
            </a:ln>
          </p:spPr>
        </p:sp>
        <p:sp>
          <p:nvSpPr>
            <p:cNvPr id="5174" name="流程图: 汇总连接"/>
            <p:cNvSpPr>
              <a:spLocks/>
            </p:cNvSpPr>
            <p:nvPr/>
          </p:nvSpPr>
          <p:spPr>
            <a:xfrm rot="0">
              <a:off x="7581901" y="2882265"/>
              <a:ext cx="228600" cy="228600"/>
            </a:xfrm>
            <a:prstGeom prst="flowChartSummingJunction"/>
            <a:noFill/>
            <a:ln w="28575" cmpd="sng" cap="flat">
              <a:solidFill>
                <a:srgbClr val="000000"/>
              </a:solidFill>
              <a:prstDash val="solid"/>
              <a:round/>
            </a:ln>
          </p:spPr>
        </p:sp>
        <p:sp>
          <p:nvSpPr>
            <p:cNvPr id="5175" name="直线"/>
            <p:cNvSpPr>
              <a:spLocks/>
            </p:cNvSpPr>
            <p:nvPr/>
          </p:nvSpPr>
          <p:spPr>
            <a:xfrm rot="0">
              <a:off x="7696200" y="3110865"/>
              <a:ext cx="0" cy="228600"/>
            </a:xfrm>
            <a:prstGeom prst="line"/>
            <a:noFill/>
            <a:ln w="28575" cmpd="sng" cap="flat">
              <a:solidFill>
                <a:srgbClr val="1F497D"/>
              </a:solidFill>
              <a:prstDash val="solid"/>
              <a:round/>
            </a:ln>
          </p:spPr>
        </p:sp>
        <p:sp>
          <p:nvSpPr>
            <p:cNvPr id="5176" name="直线"/>
            <p:cNvSpPr>
              <a:spLocks/>
            </p:cNvSpPr>
            <p:nvPr/>
          </p:nvSpPr>
          <p:spPr>
            <a:xfrm rot="0">
              <a:off x="7239001" y="3339465"/>
              <a:ext cx="457200" cy="0"/>
            </a:xfrm>
            <a:prstGeom prst="line"/>
            <a:noFill/>
            <a:ln w="28575" cmpd="sng" cap="flat">
              <a:solidFill>
                <a:srgbClr val="1F497D"/>
              </a:solidFill>
              <a:prstDash val="solid"/>
              <a:round/>
            </a:ln>
          </p:spPr>
        </p:sp>
        <p:sp>
          <p:nvSpPr>
            <p:cNvPr id="5177" name="矩形"/>
            <p:cNvSpPr>
              <a:spLocks/>
            </p:cNvSpPr>
            <p:nvPr/>
          </p:nvSpPr>
          <p:spPr>
            <a:xfrm rot="0">
              <a:off x="7315201" y="1967865"/>
              <a:ext cx="533933" cy="358139"/>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KA</a:t>
              </a:r>
              <a:endParaRPr lang="zh-CN" altLang="en-US" sz="1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grpSp>
      <p:sp>
        <p:nvSpPr>
          <p:cNvPr id="5179" name="矩形"/>
          <p:cNvSpPr>
            <a:spLocks/>
          </p:cNvSpPr>
          <p:nvPr/>
        </p:nvSpPr>
        <p:spPr>
          <a:xfrm rot="0">
            <a:off x="838200" y="4495800"/>
            <a:ext cx="7315200" cy="1031874"/>
          </a:xfrm>
          <a:prstGeom prst="rect"/>
          <a:noFill/>
          <a:ln w="9525" cmpd="sng" cap="sq">
            <a:noFill/>
            <a:prstDash val="solid"/>
            <a:miter/>
          </a:ln>
        </p:spPr>
        <p:txBody>
          <a:bodyPr vert="horz" wrap="square" lIns="91440" tIns="45720" rIns="91440" bIns="45720" anchor="t" anchorCtr="0">
            <a:prstTxWarp prst="textNoShape"/>
            <a:spAutoFit/>
          </a:bodyPr>
          <a:lstStyle/>
          <a:p>
            <a:pPr marL="0" indent="0" algn="l">
              <a:lnSpc>
                <a:spcPct val="110000"/>
              </a:lnSpc>
              <a:spcBef>
                <a:spcPts val="0"/>
              </a:spcBef>
              <a:spcAft>
                <a:spcPts val="0"/>
              </a:spcAft>
              <a:buNone/>
            </a:pP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发生故障时，</a:t>
            </a:r>
            <a:r>
              <a:rPr lang="en-US" altLang="zh-CN" sz="2800" b="1" i="1"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F</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=1</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，晶体管导通</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继电器</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KA</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通电，其触点闭合</a:t>
            </a:r>
            <a:r>
              <a:rPr lang="en-US" altLang="zh-CN"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  </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故障指示灯亮。</a:t>
            </a:r>
            <a:endPar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210" name="曲线"/>
          <p:cNvSpPr>
            <a:spLocks/>
          </p:cNvSpPr>
          <p:nvPr/>
        </p:nvSpPr>
        <p:spPr>
          <a:xfrm rot="0">
            <a:off x="1299653" y="4967167"/>
            <a:ext cx="6462658" cy="124624"/>
          </a:xfrm>
          <a:custGeom>
            <a:gdLst>
              <a:gd name="T1" fmla="*/ 0 w 21600"/>
              <a:gd name="T2" fmla="*/ 0 h 21600"/>
              <a:gd name="T3" fmla="*/ 21600 w 21600"/>
              <a:gd name="T4" fmla="*/ 21600 h 21600"/>
            </a:gdLst>
            <a:rect l="T1" t="T2" r="T3" b="T4"/>
            <a:pathLst>
              <a:path w="21600" h="21600">
                <a:moveTo>
                  <a:pt x="0" y="0"/>
                </a:moveTo>
                <a:lnTo>
                  <a:pt x="0" y="1542"/>
                </a:lnTo>
                <a:lnTo>
                  <a:pt x="29" y="3085"/>
                </a:lnTo>
                <a:lnTo>
                  <a:pt x="119" y="4628"/>
                </a:lnTo>
                <a:lnTo>
                  <a:pt x="178" y="4628"/>
                </a:lnTo>
                <a:lnTo>
                  <a:pt x="238" y="6171"/>
                </a:lnTo>
                <a:lnTo>
                  <a:pt x="297" y="7714"/>
                </a:lnTo>
                <a:lnTo>
                  <a:pt x="386" y="9257"/>
                </a:lnTo>
                <a:lnTo>
                  <a:pt x="535" y="9257"/>
                </a:lnTo>
                <a:lnTo>
                  <a:pt x="624" y="10799"/>
                </a:lnTo>
                <a:lnTo>
                  <a:pt x="743" y="12342"/>
                </a:lnTo>
                <a:lnTo>
                  <a:pt x="862" y="13885"/>
                </a:lnTo>
                <a:lnTo>
                  <a:pt x="1011" y="15428"/>
                </a:lnTo>
                <a:lnTo>
                  <a:pt x="1130" y="16971"/>
                </a:lnTo>
                <a:lnTo>
                  <a:pt x="1249" y="16971"/>
                </a:lnTo>
                <a:lnTo>
                  <a:pt x="1368" y="16971"/>
                </a:lnTo>
                <a:lnTo>
                  <a:pt x="1457" y="16971"/>
                </a:lnTo>
                <a:lnTo>
                  <a:pt x="1576" y="16971"/>
                </a:lnTo>
                <a:lnTo>
                  <a:pt x="1695" y="16971"/>
                </a:lnTo>
                <a:lnTo>
                  <a:pt x="1874" y="16971"/>
                </a:lnTo>
                <a:lnTo>
                  <a:pt x="2023" y="16971"/>
                </a:lnTo>
                <a:lnTo>
                  <a:pt x="2142" y="16971"/>
                </a:lnTo>
                <a:lnTo>
                  <a:pt x="2290" y="16971"/>
                </a:lnTo>
                <a:lnTo>
                  <a:pt x="2409" y="16971"/>
                </a:lnTo>
                <a:lnTo>
                  <a:pt x="2528" y="16971"/>
                </a:lnTo>
                <a:lnTo>
                  <a:pt x="2618" y="16971"/>
                </a:lnTo>
                <a:lnTo>
                  <a:pt x="2707" y="16971"/>
                </a:lnTo>
                <a:lnTo>
                  <a:pt x="2796" y="16971"/>
                </a:lnTo>
                <a:lnTo>
                  <a:pt x="2856" y="16971"/>
                </a:lnTo>
                <a:lnTo>
                  <a:pt x="2915" y="16971"/>
                </a:lnTo>
                <a:lnTo>
                  <a:pt x="2975" y="16971"/>
                </a:lnTo>
                <a:lnTo>
                  <a:pt x="3064" y="16971"/>
                </a:lnTo>
                <a:lnTo>
                  <a:pt x="3153" y="16971"/>
                </a:lnTo>
                <a:lnTo>
                  <a:pt x="3242" y="16971"/>
                </a:lnTo>
                <a:lnTo>
                  <a:pt x="3332" y="18514"/>
                </a:lnTo>
                <a:lnTo>
                  <a:pt x="3480" y="20057"/>
                </a:lnTo>
                <a:lnTo>
                  <a:pt x="3600" y="20057"/>
                </a:lnTo>
                <a:lnTo>
                  <a:pt x="3689" y="20057"/>
                </a:lnTo>
                <a:lnTo>
                  <a:pt x="3808" y="20057"/>
                </a:lnTo>
                <a:lnTo>
                  <a:pt x="3927" y="20057"/>
                </a:lnTo>
                <a:lnTo>
                  <a:pt x="4046" y="20057"/>
                </a:lnTo>
                <a:lnTo>
                  <a:pt x="4165" y="20057"/>
                </a:lnTo>
                <a:lnTo>
                  <a:pt x="4284" y="20057"/>
                </a:lnTo>
                <a:lnTo>
                  <a:pt x="4403" y="20057"/>
                </a:lnTo>
                <a:lnTo>
                  <a:pt x="4552" y="20057"/>
                </a:lnTo>
                <a:lnTo>
                  <a:pt x="4671" y="20057"/>
                </a:lnTo>
                <a:lnTo>
                  <a:pt x="4790" y="21600"/>
                </a:lnTo>
                <a:lnTo>
                  <a:pt x="4909" y="21600"/>
                </a:lnTo>
                <a:lnTo>
                  <a:pt x="4998" y="21600"/>
                </a:lnTo>
                <a:lnTo>
                  <a:pt x="5087" y="21600"/>
                </a:lnTo>
                <a:lnTo>
                  <a:pt x="5176" y="21600"/>
                </a:lnTo>
                <a:lnTo>
                  <a:pt x="5236" y="21600"/>
                </a:lnTo>
                <a:lnTo>
                  <a:pt x="5325" y="21600"/>
                </a:lnTo>
                <a:lnTo>
                  <a:pt x="5385" y="21600"/>
                </a:lnTo>
                <a:lnTo>
                  <a:pt x="5474" y="21600"/>
                </a:lnTo>
                <a:lnTo>
                  <a:pt x="5533" y="21600"/>
                </a:lnTo>
                <a:lnTo>
                  <a:pt x="5623" y="21600"/>
                </a:lnTo>
                <a:lnTo>
                  <a:pt x="5682" y="21600"/>
                </a:lnTo>
                <a:lnTo>
                  <a:pt x="5742" y="21600"/>
                </a:lnTo>
                <a:lnTo>
                  <a:pt x="5801" y="21600"/>
                </a:lnTo>
                <a:lnTo>
                  <a:pt x="5861" y="21600"/>
                </a:lnTo>
                <a:lnTo>
                  <a:pt x="5920" y="21600"/>
                </a:lnTo>
                <a:lnTo>
                  <a:pt x="5980" y="21600"/>
                </a:lnTo>
                <a:lnTo>
                  <a:pt x="6069" y="21600"/>
                </a:lnTo>
                <a:lnTo>
                  <a:pt x="6128" y="21600"/>
                </a:lnTo>
                <a:lnTo>
                  <a:pt x="6188" y="21600"/>
                </a:lnTo>
                <a:lnTo>
                  <a:pt x="6277" y="21600"/>
                </a:lnTo>
                <a:lnTo>
                  <a:pt x="6366" y="21600"/>
                </a:lnTo>
                <a:lnTo>
                  <a:pt x="6456" y="21600"/>
                </a:lnTo>
                <a:lnTo>
                  <a:pt x="6545" y="21600"/>
                </a:lnTo>
                <a:lnTo>
                  <a:pt x="6664" y="21600"/>
                </a:lnTo>
                <a:lnTo>
                  <a:pt x="6783" y="21600"/>
                </a:lnTo>
                <a:lnTo>
                  <a:pt x="6932" y="21600"/>
                </a:lnTo>
                <a:lnTo>
                  <a:pt x="7140" y="21600"/>
                </a:lnTo>
                <a:lnTo>
                  <a:pt x="7289" y="21600"/>
                </a:lnTo>
                <a:lnTo>
                  <a:pt x="7497" y="21600"/>
                </a:lnTo>
                <a:lnTo>
                  <a:pt x="7705" y="21600"/>
                </a:lnTo>
                <a:lnTo>
                  <a:pt x="7854" y="21600"/>
                </a:lnTo>
                <a:lnTo>
                  <a:pt x="8033" y="21600"/>
                </a:lnTo>
                <a:lnTo>
                  <a:pt x="8152" y="21600"/>
                </a:lnTo>
                <a:lnTo>
                  <a:pt x="8271" y="21600"/>
                </a:lnTo>
                <a:lnTo>
                  <a:pt x="8390" y="21600"/>
                </a:lnTo>
                <a:lnTo>
                  <a:pt x="8509" y="21600"/>
                </a:lnTo>
                <a:lnTo>
                  <a:pt x="8628" y="21600"/>
                </a:lnTo>
                <a:lnTo>
                  <a:pt x="8776" y="21600"/>
                </a:lnTo>
                <a:lnTo>
                  <a:pt x="8895" y="21600"/>
                </a:lnTo>
                <a:lnTo>
                  <a:pt x="9014" y="21600"/>
                </a:lnTo>
                <a:lnTo>
                  <a:pt x="9133" y="21600"/>
                </a:lnTo>
                <a:lnTo>
                  <a:pt x="9252" y="21600"/>
                </a:lnTo>
                <a:lnTo>
                  <a:pt x="9371" y="21600"/>
                </a:lnTo>
                <a:lnTo>
                  <a:pt x="9490" y="21600"/>
                </a:lnTo>
                <a:lnTo>
                  <a:pt x="9609" y="21600"/>
                </a:lnTo>
                <a:lnTo>
                  <a:pt x="9758" y="21600"/>
                </a:lnTo>
                <a:lnTo>
                  <a:pt x="9877" y="21600"/>
                </a:lnTo>
                <a:lnTo>
                  <a:pt x="9996" y="21600"/>
                </a:lnTo>
                <a:lnTo>
                  <a:pt x="10115" y="21600"/>
                </a:lnTo>
                <a:lnTo>
                  <a:pt x="10204" y="21600"/>
                </a:lnTo>
                <a:lnTo>
                  <a:pt x="10294" y="21600"/>
                </a:lnTo>
                <a:lnTo>
                  <a:pt x="10383" y="21600"/>
                </a:lnTo>
                <a:lnTo>
                  <a:pt x="10472" y="21600"/>
                </a:lnTo>
                <a:lnTo>
                  <a:pt x="10561" y="21600"/>
                </a:lnTo>
                <a:lnTo>
                  <a:pt x="10680" y="21600"/>
                </a:lnTo>
                <a:lnTo>
                  <a:pt x="10800" y="21600"/>
                </a:lnTo>
                <a:lnTo>
                  <a:pt x="10919" y="21600"/>
                </a:lnTo>
                <a:lnTo>
                  <a:pt x="11097" y="21600"/>
                </a:lnTo>
                <a:lnTo>
                  <a:pt x="11246" y="21600"/>
                </a:lnTo>
                <a:lnTo>
                  <a:pt x="11454" y="21600"/>
                </a:lnTo>
                <a:lnTo>
                  <a:pt x="11633" y="21600"/>
                </a:lnTo>
                <a:lnTo>
                  <a:pt x="11871" y="21600"/>
                </a:lnTo>
                <a:lnTo>
                  <a:pt x="12109" y="21600"/>
                </a:lnTo>
                <a:lnTo>
                  <a:pt x="12317" y="21600"/>
                </a:lnTo>
                <a:lnTo>
                  <a:pt x="12525" y="21600"/>
                </a:lnTo>
                <a:lnTo>
                  <a:pt x="12733" y="21600"/>
                </a:lnTo>
                <a:lnTo>
                  <a:pt x="12912" y="21600"/>
                </a:lnTo>
                <a:lnTo>
                  <a:pt x="13120" y="21600"/>
                </a:lnTo>
                <a:lnTo>
                  <a:pt x="13328" y="21600"/>
                </a:lnTo>
                <a:lnTo>
                  <a:pt x="13477" y="21600"/>
                </a:lnTo>
                <a:lnTo>
                  <a:pt x="13685" y="21600"/>
                </a:lnTo>
                <a:lnTo>
                  <a:pt x="13834" y="21600"/>
                </a:lnTo>
                <a:lnTo>
                  <a:pt x="14013" y="21600"/>
                </a:lnTo>
                <a:lnTo>
                  <a:pt x="14161" y="21600"/>
                </a:lnTo>
                <a:lnTo>
                  <a:pt x="14370" y="21600"/>
                </a:lnTo>
                <a:lnTo>
                  <a:pt x="14519" y="21600"/>
                </a:lnTo>
                <a:lnTo>
                  <a:pt x="14667" y="21600"/>
                </a:lnTo>
                <a:lnTo>
                  <a:pt x="14786" y="21600"/>
                </a:lnTo>
                <a:lnTo>
                  <a:pt x="14876" y="21600"/>
                </a:lnTo>
                <a:lnTo>
                  <a:pt x="14965" y="21600"/>
                </a:lnTo>
                <a:lnTo>
                  <a:pt x="15054" y="21600"/>
                </a:lnTo>
                <a:lnTo>
                  <a:pt x="15114" y="21600"/>
                </a:lnTo>
                <a:lnTo>
                  <a:pt x="15173" y="21600"/>
                </a:lnTo>
                <a:lnTo>
                  <a:pt x="15233" y="21600"/>
                </a:lnTo>
                <a:lnTo>
                  <a:pt x="15292" y="21600"/>
                </a:lnTo>
                <a:lnTo>
                  <a:pt x="15352" y="21600"/>
                </a:lnTo>
                <a:lnTo>
                  <a:pt x="15411" y="21600"/>
                </a:lnTo>
                <a:lnTo>
                  <a:pt x="15500" y="21600"/>
                </a:lnTo>
                <a:lnTo>
                  <a:pt x="15590" y="21600"/>
                </a:lnTo>
                <a:lnTo>
                  <a:pt x="15679" y="21600"/>
                </a:lnTo>
                <a:lnTo>
                  <a:pt x="15798" y="21600"/>
                </a:lnTo>
                <a:lnTo>
                  <a:pt x="15947" y="21600"/>
                </a:lnTo>
                <a:lnTo>
                  <a:pt x="16066" y="21600"/>
                </a:lnTo>
                <a:lnTo>
                  <a:pt x="16155" y="21600"/>
                </a:lnTo>
                <a:lnTo>
                  <a:pt x="16274" y="21600"/>
                </a:lnTo>
                <a:lnTo>
                  <a:pt x="16393" y="21600"/>
                </a:lnTo>
                <a:lnTo>
                  <a:pt x="16512" y="21600"/>
                </a:lnTo>
                <a:lnTo>
                  <a:pt x="16601" y="21600"/>
                </a:lnTo>
                <a:lnTo>
                  <a:pt x="16720" y="21600"/>
                </a:lnTo>
                <a:lnTo>
                  <a:pt x="16809" y="21600"/>
                </a:lnTo>
                <a:lnTo>
                  <a:pt x="16899" y="21600"/>
                </a:lnTo>
                <a:lnTo>
                  <a:pt x="16988" y="21600"/>
                </a:lnTo>
                <a:lnTo>
                  <a:pt x="17047" y="21600"/>
                </a:lnTo>
                <a:lnTo>
                  <a:pt x="17107" y="21600"/>
                </a:lnTo>
                <a:lnTo>
                  <a:pt x="17196" y="21600"/>
                </a:lnTo>
                <a:lnTo>
                  <a:pt x="17315" y="21600"/>
                </a:lnTo>
                <a:lnTo>
                  <a:pt x="17434" y="21600"/>
                </a:lnTo>
                <a:lnTo>
                  <a:pt x="17613" y="21600"/>
                </a:lnTo>
                <a:lnTo>
                  <a:pt x="17761" y="21600"/>
                </a:lnTo>
                <a:lnTo>
                  <a:pt x="17970" y="21600"/>
                </a:lnTo>
                <a:lnTo>
                  <a:pt x="18178" y="21600"/>
                </a:lnTo>
                <a:lnTo>
                  <a:pt x="18357" y="21600"/>
                </a:lnTo>
                <a:lnTo>
                  <a:pt x="18565" y="21600"/>
                </a:lnTo>
                <a:lnTo>
                  <a:pt x="18803" y="21600"/>
                </a:lnTo>
                <a:lnTo>
                  <a:pt x="19011" y="21600"/>
                </a:lnTo>
                <a:lnTo>
                  <a:pt x="19219" y="21600"/>
                </a:lnTo>
                <a:lnTo>
                  <a:pt x="19398" y="21600"/>
                </a:lnTo>
                <a:lnTo>
                  <a:pt x="19576" y="21600"/>
                </a:lnTo>
                <a:lnTo>
                  <a:pt x="19725" y="21600"/>
                </a:lnTo>
                <a:lnTo>
                  <a:pt x="19904" y="21600"/>
                </a:lnTo>
                <a:lnTo>
                  <a:pt x="20052" y="21600"/>
                </a:lnTo>
                <a:lnTo>
                  <a:pt x="20201" y="21600"/>
                </a:lnTo>
                <a:lnTo>
                  <a:pt x="20350" y="21600"/>
                </a:lnTo>
                <a:lnTo>
                  <a:pt x="20439" y="21600"/>
                </a:lnTo>
                <a:lnTo>
                  <a:pt x="20499" y="21600"/>
                </a:lnTo>
                <a:lnTo>
                  <a:pt x="20528" y="21600"/>
                </a:lnTo>
                <a:lnTo>
                  <a:pt x="20558" y="21600"/>
                </a:lnTo>
                <a:lnTo>
                  <a:pt x="20588" y="21600"/>
                </a:lnTo>
                <a:lnTo>
                  <a:pt x="20647" y="21600"/>
                </a:lnTo>
                <a:lnTo>
                  <a:pt x="20677" y="21600"/>
                </a:lnTo>
                <a:lnTo>
                  <a:pt x="20737" y="21600"/>
                </a:lnTo>
                <a:lnTo>
                  <a:pt x="20796" y="21600"/>
                </a:lnTo>
                <a:lnTo>
                  <a:pt x="20856" y="21600"/>
                </a:lnTo>
                <a:lnTo>
                  <a:pt x="20945" y="21600"/>
                </a:lnTo>
                <a:lnTo>
                  <a:pt x="21034" y="21600"/>
                </a:lnTo>
                <a:lnTo>
                  <a:pt x="21153" y="21600"/>
                </a:lnTo>
                <a:lnTo>
                  <a:pt x="21272" y="21600"/>
                </a:lnTo>
                <a:lnTo>
                  <a:pt x="21391" y="21600"/>
                </a:lnTo>
                <a:lnTo>
                  <a:pt x="21510" y="21600"/>
                </a:lnTo>
                <a:lnTo>
                  <a:pt x="21570" y="21600"/>
                </a:lnTo>
                <a:lnTo>
                  <a:pt x="21600" y="21600"/>
                </a:lnTo>
                <a:lnTo>
                  <a:pt x="21600" y="21600"/>
                </a:lnTo>
              </a:path>
            </a:pathLst>
          </a:custGeom>
          <a:noFill/>
          <a:ln w="25400" cmpd="sng" cap="flat">
            <a:solidFill>
              <a:srgbClr val="FF0000"/>
            </a:solidFill>
            <a:prstDash val="solid"/>
            <a:miter/>
          </a:ln>
        </p:spPr>
      </p:sp>
      <p:sp>
        <p:nvSpPr>
          <p:cNvPr id="5211" name="曲线"/>
          <p:cNvSpPr>
            <a:spLocks/>
          </p:cNvSpPr>
          <p:nvPr/>
        </p:nvSpPr>
        <p:spPr>
          <a:xfrm rot="0">
            <a:off x="979190" y="5527977"/>
            <a:ext cx="5510173" cy="44508"/>
          </a:xfrm>
          <a:custGeom>
            <a:gdLst>
              <a:gd name="T1" fmla="*/ 0 w 21600"/>
              <a:gd name="T2" fmla="*/ 0 h 21600"/>
              <a:gd name="T3" fmla="*/ 21600 w 21600"/>
              <a:gd name="T4" fmla="*/ 21600 h 21600"/>
            </a:gdLst>
            <a:rect l="T1" t="T2" r="T3" b="T4"/>
            <a:pathLst>
              <a:path w="21600" h="21600">
                <a:moveTo>
                  <a:pt x="0" y="21600"/>
                </a:moveTo>
                <a:lnTo>
                  <a:pt x="0" y="17279"/>
                </a:lnTo>
                <a:lnTo>
                  <a:pt x="69" y="17279"/>
                </a:lnTo>
                <a:lnTo>
                  <a:pt x="209" y="12959"/>
                </a:lnTo>
                <a:lnTo>
                  <a:pt x="453" y="8639"/>
                </a:lnTo>
                <a:lnTo>
                  <a:pt x="732" y="8639"/>
                </a:lnTo>
                <a:lnTo>
                  <a:pt x="1046" y="8639"/>
                </a:lnTo>
                <a:lnTo>
                  <a:pt x="1430" y="4319"/>
                </a:lnTo>
                <a:lnTo>
                  <a:pt x="1814" y="4319"/>
                </a:lnTo>
                <a:lnTo>
                  <a:pt x="2128" y="4319"/>
                </a:lnTo>
                <a:lnTo>
                  <a:pt x="2442" y="4319"/>
                </a:lnTo>
                <a:lnTo>
                  <a:pt x="2721" y="4319"/>
                </a:lnTo>
                <a:lnTo>
                  <a:pt x="2966" y="4319"/>
                </a:lnTo>
                <a:lnTo>
                  <a:pt x="3210" y="4319"/>
                </a:lnTo>
                <a:lnTo>
                  <a:pt x="3419" y="4319"/>
                </a:lnTo>
                <a:lnTo>
                  <a:pt x="3594" y="4319"/>
                </a:lnTo>
                <a:lnTo>
                  <a:pt x="3733" y="4319"/>
                </a:lnTo>
                <a:lnTo>
                  <a:pt x="3838" y="4319"/>
                </a:lnTo>
                <a:lnTo>
                  <a:pt x="3943" y="4319"/>
                </a:lnTo>
                <a:lnTo>
                  <a:pt x="4047" y="4319"/>
                </a:lnTo>
                <a:lnTo>
                  <a:pt x="4152" y="4319"/>
                </a:lnTo>
                <a:lnTo>
                  <a:pt x="4257" y="4319"/>
                </a:lnTo>
                <a:lnTo>
                  <a:pt x="4396" y="4319"/>
                </a:lnTo>
                <a:lnTo>
                  <a:pt x="4536" y="4319"/>
                </a:lnTo>
                <a:lnTo>
                  <a:pt x="4710" y="4319"/>
                </a:lnTo>
                <a:lnTo>
                  <a:pt x="4955" y="4319"/>
                </a:lnTo>
                <a:lnTo>
                  <a:pt x="5199" y="4319"/>
                </a:lnTo>
                <a:lnTo>
                  <a:pt x="5373" y="4319"/>
                </a:lnTo>
                <a:lnTo>
                  <a:pt x="5583" y="4319"/>
                </a:lnTo>
                <a:lnTo>
                  <a:pt x="5757" y="4319"/>
                </a:lnTo>
                <a:lnTo>
                  <a:pt x="5932" y="4319"/>
                </a:lnTo>
                <a:lnTo>
                  <a:pt x="6141" y="4319"/>
                </a:lnTo>
                <a:lnTo>
                  <a:pt x="6315" y="4319"/>
                </a:lnTo>
                <a:lnTo>
                  <a:pt x="6525" y="4319"/>
                </a:lnTo>
                <a:lnTo>
                  <a:pt x="6734" y="4319"/>
                </a:lnTo>
                <a:lnTo>
                  <a:pt x="6944" y="4319"/>
                </a:lnTo>
                <a:lnTo>
                  <a:pt x="7188" y="4319"/>
                </a:lnTo>
                <a:lnTo>
                  <a:pt x="7397" y="4319"/>
                </a:lnTo>
                <a:lnTo>
                  <a:pt x="7607" y="4319"/>
                </a:lnTo>
                <a:lnTo>
                  <a:pt x="7816" y="4319"/>
                </a:lnTo>
                <a:lnTo>
                  <a:pt x="8025" y="4319"/>
                </a:lnTo>
                <a:lnTo>
                  <a:pt x="8200" y="4319"/>
                </a:lnTo>
                <a:lnTo>
                  <a:pt x="8444" y="4319"/>
                </a:lnTo>
                <a:lnTo>
                  <a:pt x="8688" y="4319"/>
                </a:lnTo>
                <a:lnTo>
                  <a:pt x="8968" y="4319"/>
                </a:lnTo>
                <a:lnTo>
                  <a:pt x="9282" y="4319"/>
                </a:lnTo>
                <a:lnTo>
                  <a:pt x="9561" y="4319"/>
                </a:lnTo>
                <a:lnTo>
                  <a:pt x="9875" y="4319"/>
                </a:lnTo>
                <a:lnTo>
                  <a:pt x="10154" y="4319"/>
                </a:lnTo>
                <a:lnTo>
                  <a:pt x="10468" y="4319"/>
                </a:lnTo>
                <a:lnTo>
                  <a:pt x="10747" y="4319"/>
                </a:lnTo>
                <a:lnTo>
                  <a:pt x="10957" y="4319"/>
                </a:lnTo>
                <a:lnTo>
                  <a:pt x="11201" y="4319"/>
                </a:lnTo>
                <a:lnTo>
                  <a:pt x="11445" y="4319"/>
                </a:lnTo>
                <a:lnTo>
                  <a:pt x="11654" y="4319"/>
                </a:lnTo>
                <a:lnTo>
                  <a:pt x="11899" y="4319"/>
                </a:lnTo>
                <a:lnTo>
                  <a:pt x="12143" y="4319"/>
                </a:lnTo>
                <a:lnTo>
                  <a:pt x="12422" y="4319"/>
                </a:lnTo>
                <a:lnTo>
                  <a:pt x="12666" y="4319"/>
                </a:lnTo>
                <a:lnTo>
                  <a:pt x="12841" y="4319"/>
                </a:lnTo>
                <a:lnTo>
                  <a:pt x="12980" y="4319"/>
                </a:lnTo>
                <a:lnTo>
                  <a:pt x="13120" y="4319"/>
                </a:lnTo>
                <a:lnTo>
                  <a:pt x="13225" y="4319"/>
                </a:lnTo>
                <a:lnTo>
                  <a:pt x="13329" y="4319"/>
                </a:lnTo>
                <a:lnTo>
                  <a:pt x="13399" y="4319"/>
                </a:lnTo>
                <a:lnTo>
                  <a:pt x="13504" y="4319"/>
                </a:lnTo>
                <a:lnTo>
                  <a:pt x="13609" y="4319"/>
                </a:lnTo>
                <a:lnTo>
                  <a:pt x="13713" y="4319"/>
                </a:lnTo>
                <a:lnTo>
                  <a:pt x="13818" y="4319"/>
                </a:lnTo>
                <a:lnTo>
                  <a:pt x="13957" y="4319"/>
                </a:lnTo>
                <a:lnTo>
                  <a:pt x="14097" y="4319"/>
                </a:lnTo>
                <a:lnTo>
                  <a:pt x="14272" y="4319"/>
                </a:lnTo>
                <a:lnTo>
                  <a:pt x="14481" y="4319"/>
                </a:lnTo>
                <a:lnTo>
                  <a:pt x="14690" y="4319"/>
                </a:lnTo>
                <a:lnTo>
                  <a:pt x="14935" y="4319"/>
                </a:lnTo>
                <a:lnTo>
                  <a:pt x="15179" y="4319"/>
                </a:lnTo>
                <a:lnTo>
                  <a:pt x="15388" y="4319"/>
                </a:lnTo>
                <a:lnTo>
                  <a:pt x="15632" y="4319"/>
                </a:lnTo>
                <a:lnTo>
                  <a:pt x="15912" y="4319"/>
                </a:lnTo>
                <a:lnTo>
                  <a:pt x="16191" y="4319"/>
                </a:lnTo>
                <a:lnTo>
                  <a:pt x="16470" y="4319"/>
                </a:lnTo>
                <a:lnTo>
                  <a:pt x="16714" y="4319"/>
                </a:lnTo>
                <a:lnTo>
                  <a:pt x="16958" y="4319"/>
                </a:lnTo>
                <a:lnTo>
                  <a:pt x="17168" y="4319"/>
                </a:lnTo>
                <a:lnTo>
                  <a:pt x="17447" y="4319"/>
                </a:lnTo>
                <a:lnTo>
                  <a:pt x="17691" y="4319"/>
                </a:lnTo>
                <a:lnTo>
                  <a:pt x="17936" y="4319"/>
                </a:lnTo>
                <a:lnTo>
                  <a:pt x="18110" y="4319"/>
                </a:lnTo>
                <a:lnTo>
                  <a:pt x="18250" y="4319"/>
                </a:lnTo>
                <a:lnTo>
                  <a:pt x="18354" y="4319"/>
                </a:lnTo>
                <a:lnTo>
                  <a:pt x="18459" y="4319"/>
                </a:lnTo>
                <a:lnTo>
                  <a:pt x="18564" y="4319"/>
                </a:lnTo>
                <a:lnTo>
                  <a:pt x="18633" y="4319"/>
                </a:lnTo>
                <a:lnTo>
                  <a:pt x="18668" y="4319"/>
                </a:lnTo>
                <a:lnTo>
                  <a:pt x="18703" y="4319"/>
                </a:lnTo>
                <a:lnTo>
                  <a:pt x="18773" y="4319"/>
                </a:lnTo>
                <a:lnTo>
                  <a:pt x="18808" y="0"/>
                </a:lnTo>
                <a:lnTo>
                  <a:pt x="18843" y="0"/>
                </a:lnTo>
                <a:lnTo>
                  <a:pt x="18913" y="0"/>
                </a:lnTo>
                <a:lnTo>
                  <a:pt x="19017" y="0"/>
                </a:lnTo>
                <a:lnTo>
                  <a:pt x="19122" y="0"/>
                </a:lnTo>
                <a:lnTo>
                  <a:pt x="19262" y="0"/>
                </a:lnTo>
                <a:lnTo>
                  <a:pt x="19436" y="0"/>
                </a:lnTo>
                <a:lnTo>
                  <a:pt x="19610" y="0"/>
                </a:lnTo>
                <a:lnTo>
                  <a:pt x="19785" y="0"/>
                </a:lnTo>
                <a:lnTo>
                  <a:pt x="19994" y="0"/>
                </a:lnTo>
                <a:lnTo>
                  <a:pt x="20239" y="0"/>
                </a:lnTo>
                <a:lnTo>
                  <a:pt x="20413" y="0"/>
                </a:lnTo>
                <a:lnTo>
                  <a:pt x="20657" y="0"/>
                </a:lnTo>
                <a:lnTo>
                  <a:pt x="20832" y="0"/>
                </a:lnTo>
                <a:lnTo>
                  <a:pt x="21041" y="0"/>
                </a:lnTo>
                <a:lnTo>
                  <a:pt x="21181" y="0"/>
                </a:lnTo>
                <a:lnTo>
                  <a:pt x="21320" y="0"/>
                </a:lnTo>
                <a:lnTo>
                  <a:pt x="21425" y="0"/>
                </a:lnTo>
                <a:lnTo>
                  <a:pt x="21495" y="0"/>
                </a:lnTo>
                <a:lnTo>
                  <a:pt x="21530" y="0"/>
                </a:lnTo>
                <a:lnTo>
                  <a:pt x="21600" y="0"/>
                </a:lnTo>
                <a:lnTo>
                  <a:pt x="21600" y="0"/>
                </a:lnTo>
              </a:path>
            </a:pathLst>
          </a:custGeom>
          <a:noFill/>
          <a:ln w="25400" cmpd="sng" cap="flat">
            <a:solidFill>
              <a:srgbClr val="FF0000"/>
            </a:solidFill>
            <a:prstDash val="solid"/>
            <a:miter/>
          </a:ln>
        </p:spPr>
      </p:sp>
    </p:spTree>
    <p:extLst>
      <p:ext uri="{BB962C8B-B14F-4D97-AF65-F5344CB8AC3E}">
        <p14:creationId xmlns:p14="http://schemas.microsoft.com/office/powerpoint/2010/main" val="123719708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9" name="矩形"/>
          <p:cNvSpPr>
            <a:spLocks/>
          </p:cNvSpPr>
          <p:nvPr/>
        </p:nvSpPr>
        <p:spPr>
          <a:xfrm rot="0">
            <a:off x="609600" y="533400"/>
            <a:ext cx="4286141" cy="520065"/>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例</a:t>
            </a:r>
            <a:r>
              <a:rPr lang="en-US" altLang="zh-CN"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3</a:t>
            </a:r>
            <a:r>
              <a:rPr lang="zh-CN" altLang="en-US" sz="2800" b="1" i="0" u="none" strike="noStrike" kern="1200" cap="none" spc="0" baseline="0">
                <a:solidFill>
                  <a:srgbClr val="FF0000"/>
                </a:solidFill>
                <a:effectLst>
                  <a:outerShdw sx="100000" sy="100000" blurRad="38100" dir="2700000" dist="38100" algn="tl">
                    <a:srgbClr val="DDDDDD"/>
                  </a:outerShdw>
                </a:effectLst>
                <a:latin typeface="Times New Roman" pitchFamily="0" charset="0"/>
                <a:ea typeface="宋体" pitchFamily="0" charset="0"/>
                <a:cs typeface="Calibri" pitchFamily="0" charset="0"/>
              </a:rPr>
              <a:t>：</a:t>
            </a:r>
            <a:r>
              <a:rPr lang="zh-CN" altLang="en-US" sz="2800" b="1" i="0" u="none" strike="noStrike" kern="1200" cap="none" spc="0" baseline="0">
                <a:solidFill>
                  <a:schemeClr val="tx1"/>
                </a:solidFill>
                <a:effectLst>
                  <a:outerShdw sx="100000" sy="100000" blurRad="38100" dir="2700000" dist="38100" algn="tl">
                    <a:srgbClr val="DDDDDD"/>
                  </a:outerShdw>
                </a:effectLst>
                <a:latin typeface="Times New Roman" pitchFamily="0" charset="0"/>
                <a:ea typeface="宋体" pitchFamily="0" charset="0"/>
                <a:cs typeface="Calibri" pitchFamily="0" charset="0"/>
              </a:rPr>
              <a:t>分析下图的逻辑功能</a:t>
            </a:r>
            <a:endParaRPr lang="zh-CN" altLang="en-US" sz="2800" b="1" i="0" u="none" strike="noStrike" kern="1200" cap="none" spc="0" baseline="0">
              <a:solidFill>
                <a:srgbClr val="CC0000"/>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410" name="矩形"/>
          <p:cNvSpPr>
            <a:spLocks/>
          </p:cNvSpPr>
          <p:nvPr/>
        </p:nvSpPr>
        <p:spPr>
          <a:xfrm rot="0">
            <a:off x="6629400" y="3429000"/>
            <a:ext cx="401636" cy="519113"/>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Y</a:t>
            </a:r>
            <a:endParaRPr lang="zh-CN" altLang="en-US" sz="3200" b="1" i="0" u="none" strike="noStrike" kern="1200" cap="none" spc="0" baseline="0">
              <a:solidFill>
                <a:schemeClr val="tx1"/>
              </a:solidFill>
              <a:latin typeface="Times New Roman" pitchFamily="0" charset="0"/>
              <a:ea typeface="宋体" pitchFamily="0" charset="0"/>
              <a:cs typeface="Calibri" pitchFamily="0" charset="0"/>
            </a:endParaRPr>
          </a:p>
        </p:txBody>
      </p:sp>
      <p:sp>
        <p:nvSpPr>
          <p:cNvPr id="411" name="直线"/>
          <p:cNvSpPr>
            <a:spLocks/>
          </p:cNvSpPr>
          <p:nvPr/>
        </p:nvSpPr>
        <p:spPr>
          <a:xfrm rot="0">
            <a:off x="1524000" y="2209800"/>
            <a:ext cx="914400" cy="0"/>
          </a:xfrm>
          <a:prstGeom prst="line"/>
          <a:noFill/>
          <a:ln w="28575" cmpd="sng" cap="flat">
            <a:solidFill>
              <a:srgbClr val="333300"/>
            </a:solidFill>
            <a:prstDash val="solid"/>
            <a:round/>
          </a:ln>
        </p:spPr>
      </p:sp>
      <p:sp>
        <p:nvSpPr>
          <p:cNvPr id="412" name="矩形"/>
          <p:cNvSpPr>
            <a:spLocks/>
          </p:cNvSpPr>
          <p:nvPr/>
        </p:nvSpPr>
        <p:spPr>
          <a:xfrm rot="0">
            <a:off x="2438400" y="1981200"/>
            <a:ext cx="762000" cy="1066800"/>
          </a:xfrm>
          <a:prstGeom prst="rect"/>
          <a:noFill/>
          <a:ln w="28575" cmpd="sng" cap="flat">
            <a:solidFill>
              <a:srgbClr val="333300"/>
            </a:solidFill>
            <a:prstDash val="solid"/>
            <a:miter/>
          </a:ln>
        </p:spPr>
      </p:sp>
      <p:sp>
        <p:nvSpPr>
          <p:cNvPr id="413" name="直线"/>
          <p:cNvSpPr>
            <a:spLocks/>
          </p:cNvSpPr>
          <p:nvPr/>
        </p:nvSpPr>
        <p:spPr>
          <a:xfrm rot="0">
            <a:off x="3352800" y="2514600"/>
            <a:ext cx="1828800" cy="0"/>
          </a:xfrm>
          <a:prstGeom prst="line"/>
          <a:noFill/>
          <a:ln w="28575" cmpd="sng" cap="flat">
            <a:solidFill>
              <a:srgbClr val="333300"/>
            </a:solidFill>
            <a:prstDash val="solid"/>
            <a:round/>
          </a:ln>
        </p:spPr>
      </p:sp>
      <p:sp>
        <p:nvSpPr>
          <p:cNvPr id="414" name="矩形"/>
          <p:cNvSpPr>
            <a:spLocks/>
          </p:cNvSpPr>
          <p:nvPr/>
        </p:nvSpPr>
        <p:spPr>
          <a:xfrm rot="0">
            <a:off x="2667000" y="2057400"/>
            <a:ext cx="3048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0"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15" name="矩形"/>
          <p:cNvSpPr>
            <a:spLocks/>
          </p:cNvSpPr>
          <p:nvPr/>
        </p:nvSpPr>
        <p:spPr>
          <a:xfrm rot="0">
            <a:off x="5638800" y="3352800"/>
            <a:ext cx="762000" cy="1066800"/>
          </a:xfrm>
          <a:prstGeom prst="rect"/>
          <a:noFill/>
          <a:ln w="28575" cmpd="sng" cap="flat">
            <a:solidFill>
              <a:srgbClr val="333300"/>
            </a:solidFill>
            <a:prstDash val="solid"/>
            <a:miter/>
          </a:ln>
        </p:spPr>
      </p:sp>
      <p:sp>
        <p:nvSpPr>
          <p:cNvPr id="416" name="直线"/>
          <p:cNvSpPr>
            <a:spLocks/>
          </p:cNvSpPr>
          <p:nvPr/>
        </p:nvSpPr>
        <p:spPr>
          <a:xfrm rot="0">
            <a:off x="6553200" y="3886200"/>
            <a:ext cx="381000" cy="0"/>
          </a:xfrm>
          <a:prstGeom prst="line"/>
          <a:noFill/>
          <a:ln w="28575" cmpd="sng" cap="flat">
            <a:solidFill>
              <a:srgbClr val="333300"/>
            </a:solidFill>
            <a:prstDash val="solid"/>
            <a:round/>
          </a:ln>
        </p:spPr>
      </p:sp>
      <p:sp>
        <p:nvSpPr>
          <p:cNvPr id="417" name="矩形"/>
          <p:cNvSpPr>
            <a:spLocks/>
          </p:cNvSpPr>
          <p:nvPr/>
        </p:nvSpPr>
        <p:spPr>
          <a:xfrm rot="0">
            <a:off x="4114800" y="3581399"/>
            <a:ext cx="762000" cy="1066800"/>
          </a:xfrm>
          <a:prstGeom prst="rect"/>
          <a:noFill/>
          <a:ln w="28575" cmpd="sng" cap="flat">
            <a:solidFill>
              <a:srgbClr val="333300"/>
            </a:solidFill>
            <a:prstDash val="solid"/>
            <a:miter/>
          </a:ln>
        </p:spPr>
      </p:sp>
      <p:sp>
        <p:nvSpPr>
          <p:cNvPr id="418" name="直线"/>
          <p:cNvSpPr>
            <a:spLocks/>
          </p:cNvSpPr>
          <p:nvPr/>
        </p:nvSpPr>
        <p:spPr>
          <a:xfrm rot="0">
            <a:off x="5029200" y="4114800"/>
            <a:ext cx="609600" cy="0"/>
          </a:xfrm>
          <a:prstGeom prst="line"/>
          <a:noFill/>
          <a:ln w="28575" cmpd="sng" cap="flat">
            <a:solidFill>
              <a:srgbClr val="333300"/>
            </a:solidFill>
            <a:prstDash val="solid"/>
            <a:round/>
          </a:ln>
        </p:spPr>
      </p:sp>
      <p:sp>
        <p:nvSpPr>
          <p:cNvPr id="419" name="矩形"/>
          <p:cNvSpPr>
            <a:spLocks/>
          </p:cNvSpPr>
          <p:nvPr/>
        </p:nvSpPr>
        <p:spPr>
          <a:xfrm rot="0">
            <a:off x="4343400" y="3810000"/>
            <a:ext cx="304800" cy="453389"/>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&amp;</a:t>
            </a:r>
            <a:endParaRPr lang="zh-CN" altLang="en-US" sz="2400" b="0"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20" name="矩形"/>
          <p:cNvSpPr>
            <a:spLocks/>
          </p:cNvSpPr>
          <p:nvPr/>
        </p:nvSpPr>
        <p:spPr>
          <a:xfrm rot="0">
            <a:off x="2438400" y="3352800"/>
            <a:ext cx="762000" cy="1066800"/>
          </a:xfrm>
          <a:prstGeom prst="rect"/>
          <a:noFill/>
          <a:ln w="28575" cmpd="sng" cap="flat">
            <a:solidFill>
              <a:srgbClr val="333300"/>
            </a:solidFill>
            <a:prstDash val="solid"/>
            <a:miter/>
          </a:ln>
        </p:spPr>
      </p:sp>
      <p:sp>
        <p:nvSpPr>
          <p:cNvPr id="421" name="直线"/>
          <p:cNvSpPr>
            <a:spLocks/>
          </p:cNvSpPr>
          <p:nvPr/>
        </p:nvSpPr>
        <p:spPr>
          <a:xfrm rot="0">
            <a:off x="3352800" y="3886200"/>
            <a:ext cx="762000" cy="0"/>
          </a:xfrm>
          <a:prstGeom prst="line"/>
          <a:noFill/>
          <a:ln w="28575" cmpd="sng" cap="flat">
            <a:solidFill>
              <a:srgbClr val="333300"/>
            </a:solidFill>
            <a:prstDash val="solid"/>
            <a:round/>
          </a:ln>
        </p:spPr>
      </p:sp>
      <p:sp>
        <p:nvSpPr>
          <p:cNvPr id="422" name="矩形"/>
          <p:cNvSpPr>
            <a:spLocks/>
          </p:cNvSpPr>
          <p:nvPr/>
        </p:nvSpPr>
        <p:spPr>
          <a:xfrm rot="0">
            <a:off x="2667000" y="3505199"/>
            <a:ext cx="304800" cy="4533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400" b="1" i="0" u="none" strike="noStrike" kern="1200" cap="none" spc="0" baseline="0">
                <a:solidFill>
                  <a:srgbClr val="333300"/>
                </a:solidFill>
                <a:latin typeface="Times New Roman" pitchFamily="0" charset="0"/>
                <a:ea typeface="宋体" pitchFamily="0" charset="0"/>
                <a:cs typeface="宋体" pitchFamily="0" charset="0"/>
              </a:rPr>
              <a:t>1</a:t>
            </a:r>
            <a:endParaRPr lang="zh-CN" altLang="en-US" sz="2400" b="0"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23" name="直线"/>
          <p:cNvSpPr>
            <a:spLocks/>
          </p:cNvSpPr>
          <p:nvPr/>
        </p:nvSpPr>
        <p:spPr>
          <a:xfrm rot="0">
            <a:off x="1524000" y="2743200"/>
            <a:ext cx="914400" cy="0"/>
          </a:xfrm>
          <a:prstGeom prst="line"/>
          <a:noFill/>
          <a:ln w="28575" cmpd="sng" cap="flat">
            <a:solidFill>
              <a:srgbClr val="333300"/>
            </a:solidFill>
            <a:prstDash val="solid"/>
            <a:round/>
          </a:ln>
        </p:spPr>
      </p:sp>
      <p:sp>
        <p:nvSpPr>
          <p:cNvPr id="424" name="直线"/>
          <p:cNvSpPr>
            <a:spLocks/>
          </p:cNvSpPr>
          <p:nvPr/>
        </p:nvSpPr>
        <p:spPr>
          <a:xfrm rot="0">
            <a:off x="1752599" y="3886200"/>
            <a:ext cx="685799" cy="0"/>
          </a:xfrm>
          <a:prstGeom prst="line"/>
          <a:noFill/>
          <a:ln w="28575" cmpd="sng" cap="flat">
            <a:solidFill>
              <a:srgbClr val="333300"/>
            </a:solidFill>
            <a:prstDash val="solid"/>
            <a:round/>
          </a:ln>
        </p:spPr>
      </p:sp>
      <p:sp>
        <p:nvSpPr>
          <p:cNvPr id="425" name="直线"/>
          <p:cNvSpPr>
            <a:spLocks/>
          </p:cNvSpPr>
          <p:nvPr/>
        </p:nvSpPr>
        <p:spPr>
          <a:xfrm rot="0">
            <a:off x="1752599" y="2743200"/>
            <a:ext cx="0" cy="1143000"/>
          </a:xfrm>
          <a:prstGeom prst="line"/>
          <a:noFill/>
          <a:ln w="28575" cmpd="sng" cap="flat">
            <a:solidFill>
              <a:srgbClr val="333300"/>
            </a:solidFill>
            <a:prstDash val="solid"/>
            <a:round/>
          </a:ln>
        </p:spPr>
      </p:sp>
      <p:sp>
        <p:nvSpPr>
          <p:cNvPr id="426" name="直线"/>
          <p:cNvSpPr>
            <a:spLocks/>
          </p:cNvSpPr>
          <p:nvPr/>
        </p:nvSpPr>
        <p:spPr>
          <a:xfrm rot="0">
            <a:off x="1371600" y="5029200"/>
            <a:ext cx="2362200" cy="0"/>
          </a:xfrm>
          <a:prstGeom prst="line"/>
          <a:noFill/>
          <a:ln w="28575" cmpd="sng" cap="flat">
            <a:solidFill>
              <a:srgbClr val="333300"/>
            </a:solidFill>
            <a:prstDash val="solid"/>
            <a:round/>
          </a:ln>
        </p:spPr>
      </p:sp>
      <p:sp>
        <p:nvSpPr>
          <p:cNvPr id="427" name="直线"/>
          <p:cNvSpPr>
            <a:spLocks/>
          </p:cNvSpPr>
          <p:nvPr/>
        </p:nvSpPr>
        <p:spPr>
          <a:xfrm rot="0">
            <a:off x="3733800" y="4343400"/>
            <a:ext cx="0" cy="685800"/>
          </a:xfrm>
          <a:prstGeom prst="line"/>
          <a:noFill/>
          <a:ln w="28575" cmpd="sng" cap="flat">
            <a:solidFill>
              <a:srgbClr val="333300"/>
            </a:solidFill>
            <a:prstDash val="solid"/>
            <a:round/>
          </a:ln>
        </p:spPr>
      </p:sp>
      <p:sp>
        <p:nvSpPr>
          <p:cNvPr id="428" name="直线"/>
          <p:cNvSpPr>
            <a:spLocks/>
          </p:cNvSpPr>
          <p:nvPr/>
        </p:nvSpPr>
        <p:spPr>
          <a:xfrm rot="0">
            <a:off x="3733800" y="4343400"/>
            <a:ext cx="381000" cy="0"/>
          </a:xfrm>
          <a:prstGeom prst="line"/>
          <a:noFill/>
          <a:ln w="28575" cmpd="sng" cap="flat">
            <a:solidFill>
              <a:srgbClr val="333300"/>
            </a:solidFill>
            <a:prstDash val="solid"/>
            <a:round/>
          </a:ln>
        </p:spPr>
      </p:sp>
      <p:sp>
        <p:nvSpPr>
          <p:cNvPr id="429" name="直线"/>
          <p:cNvSpPr>
            <a:spLocks/>
          </p:cNvSpPr>
          <p:nvPr/>
        </p:nvSpPr>
        <p:spPr>
          <a:xfrm rot="0">
            <a:off x="5181599" y="2514600"/>
            <a:ext cx="0" cy="1143000"/>
          </a:xfrm>
          <a:prstGeom prst="line"/>
          <a:noFill/>
          <a:ln w="28575" cmpd="sng" cap="flat">
            <a:solidFill>
              <a:srgbClr val="333300"/>
            </a:solidFill>
            <a:prstDash val="solid"/>
            <a:round/>
          </a:ln>
        </p:spPr>
      </p:sp>
      <p:sp>
        <p:nvSpPr>
          <p:cNvPr id="430" name="直线"/>
          <p:cNvSpPr>
            <a:spLocks/>
          </p:cNvSpPr>
          <p:nvPr/>
        </p:nvSpPr>
        <p:spPr>
          <a:xfrm rot="0">
            <a:off x="5181599" y="3657600"/>
            <a:ext cx="457200" cy="0"/>
          </a:xfrm>
          <a:prstGeom prst="line"/>
          <a:noFill/>
          <a:ln w="28575" cmpd="sng" cap="flat">
            <a:solidFill>
              <a:srgbClr val="333300"/>
            </a:solidFill>
            <a:prstDash val="solid"/>
            <a:round/>
          </a:ln>
        </p:spPr>
      </p:sp>
      <p:sp>
        <p:nvSpPr>
          <p:cNvPr id="431" name="矩形"/>
          <p:cNvSpPr>
            <a:spLocks/>
          </p:cNvSpPr>
          <p:nvPr/>
        </p:nvSpPr>
        <p:spPr>
          <a:xfrm rot="0">
            <a:off x="1600200" y="2209800"/>
            <a:ext cx="381000" cy="758190"/>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4400" b="1" i="0" u="none" strike="noStrike" kern="1200" cap="none" spc="0" baseline="0">
                <a:solidFill>
                  <a:srgbClr val="333300"/>
                </a:solidFill>
                <a:latin typeface="Times New Roman" pitchFamily="0" charset="0"/>
                <a:ea typeface="宋体" pitchFamily="0" charset="0"/>
                <a:cs typeface="宋体" pitchFamily="0" charset="0"/>
              </a:rPr>
              <a:t>.</a:t>
            </a:r>
            <a:endParaRPr lang="zh-CN" altLang="en-US" sz="2400" b="0"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32" name="矩形"/>
          <p:cNvSpPr>
            <a:spLocks/>
          </p:cNvSpPr>
          <p:nvPr/>
        </p:nvSpPr>
        <p:spPr>
          <a:xfrm rot="0">
            <a:off x="990600" y="4800600"/>
            <a:ext cx="533400" cy="519112"/>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1" u="none" strike="noStrike" kern="1200" cap="none" spc="0" baseline="0">
                <a:solidFill>
                  <a:srgbClr val="333300"/>
                </a:solidFill>
                <a:latin typeface="Times New Roman" pitchFamily="0" charset="0"/>
                <a:ea typeface="宋体" pitchFamily="0" charset="0"/>
                <a:cs typeface="宋体" pitchFamily="0" charset="0"/>
              </a:rPr>
              <a:t>B</a:t>
            </a:r>
            <a:endParaRPr lang="zh-CN" altLang="en-US" sz="2400" b="0" i="0" u="none" strike="noStrike" kern="1200" cap="none" spc="0" baseline="0">
              <a:solidFill>
                <a:schemeClr val="tx1"/>
              </a:solidFill>
              <a:latin typeface="Times New Roman" pitchFamily="0" charset="0"/>
              <a:ea typeface="宋体" pitchFamily="0" charset="0"/>
              <a:cs typeface="宋体" pitchFamily="0" charset="0"/>
            </a:endParaRPr>
          </a:p>
        </p:txBody>
      </p:sp>
      <p:sp>
        <p:nvSpPr>
          <p:cNvPr id="433" name="矩形"/>
          <p:cNvSpPr>
            <a:spLocks/>
          </p:cNvSpPr>
          <p:nvPr/>
        </p:nvSpPr>
        <p:spPr>
          <a:xfrm rot="0">
            <a:off x="1143000" y="1854200"/>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A</a:t>
            </a:r>
            <a:endParaRPr lang="zh-CN" altLang="en-US" sz="1800" b="1" i="0" u="none" strike="noStrike" kern="1200" cap="none" spc="0" baseline="0">
              <a:solidFill>
                <a:srgbClr val="FFFF00"/>
              </a:solidFill>
              <a:latin typeface="Times New Roman" pitchFamily="0" charset="0"/>
              <a:ea typeface="宋体" pitchFamily="0" charset="0"/>
              <a:cs typeface="Calibri" pitchFamily="0" charset="0"/>
            </a:endParaRPr>
          </a:p>
        </p:txBody>
      </p:sp>
      <p:sp>
        <p:nvSpPr>
          <p:cNvPr id="434" name="矩形"/>
          <p:cNvSpPr>
            <a:spLocks/>
          </p:cNvSpPr>
          <p:nvPr/>
        </p:nvSpPr>
        <p:spPr>
          <a:xfrm rot="0">
            <a:off x="5791200" y="3505199"/>
            <a:ext cx="382066" cy="358140"/>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1800" b="1" i="0" u="none" strike="noStrike" kern="1200" cap="none" spc="0" baseline="0">
                <a:solidFill>
                  <a:srgbClr val="333300"/>
                </a:solidFill>
                <a:latin typeface="Times New Roman" pitchFamily="0" charset="0"/>
                <a:ea typeface="宋体" pitchFamily="0" charset="0"/>
                <a:cs typeface="Calibri" pitchFamily="0" charset="0"/>
              </a:rPr>
              <a:t>&amp;</a:t>
            </a:r>
            <a:endParaRPr lang="zh-CN" altLang="en-US" sz="1800" b="1" i="0" u="none" strike="noStrike" kern="1200" cap="none" spc="0" baseline="0">
              <a:solidFill>
                <a:srgbClr val="FFFF00"/>
              </a:solidFill>
              <a:latin typeface="Times New Roman" pitchFamily="0" charset="0"/>
              <a:ea typeface="宋体" pitchFamily="0" charset="0"/>
              <a:cs typeface="Calibri" pitchFamily="0" charset="0"/>
            </a:endParaRPr>
          </a:p>
        </p:txBody>
      </p:sp>
      <p:sp>
        <p:nvSpPr>
          <p:cNvPr id="435" name="矩形"/>
          <p:cNvSpPr>
            <a:spLocks/>
          </p:cNvSpPr>
          <p:nvPr/>
        </p:nvSpPr>
        <p:spPr>
          <a:xfrm rot="0">
            <a:off x="1143000" y="2463800"/>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C</a:t>
            </a:r>
            <a:endParaRPr lang="zh-CN" altLang="en-US" sz="1800" b="1" i="0" u="none" strike="noStrike" kern="1200" cap="none" spc="0" baseline="0">
              <a:solidFill>
                <a:srgbClr val="FFFF00"/>
              </a:solidFill>
              <a:latin typeface="Times New Roman" pitchFamily="0" charset="0"/>
              <a:ea typeface="宋体" pitchFamily="0" charset="0"/>
              <a:cs typeface="Calibri" pitchFamily="0" charset="0"/>
            </a:endParaRPr>
          </a:p>
        </p:txBody>
      </p:sp>
      <p:sp>
        <p:nvSpPr>
          <p:cNvPr id="436" name="矩形"/>
          <p:cNvSpPr>
            <a:spLocks/>
          </p:cNvSpPr>
          <p:nvPr/>
        </p:nvSpPr>
        <p:spPr>
          <a:xfrm rot="0">
            <a:off x="1143000" y="2819400"/>
            <a:ext cx="6096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1</a:t>
            </a:r>
            <a:endParaRPr lang="zh-CN" altLang="en-US" sz="32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437" name="矩形"/>
          <p:cNvSpPr>
            <a:spLocks/>
          </p:cNvSpPr>
          <p:nvPr/>
        </p:nvSpPr>
        <p:spPr>
          <a:xfrm rot="0">
            <a:off x="3581399" y="3352800"/>
            <a:ext cx="4572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0</a:t>
            </a:r>
            <a:endParaRPr lang="zh-CN" altLang="en-US" sz="3200" b="1" i="0" u="none" strike="noStrike" kern="1200" cap="none" spc="0" baseline="0">
              <a:solidFill>
                <a:schemeClr val="bg1"/>
              </a:solidFill>
              <a:latin typeface="Times New Roman" pitchFamily="0" charset="0"/>
              <a:ea typeface="宋体" pitchFamily="0" charset="0"/>
              <a:cs typeface="宋体" pitchFamily="0" charset="0"/>
            </a:endParaRPr>
          </a:p>
        </p:txBody>
      </p:sp>
      <p:sp>
        <p:nvSpPr>
          <p:cNvPr id="438" name="矩形"/>
          <p:cNvSpPr>
            <a:spLocks/>
          </p:cNvSpPr>
          <p:nvPr/>
        </p:nvSpPr>
        <p:spPr>
          <a:xfrm rot="0">
            <a:off x="5029200" y="4114800"/>
            <a:ext cx="457200" cy="519113"/>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2800" b="1" i="0" u="none" strike="noStrike" kern="1200" cap="none" spc="0" baseline="0">
                <a:solidFill>
                  <a:srgbClr val="FF0000"/>
                </a:solidFill>
                <a:latin typeface="Times New Roman" pitchFamily="0" charset="0"/>
                <a:ea typeface="宋体" pitchFamily="0" charset="0"/>
                <a:cs typeface="宋体" pitchFamily="0" charset="0"/>
              </a:rPr>
              <a:t>1</a:t>
            </a:r>
            <a:endParaRPr lang="zh-CN" altLang="en-US" sz="3200" b="1" i="0" u="none" strike="noStrike" kern="1200" cap="none" spc="0" baseline="0">
              <a:solidFill>
                <a:srgbClr val="FFFF00"/>
              </a:solidFill>
              <a:latin typeface="Times New Roman" pitchFamily="0" charset="0"/>
              <a:ea typeface="宋体" pitchFamily="0" charset="0"/>
              <a:cs typeface="宋体" pitchFamily="0" charset="0"/>
            </a:endParaRPr>
          </a:p>
        </p:txBody>
      </p:sp>
      <p:sp>
        <p:nvSpPr>
          <p:cNvPr id="439" name="矩形"/>
          <p:cNvSpPr>
            <a:spLocks/>
          </p:cNvSpPr>
          <p:nvPr/>
        </p:nvSpPr>
        <p:spPr>
          <a:xfrm rot="0">
            <a:off x="6553200" y="3962400"/>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chemeClr val="tx1"/>
                </a:solidFill>
                <a:latin typeface="Times New Roman" pitchFamily="0" charset="0"/>
                <a:ea typeface="宋体" pitchFamily="0" charset="0"/>
                <a:cs typeface="Calibri" pitchFamily="0" charset="0"/>
              </a:rPr>
              <a:t>A</a:t>
            </a:r>
            <a:endParaRPr lang="zh-CN" altLang="en-US" sz="3200" b="1" i="0" u="none" strike="noStrike" kern="1200" cap="none" spc="0" baseline="0">
              <a:solidFill>
                <a:schemeClr val="bg1"/>
              </a:solidFill>
              <a:latin typeface="Times New Roman" pitchFamily="0" charset="0"/>
              <a:ea typeface="宋体" pitchFamily="0" charset="0"/>
              <a:cs typeface="Calibri" pitchFamily="0" charset="0"/>
            </a:endParaRPr>
          </a:p>
        </p:txBody>
      </p:sp>
      <p:grpSp>
        <p:nvGrpSpPr>
          <p:cNvPr id="459" name="组合"/>
          <p:cNvGrpSpPr>
            <a:grpSpLocks/>
          </p:cNvGrpSpPr>
          <p:nvPr/>
        </p:nvGrpSpPr>
        <p:grpSpPr>
          <a:xfrm>
            <a:off x="6629401" y="4114800"/>
            <a:ext cx="1904998" cy="381000"/>
            <a:chOff x="6629401" y="4114800"/>
            <a:chExt cx="1904998" cy="381000"/>
          </a:xfrm>
        </p:grpSpPr>
        <p:grpSp>
          <p:nvGrpSpPr>
            <p:cNvPr id="445" name="组合"/>
            <p:cNvGrpSpPr>
              <a:grpSpLocks/>
            </p:cNvGrpSpPr>
            <p:nvPr/>
          </p:nvGrpSpPr>
          <p:grpSpPr>
            <a:xfrm>
              <a:off x="6629401" y="4114800"/>
              <a:ext cx="533400" cy="381000"/>
              <a:chOff x="6629401" y="4114800"/>
              <a:chExt cx="533400" cy="381000"/>
            </a:xfrm>
          </p:grpSpPr>
          <p:sp>
            <p:nvSpPr>
              <p:cNvPr id="440" name="直线"/>
              <p:cNvSpPr>
                <a:spLocks/>
              </p:cNvSpPr>
              <p:nvPr/>
            </p:nvSpPr>
            <p:spPr>
              <a:xfrm rot="0">
                <a:off x="6934201" y="4114800"/>
                <a:ext cx="228600" cy="0"/>
              </a:xfrm>
              <a:prstGeom prst="line"/>
              <a:noFill/>
              <a:ln w="38100" cmpd="sng" cap="flat">
                <a:solidFill>
                  <a:srgbClr val="FF3300"/>
                </a:solidFill>
                <a:prstDash val="solid"/>
                <a:round/>
              </a:ln>
            </p:spPr>
          </p:sp>
          <p:grpSp>
            <p:nvGrpSpPr>
              <p:cNvPr id="444" name="组合"/>
              <p:cNvGrpSpPr>
                <a:grpSpLocks/>
              </p:cNvGrpSpPr>
              <p:nvPr/>
            </p:nvGrpSpPr>
            <p:grpSpPr>
              <a:xfrm>
                <a:off x="6629401" y="4114800"/>
                <a:ext cx="533400" cy="381000"/>
                <a:chOff x="6629401" y="4114800"/>
                <a:chExt cx="533400" cy="381000"/>
              </a:xfrm>
            </p:grpSpPr>
            <p:sp>
              <p:nvSpPr>
                <p:cNvPr id="441" name="直线"/>
                <p:cNvSpPr>
                  <a:spLocks/>
                </p:cNvSpPr>
                <p:nvPr/>
              </p:nvSpPr>
              <p:spPr>
                <a:xfrm rot="0">
                  <a:off x="6629401" y="4495800"/>
                  <a:ext cx="304800" cy="0"/>
                </a:xfrm>
                <a:prstGeom prst="line"/>
                <a:noFill/>
                <a:ln w="38100" cmpd="sng" cap="flat">
                  <a:solidFill>
                    <a:srgbClr val="FF3300"/>
                  </a:solidFill>
                  <a:prstDash val="solid"/>
                  <a:round/>
                </a:ln>
              </p:spPr>
            </p:sp>
            <p:sp>
              <p:nvSpPr>
                <p:cNvPr id="442" name="直线"/>
                <p:cNvSpPr>
                  <a:spLocks/>
                </p:cNvSpPr>
                <p:nvPr/>
              </p:nvSpPr>
              <p:spPr>
                <a:xfrm flipV="1" rot="0">
                  <a:off x="6934201" y="4114800"/>
                  <a:ext cx="0" cy="381000"/>
                </a:xfrm>
                <a:prstGeom prst="line"/>
                <a:noFill/>
                <a:ln w="38100" cmpd="sng" cap="flat">
                  <a:solidFill>
                    <a:srgbClr val="FF3300"/>
                  </a:solidFill>
                  <a:prstDash val="solid"/>
                  <a:round/>
                </a:ln>
              </p:spPr>
            </p:sp>
            <p:sp>
              <p:nvSpPr>
                <p:cNvPr id="443" name="直线"/>
                <p:cNvSpPr>
                  <a:spLocks/>
                </p:cNvSpPr>
                <p:nvPr/>
              </p:nvSpPr>
              <p:spPr>
                <a:xfrm rot="0">
                  <a:off x="7162801" y="4114800"/>
                  <a:ext cx="0" cy="381000"/>
                </a:xfrm>
                <a:prstGeom prst="line"/>
                <a:noFill/>
                <a:ln w="38100" cmpd="sng" cap="flat">
                  <a:solidFill>
                    <a:srgbClr val="FF3300"/>
                  </a:solidFill>
                  <a:prstDash val="solid"/>
                  <a:round/>
                </a:ln>
              </p:spPr>
            </p:sp>
          </p:grpSp>
        </p:grpSp>
        <p:grpSp>
          <p:nvGrpSpPr>
            <p:cNvPr id="451" name="组合"/>
            <p:cNvGrpSpPr>
              <a:grpSpLocks/>
            </p:cNvGrpSpPr>
            <p:nvPr/>
          </p:nvGrpSpPr>
          <p:grpSpPr>
            <a:xfrm>
              <a:off x="7162801" y="4114800"/>
              <a:ext cx="533398" cy="381000"/>
              <a:chOff x="7162801" y="4114800"/>
              <a:chExt cx="533398" cy="381000"/>
            </a:xfrm>
          </p:grpSpPr>
          <p:sp>
            <p:nvSpPr>
              <p:cNvPr id="446" name="直线"/>
              <p:cNvSpPr>
                <a:spLocks/>
              </p:cNvSpPr>
              <p:nvPr/>
            </p:nvSpPr>
            <p:spPr>
              <a:xfrm rot="0">
                <a:off x="7467601" y="4114800"/>
                <a:ext cx="228598" cy="0"/>
              </a:xfrm>
              <a:prstGeom prst="line"/>
              <a:noFill/>
              <a:ln w="38100" cmpd="sng" cap="flat">
                <a:solidFill>
                  <a:srgbClr val="FF3300"/>
                </a:solidFill>
                <a:prstDash val="solid"/>
                <a:round/>
              </a:ln>
            </p:spPr>
          </p:sp>
          <p:grpSp>
            <p:nvGrpSpPr>
              <p:cNvPr id="450" name="组合"/>
              <p:cNvGrpSpPr>
                <a:grpSpLocks/>
              </p:cNvGrpSpPr>
              <p:nvPr/>
            </p:nvGrpSpPr>
            <p:grpSpPr>
              <a:xfrm>
                <a:off x="7162801" y="4114800"/>
                <a:ext cx="533398" cy="381000"/>
                <a:chOff x="7162801" y="4114800"/>
                <a:chExt cx="533398" cy="381000"/>
              </a:xfrm>
            </p:grpSpPr>
            <p:sp>
              <p:nvSpPr>
                <p:cNvPr id="447" name="直线"/>
                <p:cNvSpPr>
                  <a:spLocks/>
                </p:cNvSpPr>
                <p:nvPr/>
              </p:nvSpPr>
              <p:spPr>
                <a:xfrm rot="0">
                  <a:off x="7162801" y="4495800"/>
                  <a:ext cx="304800" cy="0"/>
                </a:xfrm>
                <a:prstGeom prst="line"/>
                <a:noFill/>
                <a:ln w="38100" cmpd="sng" cap="flat">
                  <a:solidFill>
                    <a:srgbClr val="FF3300"/>
                  </a:solidFill>
                  <a:prstDash val="solid"/>
                  <a:round/>
                </a:ln>
              </p:spPr>
            </p:sp>
            <p:sp>
              <p:nvSpPr>
                <p:cNvPr id="448" name="直线"/>
                <p:cNvSpPr>
                  <a:spLocks/>
                </p:cNvSpPr>
                <p:nvPr/>
              </p:nvSpPr>
              <p:spPr>
                <a:xfrm flipV="1" rot="0">
                  <a:off x="7467601" y="4114800"/>
                  <a:ext cx="0" cy="381000"/>
                </a:xfrm>
                <a:prstGeom prst="line"/>
                <a:noFill/>
                <a:ln w="38100" cmpd="sng" cap="flat">
                  <a:solidFill>
                    <a:srgbClr val="FF3300"/>
                  </a:solidFill>
                  <a:prstDash val="solid"/>
                  <a:round/>
                </a:ln>
              </p:spPr>
            </p:sp>
            <p:sp>
              <p:nvSpPr>
                <p:cNvPr id="449" name="直线"/>
                <p:cNvSpPr>
                  <a:spLocks/>
                </p:cNvSpPr>
                <p:nvPr/>
              </p:nvSpPr>
              <p:spPr>
                <a:xfrm rot="0">
                  <a:off x="7696200" y="4114800"/>
                  <a:ext cx="0" cy="381000"/>
                </a:xfrm>
                <a:prstGeom prst="line"/>
                <a:noFill/>
                <a:ln w="38100" cmpd="sng" cap="flat">
                  <a:solidFill>
                    <a:srgbClr val="FF3300"/>
                  </a:solidFill>
                  <a:prstDash val="solid"/>
                  <a:round/>
                </a:ln>
              </p:spPr>
            </p:sp>
          </p:grpSp>
        </p:grpSp>
        <p:grpSp>
          <p:nvGrpSpPr>
            <p:cNvPr id="457" name="组合"/>
            <p:cNvGrpSpPr>
              <a:grpSpLocks/>
            </p:cNvGrpSpPr>
            <p:nvPr/>
          </p:nvGrpSpPr>
          <p:grpSpPr>
            <a:xfrm>
              <a:off x="7696201" y="4114800"/>
              <a:ext cx="533400" cy="381000"/>
              <a:chOff x="7696201" y="4114800"/>
              <a:chExt cx="533400" cy="381000"/>
            </a:xfrm>
          </p:grpSpPr>
          <p:sp>
            <p:nvSpPr>
              <p:cNvPr id="452" name="直线"/>
              <p:cNvSpPr>
                <a:spLocks/>
              </p:cNvSpPr>
              <p:nvPr/>
            </p:nvSpPr>
            <p:spPr>
              <a:xfrm rot="0">
                <a:off x="8001001" y="4114800"/>
                <a:ext cx="228600" cy="0"/>
              </a:xfrm>
              <a:prstGeom prst="line"/>
              <a:noFill/>
              <a:ln w="38100" cmpd="sng" cap="flat">
                <a:solidFill>
                  <a:srgbClr val="FF3300"/>
                </a:solidFill>
                <a:prstDash val="solid"/>
                <a:round/>
              </a:ln>
            </p:spPr>
          </p:sp>
          <p:grpSp>
            <p:nvGrpSpPr>
              <p:cNvPr id="456" name="组合"/>
              <p:cNvGrpSpPr>
                <a:grpSpLocks/>
              </p:cNvGrpSpPr>
              <p:nvPr/>
            </p:nvGrpSpPr>
            <p:grpSpPr>
              <a:xfrm>
                <a:off x="7696201" y="4114800"/>
                <a:ext cx="533399" cy="381000"/>
                <a:chOff x="7696201" y="4114800"/>
                <a:chExt cx="533399" cy="381000"/>
              </a:xfrm>
            </p:grpSpPr>
            <p:sp>
              <p:nvSpPr>
                <p:cNvPr id="453" name="直线"/>
                <p:cNvSpPr>
                  <a:spLocks/>
                </p:cNvSpPr>
                <p:nvPr/>
              </p:nvSpPr>
              <p:spPr>
                <a:xfrm rot="0">
                  <a:off x="7696201" y="4495800"/>
                  <a:ext cx="304800" cy="0"/>
                </a:xfrm>
                <a:prstGeom prst="line"/>
                <a:noFill/>
                <a:ln w="38100" cmpd="sng" cap="flat">
                  <a:solidFill>
                    <a:srgbClr val="FF3300"/>
                  </a:solidFill>
                  <a:prstDash val="solid"/>
                  <a:round/>
                </a:ln>
              </p:spPr>
            </p:sp>
            <p:sp>
              <p:nvSpPr>
                <p:cNvPr id="454" name="直线"/>
                <p:cNvSpPr>
                  <a:spLocks/>
                </p:cNvSpPr>
                <p:nvPr/>
              </p:nvSpPr>
              <p:spPr>
                <a:xfrm flipV="1" rot="0">
                  <a:off x="8001001" y="4114800"/>
                  <a:ext cx="0" cy="381000"/>
                </a:xfrm>
                <a:prstGeom prst="line"/>
                <a:noFill/>
                <a:ln w="38100" cmpd="sng" cap="flat">
                  <a:solidFill>
                    <a:srgbClr val="FF3300"/>
                  </a:solidFill>
                  <a:prstDash val="solid"/>
                  <a:round/>
                </a:ln>
              </p:spPr>
            </p:sp>
            <p:sp>
              <p:nvSpPr>
                <p:cNvPr id="455" name="直线"/>
                <p:cNvSpPr>
                  <a:spLocks/>
                </p:cNvSpPr>
                <p:nvPr/>
              </p:nvSpPr>
              <p:spPr>
                <a:xfrm rot="0">
                  <a:off x="8229600" y="4114800"/>
                  <a:ext cx="0" cy="381000"/>
                </a:xfrm>
                <a:prstGeom prst="line"/>
                <a:noFill/>
                <a:ln w="38100" cmpd="sng" cap="flat">
                  <a:solidFill>
                    <a:srgbClr val="FF3300"/>
                  </a:solidFill>
                  <a:prstDash val="solid"/>
                  <a:round/>
                </a:ln>
              </p:spPr>
            </p:sp>
          </p:grpSp>
        </p:grpSp>
        <p:sp>
          <p:nvSpPr>
            <p:cNvPr id="458" name="直线"/>
            <p:cNvSpPr>
              <a:spLocks/>
            </p:cNvSpPr>
            <p:nvPr/>
          </p:nvSpPr>
          <p:spPr>
            <a:xfrm rot="0">
              <a:off x="8229600" y="4495800"/>
              <a:ext cx="304800" cy="0"/>
            </a:xfrm>
            <a:prstGeom prst="line"/>
            <a:noFill/>
            <a:ln w="38100" cmpd="sng" cap="flat">
              <a:solidFill>
                <a:srgbClr val="FF3300"/>
              </a:solidFill>
              <a:prstDash val="solid"/>
              <a:round/>
            </a:ln>
          </p:spPr>
        </p:sp>
      </p:grpSp>
      <p:grpSp>
        <p:nvGrpSpPr>
          <p:cNvPr id="500" name="组合"/>
          <p:cNvGrpSpPr>
            <a:grpSpLocks/>
          </p:cNvGrpSpPr>
          <p:nvPr/>
        </p:nvGrpSpPr>
        <p:grpSpPr>
          <a:xfrm>
            <a:off x="457200" y="1295399"/>
            <a:ext cx="2057398" cy="3276601"/>
            <a:chOff x="457200" y="1295399"/>
            <a:chExt cx="2057398" cy="3276601"/>
          </a:xfrm>
        </p:grpSpPr>
        <p:grpSp>
          <p:nvGrpSpPr>
            <p:cNvPr id="479" name="组合"/>
            <p:cNvGrpSpPr>
              <a:grpSpLocks/>
            </p:cNvGrpSpPr>
            <p:nvPr/>
          </p:nvGrpSpPr>
          <p:grpSpPr>
            <a:xfrm>
              <a:off x="609600" y="1295399"/>
              <a:ext cx="1904998" cy="381000"/>
              <a:chOff x="609600" y="1295399"/>
              <a:chExt cx="1904998" cy="381000"/>
            </a:xfrm>
          </p:grpSpPr>
          <p:grpSp>
            <p:nvGrpSpPr>
              <p:cNvPr id="465" name="组合"/>
              <p:cNvGrpSpPr>
                <a:grpSpLocks/>
              </p:cNvGrpSpPr>
              <p:nvPr/>
            </p:nvGrpSpPr>
            <p:grpSpPr>
              <a:xfrm>
                <a:off x="609600" y="1295399"/>
                <a:ext cx="533400" cy="381000"/>
                <a:chOff x="609600" y="1295399"/>
                <a:chExt cx="533400" cy="381000"/>
              </a:xfrm>
            </p:grpSpPr>
            <p:sp>
              <p:nvSpPr>
                <p:cNvPr id="460" name="直线"/>
                <p:cNvSpPr>
                  <a:spLocks/>
                </p:cNvSpPr>
                <p:nvPr/>
              </p:nvSpPr>
              <p:spPr>
                <a:xfrm rot="0">
                  <a:off x="914400" y="1295399"/>
                  <a:ext cx="228598" cy="0"/>
                </a:xfrm>
                <a:prstGeom prst="line"/>
                <a:noFill/>
                <a:ln w="38100" cmpd="sng" cap="flat">
                  <a:solidFill>
                    <a:srgbClr val="FF3300"/>
                  </a:solidFill>
                  <a:prstDash val="solid"/>
                  <a:round/>
                </a:ln>
              </p:spPr>
            </p:sp>
            <p:grpSp>
              <p:nvGrpSpPr>
                <p:cNvPr id="464" name="组合"/>
                <p:cNvGrpSpPr>
                  <a:grpSpLocks/>
                </p:cNvGrpSpPr>
                <p:nvPr/>
              </p:nvGrpSpPr>
              <p:grpSpPr>
                <a:xfrm>
                  <a:off x="609600" y="1295399"/>
                  <a:ext cx="533400" cy="381000"/>
                  <a:chOff x="609600" y="1295399"/>
                  <a:chExt cx="533400" cy="381000"/>
                </a:xfrm>
              </p:grpSpPr>
              <p:sp>
                <p:nvSpPr>
                  <p:cNvPr id="461" name="直线"/>
                  <p:cNvSpPr>
                    <a:spLocks/>
                  </p:cNvSpPr>
                  <p:nvPr/>
                </p:nvSpPr>
                <p:spPr>
                  <a:xfrm rot="0">
                    <a:off x="609600" y="1676400"/>
                    <a:ext cx="304800" cy="0"/>
                  </a:xfrm>
                  <a:prstGeom prst="line"/>
                  <a:noFill/>
                  <a:ln w="38100" cmpd="sng" cap="flat">
                    <a:solidFill>
                      <a:srgbClr val="FF3300"/>
                    </a:solidFill>
                    <a:prstDash val="solid"/>
                    <a:round/>
                  </a:ln>
                </p:spPr>
              </p:sp>
              <p:sp>
                <p:nvSpPr>
                  <p:cNvPr id="462" name="直线"/>
                  <p:cNvSpPr>
                    <a:spLocks/>
                  </p:cNvSpPr>
                  <p:nvPr/>
                </p:nvSpPr>
                <p:spPr>
                  <a:xfrm flipV="1" rot="0">
                    <a:off x="914400" y="1295399"/>
                    <a:ext cx="0" cy="381000"/>
                  </a:xfrm>
                  <a:prstGeom prst="line"/>
                  <a:noFill/>
                  <a:ln w="38100" cmpd="sng" cap="flat">
                    <a:solidFill>
                      <a:srgbClr val="FF3300"/>
                    </a:solidFill>
                    <a:prstDash val="solid"/>
                    <a:round/>
                  </a:ln>
                </p:spPr>
              </p:sp>
              <p:sp>
                <p:nvSpPr>
                  <p:cNvPr id="463" name="直线"/>
                  <p:cNvSpPr>
                    <a:spLocks/>
                  </p:cNvSpPr>
                  <p:nvPr/>
                </p:nvSpPr>
                <p:spPr>
                  <a:xfrm rot="0">
                    <a:off x="1143000" y="1295399"/>
                    <a:ext cx="0" cy="381000"/>
                  </a:xfrm>
                  <a:prstGeom prst="line"/>
                  <a:noFill/>
                  <a:ln w="38100" cmpd="sng" cap="flat">
                    <a:solidFill>
                      <a:srgbClr val="FF3300"/>
                    </a:solidFill>
                    <a:prstDash val="solid"/>
                    <a:round/>
                  </a:ln>
                </p:spPr>
              </p:sp>
            </p:grpSp>
          </p:grpSp>
          <p:grpSp>
            <p:nvGrpSpPr>
              <p:cNvPr id="471" name="组合"/>
              <p:cNvGrpSpPr>
                <a:grpSpLocks/>
              </p:cNvGrpSpPr>
              <p:nvPr/>
            </p:nvGrpSpPr>
            <p:grpSpPr>
              <a:xfrm>
                <a:off x="1143000" y="1295399"/>
                <a:ext cx="533399" cy="381000"/>
                <a:chOff x="1143000" y="1295399"/>
                <a:chExt cx="533399" cy="381000"/>
              </a:xfrm>
            </p:grpSpPr>
            <p:sp>
              <p:nvSpPr>
                <p:cNvPr id="466" name="直线"/>
                <p:cNvSpPr>
                  <a:spLocks/>
                </p:cNvSpPr>
                <p:nvPr/>
              </p:nvSpPr>
              <p:spPr>
                <a:xfrm rot="0">
                  <a:off x="1447800" y="1295399"/>
                  <a:ext cx="228598" cy="0"/>
                </a:xfrm>
                <a:prstGeom prst="line"/>
                <a:noFill/>
                <a:ln w="38100" cmpd="sng" cap="flat">
                  <a:solidFill>
                    <a:srgbClr val="FF3300"/>
                  </a:solidFill>
                  <a:prstDash val="solid"/>
                  <a:round/>
                </a:ln>
              </p:spPr>
            </p:sp>
            <p:grpSp>
              <p:nvGrpSpPr>
                <p:cNvPr id="470" name="组合"/>
                <p:cNvGrpSpPr>
                  <a:grpSpLocks/>
                </p:cNvGrpSpPr>
                <p:nvPr/>
              </p:nvGrpSpPr>
              <p:grpSpPr>
                <a:xfrm>
                  <a:off x="1143000" y="1295399"/>
                  <a:ext cx="533399" cy="381000"/>
                  <a:chOff x="1143000" y="1295399"/>
                  <a:chExt cx="533399" cy="381000"/>
                </a:xfrm>
              </p:grpSpPr>
              <p:sp>
                <p:nvSpPr>
                  <p:cNvPr id="467" name="直线"/>
                  <p:cNvSpPr>
                    <a:spLocks/>
                  </p:cNvSpPr>
                  <p:nvPr/>
                </p:nvSpPr>
                <p:spPr>
                  <a:xfrm rot="0">
                    <a:off x="1143000" y="1676400"/>
                    <a:ext cx="304800" cy="0"/>
                  </a:xfrm>
                  <a:prstGeom prst="line"/>
                  <a:noFill/>
                  <a:ln w="38100" cmpd="sng" cap="flat">
                    <a:solidFill>
                      <a:srgbClr val="FF3300"/>
                    </a:solidFill>
                    <a:prstDash val="solid"/>
                    <a:round/>
                  </a:ln>
                </p:spPr>
              </p:sp>
              <p:sp>
                <p:nvSpPr>
                  <p:cNvPr id="468" name="直线"/>
                  <p:cNvSpPr>
                    <a:spLocks/>
                  </p:cNvSpPr>
                  <p:nvPr/>
                </p:nvSpPr>
                <p:spPr>
                  <a:xfrm flipV="1" rot="0">
                    <a:off x="1447800" y="1295399"/>
                    <a:ext cx="0" cy="381000"/>
                  </a:xfrm>
                  <a:prstGeom prst="line"/>
                  <a:noFill/>
                  <a:ln w="38100" cmpd="sng" cap="flat">
                    <a:solidFill>
                      <a:srgbClr val="FF3300"/>
                    </a:solidFill>
                    <a:prstDash val="solid"/>
                    <a:round/>
                  </a:ln>
                </p:spPr>
              </p:sp>
              <p:sp>
                <p:nvSpPr>
                  <p:cNvPr id="469" name="直线"/>
                  <p:cNvSpPr>
                    <a:spLocks/>
                  </p:cNvSpPr>
                  <p:nvPr/>
                </p:nvSpPr>
                <p:spPr>
                  <a:xfrm rot="0">
                    <a:off x="1676400" y="1295399"/>
                    <a:ext cx="0" cy="381000"/>
                  </a:xfrm>
                  <a:prstGeom prst="line"/>
                  <a:noFill/>
                  <a:ln w="38100" cmpd="sng" cap="flat">
                    <a:solidFill>
                      <a:srgbClr val="FF3300"/>
                    </a:solidFill>
                    <a:prstDash val="solid"/>
                    <a:round/>
                  </a:ln>
                </p:spPr>
              </p:sp>
            </p:grpSp>
          </p:grpSp>
          <p:grpSp>
            <p:nvGrpSpPr>
              <p:cNvPr id="477" name="组合"/>
              <p:cNvGrpSpPr>
                <a:grpSpLocks/>
              </p:cNvGrpSpPr>
              <p:nvPr/>
            </p:nvGrpSpPr>
            <p:grpSpPr>
              <a:xfrm>
                <a:off x="1676400" y="1295399"/>
                <a:ext cx="533399" cy="381000"/>
                <a:chOff x="1676400" y="1295399"/>
                <a:chExt cx="533399" cy="381000"/>
              </a:xfrm>
            </p:grpSpPr>
            <p:sp>
              <p:nvSpPr>
                <p:cNvPr id="472" name="直线"/>
                <p:cNvSpPr>
                  <a:spLocks/>
                </p:cNvSpPr>
                <p:nvPr/>
              </p:nvSpPr>
              <p:spPr>
                <a:xfrm rot="0">
                  <a:off x="1981201" y="1295399"/>
                  <a:ext cx="228598" cy="0"/>
                </a:xfrm>
                <a:prstGeom prst="line"/>
                <a:noFill/>
                <a:ln w="38100" cmpd="sng" cap="flat">
                  <a:solidFill>
                    <a:srgbClr val="FF3300"/>
                  </a:solidFill>
                  <a:prstDash val="solid"/>
                  <a:round/>
                </a:ln>
              </p:spPr>
            </p:sp>
            <p:grpSp>
              <p:nvGrpSpPr>
                <p:cNvPr id="476" name="组合"/>
                <p:cNvGrpSpPr>
                  <a:grpSpLocks/>
                </p:cNvGrpSpPr>
                <p:nvPr/>
              </p:nvGrpSpPr>
              <p:grpSpPr>
                <a:xfrm>
                  <a:off x="1676400" y="1295399"/>
                  <a:ext cx="533399" cy="381000"/>
                  <a:chOff x="1676400" y="1295399"/>
                  <a:chExt cx="533399" cy="381000"/>
                </a:xfrm>
              </p:grpSpPr>
              <p:sp>
                <p:nvSpPr>
                  <p:cNvPr id="473" name="直线"/>
                  <p:cNvSpPr>
                    <a:spLocks/>
                  </p:cNvSpPr>
                  <p:nvPr/>
                </p:nvSpPr>
                <p:spPr>
                  <a:xfrm rot="0">
                    <a:off x="1676400" y="1676400"/>
                    <a:ext cx="304800" cy="0"/>
                  </a:xfrm>
                  <a:prstGeom prst="line"/>
                  <a:noFill/>
                  <a:ln w="38100" cmpd="sng" cap="flat">
                    <a:solidFill>
                      <a:srgbClr val="FF3300"/>
                    </a:solidFill>
                    <a:prstDash val="solid"/>
                    <a:round/>
                  </a:ln>
                </p:spPr>
              </p:sp>
              <p:sp>
                <p:nvSpPr>
                  <p:cNvPr id="474" name="直线"/>
                  <p:cNvSpPr>
                    <a:spLocks/>
                  </p:cNvSpPr>
                  <p:nvPr/>
                </p:nvSpPr>
                <p:spPr>
                  <a:xfrm flipV="1" rot="0">
                    <a:off x="1981201" y="1295399"/>
                    <a:ext cx="0" cy="381000"/>
                  </a:xfrm>
                  <a:prstGeom prst="line"/>
                  <a:noFill/>
                  <a:ln w="38100" cmpd="sng" cap="flat">
                    <a:solidFill>
                      <a:srgbClr val="FF3300"/>
                    </a:solidFill>
                    <a:prstDash val="solid"/>
                    <a:round/>
                  </a:ln>
                </p:spPr>
              </p:sp>
              <p:sp>
                <p:nvSpPr>
                  <p:cNvPr id="475" name="直线"/>
                  <p:cNvSpPr>
                    <a:spLocks/>
                  </p:cNvSpPr>
                  <p:nvPr/>
                </p:nvSpPr>
                <p:spPr>
                  <a:xfrm rot="0">
                    <a:off x="2209800" y="1295399"/>
                    <a:ext cx="0" cy="381000"/>
                  </a:xfrm>
                  <a:prstGeom prst="line"/>
                  <a:noFill/>
                  <a:ln w="38100" cmpd="sng" cap="flat">
                    <a:solidFill>
                      <a:srgbClr val="FF3300"/>
                    </a:solidFill>
                    <a:prstDash val="solid"/>
                    <a:round/>
                  </a:ln>
                </p:spPr>
              </p:sp>
            </p:grpSp>
          </p:grpSp>
          <p:sp>
            <p:nvSpPr>
              <p:cNvPr id="478" name="直线"/>
              <p:cNvSpPr>
                <a:spLocks/>
              </p:cNvSpPr>
              <p:nvPr/>
            </p:nvSpPr>
            <p:spPr>
              <a:xfrm rot="0">
                <a:off x="2209800" y="1676400"/>
                <a:ext cx="304799" cy="0"/>
              </a:xfrm>
              <a:prstGeom prst="line"/>
              <a:noFill/>
              <a:ln w="38100" cmpd="sng" cap="flat">
                <a:solidFill>
                  <a:srgbClr val="FF3300"/>
                </a:solidFill>
                <a:prstDash val="solid"/>
                <a:round/>
              </a:ln>
            </p:spPr>
          </p:sp>
        </p:grpSp>
        <p:grpSp>
          <p:nvGrpSpPr>
            <p:cNvPr id="499" name="组合"/>
            <p:cNvGrpSpPr>
              <a:grpSpLocks/>
            </p:cNvGrpSpPr>
            <p:nvPr/>
          </p:nvGrpSpPr>
          <p:grpSpPr>
            <a:xfrm rot="10794493">
              <a:off x="457200" y="4191000"/>
              <a:ext cx="1904999" cy="381000"/>
              <a:chOff x="457200" y="4191000"/>
              <a:chExt cx="1904999" cy="381000"/>
            </a:xfrm>
          </p:grpSpPr>
          <p:grpSp>
            <p:nvGrpSpPr>
              <p:cNvPr id="485" name="组合"/>
              <p:cNvGrpSpPr>
                <a:grpSpLocks/>
              </p:cNvGrpSpPr>
              <p:nvPr/>
            </p:nvGrpSpPr>
            <p:grpSpPr>
              <a:xfrm>
                <a:off x="457200" y="4191000"/>
                <a:ext cx="533400" cy="381000"/>
                <a:chOff x="457200" y="4191000"/>
                <a:chExt cx="533400" cy="381000"/>
              </a:xfrm>
            </p:grpSpPr>
            <p:sp>
              <p:nvSpPr>
                <p:cNvPr id="480" name="直线"/>
                <p:cNvSpPr>
                  <a:spLocks/>
                </p:cNvSpPr>
                <p:nvPr/>
              </p:nvSpPr>
              <p:spPr>
                <a:xfrm rot="0">
                  <a:off x="762000" y="4191000"/>
                  <a:ext cx="228598" cy="0"/>
                </a:xfrm>
                <a:prstGeom prst="line"/>
                <a:noFill/>
                <a:ln w="38100" cmpd="sng" cap="flat">
                  <a:solidFill>
                    <a:srgbClr val="FF3300"/>
                  </a:solidFill>
                  <a:prstDash val="solid"/>
                  <a:round/>
                </a:ln>
              </p:spPr>
            </p:sp>
            <p:grpSp>
              <p:nvGrpSpPr>
                <p:cNvPr id="484" name="组合"/>
                <p:cNvGrpSpPr>
                  <a:grpSpLocks/>
                </p:cNvGrpSpPr>
                <p:nvPr/>
              </p:nvGrpSpPr>
              <p:grpSpPr>
                <a:xfrm>
                  <a:off x="457200" y="4191000"/>
                  <a:ext cx="533400" cy="381000"/>
                  <a:chOff x="457200" y="4191000"/>
                  <a:chExt cx="533400" cy="381000"/>
                </a:xfrm>
              </p:grpSpPr>
              <p:sp>
                <p:nvSpPr>
                  <p:cNvPr id="481" name="直线"/>
                  <p:cNvSpPr>
                    <a:spLocks/>
                  </p:cNvSpPr>
                  <p:nvPr/>
                </p:nvSpPr>
                <p:spPr>
                  <a:xfrm rot="0">
                    <a:off x="457200" y="4572000"/>
                    <a:ext cx="304800" cy="0"/>
                  </a:xfrm>
                  <a:prstGeom prst="line"/>
                  <a:noFill/>
                  <a:ln w="38100" cmpd="sng" cap="flat">
                    <a:solidFill>
                      <a:srgbClr val="FF3300"/>
                    </a:solidFill>
                    <a:prstDash val="solid"/>
                    <a:round/>
                  </a:ln>
                </p:spPr>
              </p:sp>
              <p:sp>
                <p:nvSpPr>
                  <p:cNvPr id="482" name="直线"/>
                  <p:cNvSpPr>
                    <a:spLocks/>
                  </p:cNvSpPr>
                  <p:nvPr/>
                </p:nvSpPr>
                <p:spPr>
                  <a:xfrm flipV="1" rot="0">
                    <a:off x="762000" y="4191000"/>
                    <a:ext cx="0" cy="381000"/>
                  </a:xfrm>
                  <a:prstGeom prst="line"/>
                  <a:noFill/>
                  <a:ln w="38100" cmpd="sng" cap="flat">
                    <a:solidFill>
                      <a:srgbClr val="FF3300"/>
                    </a:solidFill>
                    <a:prstDash val="solid"/>
                    <a:round/>
                  </a:ln>
                </p:spPr>
              </p:sp>
              <p:sp>
                <p:nvSpPr>
                  <p:cNvPr id="483" name="直线"/>
                  <p:cNvSpPr>
                    <a:spLocks/>
                  </p:cNvSpPr>
                  <p:nvPr/>
                </p:nvSpPr>
                <p:spPr>
                  <a:xfrm rot="0">
                    <a:off x="990600" y="4191000"/>
                    <a:ext cx="0" cy="381000"/>
                  </a:xfrm>
                  <a:prstGeom prst="line"/>
                  <a:noFill/>
                  <a:ln w="38100" cmpd="sng" cap="flat">
                    <a:solidFill>
                      <a:srgbClr val="FF3300"/>
                    </a:solidFill>
                    <a:prstDash val="solid"/>
                    <a:round/>
                  </a:ln>
                </p:spPr>
              </p:sp>
            </p:grpSp>
          </p:grpSp>
          <p:grpSp>
            <p:nvGrpSpPr>
              <p:cNvPr id="491" name="组合"/>
              <p:cNvGrpSpPr>
                <a:grpSpLocks/>
              </p:cNvGrpSpPr>
              <p:nvPr/>
            </p:nvGrpSpPr>
            <p:grpSpPr>
              <a:xfrm>
                <a:off x="990600" y="4191000"/>
                <a:ext cx="533400" cy="381000"/>
                <a:chOff x="990600" y="4191000"/>
                <a:chExt cx="533400" cy="381000"/>
              </a:xfrm>
            </p:grpSpPr>
            <p:sp>
              <p:nvSpPr>
                <p:cNvPr id="486" name="直线"/>
                <p:cNvSpPr>
                  <a:spLocks/>
                </p:cNvSpPr>
                <p:nvPr/>
              </p:nvSpPr>
              <p:spPr>
                <a:xfrm rot="0">
                  <a:off x="1295399" y="4191000"/>
                  <a:ext cx="228598" cy="0"/>
                </a:xfrm>
                <a:prstGeom prst="line"/>
                <a:noFill/>
                <a:ln w="38100" cmpd="sng" cap="flat">
                  <a:solidFill>
                    <a:srgbClr val="FF3300"/>
                  </a:solidFill>
                  <a:prstDash val="solid"/>
                  <a:round/>
                </a:ln>
              </p:spPr>
            </p:sp>
            <p:grpSp>
              <p:nvGrpSpPr>
                <p:cNvPr id="490" name="组合"/>
                <p:cNvGrpSpPr>
                  <a:grpSpLocks/>
                </p:cNvGrpSpPr>
                <p:nvPr/>
              </p:nvGrpSpPr>
              <p:grpSpPr>
                <a:xfrm>
                  <a:off x="990600" y="4191000"/>
                  <a:ext cx="533400" cy="381000"/>
                  <a:chOff x="990600" y="4191000"/>
                  <a:chExt cx="533400" cy="381000"/>
                </a:xfrm>
              </p:grpSpPr>
              <p:sp>
                <p:nvSpPr>
                  <p:cNvPr id="487" name="直线"/>
                  <p:cNvSpPr>
                    <a:spLocks/>
                  </p:cNvSpPr>
                  <p:nvPr/>
                </p:nvSpPr>
                <p:spPr>
                  <a:xfrm rot="0">
                    <a:off x="990600" y="4572000"/>
                    <a:ext cx="304799" cy="0"/>
                  </a:xfrm>
                  <a:prstGeom prst="line"/>
                  <a:noFill/>
                  <a:ln w="38100" cmpd="sng" cap="flat">
                    <a:solidFill>
                      <a:srgbClr val="FF3300"/>
                    </a:solidFill>
                    <a:prstDash val="solid"/>
                    <a:round/>
                  </a:ln>
                </p:spPr>
              </p:sp>
              <p:sp>
                <p:nvSpPr>
                  <p:cNvPr id="488" name="直线"/>
                  <p:cNvSpPr>
                    <a:spLocks/>
                  </p:cNvSpPr>
                  <p:nvPr/>
                </p:nvSpPr>
                <p:spPr>
                  <a:xfrm flipV="1" rot="0">
                    <a:off x="1295399" y="4191000"/>
                    <a:ext cx="0" cy="381000"/>
                  </a:xfrm>
                  <a:prstGeom prst="line"/>
                  <a:noFill/>
                  <a:ln w="38100" cmpd="sng" cap="flat">
                    <a:solidFill>
                      <a:srgbClr val="FF3300"/>
                    </a:solidFill>
                    <a:prstDash val="solid"/>
                    <a:round/>
                  </a:ln>
                </p:spPr>
              </p:sp>
              <p:sp>
                <p:nvSpPr>
                  <p:cNvPr id="489" name="直线"/>
                  <p:cNvSpPr>
                    <a:spLocks/>
                  </p:cNvSpPr>
                  <p:nvPr/>
                </p:nvSpPr>
                <p:spPr>
                  <a:xfrm rot="0">
                    <a:off x="1524000" y="4191000"/>
                    <a:ext cx="0" cy="381000"/>
                  </a:xfrm>
                  <a:prstGeom prst="line"/>
                  <a:noFill/>
                  <a:ln w="38100" cmpd="sng" cap="flat">
                    <a:solidFill>
                      <a:srgbClr val="FF3300"/>
                    </a:solidFill>
                    <a:prstDash val="solid"/>
                    <a:round/>
                  </a:ln>
                </p:spPr>
              </p:sp>
            </p:grpSp>
          </p:grpSp>
          <p:grpSp>
            <p:nvGrpSpPr>
              <p:cNvPr id="497" name="组合"/>
              <p:cNvGrpSpPr>
                <a:grpSpLocks/>
              </p:cNvGrpSpPr>
              <p:nvPr/>
            </p:nvGrpSpPr>
            <p:grpSpPr>
              <a:xfrm>
                <a:off x="1524000" y="4191000"/>
                <a:ext cx="533400" cy="381000"/>
                <a:chOff x="1524000" y="4191000"/>
                <a:chExt cx="533400" cy="381000"/>
              </a:xfrm>
            </p:grpSpPr>
            <p:sp>
              <p:nvSpPr>
                <p:cNvPr id="492" name="直线"/>
                <p:cNvSpPr>
                  <a:spLocks/>
                </p:cNvSpPr>
                <p:nvPr/>
              </p:nvSpPr>
              <p:spPr>
                <a:xfrm rot="0">
                  <a:off x="1828801" y="4191000"/>
                  <a:ext cx="228598" cy="0"/>
                </a:xfrm>
                <a:prstGeom prst="line"/>
                <a:noFill/>
                <a:ln w="38100" cmpd="sng" cap="flat">
                  <a:solidFill>
                    <a:srgbClr val="FF3300"/>
                  </a:solidFill>
                  <a:prstDash val="solid"/>
                  <a:round/>
                </a:ln>
              </p:spPr>
            </p:sp>
            <p:grpSp>
              <p:nvGrpSpPr>
                <p:cNvPr id="496" name="组合"/>
                <p:cNvGrpSpPr>
                  <a:grpSpLocks/>
                </p:cNvGrpSpPr>
                <p:nvPr/>
              </p:nvGrpSpPr>
              <p:grpSpPr>
                <a:xfrm>
                  <a:off x="1524000" y="4191000"/>
                  <a:ext cx="533400" cy="381000"/>
                  <a:chOff x="1524000" y="4191000"/>
                  <a:chExt cx="533400" cy="381000"/>
                </a:xfrm>
              </p:grpSpPr>
              <p:sp>
                <p:nvSpPr>
                  <p:cNvPr id="493" name="直线"/>
                  <p:cNvSpPr>
                    <a:spLocks/>
                  </p:cNvSpPr>
                  <p:nvPr/>
                </p:nvSpPr>
                <p:spPr>
                  <a:xfrm rot="0">
                    <a:off x="1524000" y="4572000"/>
                    <a:ext cx="304800" cy="0"/>
                  </a:xfrm>
                  <a:prstGeom prst="line"/>
                  <a:noFill/>
                  <a:ln w="38100" cmpd="sng" cap="flat">
                    <a:solidFill>
                      <a:srgbClr val="FF3300"/>
                    </a:solidFill>
                    <a:prstDash val="solid"/>
                    <a:round/>
                  </a:ln>
                </p:spPr>
              </p:sp>
              <p:sp>
                <p:nvSpPr>
                  <p:cNvPr id="494" name="直线"/>
                  <p:cNvSpPr>
                    <a:spLocks/>
                  </p:cNvSpPr>
                  <p:nvPr/>
                </p:nvSpPr>
                <p:spPr>
                  <a:xfrm flipV="1" rot="0">
                    <a:off x="1828801" y="4191000"/>
                    <a:ext cx="0" cy="381000"/>
                  </a:xfrm>
                  <a:prstGeom prst="line"/>
                  <a:noFill/>
                  <a:ln w="38100" cmpd="sng" cap="flat">
                    <a:solidFill>
                      <a:srgbClr val="FF3300"/>
                    </a:solidFill>
                    <a:prstDash val="solid"/>
                    <a:round/>
                  </a:ln>
                </p:spPr>
              </p:sp>
              <p:sp>
                <p:nvSpPr>
                  <p:cNvPr id="495" name="直线"/>
                  <p:cNvSpPr>
                    <a:spLocks/>
                  </p:cNvSpPr>
                  <p:nvPr/>
                </p:nvSpPr>
                <p:spPr>
                  <a:xfrm rot="0">
                    <a:off x="2057400" y="4191000"/>
                    <a:ext cx="0" cy="381000"/>
                  </a:xfrm>
                  <a:prstGeom prst="line"/>
                  <a:noFill/>
                  <a:ln w="38100" cmpd="sng" cap="flat">
                    <a:solidFill>
                      <a:srgbClr val="FF3300"/>
                    </a:solidFill>
                    <a:prstDash val="solid"/>
                    <a:round/>
                  </a:ln>
                </p:spPr>
              </p:sp>
            </p:grpSp>
          </p:grpSp>
          <p:sp>
            <p:nvSpPr>
              <p:cNvPr id="498" name="直线"/>
              <p:cNvSpPr>
                <a:spLocks/>
              </p:cNvSpPr>
              <p:nvPr/>
            </p:nvSpPr>
            <p:spPr>
              <a:xfrm rot="0">
                <a:off x="2057400" y="4572000"/>
                <a:ext cx="304800" cy="0"/>
              </a:xfrm>
              <a:prstGeom prst="line"/>
              <a:noFill/>
              <a:ln w="38100" cmpd="sng" cap="flat">
                <a:solidFill>
                  <a:srgbClr val="FF3300"/>
                </a:solidFill>
                <a:prstDash val="solid"/>
                <a:round/>
              </a:ln>
            </p:spPr>
          </p:sp>
        </p:grpSp>
      </p:grpSp>
      <p:grpSp>
        <p:nvGrpSpPr>
          <p:cNvPr id="524" name="组合"/>
          <p:cNvGrpSpPr>
            <a:grpSpLocks/>
          </p:cNvGrpSpPr>
          <p:nvPr/>
        </p:nvGrpSpPr>
        <p:grpSpPr>
          <a:xfrm>
            <a:off x="3429000" y="1876424"/>
            <a:ext cx="2438401" cy="561975"/>
            <a:chOff x="3429000" y="1876424"/>
            <a:chExt cx="2438401" cy="561975"/>
          </a:xfrm>
        </p:grpSpPr>
        <p:sp>
          <p:nvSpPr>
            <p:cNvPr id="501" name="矩形"/>
            <p:cNvSpPr>
              <a:spLocks/>
            </p:cNvSpPr>
            <p:nvPr/>
          </p:nvSpPr>
          <p:spPr>
            <a:xfrm rot="0">
              <a:off x="3429000" y="1876424"/>
              <a:ext cx="428641" cy="520065"/>
            </a:xfrm>
            <a:prstGeom prst="rect"/>
            <a:noFill/>
            <a:ln w="9525" cmpd="sng" cap="flat">
              <a:noFill/>
              <a:prstDash val="solid"/>
              <a:round/>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2800" b="1" i="1" u="none" strike="noStrike" kern="1200" cap="none" spc="0" baseline="0">
                  <a:solidFill>
                    <a:srgbClr val="000099"/>
                  </a:solidFill>
                  <a:latin typeface="Times New Roman" pitchFamily="0" charset="0"/>
                  <a:ea typeface="宋体" pitchFamily="0" charset="0"/>
                  <a:cs typeface="Calibri" pitchFamily="0" charset="0"/>
                </a:rPr>
                <a:t>A</a:t>
              </a:r>
              <a:endParaRPr lang="zh-CN" altLang="en-US" sz="3200" b="1" i="0" u="none" strike="noStrike" kern="1200" cap="none" spc="0" baseline="0">
                <a:solidFill>
                  <a:srgbClr val="000099"/>
                </a:solidFill>
                <a:latin typeface="Times New Roman" pitchFamily="0" charset="0"/>
                <a:ea typeface="宋体" pitchFamily="0" charset="0"/>
                <a:cs typeface="Calibri" pitchFamily="0" charset="0"/>
              </a:endParaRPr>
            </a:p>
          </p:txBody>
        </p:sp>
        <p:grpSp>
          <p:nvGrpSpPr>
            <p:cNvPr id="523" name="组合"/>
            <p:cNvGrpSpPr>
              <a:grpSpLocks/>
            </p:cNvGrpSpPr>
            <p:nvPr/>
          </p:nvGrpSpPr>
          <p:grpSpPr>
            <a:xfrm>
              <a:off x="3505199" y="1905000"/>
              <a:ext cx="2362201" cy="533400"/>
              <a:chOff x="3505199" y="1905000"/>
              <a:chExt cx="2362201" cy="533400"/>
            </a:xfrm>
          </p:grpSpPr>
          <p:sp>
            <p:nvSpPr>
              <p:cNvPr id="502" name="直线"/>
              <p:cNvSpPr>
                <a:spLocks/>
              </p:cNvSpPr>
              <p:nvPr/>
            </p:nvSpPr>
            <p:spPr>
              <a:xfrm rot="0">
                <a:off x="3505199" y="1905000"/>
                <a:ext cx="228600" cy="0"/>
              </a:xfrm>
              <a:prstGeom prst="line"/>
              <a:noFill/>
              <a:ln w="28575" cmpd="sng" cap="flat">
                <a:solidFill>
                  <a:srgbClr val="000099"/>
                </a:solidFill>
                <a:prstDash val="solid"/>
                <a:round/>
              </a:ln>
            </p:spPr>
          </p:sp>
          <p:grpSp>
            <p:nvGrpSpPr>
              <p:cNvPr id="522" name="组合"/>
              <p:cNvGrpSpPr>
                <a:grpSpLocks/>
              </p:cNvGrpSpPr>
              <p:nvPr/>
            </p:nvGrpSpPr>
            <p:grpSpPr>
              <a:xfrm rot="10794493">
                <a:off x="3962400" y="2057400"/>
                <a:ext cx="1905001" cy="381000"/>
                <a:chOff x="3962400" y="2057400"/>
                <a:chExt cx="1905001" cy="381000"/>
              </a:xfrm>
            </p:grpSpPr>
            <p:grpSp>
              <p:nvGrpSpPr>
                <p:cNvPr id="508" name="组合"/>
                <p:cNvGrpSpPr>
                  <a:grpSpLocks/>
                </p:cNvGrpSpPr>
                <p:nvPr/>
              </p:nvGrpSpPr>
              <p:grpSpPr>
                <a:xfrm>
                  <a:off x="3962400" y="2057400"/>
                  <a:ext cx="533400" cy="381000"/>
                  <a:chOff x="3962400" y="2057400"/>
                  <a:chExt cx="533400" cy="381000"/>
                </a:xfrm>
              </p:grpSpPr>
              <p:sp>
                <p:nvSpPr>
                  <p:cNvPr id="503" name="直线"/>
                  <p:cNvSpPr>
                    <a:spLocks/>
                  </p:cNvSpPr>
                  <p:nvPr/>
                </p:nvSpPr>
                <p:spPr>
                  <a:xfrm rot="0">
                    <a:off x="4267200" y="2057400"/>
                    <a:ext cx="228600" cy="0"/>
                  </a:xfrm>
                  <a:prstGeom prst="line"/>
                  <a:noFill/>
                  <a:ln w="38100" cmpd="sng" cap="flat">
                    <a:solidFill>
                      <a:srgbClr val="FF3300"/>
                    </a:solidFill>
                    <a:prstDash val="solid"/>
                    <a:round/>
                  </a:ln>
                </p:spPr>
              </p:sp>
              <p:grpSp>
                <p:nvGrpSpPr>
                  <p:cNvPr id="507" name="组合"/>
                  <p:cNvGrpSpPr>
                    <a:grpSpLocks/>
                  </p:cNvGrpSpPr>
                  <p:nvPr/>
                </p:nvGrpSpPr>
                <p:grpSpPr>
                  <a:xfrm>
                    <a:off x="3962400" y="2057400"/>
                    <a:ext cx="533400" cy="381000"/>
                    <a:chOff x="3962400" y="2057400"/>
                    <a:chExt cx="533400" cy="381000"/>
                  </a:xfrm>
                </p:grpSpPr>
                <p:sp>
                  <p:nvSpPr>
                    <p:cNvPr id="504" name="直线"/>
                    <p:cNvSpPr>
                      <a:spLocks/>
                    </p:cNvSpPr>
                    <p:nvPr/>
                  </p:nvSpPr>
                  <p:spPr>
                    <a:xfrm rot="0">
                      <a:off x="3962400" y="2438398"/>
                      <a:ext cx="304800" cy="0"/>
                    </a:xfrm>
                    <a:prstGeom prst="line"/>
                    <a:noFill/>
                    <a:ln w="38100" cmpd="sng" cap="flat">
                      <a:solidFill>
                        <a:srgbClr val="FF3300"/>
                      </a:solidFill>
                      <a:prstDash val="solid"/>
                      <a:round/>
                    </a:ln>
                  </p:spPr>
                </p:sp>
                <p:sp>
                  <p:nvSpPr>
                    <p:cNvPr id="505" name="直线"/>
                    <p:cNvSpPr>
                      <a:spLocks/>
                    </p:cNvSpPr>
                    <p:nvPr/>
                  </p:nvSpPr>
                  <p:spPr>
                    <a:xfrm flipV="1" rot="0">
                      <a:off x="4267200" y="2057400"/>
                      <a:ext cx="0" cy="381000"/>
                    </a:xfrm>
                    <a:prstGeom prst="line"/>
                    <a:noFill/>
                    <a:ln w="38100" cmpd="sng" cap="flat">
                      <a:solidFill>
                        <a:srgbClr val="FF3300"/>
                      </a:solidFill>
                      <a:prstDash val="solid"/>
                      <a:round/>
                    </a:ln>
                  </p:spPr>
                </p:sp>
                <p:sp>
                  <p:nvSpPr>
                    <p:cNvPr id="506" name="直线"/>
                    <p:cNvSpPr>
                      <a:spLocks/>
                    </p:cNvSpPr>
                    <p:nvPr/>
                  </p:nvSpPr>
                  <p:spPr>
                    <a:xfrm rot="0">
                      <a:off x="4495800" y="2057400"/>
                      <a:ext cx="0" cy="381000"/>
                    </a:xfrm>
                    <a:prstGeom prst="line"/>
                    <a:noFill/>
                    <a:ln w="38100" cmpd="sng" cap="flat">
                      <a:solidFill>
                        <a:srgbClr val="FF3300"/>
                      </a:solidFill>
                      <a:prstDash val="solid"/>
                      <a:round/>
                    </a:ln>
                  </p:spPr>
                </p:sp>
              </p:grpSp>
            </p:grpSp>
            <p:grpSp>
              <p:nvGrpSpPr>
                <p:cNvPr id="514" name="组合"/>
                <p:cNvGrpSpPr>
                  <a:grpSpLocks/>
                </p:cNvGrpSpPr>
                <p:nvPr/>
              </p:nvGrpSpPr>
              <p:grpSpPr>
                <a:xfrm>
                  <a:off x="4495800" y="2057400"/>
                  <a:ext cx="533400" cy="381000"/>
                  <a:chOff x="4495800" y="2057400"/>
                  <a:chExt cx="533400" cy="381000"/>
                </a:xfrm>
              </p:grpSpPr>
              <p:sp>
                <p:nvSpPr>
                  <p:cNvPr id="509" name="直线"/>
                  <p:cNvSpPr>
                    <a:spLocks/>
                  </p:cNvSpPr>
                  <p:nvPr/>
                </p:nvSpPr>
                <p:spPr>
                  <a:xfrm rot="0">
                    <a:off x="4800600" y="2057400"/>
                    <a:ext cx="228600" cy="0"/>
                  </a:xfrm>
                  <a:prstGeom prst="line"/>
                  <a:noFill/>
                  <a:ln w="38100" cmpd="sng" cap="flat">
                    <a:solidFill>
                      <a:srgbClr val="FF3300"/>
                    </a:solidFill>
                    <a:prstDash val="solid"/>
                    <a:round/>
                  </a:ln>
                </p:spPr>
              </p:sp>
              <p:grpSp>
                <p:nvGrpSpPr>
                  <p:cNvPr id="513" name="组合"/>
                  <p:cNvGrpSpPr>
                    <a:grpSpLocks/>
                  </p:cNvGrpSpPr>
                  <p:nvPr/>
                </p:nvGrpSpPr>
                <p:grpSpPr>
                  <a:xfrm>
                    <a:off x="4495800" y="2057400"/>
                    <a:ext cx="533400" cy="381000"/>
                    <a:chOff x="4495800" y="2057400"/>
                    <a:chExt cx="533400" cy="381000"/>
                  </a:xfrm>
                </p:grpSpPr>
                <p:sp>
                  <p:nvSpPr>
                    <p:cNvPr id="510" name="直线"/>
                    <p:cNvSpPr>
                      <a:spLocks/>
                    </p:cNvSpPr>
                    <p:nvPr/>
                  </p:nvSpPr>
                  <p:spPr>
                    <a:xfrm rot="0">
                      <a:off x="4495800" y="2438398"/>
                      <a:ext cx="304800" cy="0"/>
                    </a:xfrm>
                    <a:prstGeom prst="line"/>
                    <a:noFill/>
                    <a:ln w="38100" cmpd="sng" cap="flat">
                      <a:solidFill>
                        <a:srgbClr val="FF3300"/>
                      </a:solidFill>
                      <a:prstDash val="solid"/>
                      <a:round/>
                    </a:ln>
                  </p:spPr>
                </p:sp>
                <p:sp>
                  <p:nvSpPr>
                    <p:cNvPr id="511" name="直线"/>
                    <p:cNvSpPr>
                      <a:spLocks/>
                    </p:cNvSpPr>
                    <p:nvPr/>
                  </p:nvSpPr>
                  <p:spPr>
                    <a:xfrm flipV="1" rot="0">
                      <a:off x="4800600" y="2057400"/>
                      <a:ext cx="0" cy="381000"/>
                    </a:xfrm>
                    <a:prstGeom prst="line"/>
                    <a:noFill/>
                    <a:ln w="38100" cmpd="sng" cap="flat">
                      <a:solidFill>
                        <a:srgbClr val="FF3300"/>
                      </a:solidFill>
                      <a:prstDash val="solid"/>
                      <a:round/>
                    </a:ln>
                  </p:spPr>
                </p:sp>
                <p:sp>
                  <p:nvSpPr>
                    <p:cNvPr id="512" name="直线"/>
                    <p:cNvSpPr>
                      <a:spLocks/>
                    </p:cNvSpPr>
                    <p:nvPr/>
                  </p:nvSpPr>
                  <p:spPr>
                    <a:xfrm rot="0">
                      <a:off x="5029200" y="2057400"/>
                      <a:ext cx="0" cy="381000"/>
                    </a:xfrm>
                    <a:prstGeom prst="line"/>
                    <a:noFill/>
                    <a:ln w="38100" cmpd="sng" cap="flat">
                      <a:solidFill>
                        <a:srgbClr val="FF3300"/>
                      </a:solidFill>
                      <a:prstDash val="solid"/>
                      <a:round/>
                    </a:ln>
                  </p:spPr>
                </p:sp>
              </p:grpSp>
            </p:grpSp>
            <p:grpSp>
              <p:nvGrpSpPr>
                <p:cNvPr id="520" name="组合"/>
                <p:cNvGrpSpPr>
                  <a:grpSpLocks/>
                </p:cNvGrpSpPr>
                <p:nvPr/>
              </p:nvGrpSpPr>
              <p:grpSpPr>
                <a:xfrm>
                  <a:off x="5029201" y="2057400"/>
                  <a:ext cx="533400" cy="381000"/>
                  <a:chOff x="5029201" y="2057400"/>
                  <a:chExt cx="533400" cy="381000"/>
                </a:xfrm>
              </p:grpSpPr>
              <p:sp>
                <p:nvSpPr>
                  <p:cNvPr id="515" name="直线"/>
                  <p:cNvSpPr>
                    <a:spLocks/>
                  </p:cNvSpPr>
                  <p:nvPr/>
                </p:nvSpPr>
                <p:spPr>
                  <a:xfrm rot="0">
                    <a:off x="5334001" y="2057400"/>
                    <a:ext cx="228600" cy="0"/>
                  </a:xfrm>
                  <a:prstGeom prst="line"/>
                  <a:noFill/>
                  <a:ln w="38100" cmpd="sng" cap="flat">
                    <a:solidFill>
                      <a:srgbClr val="FF3300"/>
                    </a:solidFill>
                    <a:prstDash val="solid"/>
                    <a:round/>
                  </a:ln>
                </p:spPr>
              </p:sp>
              <p:grpSp>
                <p:nvGrpSpPr>
                  <p:cNvPr id="519" name="组合"/>
                  <p:cNvGrpSpPr>
                    <a:grpSpLocks/>
                  </p:cNvGrpSpPr>
                  <p:nvPr/>
                </p:nvGrpSpPr>
                <p:grpSpPr>
                  <a:xfrm>
                    <a:off x="5029201" y="2057400"/>
                    <a:ext cx="533400" cy="381000"/>
                    <a:chOff x="5029201" y="2057400"/>
                    <a:chExt cx="533400" cy="381000"/>
                  </a:xfrm>
                </p:grpSpPr>
                <p:sp>
                  <p:nvSpPr>
                    <p:cNvPr id="516" name="直线"/>
                    <p:cNvSpPr>
                      <a:spLocks/>
                    </p:cNvSpPr>
                    <p:nvPr/>
                  </p:nvSpPr>
                  <p:spPr>
                    <a:xfrm rot="0">
                      <a:off x="5029201" y="2438398"/>
                      <a:ext cx="304800" cy="0"/>
                    </a:xfrm>
                    <a:prstGeom prst="line"/>
                    <a:noFill/>
                    <a:ln w="38100" cmpd="sng" cap="flat">
                      <a:solidFill>
                        <a:srgbClr val="FF3300"/>
                      </a:solidFill>
                      <a:prstDash val="solid"/>
                      <a:round/>
                    </a:ln>
                  </p:spPr>
                </p:sp>
                <p:sp>
                  <p:nvSpPr>
                    <p:cNvPr id="517" name="直线"/>
                    <p:cNvSpPr>
                      <a:spLocks/>
                    </p:cNvSpPr>
                    <p:nvPr/>
                  </p:nvSpPr>
                  <p:spPr>
                    <a:xfrm flipV="1" rot="0">
                      <a:off x="5334001" y="2057400"/>
                      <a:ext cx="0" cy="381000"/>
                    </a:xfrm>
                    <a:prstGeom prst="line"/>
                    <a:noFill/>
                    <a:ln w="38100" cmpd="sng" cap="flat">
                      <a:solidFill>
                        <a:srgbClr val="FF3300"/>
                      </a:solidFill>
                      <a:prstDash val="solid"/>
                      <a:round/>
                    </a:ln>
                  </p:spPr>
                </p:sp>
                <p:sp>
                  <p:nvSpPr>
                    <p:cNvPr id="518" name="直线"/>
                    <p:cNvSpPr>
                      <a:spLocks/>
                    </p:cNvSpPr>
                    <p:nvPr/>
                  </p:nvSpPr>
                  <p:spPr>
                    <a:xfrm rot="0">
                      <a:off x="5562601" y="2057400"/>
                      <a:ext cx="0" cy="381000"/>
                    </a:xfrm>
                    <a:prstGeom prst="line"/>
                    <a:noFill/>
                    <a:ln w="38100" cmpd="sng" cap="flat">
                      <a:solidFill>
                        <a:srgbClr val="FF3300"/>
                      </a:solidFill>
                      <a:prstDash val="solid"/>
                      <a:round/>
                    </a:ln>
                  </p:spPr>
                </p:sp>
              </p:grpSp>
            </p:grpSp>
            <p:sp>
              <p:nvSpPr>
                <p:cNvPr id="521" name="直线"/>
                <p:cNvSpPr>
                  <a:spLocks/>
                </p:cNvSpPr>
                <p:nvPr/>
              </p:nvSpPr>
              <p:spPr>
                <a:xfrm rot="0">
                  <a:off x="5562601" y="2438398"/>
                  <a:ext cx="304800" cy="0"/>
                </a:xfrm>
                <a:prstGeom prst="line"/>
                <a:noFill/>
                <a:ln w="38100" cmpd="sng" cap="flat">
                  <a:solidFill>
                    <a:srgbClr val="FF3300"/>
                  </a:solidFill>
                  <a:prstDash val="solid"/>
                  <a:round/>
                </a:ln>
              </p:spPr>
            </p:sp>
          </p:grpSp>
        </p:grpSp>
      </p:grpSp>
      <p:grpSp>
        <p:nvGrpSpPr>
          <p:cNvPr id="533" name="组合"/>
          <p:cNvGrpSpPr>
            <a:grpSpLocks/>
          </p:cNvGrpSpPr>
          <p:nvPr/>
        </p:nvGrpSpPr>
        <p:grpSpPr>
          <a:xfrm>
            <a:off x="914400" y="5581648"/>
            <a:ext cx="6476999" cy="661353"/>
            <a:chOff x="914400" y="5581648"/>
            <a:chExt cx="6476999" cy="661353"/>
          </a:xfrm>
        </p:grpSpPr>
        <p:sp>
          <p:nvSpPr>
            <p:cNvPr id="525" name="矩形"/>
            <p:cNvSpPr>
              <a:spLocks/>
            </p:cNvSpPr>
            <p:nvPr/>
          </p:nvSpPr>
          <p:spPr>
            <a:xfrm rot="0">
              <a:off x="914400" y="5646737"/>
              <a:ext cx="2327274" cy="519112"/>
            </a:xfrm>
            <a:prstGeom prst="rect"/>
            <a:noFill/>
            <a:ln w="9525"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000099"/>
                  </a:solidFill>
                  <a:effectLst>
                    <a:outerShdw sx="100000" sy="100000" blurRad="38100" dir="2700000" dist="38100" algn="tl">
                      <a:srgbClr val="DDDDDD"/>
                    </a:outerShdw>
                  </a:effectLst>
                  <a:latin typeface="Times New Roman" pitchFamily="0" charset="0"/>
                  <a:ea typeface="宋体" pitchFamily="0" charset="0"/>
                  <a:cs typeface="Calibri" pitchFamily="0" charset="0"/>
                </a:rPr>
                <a:t>写出逻辑式：</a:t>
              </a:r>
              <a:endParaRPr lang="zh-CN" altLang="en-US" sz="3200" b="1" i="0" u="none" strike="noStrike" kern="1200" cap="none" spc="0" baseline="0">
                <a:solidFill>
                  <a:schemeClr val="bg1"/>
                </a:solidFill>
                <a:effectLst>
                  <a:outerShdw sx="100000" sy="100000" blurRad="38100" dir="2700000" dist="38100" algn="tl">
                    <a:srgbClr val="DDDDDD"/>
                  </a:outerShdw>
                </a:effectLst>
                <a:latin typeface="Times New Roman" pitchFamily="0" charset="0"/>
                <a:ea typeface="宋体" pitchFamily="0" charset="0"/>
                <a:cs typeface="Calibri" pitchFamily="0" charset="0"/>
              </a:endParaRPr>
            </a:p>
          </p:txBody>
        </p:sp>
        <p:sp>
          <p:nvSpPr>
            <p:cNvPr id="526" name="直线"/>
            <p:cNvSpPr>
              <a:spLocks/>
            </p:cNvSpPr>
            <p:nvPr/>
          </p:nvSpPr>
          <p:spPr>
            <a:xfrm rot="0">
              <a:off x="6521450" y="5710238"/>
              <a:ext cx="320673" cy="0"/>
            </a:xfrm>
            <a:prstGeom prst="line"/>
            <a:noFill/>
            <a:ln w="28575" cmpd="sng" cap="flat">
              <a:solidFill>
                <a:srgbClr val="000099"/>
              </a:solidFill>
              <a:prstDash val="solid"/>
              <a:round/>
            </a:ln>
          </p:spPr>
        </p:sp>
        <p:sp>
          <p:nvSpPr>
            <p:cNvPr id="527" name="矩形"/>
            <p:cNvSpPr>
              <a:spLocks/>
            </p:cNvSpPr>
            <p:nvPr/>
          </p:nvSpPr>
          <p:spPr>
            <a:xfrm rot="0">
              <a:off x="5013324" y="5608636"/>
              <a:ext cx="2378075" cy="634365"/>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a:lnSpc>
                  <a:spcPct val="100000"/>
                </a:lnSpc>
                <a:spcBef>
                  <a:spcPct val="50000"/>
                </a:spcBef>
                <a:spcAft>
                  <a:spcPts val="0"/>
                </a:spcAft>
                <a:buNone/>
              </a:pPr>
              <a:r>
                <a:rPr lang="en-US" altLang="zh-CN" sz="3600" b="1" i="0" u="none" strike="noStrike" kern="1200" cap="none" spc="0" baseline="0">
                  <a:solidFill>
                    <a:srgbClr val="000099"/>
                  </a:solidFill>
                  <a:latin typeface="Times New Roman" pitchFamily="0" charset="0"/>
                  <a:ea typeface="宋体" pitchFamily="0" charset="0"/>
                  <a:cs typeface="Calibri" pitchFamily="0" charset="0"/>
                </a:rPr>
                <a:t>=</a:t>
              </a:r>
              <a:r>
                <a:rPr lang="en-US" altLang="zh-CN" sz="3200" b="1" i="1" u="none" strike="noStrike" kern="1200" cap="none" spc="0" baseline="0">
                  <a:solidFill>
                    <a:srgbClr val="000099"/>
                  </a:solidFill>
                  <a:latin typeface="Times New Roman" pitchFamily="0" charset="0"/>
                  <a:ea typeface="宋体" pitchFamily="0" charset="0"/>
                  <a:cs typeface="Calibri" pitchFamily="0" charset="0"/>
                </a:rPr>
                <a:t>AC +BC</a:t>
              </a:r>
              <a:endParaRPr lang="zh-CN" altLang="en-US" sz="3200" b="1" i="0" u="none" strike="noStrike" kern="1200" cap="none" spc="0" baseline="0">
                <a:solidFill>
                  <a:srgbClr val="3333CC"/>
                </a:solidFill>
                <a:latin typeface="Times New Roman" pitchFamily="0" charset="0"/>
                <a:ea typeface="宋体" pitchFamily="0" charset="0"/>
                <a:cs typeface="Calibri" pitchFamily="0" charset="0"/>
              </a:endParaRPr>
            </a:p>
          </p:txBody>
        </p:sp>
        <p:sp>
          <p:nvSpPr>
            <p:cNvPr id="528" name="直线"/>
            <p:cNvSpPr>
              <a:spLocks/>
            </p:cNvSpPr>
            <p:nvPr/>
          </p:nvSpPr>
          <p:spPr>
            <a:xfrm rot="0">
              <a:off x="3600450" y="5710238"/>
              <a:ext cx="514350" cy="0"/>
            </a:xfrm>
            <a:prstGeom prst="line"/>
            <a:noFill/>
            <a:ln w="28575" cmpd="sng" cap="flat">
              <a:solidFill>
                <a:srgbClr val="000099"/>
              </a:solidFill>
              <a:prstDash val="solid"/>
              <a:round/>
            </a:ln>
          </p:spPr>
        </p:sp>
        <p:sp>
          <p:nvSpPr>
            <p:cNvPr id="529" name="直线"/>
            <p:cNvSpPr>
              <a:spLocks/>
            </p:cNvSpPr>
            <p:nvPr/>
          </p:nvSpPr>
          <p:spPr>
            <a:xfrm rot="0">
              <a:off x="4772025" y="5710238"/>
              <a:ext cx="257175" cy="0"/>
            </a:xfrm>
            <a:prstGeom prst="line"/>
            <a:noFill/>
            <a:ln w="28575" cmpd="sng" cap="flat">
              <a:solidFill>
                <a:srgbClr val="000099"/>
              </a:solidFill>
              <a:prstDash val="solid"/>
              <a:round/>
            </a:ln>
          </p:spPr>
        </p:sp>
        <p:sp>
          <p:nvSpPr>
            <p:cNvPr id="530" name="直线"/>
            <p:cNvSpPr>
              <a:spLocks/>
            </p:cNvSpPr>
            <p:nvPr/>
          </p:nvSpPr>
          <p:spPr>
            <a:xfrm rot="0">
              <a:off x="3679823" y="5581648"/>
              <a:ext cx="1349375" cy="0"/>
            </a:xfrm>
            <a:prstGeom prst="line"/>
            <a:noFill/>
            <a:ln w="28575" cmpd="sng" cap="flat">
              <a:solidFill>
                <a:srgbClr val="000099"/>
              </a:solidFill>
              <a:prstDash val="solid"/>
              <a:round/>
            </a:ln>
          </p:spPr>
        </p:sp>
        <p:sp>
          <p:nvSpPr>
            <p:cNvPr id="531" name="矩形"/>
            <p:cNvSpPr>
              <a:spLocks/>
            </p:cNvSpPr>
            <p:nvPr/>
          </p:nvSpPr>
          <p:spPr>
            <a:xfrm rot="0">
              <a:off x="2971799" y="5638800"/>
              <a:ext cx="2508249" cy="579437"/>
            </a:xfrm>
            <a:prstGeom prst="rect"/>
            <a:noFill/>
            <a:ln w="9525" cmpd="sng" cap="flat">
              <a:noFill/>
              <a:prstDash val="solid"/>
              <a:round/>
            </a:ln>
          </p:spPr>
          <p:txBody>
            <a:bodyPr vert="horz" wrap="square" lIns="91440" tIns="45720" rIns="91440" bIns="45720" anchor="t" anchorCtr="0">
              <a:prstTxWarp prst="textNoShape"/>
              <a:spAutoFit/>
            </a:bodyPr>
            <a:lstStyle/>
            <a:p>
              <a:pPr marL="0" indent="0" algn="l" eaLnBrk="1" latinLnBrk="0" hangingPunct="1">
                <a:lnSpc>
                  <a:spcPct val="100000"/>
                </a:lnSpc>
                <a:spcBef>
                  <a:spcPct val="50000"/>
                </a:spcBef>
                <a:spcAft>
                  <a:spcPts val="0"/>
                </a:spcAft>
                <a:buNone/>
              </a:pPr>
              <a:r>
                <a:rPr lang="en-US" altLang="zh-CN" sz="3200" b="1" i="0" u="none" strike="noStrike" kern="1200" cap="none" spc="0" baseline="0">
                  <a:solidFill>
                    <a:srgbClr val="000099"/>
                  </a:solidFill>
                  <a:latin typeface="Times New Roman" pitchFamily="0" charset="0"/>
                  <a:ea typeface="宋体" pitchFamily="0" charset="0"/>
                  <a:cs typeface="宋体" pitchFamily="0" charset="0"/>
                </a:rPr>
                <a:t>Y=</a:t>
              </a:r>
              <a:r>
                <a:rPr lang="en-US" altLang="zh-CN" sz="3200" b="1" i="1" u="none" strike="noStrike" kern="1200" cap="none" spc="0" baseline="0">
                  <a:solidFill>
                    <a:srgbClr val="000099"/>
                  </a:solidFill>
                  <a:latin typeface="Times New Roman" pitchFamily="0" charset="0"/>
                  <a:ea typeface="宋体" pitchFamily="0" charset="0"/>
                  <a:cs typeface="宋体" pitchFamily="0" charset="0"/>
                </a:rPr>
                <a:t>AC • BC </a:t>
              </a:r>
              <a:endParaRPr lang="zh-CN" altLang="en-US" sz="3200" b="1" i="1" u="none" strike="noStrike" kern="1200" cap="none" spc="0" baseline="0">
                <a:solidFill>
                  <a:srgbClr val="000099"/>
                </a:solidFill>
                <a:latin typeface="Times New Roman" pitchFamily="0" charset="0"/>
                <a:ea typeface="宋体" pitchFamily="0" charset="0"/>
                <a:cs typeface="宋体" pitchFamily="0" charset="0"/>
              </a:endParaRPr>
            </a:p>
          </p:txBody>
        </p:sp>
        <p:sp>
          <p:nvSpPr>
            <p:cNvPr id="532" name="直线"/>
            <p:cNvSpPr>
              <a:spLocks/>
            </p:cNvSpPr>
            <p:nvPr/>
          </p:nvSpPr>
          <p:spPr>
            <a:xfrm rot="0">
              <a:off x="4514850" y="5646737"/>
              <a:ext cx="514349" cy="0"/>
            </a:xfrm>
            <a:prstGeom prst="line"/>
            <a:noFill/>
            <a:ln w="28575" cmpd="sng" cap="sq">
              <a:solidFill>
                <a:srgbClr val="000099"/>
              </a:solidFill>
              <a:prstDash val="solid"/>
              <a:round/>
            </a:ln>
          </p:spPr>
        </p:sp>
      </p:grpSp>
      <p:sp>
        <p:nvSpPr>
          <p:cNvPr id="534" name="矩形"/>
          <p:cNvSpPr>
            <a:spLocks/>
          </p:cNvSpPr>
          <p:nvPr/>
        </p:nvSpPr>
        <p:spPr>
          <a:xfrm rot="0">
            <a:off x="6324599" y="2209800"/>
            <a:ext cx="1554161" cy="557212"/>
          </a:xfrm>
          <a:prstGeom prst="rect"/>
          <a:noFill/>
          <a:ln w="38100" cmpd="sng" cap="sq">
            <a:solidFill>
              <a:srgbClr val="006600"/>
            </a:solidFill>
            <a:prstDash val="solid"/>
            <a:miter/>
          </a:ln>
        </p:spPr>
        <p:txBody>
          <a:bodyPr vert="horz" wrap="none" lIns="91440" tIns="45720" rIns="91440" bIns="45720" anchor="t" anchorCtr="0">
            <a:prstTxWarp prst="textNoShape"/>
            <a:spAutoFit/>
          </a:bodyPr>
          <a:lstStyle/>
          <a:p>
            <a:pPr marL="0" indent="0" algn="l">
              <a:lnSpc>
                <a:spcPct val="100000"/>
              </a:lnSpc>
              <a:spcBef>
                <a:spcPct val="50000"/>
              </a:spcBef>
              <a:spcAft>
                <a:spcPts val="0"/>
              </a:spcAft>
              <a:buNone/>
            </a:pPr>
            <a:r>
              <a:rPr lang="zh-CN" altLang="en-US" sz="2800" b="1" i="0" u="none" strike="noStrike" kern="1200" cap="none" spc="0" baseline="0">
                <a:solidFill>
                  <a:srgbClr val="FF0000"/>
                </a:solidFill>
                <a:latin typeface="Times New Roman" pitchFamily="0" charset="0"/>
                <a:ea typeface="宋体" pitchFamily="0" charset="0"/>
                <a:cs typeface="Calibri" pitchFamily="0" charset="0"/>
              </a:rPr>
              <a:t>设：</a:t>
            </a:r>
            <a:r>
              <a:rPr lang="en-US" altLang="zh-CN" sz="2800" b="1" i="1" u="none" strike="noStrike" kern="1200" cap="none" spc="0" baseline="0">
                <a:solidFill>
                  <a:srgbClr val="FF0000"/>
                </a:solidFill>
                <a:latin typeface="Times New Roman" pitchFamily="0" charset="0"/>
                <a:ea typeface="宋体" pitchFamily="0" charset="0"/>
                <a:cs typeface="Calibri" pitchFamily="0" charset="0"/>
              </a:rPr>
              <a:t>C</a:t>
            </a:r>
            <a:r>
              <a:rPr lang="en-US" altLang="zh-CN" sz="2800" b="1" i="0" u="none" strike="noStrike" kern="1200" cap="none" spc="0" baseline="0">
                <a:solidFill>
                  <a:srgbClr val="FF0000"/>
                </a:solidFill>
                <a:latin typeface="Times New Roman" pitchFamily="0" charset="0"/>
                <a:ea typeface="宋体" pitchFamily="0" charset="0"/>
                <a:cs typeface="Calibri" pitchFamily="0" charset="0"/>
              </a:rPr>
              <a:t>=1</a:t>
            </a:r>
            <a:endParaRPr lang="zh-CN" altLang="en-US" sz="3200" b="1" i="0" u="none" strike="noStrike" kern="1200" cap="none" spc="0" baseline="0">
              <a:solidFill>
                <a:schemeClr val="bg1"/>
              </a:solidFill>
              <a:latin typeface="Times New Roman" pitchFamily="0" charset="0"/>
              <a:ea typeface="宋体" pitchFamily="0" charset="0"/>
              <a:cs typeface="Calibri" pitchFamily="0" charset="0"/>
            </a:endParaRPr>
          </a:p>
        </p:txBody>
      </p:sp>
      <p:sp>
        <p:nvSpPr>
          <p:cNvPr id="535" name="圆角矩形标注"/>
          <p:cNvSpPr>
            <a:spLocks/>
          </p:cNvSpPr>
          <p:nvPr/>
        </p:nvSpPr>
        <p:spPr>
          <a:xfrm rot="0">
            <a:off x="4191000" y="2743200"/>
            <a:ext cx="1066799" cy="533400"/>
          </a:xfrm>
          <a:prstGeom prst="wedgeRoundRectCallout">
            <a:avLst>
              <a:gd name="adj1" fmla="val -90023"/>
              <a:gd name="adj2" fmla="val 65175"/>
              <a:gd name="adj3" fmla="val 16667"/>
            </a:avLst>
          </a:prstGeom>
          <a:solidFill>
            <a:srgbClr val="FFFFCC"/>
          </a:solidFill>
          <a:ln w="28575" cmpd="sng" cap="flat">
            <a:solidFill>
              <a:srgbClr val="006600"/>
            </a:solidFill>
            <a:prstDash val="solid"/>
            <a:miter/>
          </a:ln>
        </p:spPr>
        <p:txBody>
          <a:bodyPr vert="horz" wrap="non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FF0000"/>
                </a:solidFill>
                <a:latin typeface="Times New Roman" pitchFamily="0" charset="0"/>
                <a:ea typeface="宋体" pitchFamily="0" charset="0"/>
                <a:cs typeface="Calibri" pitchFamily="0" charset="0"/>
              </a:rPr>
              <a:t>封锁</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536" name="圆角矩形标注"/>
          <p:cNvSpPr>
            <a:spLocks/>
          </p:cNvSpPr>
          <p:nvPr/>
        </p:nvSpPr>
        <p:spPr>
          <a:xfrm rot="0">
            <a:off x="3276600" y="1143000"/>
            <a:ext cx="990600" cy="457200"/>
          </a:xfrm>
          <a:prstGeom prst="wedgeRoundRectCallout">
            <a:avLst>
              <a:gd name="adj1" fmla="val -141824"/>
              <a:gd name="adj2" fmla="val 145824"/>
              <a:gd name="adj3" fmla="val 16667"/>
            </a:avLst>
          </a:prstGeom>
          <a:solidFill>
            <a:srgbClr val="FFFFCC"/>
          </a:solidFill>
          <a:ln w="28575" cmpd="sng" cap="flat">
            <a:solidFill>
              <a:srgbClr val="006600"/>
            </a:solidFill>
            <a:prstDash val="solid"/>
            <a:miter/>
          </a:ln>
        </p:spPr>
        <p:txBody>
          <a:bodyPr vert="horz" wrap="non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FF0000"/>
                </a:solidFill>
                <a:latin typeface="Times New Roman" pitchFamily="0" charset="0"/>
                <a:ea typeface="宋体" pitchFamily="0" charset="0"/>
                <a:cs typeface="Calibri" pitchFamily="0" charset="0"/>
              </a:rPr>
              <a:t>打开</a:t>
            </a:r>
            <a:endParaRPr lang="zh-CN" altLang="en-US" sz="2800" b="1" i="0" u="none" strike="noStrike" kern="1200" cap="none" spc="0" baseline="0">
              <a:solidFill>
                <a:srgbClr val="FF0000"/>
              </a:solidFill>
              <a:latin typeface="Times New Roman" pitchFamily="0" charset="0"/>
              <a:ea typeface="宋体" pitchFamily="0" charset="0"/>
              <a:cs typeface="Calibri" pitchFamily="0" charset="0"/>
            </a:endParaRPr>
          </a:p>
        </p:txBody>
      </p:sp>
      <p:sp>
        <p:nvSpPr>
          <p:cNvPr id="537" name="圆角矩形标注"/>
          <p:cNvSpPr>
            <a:spLocks/>
          </p:cNvSpPr>
          <p:nvPr/>
        </p:nvSpPr>
        <p:spPr>
          <a:xfrm rot="0">
            <a:off x="5257800" y="4876800"/>
            <a:ext cx="1905000" cy="533400"/>
          </a:xfrm>
          <a:prstGeom prst="wedgeRoundRectCallout">
            <a:avLst>
              <a:gd name="adj1" fmla="val 10000"/>
              <a:gd name="adj2" fmla="val -180949"/>
              <a:gd name="adj3" fmla="val 16667"/>
            </a:avLst>
          </a:prstGeom>
          <a:solidFill>
            <a:srgbClr val="FFFFCC"/>
          </a:solidFill>
          <a:ln w="28575" cmpd="sng" cap="flat">
            <a:solidFill>
              <a:srgbClr val="006600"/>
            </a:solidFill>
            <a:prstDash val="solid"/>
            <a:miter/>
          </a:ln>
        </p:spPr>
        <p:txBody>
          <a:bodyPr vert="horz" wrap="none" lIns="91440" tIns="45720" rIns="91440" bIns="45720" anchor="ctr" anchorCtr="0">
            <a:prstTxWarp prst="textNoShape"/>
          </a:bodyPr>
          <a:lstStyle/>
          <a:p>
            <a:pPr marL="0" indent="0" algn="ctr">
              <a:lnSpc>
                <a:spcPct val="100000"/>
              </a:lnSpc>
              <a:spcBef>
                <a:spcPct val="50000"/>
              </a:spcBef>
              <a:spcAft>
                <a:spcPts val="0"/>
              </a:spcAft>
              <a:buNone/>
            </a:pPr>
            <a:r>
              <a:rPr lang="zh-CN" altLang="en-US" sz="2800" b="1" i="0" u="none" strike="noStrike" kern="1200" cap="none" spc="0" baseline="0">
                <a:solidFill>
                  <a:srgbClr val="FF3300"/>
                </a:solidFill>
                <a:latin typeface="Times New Roman" pitchFamily="0" charset="0"/>
                <a:ea typeface="宋体" pitchFamily="0" charset="0"/>
                <a:cs typeface="Calibri" pitchFamily="0" charset="0"/>
              </a:rPr>
              <a:t>选通</a:t>
            </a:r>
            <a:r>
              <a:rPr lang="en-US" altLang="zh-CN" sz="2800" b="1" i="1" u="none" strike="noStrike" kern="1200" cap="none" spc="0" baseline="0">
                <a:solidFill>
                  <a:srgbClr val="FF3300"/>
                </a:solidFill>
                <a:latin typeface="Times New Roman" pitchFamily="0" charset="0"/>
                <a:ea typeface="宋体" pitchFamily="0" charset="0"/>
                <a:cs typeface="Calibri" pitchFamily="0" charset="0"/>
              </a:rPr>
              <a:t>A</a:t>
            </a:r>
            <a:r>
              <a:rPr lang="zh-CN" altLang="en-US" sz="2800" b="1" i="0" u="none" strike="noStrike" kern="1200" cap="none" spc="0" baseline="0">
                <a:solidFill>
                  <a:srgbClr val="FF3300"/>
                </a:solidFill>
                <a:latin typeface="Times New Roman" pitchFamily="0" charset="0"/>
                <a:ea typeface="宋体" pitchFamily="0" charset="0"/>
                <a:cs typeface="Calibri" pitchFamily="0" charset="0"/>
              </a:rPr>
              <a:t>信号</a:t>
            </a:r>
            <a:endParaRPr lang="zh-CN" altLang="en-US" sz="2800" b="1" i="0" u="none" strike="noStrike" kern="1200" cap="none" spc="0" baseline="0">
              <a:solidFill>
                <a:srgbClr val="FF3300"/>
              </a:solidFill>
              <a:latin typeface="Times New Roman" pitchFamily="0" charset="0"/>
              <a:ea typeface="宋体" pitchFamily="0" charset="0"/>
              <a:cs typeface="Calibri" pitchFamily="0" charset="0"/>
            </a:endParaRPr>
          </a:p>
        </p:txBody>
      </p:sp>
      <p:sp>
        <p:nvSpPr>
          <p:cNvPr id="538" name="椭圆"/>
          <p:cNvSpPr>
            <a:spLocks/>
          </p:cNvSpPr>
          <p:nvPr/>
        </p:nvSpPr>
        <p:spPr>
          <a:xfrm rot="0">
            <a:off x="3200400" y="3810000"/>
            <a:ext cx="152400" cy="152400"/>
          </a:xfrm>
          <a:prstGeom prst="ellipse"/>
          <a:noFill/>
          <a:ln w="28575" cmpd="sng" cap="flat">
            <a:solidFill>
              <a:srgbClr val="333300"/>
            </a:solidFill>
            <a:prstDash val="solid"/>
            <a:round/>
          </a:ln>
        </p:spPr>
      </p:sp>
      <p:sp>
        <p:nvSpPr>
          <p:cNvPr id="539" name="椭圆"/>
          <p:cNvSpPr>
            <a:spLocks/>
          </p:cNvSpPr>
          <p:nvPr/>
        </p:nvSpPr>
        <p:spPr>
          <a:xfrm rot="0">
            <a:off x="3200400" y="2438400"/>
            <a:ext cx="152400" cy="152400"/>
          </a:xfrm>
          <a:prstGeom prst="ellipse"/>
          <a:noFill/>
          <a:ln w="28575" cmpd="sng" cap="flat">
            <a:solidFill>
              <a:srgbClr val="333300"/>
            </a:solidFill>
            <a:prstDash val="solid"/>
            <a:round/>
          </a:ln>
        </p:spPr>
      </p:sp>
      <p:sp>
        <p:nvSpPr>
          <p:cNvPr id="540" name="椭圆"/>
          <p:cNvSpPr>
            <a:spLocks/>
          </p:cNvSpPr>
          <p:nvPr/>
        </p:nvSpPr>
        <p:spPr>
          <a:xfrm rot="0">
            <a:off x="4876800" y="4038600"/>
            <a:ext cx="152400" cy="152400"/>
          </a:xfrm>
          <a:prstGeom prst="ellipse"/>
          <a:noFill/>
          <a:ln w="28575" cmpd="sng" cap="flat">
            <a:solidFill>
              <a:srgbClr val="333300"/>
            </a:solidFill>
            <a:prstDash val="solid"/>
            <a:round/>
          </a:ln>
        </p:spPr>
      </p:sp>
      <p:sp>
        <p:nvSpPr>
          <p:cNvPr id="541" name="椭圆"/>
          <p:cNvSpPr>
            <a:spLocks/>
          </p:cNvSpPr>
          <p:nvPr/>
        </p:nvSpPr>
        <p:spPr>
          <a:xfrm rot="0">
            <a:off x="6400800" y="3810000"/>
            <a:ext cx="152400" cy="152400"/>
          </a:xfrm>
          <a:prstGeom prst="ellipse"/>
          <a:noFill/>
          <a:ln w="28575" cmpd="sng" cap="flat">
            <a:solidFill>
              <a:srgbClr val="333300"/>
            </a:solidFill>
            <a:prstDash val="solid"/>
            <a:round/>
          </a:ln>
        </p:spPr>
      </p:sp>
    </p:spTree>
    <p:extLst>
      <p:ext uri="{BB962C8B-B14F-4D97-AF65-F5344CB8AC3E}">
        <p14:creationId xmlns:p14="http://schemas.microsoft.com/office/powerpoint/2010/main" val="136653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4"/>
                                        </p:tgtEl>
                                        <p:attrNameLst>
                                          <p:attrName>style.visibility</p:attrName>
                                        </p:attrNameLst>
                                      </p:cBhvr>
                                      <p:to>
                                        <p:strVal val="visible"/>
                                      </p:to>
                                    </p:set>
                                    <p:animEffect transition="in" filter="box(in)">
                                      <p:cBhvr>
                                        <p:cTn id="7" dur="500"/>
                                        <p:tgtEl>
                                          <p:spTgt spid="5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6"/>
                                        </p:tgtEl>
                                        <p:attrNameLst>
                                          <p:attrName>style.visibility</p:attrName>
                                        </p:attrNameLst>
                                      </p:cBhvr>
                                      <p:to>
                                        <p:strVal val="visible"/>
                                      </p:to>
                                    </p:set>
                                    <p:animEffect transition="in" filter="wipe(left)">
                                      <p:cBhvr>
                                        <p:cTn id="11" dur="500"/>
                                        <p:tgtEl>
                                          <p:spTgt spid="43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36"/>
                                        </p:tgtEl>
                                        <p:attrNameLst>
                                          <p:attrName>style.visibility</p:attrName>
                                        </p:attrNameLst>
                                      </p:cBhvr>
                                      <p:to>
                                        <p:strVal val="visible"/>
                                      </p:to>
                                    </p:set>
                                    <p:animEffect transition="in" filter="wipe(up)">
                                      <p:cBhvr>
                                        <p:cTn id="15" dur="500"/>
                                        <p:tgtEl>
                                          <p:spTgt spid="53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37"/>
                                        </p:tgtEl>
                                        <p:attrNameLst>
                                          <p:attrName>style.visibility</p:attrName>
                                        </p:attrNameLst>
                                      </p:cBhvr>
                                      <p:to>
                                        <p:strVal val="visible"/>
                                      </p:to>
                                    </p:set>
                                    <p:animEffect transition="in" filter="wipe(left)">
                                      <p:cBhvr>
                                        <p:cTn id="20" dur="500"/>
                                        <p:tgtEl>
                                          <p:spTgt spid="43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38"/>
                                        </p:tgtEl>
                                        <p:attrNameLst>
                                          <p:attrName>style.visibility</p:attrName>
                                        </p:attrNameLst>
                                      </p:cBhvr>
                                      <p:to>
                                        <p:strVal val="visible"/>
                                      </p:to>
                                    </p:set>
                                    <p:animEffect transition="in" filter="wipe(left)">
                                      <p:cBhvr>
                                        <p:cTn id="24" dur="500"/>
                                        <p:tgtEl>
                                          <p:spTgt spid="438"/>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35"/>
                                        </p:tgtEl>
                                        <p:attrNameLst>
                                          <p:attrName>style.visibility</p:attrName>
                                        </p:attrNameLst>
                                      </p:cBhvr>
                                      <p:to>
                                        <p:strVal val="visible"/>
                                      </p:to>
                                    </p:set>
                                    <p:animEffect transition="in" filter="wipe(up)">
                                      <p:cBhvr>
                                        <p:cTn id="28" dur="500"/>
                                        <p:tgtEl>
                                          <p:spTgt spid="53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00"/>
                                        </p:tgtEl>
                                        <p:attrNameLst>
                                          <p:attrName>style.visibility</p:attrName>
                                        </p:attrNameLst>
                                      </p:cBhvr>
                                      <p:to>
                                        <p:strVal val="visible"/>
                                      </p:to>
                                    </p:set>
                                    <p:animEffect transition="in" filter="wipe(left)">
                                      <p:cBhvr>
                                        <p:cTn id="33" dur="500"/>
                                        <p:tgtEl>
                                          <p:spTgt spid="50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24"/>
                                        </p:tgtEl>
                                        <p:attrNameLst>
                                          <p:attrName>style.visibility</p:attrName>
                                        </p:attrNameLst>
                                      </p:cBhvr>
                                      <p:to>
                                        <p:strVal val="visible"/>
                                      </p:to>
                                    </p:set>
                                    <p:animEffect transition="in" filter="wipe(left)">
                                      <p:cBhvr>
                                        <p:cTn id="38" dur="500"/>
                                        <p:tgtEl>
                                          <p:spTgt spid="52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9"/>
                                        </p:tgtEl>
                                        <p:attrNameLst>
                                          <p:attrName>style.visibility</p:attrName>
                                        </p:attrNameLst>
                                      </p:cBhvr>
                                      <p:to>
                                        <p:strVal val="visible"/>
                                      </p:to>
                                    </p:se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459"/>
                                        </p:tgtEl>
                                        <p:attrNameLst>
                                          <p:attrName>style.visibility</p:attrName>
                                        </p:attrNameLst>
                                      </p:cBhvr>
                                      <p:to>
                                        <p:strVal val="visible"/>
                                      </p:to>
                                    </p:set>
                                    <p:animEffect transition="in" filter="wipe(left)">
                                      <p:cBhvr>
                                        <p:cTn id="46" dur="500"/>
                                        <p:tgtEl>
                                          <p:spTgt spid="459"/>
                                        </p:tgtEl>
                                      </p:cBhvr>
                                    </p:animEffect>
                                  </p:childTnLst>
                                </p:cTn>
                              </p:par>
                            </p:childTnLst>
                          </p:cTn>
                        </p:par>
                        <p:par>
                          <p:cTn id="47" fill="hold">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537"/>
                                        </p:tgtEl>
                                        <p:attrNameLst>
                                          <p:attrName>style.visibility</p:attrName>
                                        </p:attrNameLst>
                                      </p:cBhvr>
                                      <p:to>
                                        <p:strVal val="visible"/>
                                      </p:to>
                                    </p:set>
                                    <p:animEffect transition="in" filter="wipe(down)">
                                      <p:cBhvr>
                                        <p:cTn id="50" dur="500"/>
                                        <p:tgtEl>
                                          <p:spTgt spid="5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33"/>
                                        </p:tgtEl>
                                        <p:attrNameLst>
                                          <p:attrName>style.visibility</p:attrName>
                                        </p:attrNameLst>
                                      </p:cBhvr>
                                      <p:to>
                                        <p:strVal val="visible"/>
                                      </p:to>
                                    </p:set>
                                    <p:animEffect transition="in" filter="wipe(left)">
                                      <p:cBhvr>
                                        <p:cTn id="55" dur="5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 grpId="0" animBg="1"/>
      <p:bldP spid="436" grpId="0"/>
      <p:bldP spid="536" grpId="0" animBg="1"/>
      <p:bldP spid="437" grpId="0"/>
      <p:bldP spid="438" grpId="0"/>
      <p:bldP spid="535" grpId="0" animBg="1"/>
      <p:bldP spid="500" grpId="0" animBg="1"/>
      <p:bldP spid="524" grpId="0" animBg="1"/>
      <p:bldP spid="439" grpId="0"/>
      <p:bldP spid="459" grpId="0" animBg="1"/>
      <p:bldP spid="537" grpId="0" animBg="1"/>
      <p:bldP spid="533" grpId="0" animBg="1"/>
    </p:bldLst>
  </p:timing>
</p:sld>
</file>

<file path=ppt/theme/theme1.xml><?xml version="1.0" encoding="utf-8"?>
<a:theme xmlns:a="http://schemas.openxmlformats.org/drawingml/2006/main" name="Office 主题">
  <a:themeElements>
    <a:clrScheme name="Office 主题">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
        <a:ea typeface=""/>
        <a:cs typeface=""/>
      </a:majorFont>
      <a:minorFont>
        <a:latin typeface=""/>
        <a:ea typeface=""/>
        <a:cs typeface=""/>
      </a:minorFont>
    </a:fontScheme>
    <a:fmtScheme name="Office 主题">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handoutMaster1">
  <a:themeElements>
    <a:clrScheme name="handout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162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第20章 组合逻辑电路</dc:title>
  <dc:creator>mac perch</dc:creator>
  <cp:lastModifiedBy>asus</cp:lastModifiedBy>
  <cp:revision>95</cp:revision>
  <dcterms:created xsi:type="dcterms:W3CDTF">2017-02-07T05:02:00Z</dcterms:created>
  <dcterms:modified xsi:type="dcterms:W3CDTF">2017-06-15T00:26:36Z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2052-10.1.0.6207</vt:lpwstr>
  </property>
</Properties>
</file>