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bin" ContentType="application/vnd.openxmlformats-officedocument.oleObject"/>
  <Default Extension="wmf" ContentType="image/wmf"/>
  <Default Extension="gif" ContentType="image/gif"/>
  <Default Extension="emf" ContentType="image/emf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8615" autoAdjust="0"/>
  </p:normalViewPr>
  <p:slideViewPr>
    <p:cSldViewPr snapToGrid="0" snapToObjects="1">
      <p:cViewPr varScale="1">
        <p:scale>
          <a:sx n="85" d="100"/>
          <a:sy n="8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presProps" Target="presProps.xml"/><Relationship Id="rId89" Type="http://schemas.openxmlformats.org/officeDocument/2006/relationships/viewProps" Target="viewProps.xml"/><Relationship Id="rId9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860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3076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4341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 rot="0">
            <a:off x="685800" y="2130425"/>
            <a:ext cx="7772400" cy="14700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buNone/>
            </a:pPr>
            <a:r>
              <a:rPr lang="zh-CN" altLang="en-US">
                <a:solidFill>
                  <a:srgbClr val="898989"/>
                </a:solidFill>
              </a:rPr>
              <a:t>单击此处编辑母版副标题样式</a:t>
            </a:r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0738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55132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669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70" name="文本框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71" name="文本框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1362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0279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5186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7827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6506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1335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4437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725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7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二级</a:t>
            </a:r>
            <a:endParaRPr lang="en-US" altLang="zh-CN"/>
          </a:p>
          <a:p>
            <a:pPr lvl="2"/>
            <a:r>
              <a:rPr lang="zh-CN" altLang="en-US"/>
              <a:t>三级</a:t>
            </a:r>
            <a:endParaRPr lang="en-US" altLang="zh-CN"/>
          </a:p>
          <a:p>
            <a:pPr lvl="3"/>
            <a:r>
              <a:rPr lang="zh-CN" altLang="en-US"/>
              <a:t>四级</a:t>
            </a:r>
            <a:endParaRPr lang="en-US" altLang="zh-CN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2017-6-15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7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0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" Target="slide16.xml"/><Relationship Id="rId3" Type="http://schemas.openxmlformats.org/officeDocument/2006/relationships/slide" Target="slide34.xml"/><Relationship Id="rId4" Type="http://schemas.openxmlformats.org/officeDocument/2006/relationships/slide" Target="slide39.xml"/><Relationship Id="rId5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Relationship Id="rId2" Type="http://schemas.openxmlformats.org/officeDocument/2006/relationships/image" Target="../media/44.png"/><Relationship Id="rId3" Type="http://schemas.openxmlformats.org/officeDocument/2006/relationships/oleObject" Target="../embeddings/oleObject3.bin"/><Relationship Id="rId4" Type="http://schemas.openxmlformats.org/officeDocument/2006/relationships/image" Target="../media/45.png"/><Relationship Id="rId5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Relationship Id="rId2" Type="http://schemas.openxmlformats.org/officeDocument/2006/relationships/image" Target="../media/46.wmf"/><Relationship Id="rId3" Type="http://schemas.openxmlformats.org/officeDocument/2006/relationships/slideLayout" Target="../slideLayouts/slideLayout13.xml"/><Relationship Id="rId4" Type="http://schemas.openxmlformats.org/officeDocument/2006/relationships/audio" Target="../media/4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48.wmf"/><Relationship Id="rId3" Type="http://schemas.openxmlformats.org/officeDocument/2006/relationships/oleObject" Target="../embeddings/oleObject6.bin"/><Relationship Id="rId4" Type="http://schemas.openxmlformats.org/officeDocument/2006/relationships/image" Target="../media/49.wmf"/><Relationship Id="rId5" Type="http://schemas.openxmlformats.org/officeDocument/2006/relationships/slideLayout" Target="../slideLayouts/slideLayout13.xml"/><Relationship Id="rId6" Type="http://schemas.openxmlformats.org/officeDocument/2006/relationships/audio" Target="../media/5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Relationship Id="rId2" Type="http://schemas.openxmlformats.org/officeDocument/2006/relationships/image" Target="../media/52.png"/><Relationship Id="rId3" Type="http://schemas.openxmlformats.org/officeDocument/2006/relationships/oleObject" Target="../embeddings/oleObject8.bin"/><Relationship Id="rId4" Type="http://schemas.openxmlformats.org/officeDocument/2006/relationships/image" Target="../media/53.png"/><Relationship Id="rId5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hyperlink" Target="noaction" TargetMode="Externa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Relationship Id="rId2" Type="http://schemas.openxmlformats.org/officeDocument/2006/relationships/image" Target="../media/54.wmf"/><Relationship Id="rId3" Type="http://schemas.openxmlformats.org/officeDocument/2006/relationships/oleObject" Target="../embeddings/oleObject10.bin"/><Relationship Id="rId4" Type="http://schemas.openxmlformats.org/officeDocument/2006/relationships/image" Target="../media/55.wmf"/><Relationship Id="rId5" Type="http://schemas.openxmlformats.org/officeDocument/2006/relationships/slideLayout" Target="../slideLayouts/slideLayout13.xml"/><Relationship Id="rId6" Type="http://schemas.openxmlformats.org/officeDocument/2006/relationships/audio" Target="../media/5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5.png"/><Relationship Id="rId6" Type="http://schemas.openxmlformats.org/officeDocument/2006/relationships/image" Target="../media/6.png"/><Relationship Id="rId7" Type="http://schemas.openxmlformats.org/officeDocument/2006/relationships/image" Target="../media/7.png"/><Relationship Id="rId8" Type="http://schemas.openxmlformats.org/officeDocument/2006/relationships/image" Target="../media/8.png"/><Relationship Id="rId9" Type="http://schemas.openxmlformats.org/officeDocument/2006/relationships/image" Target="../media/9.png"/><Relationship Id="rId10" Type="http://schemas.openxmlformats.org/officeDocument/2006/relationships/image" Target="../media/10.png"/><Relationship Id="rId11" Type="http://schemas.openxmlformats.org/officeDocument/2006/relationships/image" Target="../media/11.png"/><Relationship Id="rId12" Type="http://schemas.openxmlformats.org/officeDocument/2006/relationships/image" Target="../media/12.png"/><Relationship Id="rId13" Type="http://schemas.openxmlformats.org/officeDocument/2006/relationships/image" Target="../media/13.png"/><Relationship Id="rId14" Type="http://schemas.openxmlformats.org/officeDocument/2006/relationships/image" Target="../media/14.png"/><Relationship Id="rId15" Type="http://schemas.openxmlformats.org/officeDocument/2006/relationships/image" Target="../media/15.png"/><Relationship Id="rId16" Type="http://schemas.openxmlformats.org/officeDocument/2006/relationships/image" Target="../media/16.png"/><Relationship Id="rId17" Type="http://schemas.openxmlformats.org/officeDocument/2006/relationships/image" Target="../media/17.png"/><Relationship Id="rId18" Type="http://schemas.openxmlformats.org/officeDocument/2006/relationships/image" Target="../media/18.png"/><Relationship Id="rId19" Type="http://schemas.openxmlformats.org/officeDocument/2006/relationships/image" Target="../media/19.png"/><Relationship Id="rId20" Type="http://schemas.openxmlformats.org/officeDocument/2006/relationships/image" Target="../media/20.png"/><Relationship Id="rId21" Type="http://schemas.openxmlformats.org/officeDocument/2006/relationships/image" Target="../media/21.png"/><Relationship Id="rId22" Type="http://schemas.openxmlformats.org/officeDocument/2006/relationships/image" Target="../media/22.png"/><Relationship Id="rId23" Type="http://schemas.openxmlformats.org/officeDocument/2006/relationships/image" Target="../media/23.png"/><Relationship Id="rId24" Type="http://schemas.openxmlformats.org/officeDocument/2006/relationships/image" Target="../media/24.png"/><Relationship Id="rId25" Type="http://schemas.openxmlformats.org/officeDocument/2006/relationships/image" Target="../media/25.png"/><Relationship Id="rId26" Type="http://schemas.openxmlformats.org/officeDocument/2006/relationships/image" Target="../media/26.png"/><Relationship Id="rId27" Type="http://schemas.openxmlformats.org/officeDocument/2006/relationships/image" Target="../media/27.png"/><Relationship Id="rId28" Type="http://schemas.openxmlformats.org/officeDocument/2006/relationships/image" Target="../media/28.png"/><Relationship Id="rId29" Type="http://schemas.openxmlformats.org/officeDocument/2006/relationships/image" Target="../media/29.png"/><Relationship Id="rId30" Type="http://schemas.openxmlformats.org/officeDocument/2006/relationships/image" Target="../media/30.png"/><Relationship Id="rId31" Type="http://schemas.openxmlformats.org/officeDocument/2006/relationships/image" Target="../media/31.png"/><Relationship Id="rId32" Type="http://schemas.openxmlformats.org/officeDocument/2006/relationships/image" Target="../media/32.png"/><Relationship Id="rId33" Type="http://schemas.openxmlformats.org/officeDocument/2006/relationships/image" Target="../media/33.png"/><Relationship Id="rId34" Type="http://schemas.openxmlformats.org/officeDocument/2006/relationships/image" Target="../media/34.png"/><Relationship Id="rId35" Type="http://schemas.openxmlformats.org/officeDocument/2006/relationships/image" Target="../media/35.png"/><Relationship Id="rId36" Type="http://schemas.openxmlformats.org/officeDocument/2006/relationships/image" Target="../media/36.png"/><Relationship Id="rId37" Type="http://schemas.openxmlformats.org/officeDocument/2006/relationships/image" Target="../media/37.png"/><Relationship Id="rId38" Type="http://schemas.openxmlformats.org/officeDocument/2006/relationships/image" Target="../media/38.png"/><Relationship Id="rId39" Type="http://schemas.openxmlformats.org/officeDocument/2006/relationships/image" Target="../media/39.png"/><Relationship Id="rId40" Type="http://schemas.openxmlformats.org/officeDocument/2006/relationships/oleObject" Target="../embeddings/oleObject1.bin"/><Relationship Id="rId41" Type="http://schemas.openxmlformats.org/officeDocument/2006/relationships/image" Target="../media/40.wmf"/><Relationship Id="rId42" Type="http://schemas.openxmlformats.org/officeDocument/2006/relationships/slideLayout" Target="../slideLayouts/slideLayout12.xml"/><Relationship Id="rId43" Type="http://schemas.openxmlformats.org/officeDocument/2006/relationships/audio" Target="../media/41.bin"/><Relationship Id="rId44" Type="http://schemas.openxmlformats.org/officeDocument/2006/relationships/audio" Target="../media/4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1.bin"/><Relationship Id="rId2" Type="http://schemas.openxmlformats.org/officeDocument/2006/relationships/image" Target="../media/57.wmf"/><Relationship Id="rId3" Type="http://schemas.openxmlformats.org/officeDocument/2006/relationships/oleObject" Target="../embeddings/oleObject12.bin"/><Relationship Id="rId4" Type="http://schemas.openxmlformats.org/officeDocument/2006/relationships/image" Target="../media/58.wmf"/><Relationship Id="rId5" Type="http://schemas.openxmlformats.org/officeDocument/2006/relationships/slideLayout" Target="../slideLayouts/slideLayout13.xml"/><Relationship Id="rId6" Type="http://schemas.openxmlformats.org/officeDocument/2006/relationships/audio" Target="../media/5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3.bin"/><Relationship Id="rId2" Type="http://schemas.openxmlformats.org/officeDocument/2006/relationships/image" Target="../media/60.wmf"/><Relationship Id="rId3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4.bin"/><Relationship Id="rId2" Type="http://schemas.openxmlformats.org/officeDocument/2006/relationships/image" Target="../media/61.wmf"/><Relationship Id="rId3" Type="http://schemas.openxmlformats.org/officeDocument/2006/relationships/oleObject" Target="../embeddings/oleObject15.bin"/><Relationship Id="rId4" Type="http://schemas.openxmlformats.org/officeDocument/2006/relationships/image" Target="../media/62.wmf"/><Relationship Id="rId5" Type="http://schemas.openxmlformats.org/officeDocument/2006/relationships/oleObject" Target="../embeddings/oleObject16.bin"/><Relationship Id="rId6" Type="http://schemas.openxmlformats.org/officeDocument/2006/relationships/image" Target="../media/63.wmf"/><Relationship Id="rId7" Type="http://schemas.openxmlformats.org/officeDocument/2006/relationships/oleObject" Target="../embeddings/oleObject17.bin"/><Relationship Id="rId8" Type="http://schemas.openxmlformats.org/officeDocument/2006/relationships/image" Target="../media/64.wmf"/><Relationship Id="rId9" Type="http://schemas.openxmlformats.org/officeDocument/2006/relationships/oleObject" Target="../embeddings/oleObject18.bin"/><Relationship Id="rId10" Type="http://schemas.openxmlformats.org/officeDocument/2006/relationships/image" Target="../media/65.wmf"/><Relationship Id="rId11" Type="http://schemas.openxmlformats.org/officeDocument/2006/relationships/oleObject" Target="../embeddings/oleObject19.bin"/><Relationship Id="rId12" Type="http://schemas.openxmlformats.org/officeDocument/2006/relationships/image" Target="../media/66.emf"/><Relationship Id="rId13" Type="http://schemas.openxmlformats.org/officeDocument/2006/relationships/oleObject" Target="../embeddings/oleObject20.bin"/><Relationship Id="rId14" Type="http://schemas.openxmlformats.org/officeDocument/2006/relationships/image" Target="../media/67.wmf"/><Relationship Id="rId15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1.bin"/><Relationship Id="rId2" Type="http://schemas.openxmlformats.org/officeDocument/2006/relationships/image" Target="../media/68.wmf"/><Relationship Id="rId3" Type="http://schemas.openxmlformats.org/officeDocument/2006/relationships/oleObject" Target="../embeddings/oleObject22.bin"/><Relationship Id="rId4" Type="http://schemas.openxmlformats.org/officeDocument/2006/relationships/image" Target="../media/69.wmf"/><Relationship Id="rId5" Type="http://schemas.openxmlformats.org/officeDocument/2006/relationships/oleObject" Target="../embeddings/oleObject23.bin"/><Relationship Id="rId6" Type="http://schemas.openxmlformats.org/officeDocument/2006/relationships/image" Target="../media/70.wmf"/><Relationship Id="rId7" Type="http://schemas.openxmlformats.org/officeDocument/2006/relationships/oleObject" Target="../embeddings/oleObject24.bin"/><Relationship Id="rId8" Type="http://schemas.openxmlformats.org/officeDocument/2006/relationships/image" Target="../media/71.wmf"/><Relationship Id="rId9" Type="http://schemas.openxmlformats.org/officeDocument/2006/relationships/oleObject" Target="../embeddings/oleObject25.bin"/><Relationship Id="rId10" Type="http://schemas.openxmlformats.org/officeDocument/2006/relationships/image" Target="../media/72.wmf"/><Relationship Id="rId1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6.bin"/><Relationship Id="rId2" Type="http://schemas.openxmlformats.org/officeDocument/2006/relationships/image" Target="../media/73.wmf"/><Relationship Id="rId3" Type="http://schemas.openxmlformats.org/officeDocument/2006/relationships/oleObject" Target="../embeddings/oleObject27.bin"/><Relationship Id="rId4" Type="http://schemas.openxmlformats.org/officeDocument/2006/relationships/image" Target="../media/74.wmf"/><Relationship Id="rId5" Type="http://schemas.openxmlformats.org/officeDocument/2006/relationships/oleObject" Target="../embeddings/oleObject28.bin"/><Relationship Id="rId6" Type="http://schemas.openxmlformats.org/officeDocument/2006/relationships/image" Target="../media/75.wmf"/><Relationship Id="rId7" Type="http://schemas.openxmlformats.org/officeDocument/2006/relationships/oleObject" Target="../embeddings/oleObject29.bin"/><Relationship Id="rId8" Type="http://schemas.openxmlformats.org/officeDocument/2006/relationships/image" Target="../media/76.wmf"/><Relationship Id="rId9" Type="http://schemas.openxmlformats.org/officeDocument/2006/relationships/oleObject" Target="../embeddings/oleObject30.bin"/><Relationship Id="rId10" Type="http://schemas.openxmlformats.org/officeDocument/2006/relationships/image" Target="../media/77.wmf"/><Relationship Id="rId1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1.bin"/><Relationship Id="rId2" Type="http://schemas.openxmlformats.org/officeDocument/2006/relationships/image" Target="../media/78.wmf"/><Relationship Id="rId3" Type="http://schemas.openxmlformats.org/officeDocument/2006/relationships/oleObject" Target="../embeddings/oleObject32.bin"/><Relationship Id="rId4" Type="http://schemas.openxmlformats.org/officeDocument/2006/relationships/image" Target="../media/79.wmf"/><Relationship Id="rId5" Type="http://schemas.openxmlformats.org/officeDocument/2006/relationships/oleObject" Target="../embeddings/oleObject33.bin"/><Relationship Id="rId6" Type="http://schemas.openxmlformats.org/officeDocument/2006/relationships/image" Target="../media/80.wmf"/><Relationship Id="rId7" Type="http://schemas.openxmlformats.org/officeDocument/2006/relationships/oleObject" Target="../embeddings/oleObject34.bin"/><Relationship Id="rId8" Type="http://schemas.openxmlformats.org/officeDocument/2006/relationships/image" Target="../media/81.wmf"/><Relationship Id="rId9" Type="http://schemas.openxmlformats.org/officeDocument/2006/relationships/oleObject" Target="../embeddings/oleObject35.bin"/><Relationship Id="rId10" Type="http://schemas.openxmlformats.org/officeDocument/2006/relationships/image" Target="../media/82.wmf"/><Relationship Id="rId1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83.png"/><Relationship Id="rId2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84.png"/><Relationship Id="rId2" Type="http://schemas.openxmlformats.org/officeDocument/2006/relationships/image" Target="../media/85.png"/><Relationship Id="rId3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86.pn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3.gif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87.png"/><Relationship Id="rId2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88.png"/><Relationship Id="rId2" Type="http://schemas.openxmlformats.org/officeDocument/2006/relationships/image" Target="../media/89.png"/><Relationship Id="rId3" Type="http://schemas.openxmlformats.org/officeDocument/2006/relationships/image" Target="../media/90.png"/><Relationship Id="rId4" Type="http://schemas.openxmlformats.org/officeDocument/2006/relationships/image" Target="../media/91.png"/><Relationship Id="rId5" Type="http://schemas.openxmlformats.org/officeDocument/2006/relationships/image" Target="../media/92.png"/><Relationship Id="rId6" Type="http://schemas.openxmlformats.org/officeDocument/2006/relationships/image" Target="../media/93.png"/><Relationship Id="rId7" Type="http://schemas.openxmlformats.org/officeDocument/2006/relationships/image" Target="../media/94.png"/><Relationship Id="rId8" Type="http://schemas.openxmlformats.org/officeDocument/2006/relationships/image" Target="../media/95.png"/><Relationship Id="rId9" Type="http://schemas.openxmlformats.org/officeDocument/2006/relationships/image" Target="../media/96.png"/><Relationship Id="rId10" Type="http://schemas.openxmlformats.org/officeDocument/2006/relationships/image" Target="../media/97.png"/><Relationship Id="rId11" Type="http://schemas.openxmlformats.org/officeDocument/2006/relationships/image" Target="../media/98.png"/><Relationship Id="rId12" Type="http://schemas.openxmlformats.org/officeDocument/2006/relationships/image" Target="../media/99.png"/><Relationship Id="rId13" Type="http://schemas.openxmlformats.org/officeDocument/2006/relationships/image" Target="../media/100.png"/><Relationship Id="rId14" Type="http://schemas.openxmlformats.org/officeDocument/2006/relationships/image" Target="../media/101.png"/><Relationship Id="rId15" Type="http://schemas.openxmlformats.org/officeDocument/2006/relationships/image" Target="../media/102.png"/><Relationship Id="rId16" Type="http://schemas.openxmlformats.org/officeDocument/2006/relationships/image" Target="../media/103.png"/><Relationship Id="rId17" Type="http://schemas.openxmlformats.org/officeDocument/2006/relationships/image" Target="../media/104.png"/><Relationship Id="rId18" Type="http://schemas.openxmlformats.org/officeDocument/2006/relationships/image" Target="../media/105.png"/><Relationship Id="rId19" Type="http://schemas.openxmlformats.org/officeDocument/2006/relationships/image" Target="../media/106.png"/><Relationship Id="rId20" Type="http://schemas.openxmlformats.org/officeDocument/2006/relationships/image" Target="../media/107.png"/><Relationship Id="rId21" Type="http://schemas.openxmlformats.org/officeDocument/2006/relationships/image" Target="../media/108.png"/><Relationship Id="rId22" Type="http://schemas.openxmlformats.org/officeDocument/2006/relationships/image" Target="../media/109.png"/><Relationship Id="rId23" Type="http://schemas.openxmlformats.org/officeDocument/2006/relationships/image" Target="../media/110.png"/><Relationship Id="rId24" Type="http://schemas.openxmlformats.org/officeDocument/2006/relationships/image" Target="../media/111.png"/><Relationship Id="rId25" Type="http://schemas.openxmlformats.org/officeDocument/2006/relationships/image" Target="../media/112.png"/><Relationship Id="rId26" Type="http://schemas.openxmlformats.org/officeDocument/2006/relationships/image" Target="../media/113.png"/><Relationship Id="rId27" Type="http://schemas.openxmlformats.org/officeDocument/2006/relationships/image" Target="../media/114.png"/><Relationship Id="rId28" Type="http://schemas.openxmlformats.org/officeDocument/2006/relationships/image" Target="../media/115.png"/><Relationship Id="rId29" Type="http://schemas.openxmlformats.org/officeDocument/2006/relationships/image" Target="../media/116.png"/><Relationship Id="rId30" Type="http://schemas.openxmlformats.org/officeDocument/2006/relationships/image" Target="../media/117.png"/><Relationship Id="rId31" Type="http://schemas.openxmlformats.org/officeDocument/2006/relationships/image" Target="../media/118.png"/><Relationship Id="rId32" Type="http://schemas.openxmlformats.org/officeDocument/2006/relationships/image" Target="../media/119.png"/><Relationship Id="rId33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6.bin"/><Relationship Id="rId2" Type="http://schemas.openxmlformats.org/officeDocument/2006/relationships/image" Target="../media/120.wmf"/><Relationship Id="rId3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121.png"/><Relationship Id="rId2" Type="http://schemas.openxmlformats.org/officeDocument/2006/relationships/image" Target="../media/122.png"/><Relationship Id="rId3" Type="http://schemas.openxmlformats.org/officeDocument/2006/relationships/image" Target="../media/123.png"/><Relationship Id="rId4" Type="http://schemas.openxmlformats.org/officeDocument/2006/relationships/image" Target="../media/124.png"/><Relationship Id="rId5" Type="http://schemas.openxmlformats.org/officeDocument/2006/relationships/image" Target="../media/125.png"/><Relationship Id="rId6" Type="http://schemas.openxmlformats.org/officeDocument/2006/relationships/image" Target="../media/126.png"/><Relationship Id="rId7" Type="http://schemas.openxmlformats.org/officeDocument/2006/relationships/image" Target="../media/127.png"/><Relationship Id="rId8" Type="http://schemas.openxmlformats.org/officeDocument/2006/relationships/image" Target="../media/128.png"/><Relationship Id="rId9" Type="http://schemas.openxmlformats.org/officeDocument/2006/relationships/image" Target="../media/129.png"/><Relationship Id="rId10" Type="http://schemas.openxmlformats.org/officeDocument/2006/relationships/image" Target="../media/130.png"/><Relationship Id="rId11" Type="http://schemas.openxmlformats.org/officeDocument/2006/relationships/image" Target="../media/131.png"/><Relationship Id="rId12" Type="http://schemas.openxmlformats.org/officeDocument/2006/relationships/image" Target="../media/132.png"/><Relationship Id="rId13" Type="http://schemas.openxmlformats.org/officeDocument/2006/relationships/image" Target="../media/133.png"/><Relationship Id="rId14" Type="http://schemas.openxmlformats.org/officeDocument/2006/relationships/image" Target="../media/134.png"/><Relationship Id="rId15" Type="http://schemas.openxmlformats.org/officeDocument/2006/relationships/image" Target="../media/135.png"/><Relationship Id="rId16" Type="http://schemas.openxmlformats.org/officeDocument/2006/relationships/image" Target="../media/136.png"/><Relationship Id="rId17" Type="http://schemas.openxmlformats.org/officeDocument/2006/relationships/image" Target="../media/137.png"/><Relationship Id="rId18" Type="http://schemas.openxmlformats.org/officeDocument/2006/relationships/image" Target="../media/138.png"/><Relationship Id="rId19" Type="http://schemas.openxmlformats.org/officeDocument/2006/relationships/image" Target="../media/139.png"/><Relationship Id="rId20" Type="http://schemas.openxmlformats.org/officeDocument/2006/relationships/image" Target="../media/140.png"/><Relationship Id="rId21" Type="http://schemas.openxmlformats.org/officeDocument/2006/relationships/image" Target="../media/141.png"/><Relationship Id="rId22" Type="http://schemas.openxmlformats.org/officeDocument/2006/relationships/image" Target="../media/142.png"/><Relationship Id="rId23" Type="http://schemas.openxmlformats.org/officeDocument/2006/relationships/image" Target="../media/143.png"/><Relationship Id="rId24" Type="http://schemas.openxmlformats.org/officeDocument/2006/relationships/image" Target="../media/144.png"/><Relationship Id="rId25" Type="http://schemas.openxmlformats.org/officeDocument/2006/relationships/image" Target="../media/145.png"/><Relationship Id="rId26" Type="http://schemas.openxmlformats.org/officeDocument/2006/relationships/image" Target="../media/146.png"/><Relationship Id="rId27" Type="http://schemas.openxmlformats.org/officeDocument/2006/relationships/image" Target="../media/147.png"/><Relationship Id="rId28" Type="http://schemas.openxmlformats.org/officeDocument/2006/relationships/image" Target="../media/148.png"/><Relationship Id="rId29" Type="http://schemas.openxmlformats.org/officeDocument/2006/relationships/image" Target="../media/149.png"/><Relationship Id="rId30" Type="http://schemas.openxmlformats.org/officeDocument/2006/relationships/image" Target="../media/150.png"/><Relationship Id="rId31" Type="http://schemas.openxmlformats.org/officeDocument/2006/relationships/image" Target="../media/151.png"/><Relationship Id="rId32" Type="http://schemas.openxmlformats.org/officeDocument/2006/relationships/image" Target="../media/152.png"/><Relationship Id="rId33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153.png"/><Relationship Id="rId2" Type="http://schemas.openxmlformats.org/officeDocument/2006/relationships/oleObject" Target="../embeddings/oleObject37.bin"/><Relationship Id="rId3" Type="http://schemas.openxmlformats.org/officeDocument/2006/relationships/image" Target="../media/154.wmf"/><Relationship Id="rId4" Type="http://schemas.openxmlformats.org/officeDocument/2006/relationships/oleObject" Target="../embeddings/oleObject38.bin"/><Relationship Id="rId5" Type="http://schemas.openxmlformats.org/officeDocument/2006/relationships/image" Target="../media/155.wmf"/><Relationship Id="rId6" Type="http://schemas.openxmlformats.org/officeDocument/2006/relationships/oleObject" Target="../embeddings/oleObject39.bin"/><Relationship Id="rId7" Type="http://schemas.openxmlformats.org/officeDocument/2006/relationships/image" Target="../media/156.wmf"/><Relationship Id="rId8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157.jpeg"/><Relationship Id="rId2" Type="http://schemas.openxmlformats.org/officeDocument/2006/relationships/oleObject" Target="../embeddings/oleObject40.bin"/><Relationship Id="rId3" Type="http://schemas.openxmlformats.org/officeDocument/2006/relationships/image" Target="../media/158.emf"/><Relationship Id="rId4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159.png"/><Relationship Id="rId2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160.png"/><Relationship Id="rId2" Type="http://schemas.openxmlformats.org/officeDocument/2006/relationships/image" Target="../media/161.png"/><Relationship Id="rId3" Type="http://schemas.openxmlformats.org/officeDocument/2006/relationships/image" Target="../media/162.png"/><Relationship Id="rId4" Type="http://schemas.openxmlformats.org/officeDocument/2006/relationships/image" Target="../media/163.png"/><Relationship Id="rId5" Type="http://schemas.openxmlformats.org/officeDocument/2006/relationships/image" Target="../media/164.png"/><Relationship Id="rId6" Type="http://schemas.openxmlformats.org/officeDocument/2006/relationships/image" Target="../media/165.png"/><Relationship Id="rId7" Type="http://schemas.openxmlformats.org/officeDocument/2006/relationships/image" Target="../media/166.png"/><Relationship Id="rId8" Type="http://schemas.openxmlformats.org/officeDocument/2006/relationships/image" Target="../media/167.png"/><Relationship Id="rId9" Type="http://schemas.openxmlformats.org/officeDocument/2006/relationships/image" Target="../media/168.png"/><Relationship Id="rId10" Type="http://schemas.openxmlformats.org/officeDocument/2006/relationships/image" Target="../media/169.png"/><Relationship Id="rId11" Type="http://schemas.openxmlformats.org/officeDocument/2006/relationships/image" Target="../media/170.png"/><Relationship Id="rId12" Type="http://schemas.openxmlformats.org/officeDocument/2006/relationships/image" Target="../media/171.png"/><Relationship Id="rId13" Type="http://schemas.openxmlformats.org/officeDocument/2006/relationships/image" Target="../media/172.png"/><Relationship Id="rId14" Type="http://schemas.openxmlformats.org/officeDocument/2006/relationships/image" Target="../media/173.png"/><Relationship Id="rId15" Type="http://schemas.openxmlformats.org/officeDocument/2006/relationships/image" Target="../media/174.png"/><Relationship Id="rId16" Type="http://schemas.openxmlformats.org/officeDocument/2006/relationships/image" Target="../media/175.png"/><Relationship Id="rId17" Type="http://schemas.openxmlformats.org/officeDocument/2006/relationships/image" Target="../media/176.png"/><Relationship Id="rId18" Type="http://schemas.openxmlformats.org/officeDocument/2006/relationships/image" Target="../media/177.png"/><Relationship Id="rId19" Type="http://schemas.openxmlformats.org/officeDocument/2006/relationships/image" Target="../media/178.png"/><Relationship Id="rId20" Type="http://schemas.openxmlformats.org/officeDocument/2006/relationships/image" Target="../media/179.png"/><Relationship Id="rId21" Type="http://schemas.openxmlformats.org/officeDocument/2006/relationships/image" Target="../media/180.png"/><Relationship Id="rId22" Type="http://schemas.openxmlformats.org/officeDocument/2006/relationships/image" Target="../media/181.png"/><Relationship Id="rId23" Type="http://schemas.openxmlformats.org/officeDocument/2006/relationships/image" Target="../media/182.png"/><Relationship Id="rId24" Type="http://schemas.openxmlformats.org/officeDocument/2006/relationships/image" Target="../media/183.png"/><Relationship Id="rId25" Type="http://schemas.openxmlformats.org/officeDocument/2006/relationships/image" Target="../media/184.png"/><Relationship Id="rId26" Type="http://schemas.openxmlformats.org/officeDocument/2006/relationships/image" Target="../media/185.png"/><Relationship Id="rId27" Type="http://schemas.openxmlformats.org/officeDocument/2006/relationships/image" Target="../media/186.png"/><Relationship Id="rId28" Type="http://schemas.openxmlformats.org/officeDocument/2006/relationships/image" Target="../media/187.png"/><Relationship Id="rId29" Type="http://schemas.openxmlformats.org/officeDocument/2006/relationships/image" Target="../media/188.png"/><Relationship Id="rId30" Type="http://schemas.openxmlformats.org/officeDocument/2006/relationships/image" Target="../media/189.png"/><Relationship Id="rId31" Type="http://schemas.openxmlformats.org/officeDocument/2006/relationships/image" Target="../media/190.png"/><Relationship Id="rId32" Type="http://schemas.openxmlformats.org/officeDocument/2006/relationships/image" Target="../media/191.png"/><Relationship Id="rId33" Type="http://schemas.openxmlformats.org/officeDocument/2006/relationships/oleObject" Target="../embeddings/oleObject41.bin"/><Relationship Id="rId34" Type="http://schemas.openxmlformats.org/officeDocument/2006/relationships/image" Target="../media/192.wmf"/><Relationship Id="rId35" Type="http://schemas.openxmlformats.org/officeDocument/2006/relationships/image" Target="../media/193.png"/><Relationship Id="rId36" Type="http://schemas.openxmlformats.org/officeDocument/2006/relationships/image" Target="../media/194.png"/><Relationship Id="rId37" Type="http://schemas.openxmlformats.org/officeDocument/2006/relationships/image" Target="../media/195.png"/><Relationship Id="rId38" Type="http://schemas.openxmlformats.org/officeDocument/2006/relationships/image" Target="../media/196.png"/><Relationship Id="rId39" Type="http://schemas.openxmlformats.org/officeDocument/2006/relationships/image" Target="../media/197.png"/><Relationship Id="rId40" Type="http://schemas.openxmlformats.org/officeDocument/2006/relationships/image" Target="../media/198.png"/><Relationship Id="rId41" Type="http://schemas.openxmlformats.org/officeDocument/2006/relationships/image" Target="../media/199.png"/><Relationship Id="rId42" Type="http://schemas.openxmlformats.org/officeDocument/2006/relationships/image" Target="../media/200.png"/><Relationship Id="rId43" Type="http://schemas.openxmlformats.org/officeDocument/2006/relationships/image" Target="../media/201.png"/><Relationship Id="rId44" Type="http://schemas.openxmlformats.org/officeDocument/2006/relationships/image" Target="../media/202.png"/><Relationship Id="rId45" Type="http://schemas.openxmlformats.org/officeDocument/2006/relationships/image" Target="../media/203.png"/><Relationship Id="rId46" Type="http://schemas.openxmlformats.org/officeDocument/2006/relationships/image" Target="../media/204.png"/><Relationship Id="rId47" Type="http://schemas.openxmlformats.org/officeDocument/2006/relationships/image" Target="../media/205.png"/><Relationship Id="rId48" Type="http://schemas.openxmlformats.org/officeDocument/2006/relationships/image" Target="../media/206.png"/><Relationship Id="rId49" Type="http://schemas.openxmlformats.org/officeDocument/2006/relationships/image" Target="../media/207.png"/><Relationship Id="rId50" Type="http://schemas.openxmlformats.org/officeDocument/2006/relationships/image" Target="../media/208.png"/><Relationship Id="rId51" Type="http://schemas.openxmlformats.org/officeDocument/2006/relationships/image" Target="../media/209.png"/><Relationship Id="rId52" Type="http://schemas.openxmlformats.org/officeDocument/2006/relationships/image" Target="../media/210.png"/><Relationship Id="rId53" Type="http://schemas.openxmlformats.org/officeDocument/2006/relationships/image" Target="../media/211.png"/><Relationship Id="rId54" Type="http://schemas.openxmlformats.org/officeDocument/2006/relationships/image" Target="../media/212.png"/><Relationship Id="rId55" Type="http://schemas.openxmlformats.org/officeDocument/2006/relationships/image" Target="../media/213.png"/><Relationship Id="rId56" Type="http://schemas.openxmlformats.org/officeDocument/2006/relationships/image" Target="../media/214.png"/><Relationship Id="rId57" Type="http://schemas.openxmlformats.org/officeDocument/2006/relationships/image" Target="../media/215.png"/><Relationship Id="rId58" Type="http://schemas.openxmlformats.org/officeDocument/2006/relationships/image" Target="../media/216.png"/><Relationship Id="rId59" Type="http://schemas.openxmlformats.org/officeDocument/2006/relationships/image" Target="../media/217.png"/><Relationship Id="rId60" Type="http://schemas.openxmlformats.org/officeDocument/2006/relationships/image" Target="../media/218.png"/><Relationship Id="rId61" Type="http://schemas.openxmlformats.org/officeDocument/2006/relationships/image" Target="../media/219.png"/><Relationship Id="rId62" Type="http://schemas.openxmlformats.org/officeDocument/2006/relationships/image" Target="../media/220.png"/><Relationship Id="rId63" Type="http://schemas.openxmlformats.org/officeDocument/2006/relationships/image" Target="../media/221.png"/><Relationship Id="rId64" Type="http://schemas.openxmlformats.org/officeDocument/2006/relationships/image" Target="../media/222.png"/><Relationship Id="rId65" Type="http://schemas.openxmlformats.org/officeDocument/2006/relationships/image" Target="../media/223.png"/><Relationship Id="rId66" Type="http://schemas.openxmlformats.org/officeDocument/2006/relationships/image" Target="../media/224.png"/><Relationship Id="rId67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hyperlink" Target="file:///sxlj3.exe" TargetMode="Externa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225.png"/><Relationship Id="rId2" Type="http://schemas.openxmlformats.org/officeDocument/2006/relationships/image" Target="../media/226.png"/><Relationship Id="rId3" Type="http://schemas.openxmlformats.org/officeDocument/2006/relationships/image" Target="../media/227.png"/><Relationship Id="rId4" Type="http://schemas.openxmlformats.org/officeDocument/2006/relationships/image" Target="../media/228.png"/><Relationship Id="rId5" Type="http://schemas.openxmlformats.org/officeDocument/2006/relationships/image" Target="../media/229.png"/><Relationship Id="rId6" Type="http://schemas.openxmlformats.org/officeDocument/2006/relationships/image" Target="../media/230.png"/><Relationship Id="rId7" Type="http://schemas.openxmlformats.org/officeDocument/2006/relationships/image" Target="../media/231.png"/><Relationship Id="rId8" Type="http://schemas.openxmlformats.org/officeDocument/2006/relationships/image" Target="../media/232.png"/><Relationship Id="rId9" Type="http://schemas.openxmlformats.org/officeDocument/2006/relationships/image" Target="../media/233.png"/><Relationship Id="rId10" Type="http://schemas.openxmlformats.org/officeDocument/2006/relationships/image" Target="../media/234.png"/><Relationship Id="rId11" Type="http://schemas.openxmlformats.org/officeDocument/2006/relationships/image" Target="../media/235.png"/><Relationship Id="rId12" Type="http://schemas.openxmlformats.org/officeDocument/2006/relationships/image" Target="../media/236.png"/><Relationship Id="rId13" Type="http://schemas.openxmlformats.org/officeDocument/2006/relationships/image" Target="../media/237.png"/><Relationship Id="rId14" Type="http://schemas.openxmlformats.org/officeDocument/2006/relationships/image" Target="../media/238.png"/><Relationship Id="rId15" Type="http://schemas.openxmlformats.org/officeDocument/2006/relationships/image" Target="../media/239.png"/><Relationship Id="rId16" Type="http://schemas.openxmlformats.org/officeDocument/2006/relationships/image" Target="../media/240.png"/><Relationship Id="rId17" Type="http://schemas.openxmlformats.org/officeDocument/2006/relationships/image" Target="../media/241.png"/><Relationship Id="rId18" Type="http://schemas.openxmlformats.org/officeDocument/2006/relationships/image" Target="../media/242.png"/><Relationship Id="rId19" Type="http://schemas.openxmlformats.org/officeDocument/2006/relationships/image" Target="../media/243.png"/><Relationship Id="rId20" Type="http://schemas.openxmlformats.org/officeDocument/2006/relationships/image" Target="../media/244.png"/><Relationship Id="rId21" Type="http://schemas.openxmlformats.org/officeDocument/2006/relationships/image" Target="../media/245.png"/><Relationship Id="rId22" Type="http://schemas.openxmlformats.org/officeDocument/2006/relationships/image" Target="../media/246.png"/><Relationship Id="rId23" Type="http://schemas.openxmlformats.org/officeDocument/2006/relationships/image" Target="../media/247.png"/><Relationship Id="rId24" Type="http://schemas.openxmlformats.org/officeDocument/2006/relationships/image" Target="../media/248.png"/><Relationship Id="rId25" Type="http://schemas.openxmlformats.org/officeDocument/2006/relationships/image" Target="../media/249.png"/><Relationship Id="rId26" Type="http://schemas.openxmlformats.org/officeDocument/2006/relationships/image" Target="../media/250.png"/><Relationship Id="rId27" Type="http://schemas.openxmlformats.org/officeDocument/2006/relationships/image" Target="../media/251.png"/><Relationship Id="rId28" Type="http://schemas.openxmlformats.org/officeDocument/2006/relationships/image" Target="../media/252.png"/><Relationship Id="rId29" Type="http://schemas.openxmlformats.org/officeDocument/2006/relationships/image" Target="../media/253.png"/><Relationship Id="rId30" Type="http://schemas.openxmlformats.org/officeDocument/2006/relationships/image" Target="../media/254.png"/><Relationship Id="rId31" Type="http://schemas.openxmlformats.org/officeDocument/2006/relationships/image" Target="../media/255.png"/><Relationship Id="rId32" Type="http://schemas.openxmlformats.org/officeDocument/2006/relationships/image" Target="../media/256.png"/><Relationship Id="rId33" Type="http://schemas.openxmlformats.org/officeDocument/2006/relationships/image" Target="../media/257.png"/><Relationship Id="rId34" Type="http://schemas.openxmlformats.org/officeDocument/2006/relationships/image" Target="../media/258.png"/><Relationship Id="rId35" Type="http://schemas.openxmlformats.org/officeDocument/2006/relationships/image" Target="../media/259.png"/><Relationship Id="rId36" Type="http://schemas.openxmlformats.org/officeDocument/2006/relationships/image" Target="../media/260.png"/><Relationship Id="rId37" Type="http://schemas.openxmlformats.org/officeDocument/2006/relationships/image" Target="../media/261.png"/><Relationship Id="rId38" Type="http://schemas.openxmlformats.org/officeDocument/2006/relationships/image" Target="../media/262.png"/><Relationship Id="rId39" Type="http://schemas.openxmlformats.org/officeDocument/2006/relationships/image" Target="../media/263.png"/><Relationship Id="rId40" Type="http://schemas.openxmlformats.org/officeDocument/2006/relationships/image" Target="../media/264.png"/><Relationship Id="rId41" Type="http://schemas.openxmlformats.org/officeDocument/2006/relationships/image" Target="../media/265.png"/><Relationship Id="rId42" Type="http://schemas.openxmlformats.org/officeDocument/2006/relationships/image" Target="../media/266.png"/><Relationship Id="rId43" Type="http://schemas.openxmlformats.org/officeDocument/2006/relationships/image" Target="../media/267.png"/><Relationship Id="rId44" Type="http://schemas.openxmlformats.org/officeDocument/2006/relationships/image" Target="../media/268.png"/><Relationship Id="rId45" Type="http://schemas.openxmlformats.org/officeDocument/2006/relationships/image" Target="../media/269.png"/><Relationship Id="rId46" Type="http://schemas.openxmlformats.org/officeDocument/2006/relationships/image" Target="../media/270.png"/><Relationship Id="rId47" Type="http://schemas.openxmlformats.org/officeDocument/2006/relationships/image" Target="../media/271.png"/><Relationship Id="rId48" Type="http://schemas.openxmlformats.org/officeDocument/2006/relationships/image" Target="../media/272.png"/><Relationship Id="rId49" Type="http://schemas.openxmlformats.org/officeDocument/2006/relationships/image" Target="../media/273.png"/><Relationship Id="rId50" Type="http://schemas.openxmlformats.org/officeDocument/2006/relationships/image" Target="../media/274.png"/><Relationship Id="rId51" Type="http://schemas.openxmlformats.org/officeDocument/2006/relationships/image" Target="../media/275.png"/><Relationship Id="rId52" Type="http://schemas.openxmlformats.org/officeDocument/2006/relationships/image" Target="../media/276.png"/><Relationship Id="rId53" Type="http://schemas.openxmlformats.org/officeDocument/2006/relationships/image" Target="../media/277.png"/><Relationship Id="rId54" Type="http://schemas.openxmlformats.org/officeDocument/2006/relationships/image" Target="../media/278.png"/><Relationship Id="rId55" Type="http://schemas.openxmlformats.org/officeDocument/2006/relationships/image" Target="../media/279.png"/><Relationship Id="rId56" Type="http://schemas.openxmlformats.org/officeDocument/2006/relationships/image" Target="../media/280.png"/><Relationship Id="rId57" Type="http://schemas.openxmlformats.org/officeDocument/2006/relationships/image" Target="../media/281.png"/><Relationship Id="rId58" Type="http://schemas.openxmlformats.org/officeDocument/2006/relationships/image" Target="../media/282.png"/><Relationship Id="rId59" Type="http://schemas.openxmlformats.org/officeDocument/2006/relationships/image" Target="../media/283.png"/><Relationship Id="rId60" Type="http://schemas.openxmlformats.org/officeDocument/2006/relationships/image" Target="../media/284.png"/><Relationship Id="rId61" Type="http://schemas.openxmlformats.org/officeDocument/2006/relationships/image" Target="../media/285.png"/><Relationship Id="rId62" Type="http://schemas.openxmlformats.org/officeDocument/2006/relationships/image" Target="../media/286.png"/><Relationship Id="rId63" Type="http://schemas.openxmlformats.org/officeDocument/2006/relationships/image" Target="../media/287.png"/><Relationship Id="rId64" Type="http://schemas.openxmlformats.org/officeDocument/2006/relationships/image" Target="../media/288.png"/><Relationship Id="rId65" Type="http://schemas.openxmlformats.org/officeDocument/2006/relationships/image" Target="../media/289.png"/><Relationship Id="rId66" Type="http://schemas.openxmlformats.org/officeDocument/2006/relationships/image" Target="../media/290.png"/><Relationship Id="rId67" Type="http://schemas.openxmlformats.org/officeDocument/2006/relationships/oleObject" Target="../embeddings/oleObject42.bin"/><Relationship Id="rId68" Type="http://schemas.openxmlformats.org/officeDocument/2006/relationships/image" Target="../media/291.wmf"/><Relationship Id="rId69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hyperlink" Target="file:///sxlj4.exe" TargetMode="External"/><Relationship Id="rId2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hyperlink" Target="file:///sxlj4.exe" TargetMode="External"/><Relationship Id="rId2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292.png"/><Relationship Id="rId2" Type="http://schemas.openxmlformats.org/officeDocument/2006/relationships/image" Target="../media/293.png"/><Relationship Id="rId3" Type="http://schemas.openxmlformats.org/officeDocument/2006/relationships/image" Target="../media/294.png"/><Relationship Id="rId4" Type="http://schemas.openxmlformats.org/officeDocument/2006/relationships/image" Target="../media/295.png"/><Relationship Id="rId5" Type="http://schemas.openxmlformats.org/officeDocument/2006/relationships/image" Target="../media/296.png"/><Relationship Id="rId6" Type="http://schemas.openxmlformats.org/officeDocument/2006/relationships/image" Target="../media/297.png"/><Relationship Id="rId7" Type="http://schemas.openxmlformats.org/officeDocument/2006/relationships/image" Target="../media/298.png"/><Relationship Id="rId8" Type="http://schemas.openxmlformats.org/officeDocument/2006/relationships/image" Target="../media/299.png"/><Relationship Id="rId9" Type="http://schemas.openxmlformats.org/officeDocument/2006/relationships/image" Target="../media/300.png"/><Relationship Id="rId10" Type="http://schemas.openxmlformats.org/officeDocument/2006/relationships/image" Target="../media/301.png"/><Relationship Id="rId11" Type="http://schemas.openxmlformats.org/officeDocument/2006/relationships/image" Target="../media/302.png"/><Relationship Id="rId12" Type="http://schemas.openxmlformats.org/officeDocument/2006/relationships/image" Target="../media/303.png"/><Relationship Id="rId13" Type="http://schemas.openxmlformats.org/officeDocument/2006/relationships/image" Target="../media/304.png"/><Relationship Id="rId14" Type="http://schemas.openxmlformats.org/officeDocument/2006/relationships/image" Target="../media/305.png"/><Relationship Id="rId15" Type="http://schemas.openxmlformats.org/officeDocument/2006/relationships/image" Target="../media/306.png"/><Relationship Id="rId16" Type="http://schemas.openxmlformats.org/officeDocument/2006/relationships/image" Target="../media/307.png"/><Relationship Id="rId17" Type="http://schemas.openxmlformats.org/officeDocument/2006/relationships/image" Target="../media/308.png"/><Relationship Id="rId18" Type="http://schemas.openxmlformats.org/officeDocument/2006/relationships/image" Target="../media/309.png"/><Relationship Id="rId19" Type="http://schemas.openxmlformats.org/officeDocument/2006/relationships/image" Target="../media/310.png"/><Relationship Id="rId20" Type="http://schemas.openxmlformats.org/officeDocument/2006/relationships/image" Target="../media/311.png"/><Relationship Id="rId21" Type="http://schemas.openxmlformats.org/officeDocument/2006/relationships/image" Target="../media/312.png"/><Relationship Id="rId22" Type="http://schemas.openxmlformats.org/officeDocument/2006/relationships/image" Target="../media/313.png"/><Relationship Id="rId23" Type="http://schemas.openxmlformats.org/officeDocument/2006/relationships/image" Target="../media/314.png"/><Relationship Id="rId24" Type="http://schemas.openxmlformats.org/officeDocument/2006/relationships/image" Target="../media/315.png"/><Relationship Id="rId25" Type="http://schemas.openxmlformats.org/officeDocument/2006/relationships/image" Target="../media/316.png"/><Relationship Id="rId26" Type="http://schemas.openxmlformats.org/officeDocument/2006/relationships/image" Target="../media/317.png"/><Relationship Id="rId27" Type="http://schemas.openxmlformats.org/officeDocument/2006/relationships/image" Target="../media/318.png"/><Relationship Id="rId28" Type="http://schemas.openxmlformats.org/officeDocument/2006/relationships/image" Target="../media/319.png"/><Relationship Id="rId29" Type="http://schemas.openxmlformats.org/officeDocument/2006/relationships/image" Target="../media/320.png"/><Relationship Id="rId30" Type="http://schemas.openxmlformats.org/officeDocument/2006/relationships/image" Target="../media/321.png"/><Relationship Id="rId31" Type="http://schemas.openxmlformats.org/officeDocument/2006/relationships/image" Target="../media/322.png"/><Relationship Id="rId32" Type="http://schemas.openxmlformats.org/officeDocument/2006/relationships/image" Target="../media/323.png"/><Relationship Id="rId33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3.bin"/><Relationship Id="rId2" Type="http://schemas.openxmlformats.org/officeDocument/2006/relationships/image" Target="../media/324.png"/><Relationship Id="rId3" Type="http://schemas.openxmlformats.org/officeDocument/2006/relationships/oleObject" Target="../embeddings/oleObject44.bin"/><Relationship Id="rId4" Type="http://schemas.openxmlformats.org/officeDocument/2006/relationships/image" Target="../media/325.png"/><Relationship Id="rId5" Type="http://schemas.openxmlformats.org/officeDocument/2006/relationships/oleObject" Target="../embeddings/oleObject45.bin"/><Relationship Id="rId6" Type="http://schemas.openxmlformats.org/officeDocument/2006/relationships/image" Target="../media/326.png"/><Relationship Id="rId7" Type="http://schemas.openxmlformats.org/officeDocument/2006/relationships/hyperlink" Target="file:///sxlj6.exe" TargetMode="External"/><Relationship Id="rId8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6.bin"/><Relationship Id="rId2" Type="http://schemas.openxmlformats.org/officeDocument/2006/relationships/image" Target="../media/327.png"/><Relationship Id="rId3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image" Target="../media/328.png"/><Relationship Id="rId2" Type="http://schemas.openxmlformats.org/officeDocument/2006/relationships/image" Target="../media/329.emf"/><Relationship Id="rId3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7.bin"/><Relationship Id="rId2" Type="http://schemas.openxmlformats.org/officeDocument/2006/relationships/image" Target="../media/330.wmf"/><Relationship Id="rId3" Type="http://schemas.openxmlformats.org/officeDocument/2006/relationships/image" Target="../media/331.png"/><Relationship Id="rId4" Type="http://schemas.openxmlformats.org/officeDocument/2006/relationships/image" Target="../media/332.png"/><Relationship Id="rId5" Type="http://schemas.openxmlformats.org/officeDocument/2006/relationships/image" Target="../media/333.png"/><Relationship Id="rId6" Type="http://schemas.openxmlformats.org/officeDocument/2006/relationships/image" Target="../media/334.png"/><Relationship Id="rId7" Type="http://schemas.openxmlformats.org/officeDocument/2006/relationships/image" Target="../media/335.png"/><Relationship Id="rId8" Type="http://schemas.openxmlformats.org/officeDocument/2006/relationships/image" Target="../media/336.png"/><Relationship Id="rId9" Type="http://schemas.openxmlformats.org/officeDocument/2006/relationships/image" Target="../media/337.png"/><Relationship Id="rId10" Type="http://schemas.openxmlformats.org/officeDocument/2006/relationships/image" Target="../media/338.png"/><Relationship Id="rId11" Type="http://schemas.openxmlformats.org/officeDocument/2006/relationships/image" Target="../media/339.png"/><Relationship Id="rId12" Type="http://schemas.openxmlformats.org/officeDocument/2006/relationships/image" Target="../media/340.png"/><Relationship Id="rId13" Type="http://schemas.openxmlformats.org/officeDocument/2006/relationships/image" Target="../media/341.png"/><Relationship Id="rId14" Type="http://schemas.openxmlformats.org/officeDocument/2006/relationships/image" Target="../media/342.png"/><Relationship Id="rId15" Type="http://schemas.openxmlformats.org/officeDocument/2006/relationships/image" Target="../media/343.png"/><Relationship Id="rId16" Type="http://schemas.openxmlformats.org/officeDocument/2006/relationships/image" Target="../media/344.png"/><Relationship Id="rId17" Type="http://schemas.openxmlformats.org/officeDocument/2006/relationships/image" Target="../media/345.png"/><Relationship Id="rId18" Type="http://schemas.openxmlformats.org/officeDocument/2006/relationships/image" Target="../media/346.png"/><Relationship Id="rId19" Type="http://schemas.openxmlformats.org/officeDocument/2006/relationships/image" Target="../media/347.png"/><Relationship Id="rId20" Type="http://schemas.openxmlformats.org/officeDocument/2006/relationships/image" Target="../media/348.png"/><Relationship Id="rId21" Type="http://schemas.openxmlformats.org/officeDocument/2006/relationships/image" Target="../media/349.png"/><Relationship Id="rId22" Type="http://schemas.openxmlformats.org/officeDocument/2006/relationships/image" Target="../media/350.png"/><Relationship Id="rId23" Type="http://schemas.openxmlformats.org/officeDocument/2006/relationships/image" Target="../media/351.png"/><Relationship Id="rId24" Type="http://schemas.openxmlformats.org/officeDocument/2006/relationships/image" Target="../media/352.png"/><Relationship Id="rId25" Type="http://schemas.openxmlformats.org/officeDocument/2006/relationships/image" Target="../media/353.png"/><Relationship Id="rId26" Type="http://schemas.openxmlformats.org/officeDocument/2006/relationships/image" Target="../media/354.png"/><Relationship Id="rId27" Type="http://schemas.openxmlformats.org/officeDocument/2006/relationships/image" Target="../media/355.png"/><Relationship Id="rId28" Type="http://schemas.openxmlformats.org/officeDocument/2006/relationships/image" Target="../media/356.png"/><Relationship Id="rId29" Type="http://schemas.openxmlformats.org/officeDocument/2006/relationships/image" Target="../media/357.png"/><Relationship Id="rId30" Type="http://schemas.openxmlformats.org/officeDocument/2006/relationships/image" Target="../media/358.png"/><Relationship Id="rId3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image" Target="../media/359.png"/><Relationship Id="rId2" Type="http://schemas.openxmlformats.org/officeDocument/2006/relationships/image" Target="../media/360.png"/><Relationship Id="rId3" Type="http://schemas.openxmlformats.org/officeDocument/2006/relationships/image" Target="../media/361.png"/><Relationship Id="rId4" Type="http://schemas.openxmlformats.org/officeDocument/2006/relationships/image" Target="../media/362.png"/><Relationship Id="rId5" Type="http://schemas.openxmlformats.org/officeDocument/2006/relationships/image" Target="../media/363.png"/><Relationship Id="rId6" Type="http://schemas.openxmlformats.org/officeDocument/2006/relationships/image" Target="../media/364.png"/><Relationship Id="rId7" Type="http://schemas.openxmlformats.org/officeDocument/2006/relationships/image" Target="../media/365.png"/><Relationship Id="rId8" Type="http://schemas.openxmlformats.org/officeDocument/2006/relationships/image" Target="../media/366.png"/><Relationship Id="rId9" Type="http://schemas.openxmlformats.org/officeDocument/2006/relationships/image" Target="../media/367.png"/><Relationship Id="rId10" Type="http://schemas.openxmlformats.org/officeDocument/2006/relationships/image" Target="../media/368.png"/><Relationship Id="rId11" Type="http://schemas.openxmlformats.org/officeDocument/2006/relationships/image" Target="../media/369.png"/><Relationship Id="rId12" Type="http://schemas.openxmlformats.org/officeDocument/2006/relationships/image" Target="../media/370.png"/><Relationship Id="rId13" Type="http://schemas.openxmlformats.org/officeDocument/2006/relationships/image" Target="../media/371.png"/><Relationship Id="rId14" Type="http://schemas.openxmlformats.org/officeDocument/2006/relationships/image" Target="../media/372.png"/><Relationship Id="rId15" Type="http://schemas.openxmlformats.org/officeDocument/2006/relationships/image" Target="../media/373.png"/><Relationship Id="rId16" Type="http://schemas.openxmlformats.org/officeDocument/2006/relationships/image" Target="../media/374.png"/><Relationship Id="rId17" Type="http://schemas.openxmlformats.org/officeDocument/2006/relationships/image" Target="../media/375.png"/><Relationship Id="rId18" Type="http://schemas.openxmlformats.org/officeDocument/2006/relationships/image" Target="../media/376.png"/><Relationship Id="rId19" Type="http://schemas.openxmlformats.org/officeDocument/2006/relationships/image" Target="../media/377.png"/><Relationship Id="rId20" Type="http://schemas.openxmlformats.org/officeDocument/2006/relationships/image" Target="../media/378.png"/><Relationship Id="rId21" Type="http://schemas.openxmlformats.org/officeDocument/2006/relationships/image" Target="../media/379.png"/><Relationship Id="rId22" Type="http://schemas.openxmlformats.org/officeDocument/2006/relationships/image" Target="../media/380.png"/><Relationship Id="rId23" Type="http://schemas.openxmlformats.org/officeDocument/2006/relationships/image" Target="../media/381.png"/><Relationship Id="rId24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image" Target="../media/382.png"/><Relationship Id="rId2" Type="http://schemas.openxmlformats.org/officeDocument/2006/relationships/image" Target="../media/383.png"/><Relationship Id="rId3" Type="http://schemas.openxmlformats.org/officeDocument/2006/relationships/image" Target="../media/384.png"/><Relationship Id="rId4" Type="http://schemas.openxmlformats.org/officeDocument/2006/relationships/image" Target="../media/385.png"/><Relationship Id="rId5" Type="http://schemas.openxmlformats.org/officeDocument/2006/relationships/image" Target="../media/386.png"/><Relationship Id="rId6" Type="http://schemas.openxmlformats.org/officeDocument/2006/relationships/image" Target="../media/387.png"/><Relationship Id="rId7" Type="http://schemas.openxmlformats.org/officeDocument/2006/relationships/image" Target="../media/388.png"/><Relationship Id="rId8" Type="http://schemas.openxmlformats.org/officeDocument/2006/relationships/image" Target="../media/389.png"/><Relationship Id="rId9" Type="http://schemas.openxmlformats.org/officeDocument/2006/relationships/image" Target="../media/390.png"/><Relationship Id="rId10" Type="http://schemas.openxmlformats.org/officeDocument/2006/relationships/image" Target="../media/391.png"/><Relationship Id="rId11" Type="http://schemas.openxmlformats.org/officeDocument/2006/relationships/image" Target="../media/392.png"/><Relationship Id="rId12" Type="http://schemas.openxmlformats.org/officeDocument/2006/relationships/image" Target="../media/393.png"/><Relationship Id="rId13" Type="http://schemas.openxmlformats.org/officeDocument/2006/relationships/image" Target="../media/394.png"/><Relationship Id="rId14" Type="http://schemas.openxmlformats.org/officeDocument/2006/relationships/image" Target="../media/395.png"/><Relationship Id="rId15" Type="http://schemas.openxmlformats.org/officeDocument/2006/relationships/image" Target="../media/396.png"/><Relationship Id="rId16" Type="http://schemas.openxmlformats.org/officeDocument/2006/relationships/image" Target="../media/397.png"/><Relationship Id="rId17" Type="http://schemas.openxmlformats.org/officeDocument/2006/relationships/image" Target="../media/398.png"/><Relationship Id="rId18" Type="http://schemas.openxmlformats.org/officeDocument/2006/relationships/image" Target="../media/399.png"/><Relationship Id="rId19" Type="http://schemas.openxmlformats.org/officeDocument/2006/relationships/image" Target="../media/400.png"/><Relationship Id="rId20" Type="http://schemas.openxmlformats.org/officeDocument/2006/relationships/image" Target="../media/401.png"/><Relationship Id="rId21" Type="http://schemas.openxmlformats.org/officeDocument/2006/relationships/image" Target="../media/402.png"/><Relationship Id="rId22" Type="http://schemas.openxmlformats.org/officeDocument/2006/relationships/image" Target="../media/403.png"/><Relationship Id="rId23" Type="http://schemas.openxmlformats.org/officeDocument/2006/relationships/image" Target="../media/404.png"/><Relationship Id="rId24" Type="http://schemas.openxmlformats.org/officeDocument/2006/relationships/image" Target="../media/405.png"/><Relationship Id="rId25" Type="http://schemas.openxmlformats.org/officeDocument/2006/relationships/image" Target="../media/406.png"/><Relationship Id="rId26" Type="http://schemas.openxmlformats.org/officeDocument/2006/relationships/image" Target="../media/407.png"/><Relationship Id="rId27" Type="http://schemas.openxmlformats.org/officeDocument/2006/relationships/image" Target="../media/408.png"/><Relationship Id="rId28" Type="http://schemas.openxmlformats.org/officeDocument/2006/relationships/image" Target="../media/409.png"/><Relationship Id="rId29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image" Target="../media/410.png"/><Relationship Id="rId2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8.bin"/><Relationship Id="rId2" Type="http://schemas.openxmlformats.org/officeDocument/2006/relationships/image" Target="../media/411.wmf"/><Relationship Id="rId3" Type="http://schemas.openxmlformats.org/officeDocument/2006/relationships/oleObject" Target="../embeddings/oleObject49.bin"/><Relationship Id="rId4" Type="http://schemas.openxmlformats.org/officeDocument/2006/relationships/image" Target="../media/412.wmf"/><Relationship Id="rId5" Type="http://schemas.openxmlformats.org/officeDocument/2006/relationships/oleObject" Target="../embeddings/oleObject50.bin"/><Relationship Id="rId6" Type="http://schemas.openxmlformats.org/officeDocument/2006/relationships/image" Target="../media/413.wmf"/><Relationship Id="rId7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image" Target="../media/414.emf"/><Relationship Id="rId2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image" Target="../media/415.emf"/><Relationship Id="rId2" Type="http://schemas.openxmlformats.org/officeDocument/2006/relationships/image" Target="../media/416.png"/><Relationship Id="rId3" Type="http://schemas.openxmlformats.org/officeDocument/2006/relationships/image" Target="../media/417.emf"/><Relationship Id="rId4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image" Target="../media/418.png"/><Relationship Id="rId2" Type="http://schemas.openxmlformats.org/officeDocument/2006/relationships/image" Target="../media/419.png"/><Relationship Id="rId3" Type="http://schemas.openxmlformats.org/officeDocument/2006/relationships/image" Target="../media/420.png"/><Relationship Id="rId4" Type="http://schemas.openxmlformats.org/officeDocument/2006/relationships/image" Target="../media/421.png"/><Relationship Id="rId5" Type="http://schemas.openxmlformats.org/officeDocument/2006/relationships/image" Target="../media/422.png"/><Relationship Id="rId6" Type="http://schemas.openxmlformats.org/officeDocument/2006/relationships/image" Target="../media/423.png"/><Relationship Id="rId7" Type="http://schemas.openxmlformats.org/officeDocument/2006/relationships/image" Target="../media/424.png"/><Relationship Id="rId8" Type="http://schemas.openxmlformats.org/officeDocument/2006/relationships/image" Target="../media/425.png"/><Relationship Id="rId9" Type="http://schemas.openxmlformats.org/officeDocument/2006/relationships/image" Target="../media/426.png"/><Relationship Id="rId10" Type="http://schemas.openxmlformats.org/officeDocument/2006/relationships/image" Target="../media/427.png"/><Relationship Id="rId11" Type="http://schemas.openxmlformats.org/officeDocument/2006/relationships/image" Target="../media/428.png"/><Relationship Id="rId12" Type="http://schemas.openxmlformats.org/officeDocument/2006/relationships/image" Target="../media/429.png"/><Relationship Id="rId13" Type="http://schemas.openxmlformats.org/officeDocument/2006/relationships/image" Target="../media/430.png"/><Relationship Id="rId14" Type="http://schemas.openxmlformats.org/officeDocument/2006/relationships/image" Target="../media/431.png"/><Relationship Id="rId15" Type="http://schemas.openxmlformats.org/officeDocument/2006/relationships/image" Target="../media/432.png"/><Relationship Id="rId16" Type="http://schemas.openxmlformats.org/officeDocument/2006/relationships/image" Target="../media/433.png"/><Relationship Id="rId17" Type="http://schemas.openxmlformats.org/officeDocument/2006/relationships/image" Target="../media/434.png"/><Relationship Id="rId18" Type="http://schemas.openxmlformats.org/officeDocument/2006/relationships/image" Target="../media/435.png"/><Relationship Id="rId19" Type="http://schemas.openxmlformats.org/officeDocument/2006/relationships/image" Target="../media/436.png"/><Relationship Id="rId20" Type="http://schemas.openxmlformats.org/officeDocument/2006/relationships/image" Target="../media/437.png"/><Relationship Id="rId21" Type="http://schemas.openxmlformats.org/officeDocument/2006/relationships/image" Target="../media/438.png"/><Relationship Id="rId22" Type="http://schemas.openxmlformats.org/officeDocument/2006/relationships/image" Target="../media/439.png"/><Relationship Id="rId23" Type="http://schemas.openxmlformats.org/officeDocument/2006/relationships/image" Target="../media/440.png"/><Relationship Id="rId24" Type="http://schemas.openxmlformats.org/officeDocument/2006/relationships/oleObject" Target="../embeddings/oleObject51.bin"/><Relationship Id="rId25" Type="http://schemas.openxmlformats.org/officeDocument/2006/relationships/image" Target="../media/441.wmf"/><Relationship Id="rId26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image" Target="../media/442.png"/><Relationship Id="rId2" Type="http://schemas.openxmlformats.org/officeDocument/2006/relationships/image" Target="../media/443.png"/><Relationship Id="rId3" Type="http://schemas.openxmlformats.org/officeDocument/2006/relationships/image" Target="../media/444.emf"/><Relationship Id="rId4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image" Target="../media/445.emf"/><Relationship Id="rId2" Type="http://schemas.openxmlformats.org/officeDocument/2006/relationships/image" Target="../media/446.png"/><Relationship Id="rId3" Type="http://schemas.openxmlformats.org/officeDocument/2006/relationships/image" Target="../media/447.png"/><Relationship Id="rId4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image" Target="../media/448.png"/><Relationship Id="rId2" Type="http://schemas.openxmlformats.org/officeDocument/2006/relationships/image" Target="../media/449.png"/><Relationship Id="rId3" Type="http://schemas.openxmlformats.org/officeDocument/2006/relationships/image" Target="../media/450.png"/><Relationship Id="rId4" Type="http://schemas.openxmlformats.org/officeDocument/2006/relationships/image" Target="../media/451.png"/><Relationship Id="rId5" Type="http://schemas.openxmlformats.org/officeDocument/2006/relationships/image" Target="../media/452.png"/><Relationship Id="rId6" Type="http://schemas.openxmlformats.org/officeDocument/2006/relationships/image" Target="../media/453.png"/><Relationship Id="rId7" Type="http://schemas.openxmlformats.org/officeDocument/2006/relationships/image" Target="../media/454.png"/><Relationship Id="rId8" Type="http://schemas.openxmlformats.org/officeDocument/2006/relationships/image" Target="../media/455.png"/><Relationship Id="rId9" Type="http://schemas.openxmlformats.org/officeDocument/2006/relationships/image" Target="../media/456.png"/><Relationship Id="rId10" Type="http://schemas.openxmlformats.org/officeDocument/2006/relationships/image" Target="../media/457.png"/><Relationship Id="rId11" Type="http://schemas.openxmlformats.org/officeDocument/2006/relationships/image" Target="../media/458.png"/><Relationship Id="rId12" Type="http://schemas.openxmlformats.org/officeDocument/2006/relationships/image" Target="../media/459.png"/><Relationship Id="rId13" Type="http://schemas.openxmlformats.org/officeDocument/2006/relationships/image" Target="../media/460.png"/><Relationship Id="rId14" Type="http://schemas.openxmlformats.org/officeDocument/2006/relationships/image" Target="../media/461.png"/><Relationship Id="rId15" Type="http://schemas.openxmlformats.org/officeDocument/2006/relationships/image" Target="../media/462.png"/><Relationship Id="rId16" Type="http://schemas.openxmlformats.org/officeDocument/2006/relationships/image" Target="../media/463.png"/><Relationship Id="rId17" Type="http://schemas.openxmlformats.org/officeDocument/2006/relationships/image" Target="../media/464.png"/><Relationship Id="rId18" Type="http://schemas.openxmlformats.org/officeDocument/2006/relationships/image" Target="../media/465.png"/><Relationship Id="rId19" Type="http://schemas.openxmlformats.org/officeDocument/2006/relationships/image" Target="../media/466.png"/><Relationship Id="rId20" Type="http://schemas.openxmlformats.org/officeDocument/2006/relationships/image" Target="../media/467.png"/><Relationship Id="rId21" Type="http://schemas.openxmlformats.org/officeDocument/2006/relationships/image" Target="../media/468.png"/><Relationship Id="rId22" Type="http://schemas.openxmlformats.org/officeDocument/2006/relationships/image" Target="../media/469.png"/><Relationship Id="rId23" Type="http://schemas.openxmlformats.org/officeDocument/2006/relationships/image" Target="../media/470.png"/><Relationship Id="rId24" Type="http://schemas.openxmlformats.org/officeDocument/2006/relationships/image" Target="../media/471.png"/><Relationship Id="rId25" Type="http://schemas.openxmlformats.org/officeDocument/2006/relationships/image" Target="../media/472.png"/><Relationship Id="rId26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image" Target="../media/473.png"/><Relationship Id="rId2" Type="http://schemas.openxmlformats.org/officeDocument/2006/relationships/oleObject" Target="../embeddings/oleObject52.bin"/><Relationship Id="rId3" Type="http://schemas.openxmlformats.org/officeDocument/2006/relationships/image" Target="../media/474.wmf"/><Relationship Id="rId4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3.bin"/><Relationship Id="rId2" Type="http://schemas.openxmlformats.org/officeDocument/2006/relationships/image" Target="../media/475.wmf"/><Relationship Id="rId3" Type="http://schemas.openxmlformats.org/officeDocument/2006/relationships/image" Target="../media/476.png"/><Relationship Id="rId4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image" Target="../media/477.png"/><Relationship Id="rId2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image" Target="../media/478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image" Target="../media/479.png"/><Relationship Id="rId2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image" Target="../media/480.png"/><Relationship Id="rId2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image" Target="../media/481.png"/><Relationship Id="rId2" Type="http://schemas.openxmlformats.org/officeDocument/2006/relationships/image" Target="../media/482.png"/><Relationship Id="rId3" Type="http://schemas.openxmlformats.org/officeDocument/2006/relationships/image" Target="../media/483.png"/><Relationship Id="rId4" Type="http://schemas.openxmlformats.org/officeDocument/2006/relationships/image" Target="../media/484.png"/><Relationship Id="rId5" Type="http://schemas.openxmlformats.org/officeDocument/2006/relationships/image" Target="../media/485.png"/><Relationship Id="rId6" Type="http://schemas.openxmlformats.org/officeDocument/2006/relationships/image" Target="../media/486.png"/><Relationship Id="rId7" Type="http://schemas.openxmlformats.org/officeDocument/2006/relationships/image" Target="../media/487.png"/><Relationship Id="rId8" Type="http://schemas.openxmlformats.org/officeDocument/2006/relationships/image" Target="../media/488.png"/><Relationship Id="rId9" Type="http://schemas.openxmlformats.org/officeDocument/2006/relationships/image" Target="../media/489.png"/><Relationship Id="rId10" Type="http://schemas.openxmlformats.org/officeDocument/2006/relationships/image" Target="../media/490.png"/><Relationship Id="rId11" Type="http://schemas.openxmlformats.org/officeDocument/2006/relationships/image" Target="../media/491.png"/><Relationship Id="rId12" Type="http://schemas.openxmlformats.org/officeDocument/2006/relationships/image" Target="../media/492.png"/><Relationship Id="rId13" Type="http://schemas.openxmlformats.org/officeDocument/2006/relationships/image" Target="../media/493.png"/><Relationship Id="rId14" Type="http://schemas.openxmlformats.org/officeDocument/2006/relationships/image" Target="../media/494.png"/><Relationship Id="rId15" Type="http://schemas.openxmlformats.org/officeDocument/2006/relationships/image" Target="../media/495.png"/><Relationship Id="rId16" Type="http://schemas.openxmlformats.org/officeDocument/2006/relationships/image" Target="../media/496.png"/><Relationship Id="rId17" Type="http://schemas.openxmlformats.org/officeDocument/2006/relationships/image" Target="../media/497.png"/><Relationship Id="rId18" Type="http://schemas.openxmlformats.org/officeDocument/2006/relationships/image" Target="../media/498.png"/><Relationship Id="rId19" Type="http://schemas.openxmlformats.org/officeDocument/2006/relationships/image" Target="../media/499.png"/><Relationship Id="rId20" Type="http://schemas.openxmlformats.org/officeDocument/2006/relationships/image" Target="../media/500.png"/><Relationship Id="rId21" Type="http://schemas.openxmlformats.org/officeDocument/2006/relationships/image" Target="../media/501.png"/><Relationship Id="rId22" Type="http://schemas.openxmlformats.org/officeDocument/2006/relationships/image" Target="../media/502.png"/><Relationship Id="rId23" Type="http://schemas.openxmlformats.org/officeDocument/2006/relationships/image" Target="../media/503.png"/><Relationship Id="rId24" Type="http://schemas.openxmlformats.org/officeDocument/2006/relationships/image" Target="../media/504.png"/><Relationship Id="rId25" Type="http://schemas.openxmlformats.org/officeDocument/2006/relationships/image" Target="../media/505.png"/><Relationship Id="rId26" Type="http://schemas.openxmlformats.org/officeDocument/2006/relationships/image" Target="../media/506.png"/><Relationship Id="rId27" Type="http://schemas.openxmlformats.org/officeDocument/2006/relationships/image" Target="../media/507.png"/><Relationship Id="rId28" Type="http://schemas.openxmlformats.org/officeDocument/2006/relationships/image" Target="../media/508.png"/><Relationship Id="rId29" Type="http://schemas.openxmlformats.org/officeDocument/2006/relationships/image" Target="../media/509.png"/><Relationship Id="rId30" Type="http://schemas.openxmlformats.org/officeDocument/2006/relationships/image" Target="../media/510.png"/><Relationship Id="rId31" Type="http://schemas.openxmlformats.org/officeDocument/2006/relationships/image" Target="../media/511.png"/><Relationship Id="rId32" Type="http://schemas.openxmlformats.org/officeDocument/2006/relationships/image" Target="../media/512.png"/><Relationship Id="rId33" Type="http://schemas.openxmlformats.org/officeDocument/2006/relationships/image" Target="../media/513.png"/><Relationship Id="rId34" Type="http://schemas.openxmlformats.org/officeDocument/2006/relationships/image" Target="../media/514.png"/><Relationship Id="rId35" Type="http://schemas.openxmlformats.org/officeDocument/2006/relationships/image" Target="../media/515.png"/><Relationship Id="rId36" Type="http://schemas.openxmlformats.org/officeDocument/2006/relationships/oleObject" Target="../embeddings/oleObject54.bin"/><Relationship Id="rId37" Type="http://schemas.openxmlformats.org/officeDocument/2006/relationships/image" Target="../media/516.wmf"/><Relationship Id="rId38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5.bin"/><Relationship Id="rId2" Type="http://schemas.openxmlformats.org/officeDocument/2006/relationships/image" Target="../media/517.wmf"/><Relationship Id="rId3" Type="http://schemas.openxmlformats.org/officeDocument/2006/relationships/oleObject" Target="../embeddings/oleObject56.bin"/><Relationship Id="rId4" Type="http://schemas.openxmlformats.org/officeDocument/2006/relationships/image" Target="../media/518.wmf"/><Relationship Id="rId5" Type="http://schemas.openxmlformats.org/officeDocument/2006/relationships/oleObject" Target="../embeddings/oleObject57.bin"/><Relationship Id="rId6" Type="http://schemas.openxmlformats.org/officeDocument/2006/relationships/image" Target="../media/519.wmf"/><Relationship Id="rId7" Type="http://schemas.openxmlformats.org/officeDocument/2006/relationships/oleObject" Target="../embeddings/oleObject58.bin"/><Relationship Id="rId8" Type="http://schemas.openxmlformats.org/officeDocument/2006/relationships/image" Target="../media/520.wmf"/><Relationship Id="rId9" Type="http://schemas.openxmlformats.org/officeDocument/2006/relationships/oleObject" Target="../embeddings/oleObject59.bin"/><Relationship Id="rId10" Type="http://schemas.openxmlformats.org/officeDocument/2006/relationships/image" Target="../media/521.wmf"/><Relationship Id="rId1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0.bin"/><Relationship Id="rId2" Type="http://schemas.openxmlformats.org/officeDocument/2006/relationships/image" Target="../media/522.wmf"/><Relationship Id="rId3" Type="http://schemas.openxmlformats.org/officeDocument/2006/relationships/oleObject" Target="../embeddings/oleObject61.bin"/><Relationship Id="rId4" Type="http://schemas.openxmlformats.org/officeDocument/2006/relationships/image" Target="../media/523.wmf"/><Relationship Id="rId5" Type="http://schemas.openxmlformats.org/officeDocument/2006/relationships/oleObject" Target="../embeddings/oleObject62.bin"/><Relationship Id="rId6" Type="http://schemas.openxmlformats.org/officeDocument/2006/relationships/image" Target="../media/524.wmf"/><Relationship Id="rId7" Type="http://schemas.openxmlformats.org/officeDocument/2006/relationships/oleObject" Target="../embeddings/oleObject63.bin"/><Relationship Id="rId8" Type="http://schemas.openxmlformats.org/officeDocument/2006/relationships/image" Target="../media/525.wmf"/><Relationship Id="rId9" Type="http://schemas.openxmlformats.org/officeDocument/2006/relationships/oleObject" Target="../embeddings/oleObject64.bin"/><Relationship Id="rId10" Type="http://schemas.openxmlformats.org/officeDocument/2006/relationships/image" Target="../media/526.wmf"/><Relationship Id="rId1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5.bin"/><Relationship Id="rId2" Type="http://schemas.openxmlformats.org/officeDocument/2006/relationships/image" Target="../media/527.wmf"/><Relationship Id="rId3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304800" y="685800"/>
            <a:ext cx="8534400" cy="1143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新魏" pitchFamily="0" charset="0"/>
                <a:ea typeface="华文新魏" pitchFamily="0" charset="0"/>
                <a:cs typeface="华文新魏" pitchFamily="0" charset="0"/>
              </a:rPr>
              <a:t>第</a:t>
            </a:r>
            <a:r>
              <a:rPr lang="en-US" altLang="zh-CN" sz="40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新魏" pitchFamily="0" charset="0"/>
                <a:cs typeface="华文新魏" pitchFamily="0" charset="0"/>
              </a:rPr>
              <a:t>21</a:t>
            </a:r>
            <a:r>
              <a:rPr lang="zh-CN" altLang="en-US" sz="40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新魏" pitchFamily="0" charset="0"/>
                <a:ea typeface="华文新魏" pitchFamily="0" charset="0"/>
                <a:cs typeface="华文新魏" pitchFamily="0" charset="0"/>
              </a:rPr>
              <a:t>章 时序逻辑电路</a:t>
            </a:r>
            <a:endParaRPr lang="zh-CN" altLang="en-US" sz="40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华文新魏" pitchFamily="0" charset="0"/>
              <a:ea typeface="华文新魏" pitchFamily="0" charset="0"/>
              <a:cs typeface="华文新魏" pitchFamily="0" charset="0"/>
            </a:endParaRPr>
          </a:p>
        </p:txBody>
      </p:sp>
      <p:sp>
        <p:nvSpPr>
          <p:cNvPr id="13" name="矩形">
            <a:hlinkClick r:id="rId1" action="ppaction://hlinksldjump"/>
          </p:cNvPr>
          <p:cNvSpPr>
            <a:spLocks/>
          </p:cNvSpPr>
          <p:nvPr/>
        </p:nvSpPr>
        <p:spPr>
          <a:xfrm rot="0">
            <a:off x="1600200" y="1676400"/>
            <a:ext cx="3557357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21.1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双稳态触发器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宋体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矩形">
            <a:hlinkClick r:id="rId2" action="ppaction://hlinksldjump"/>
          </p:cNvPr>
          <p:cNvSpPr>
            <a:spLocks/>
          </p:cNvSpPr>
          <p:nvPr/>
        </p:nvSpPr>
        <p:spPr>
          <a:xfrm rot="0">
            <a:off x="1600200" y="2270125"/>
            <a:ext cx="2353400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21.2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寄存器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宋体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矩形">
            <a:hlinkClick r:id="rId3" action="ppaction://hlinksldjump"/>
          </p:cNvPr>
          <p:cNvSpPr>
            <a:spLocks/>
          </p:cNvSpPr>
          <p:nvPr/>
        </p:nvSpPr>
        <p:spPr>
          <a:xfrm rot="0">
            <a:off x="1600200" y="2925762"/>
            <a:ext cx="2895600" cy="57943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21.3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计数器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宋体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矩形">
            <a:hlinkClick r:id="rId4" action="ppaction://hlinksldjump"/>
          </p:cNvPr>
          <p:cNvSpPr>
            <a:spLocks/>
          </p:cNvSpPr>
          <p:nvPr/>
        </p:nvSpPr>
        <p:spPr>
          <a:xfrm rot="0">
            <a:off x="1600200" y="3535363"/>
            <a:ext cx="5105400" cy="57943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21.4  555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定时器及其应用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宋体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 rot="0">
            <a:off x="1600200" y="4144963"/>
            <a:ext cx="2971799" cy="57943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21.5  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宋体" pitchFamily="0" charset="0"/>
                <a:ea typeface="宋体" pitchFamily="0" charset="0"/>
                <a:cs typeface="Calibri" pitchFamily="0" charset="0"/>
              </a:rPr>
              <a:t>应用举例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宋体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6807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矩形" descr="40%"/>
          <p:cNvSpPr>
            <a:spLocks/>
          </p:cNvSpPr>
          <p:nvPr/>
        </p:nvSpPr>
        <p:spPr>
          <a:xfrm rot="0">
            <a:off x="900113" y="1162050"/>
            <a:ext cx="2895600" cy="538163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19050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设原态为“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314" name="组合"/>
          <p:cNvGrpSpPr>
            <a:grpSpLocks/>
          </p:cNvGrpSpPr>
          <p:nvPr/>
        </p:nvGrpSpPr>
        <p:grpSpPr>
          <a:xfrm>
            <a:off x="4724400" y="4724400"/>
            <a:ext cx="3181349" cy="566737"/>
            <a:chOff x="4724400" y="4724400"/>
            <a:chExt cx="3181349" cy="566737"/>
          </a:xfrm>
        </p:grpSpPr>
        <p:sp>
          <p:nvSpPr>
            <p:cNvPr id="312" name="矩形"/>
            <p:cNvSpPr>
              <a:spLocks/>
            </p:cNvSpPr>
            <p:nvPr/>
          </p:nvSpPr>
          <p:spPr>
            <a:xfrm rot="0">
              <a:off x="4724400" y="4724400"/>
              <a:ext cx="3810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313" name="矩形"/>
            <p:cNvSpPr>
              <a:spLocks/>
            </p:cNvSpPr>
            <p:nvPr/>
          </p:nvSpPr>
          <p:spPr>
            <a:xfrm rot="0">
              <a:off x="7543800" y="4772024"/>
              <a:ext cx="361949" cy="519113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grpSp>
        <p:nvGrpSpPr>
          <p:cNvPr id="317" name="组合"/>
          <p:cNvGrpSpPr>
            <a:grpSpLocks/>
          </p:cNvGrpSpPr>
          <p:nvPr/>
        </p:nvGrpSpPr>
        <p:grpSpPr>
          <a:xfrm>
            <a:off x="4495800" y="2181225"/>
            <a:ext cx="3105149" cy="519112"/>
            <a:chOff x="4495800" y="2181225"/>
            <a:chExt cx="3105149" cy="519112"/>
          </a:xfrm>
        </p:grpSpPr>
        <p:sp>
          <p:nvSpPr>
            <p:cNvPr id="315" name="矩形"/>
            <p:cNvSpPr>
              <a:spLocks/>
            </p:cNvSpPr>
            <p:nvPr/>
          </p:nvSpPr>
          <p:spPr>
            <a:xfrm rot="0">
              <a:off x="4495800" y="2181225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316" name="矩形"/>
            <p:cNvSpPr>
              <a:spLocks/>
            </p:cNvSpPr>
            <p:nvPr/>
          </p:nvSpPr>
          <p:spPr>
            <a:xfrm rot="0">
              <a:off x="7239001" y="2181225"/>
              <a:ext cx="361949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318" name="矩形"/>
          <p:cNvSpPr>
            <a:spLocks/>
          </p:cNvSpPr>
          <p:nvPr/>
        </p:nvSpPr>
        <p:spPr>
          <a:xfrm rot="0">
            <a:off x="7239000" y="2667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19" name="矩形"/>
          <p:cNvSpPr>
            <a:spLocks/>
          </p:cNvSpPr>
          <p:nvPr/>
        </p:nvSpPr>
        <p:spPr>
          <a:xfrm rot="0">
            <a:off x="5257800" y="4191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0" name="矩形"/>
          <p:cNvSpPr>
            <a:spLocks/>
          </p:cNvSpPr>
          <p:nvPr/>
        </p:nvSpPr>
        <p:spPr>
          <a:xfrm rot="0">
            <a:off x="6400800" y="4191000"/>
            <a:ext cx="361950" cy="5191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1" name="矩形" descr="40%"/>
          <p:cNvSpPr>
            <a:spLocks/>
          </p:cNvSpPr>
          <p:nvPr/>
        </p:nvSpPr>
        <p:spPr>
          <a:xfrm rot="0">
            <a:off x="5105400" y="990600"/>
            <a:ext cx="2133600" cy="965199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19050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触发器保持“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态不变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sp>
        <p:nvSpPr>
          <p:cNvPr id="322" name="椭圆形标注"/>
          <p:cNvSpPr>
            <a:spLocks/>
          </p:cNvSpPr>
          <p:nvPr/>
        </p:nvSpPr>
        <p:spPr>
          <a:xfrm flipV="1" rot="0">
            <a:off x="5257800" y="5486400"/>
            <a:ext cx="1143000" cy="533400"/>
          </a:xfrm>
          <a:prstGeom prst="wedgeEllipseCallout">
            <a:avLst>
              <a:gd name="adj1" fmla="val -335976"/>
              <a:gd name="adj2" fmla="val -149407"/>
            </a:avLst>
          </a:prstGeom>
          <a:solidFill>
            <a:srgbClr val="FFFFCC"/>
          </a:solidFill>
          <a:ln w="28575" cmpd="sng" cap="flat">
            <a:solidFill>
              <a:srgbClr val="000099"/>
            </a:solidFill>
            <a:prstDash val="solid"/>
            <a:miter/>
          </a:ln>
        </p:spPr>
        <p:txBody>
          <a:bodyPr vert="horz" wrap="none" lIns="91440" tIns="45720" rIns="91440" bIns="45720" anchor="ctr" anchorCtr="0" upright="1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置位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3" name="矩形"/>
          <p:cNvSpPr>
            <a:spLocks/>
          </p:cNvSpPr>
          <p:nvPr/>
        </p:nvSpPr>
        <p:spPr>
          <a:xfrm rot="0">
            <a:off x="4495800" y="2667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327" name="组合"/>
          <p:cNvGrpSpPr>
            <a:grpSpLocks/>
          </p:cNvGrpSpPr>
          <p:nvPr/>
        </p:nvGrpSpPr>
        <p:grpSpPr>
          <a:xfrm>
            <a:off x="250825" y="2181225"/>
            <a:ext cx="3960813" cy="3246438"/>
            <a:chOff x="250825" y="2181225"/>
            <a:chExt cx="3960813" cy="3246438"/>
          </a:xfrm>
        </p:grpSpPr>
        <p:sp>
          <p:nvSpPr>
            <p:cNvPr id="324" name="竖卷形" descr="40%"/>
            <p:cNvSpPr>
              <a:spLocks/>
            </p:cNvSpPr>
            <p:nvPr/>
          </p:nvSpPr>
          <p:spPr>
            <a:xfrm rot="0">
              <a:off x="250825" y="2181225"/>
              <a:ext cx="3960813" cy="3246438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28575" cmpd="sng" cap="flat">
              <a:solidFill>
                <a:srgbClr val="000099"/>
              </a:solidFill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结论</a:t>
              </a:r>
              <a:r>
                <a:rPr lang="en-US" altLang="zh-CN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:  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不论触发器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原来为何种状态，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当 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=0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=1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将使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触发器置“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1”</a:t>
              </a:r>
              <a:endPara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或称为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置位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。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25" name="直线"/>
            <p:cNvSpPr>
              <a:spLocks/>
            </p:cNvSpPr>
            <p:nvPr/>
          </p:nvSpPr>
          <p:spPr>
            <a:xfrm rot="0">
              <a:off x="1211616" y="3716337"/>
              <a:ext cx="203621" cy="1587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326" name="直线"/>
            <p:cNvSpPr>
              <a:spLocks/>
            </p:cNvSpPr>
            <p:nvPr/>
          </p:nvSpPr>
          <p:spPr>
            <a:xfrm rot="0">
              <a:off x="2259889" y="3717924"/>
              <a:ext cx="203621" cy="1587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366" name="组合"/>
          <p:cNvGrpSpPr>
            <a:grpSpLocks/>
          </p:cNvGrpSpPr>
          <p:nvPr/>
        </p:nvGrpSpPr>
        <p:grpSpPr>
          <a:xfrm>
            <a:off x="4419600" y="1981200"/>
            <a:ext cx="3581401" cy="3415666"/>
            <a:chOff x="4419600" y="1981200"/>
            <a:chExt cx="3581401" cy="3415666"/>
          </a:xfrm>
        </p:grpSpPr>
        <p:sp>
          <p:nvSpPr>
            <p:cNvPr id="328" name="矩形"/>
            <p:cNvSpPr>
              <a:spLocks/>
            </p:cNvSpPr>
            <p:nvPr/>
          </p:nvSpPr>
          <p:spPr>
            <a:xfrm rot="0">
              <a:off x="4800600" y="1995487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331" name="组合"/>
            <p:cNvGrpSpPr>
              <a:grpSpLocks/>
            </p:cNvGrpSpPr>
            <p:nvPr/>
          </p:nvGrpSpPr>
          <p:grpSpPr>
            <a:xfrm>
              <a:off x="6934201" y="1981200"/>
              <a:ext cx="448121" cy="520065"/>
              <a:chOff x="6934201" y="1981200"/>
              <a:chExt cx="448121" cy="520065"/>
            </a:xfrm>
          </p:grpSpPr>
          <p:sp>
            <p:nvSpPr>
              <p:cNvPr id="329" name="矩形"/>
              <p:cNvSpPr>
                <a:spLocks/>
              </p:cNvSpPr>
              <p:nvPr/>
            </p:nvSpPr>
            <p:spPr>
              <a:xfrm rot="0">
                <a:off x="6934201" y="19812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30" name="直线"/>
              <p:cNvSpPr>
                <a:spLocks/>
              </p:cNvSpPr>
              <p:nvPr/>
            </p:nvSpPr>
            <p:spPr>
              <a:xfrm rot="0">
                <a:off x="7045325" y="20574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332" name="直线"/>
            <p:cNvSpPr>
              <a:spLocks/>
            </p:cNvSpPr>
            <p:nvPr/>
          </p:nvSpPr>
          <p:spPr>
            <a:xfrm rot="0">
              <a:off x="4572000" y="48768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33" name="直线"/>
            <p:cNvSpPr>
              <a:spLocks/>
            </p:cNvSpPr>
            <p:nvPr/>
          </p:nvSpPr>
          <p:spPr>
            <a:xfrm rot="0">
              <a:off x="7315201" y="48768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34" name="直线"/>
            <p:cNvSpPr>
              <a:spLocks/>
            </p:cNvSpPr>
            <p:nvPr/>
          </p:nvSpPr>
          <p:spPr>
            <a:xfrm rot="0">
              <a:off x="5284788" y="45862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5" name="直线"/>
            <p:cNvSpPr>
              <a:spLocks/>
            </p:cNvSpPr>
            <p:nvPr/>
          </p:nvSpPr>
          <p:spPr>
            <a:xfrm rot="0">
              <a:off x="6351588" y="45862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6" name="矩形"/>
            <p:cNvSpPr>
              <a:spLocks/>
            </p:cNvSpPr>
            <p:nvPr/>
          </p:nvSpPr>
          <p:spPr>
            <a:xfrm rot="0">
              <a:off x="4827587" y="2452687"/>
              <a:ext cx="3331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337" name="矩形"/>
            <p:cNvSpPr>
              <a:spLocks/>
            </p:cNvSpPr>
            <p:nvPr/>
          </p:nvSpPr>
          <p:spPr>
            <a:xfrm rot="0">
              <a:off x="4903787" y="3519488"/>
              <a:ext cx="7350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38" name="矩形"/>
            <p:cNvSpPr>
              <a:spLocks/>
            </p:cNvSpPr>
            <p:nvPr/>
          </p:nvSpPr>
          <p:spPr>
            <a:xfrm rot="0">
              <a:off x="6580188" y="35194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339" name="椭圆"/>
            <p:cNvSpPr>
              <a:spLocks/>
            </p:cNvSpPr>
            <p:nvPr/>
          </p:nvSpPr>
          <p:spPr>
            <a:xfrm rot="0">
              <a:off x="4903787" y="3214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0" name="直线"/>
            <p:cNvSpPr>
              <a:spLocks/>
            </p:cNvSpPr>
            <p:nvPr/>
          </p:nvSpPr>
          <p:spPr>
            <a:xfrm flipV="1" rot="0">
              <a:off x="4979987" y="26812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1" name="椭圆"/>
            <p:cNvSpPr>
              <a:spLocks/>
            </p:cNvSpPr>
            <p:nvPr/>
          </p:nvSpPr>
          <p:spPr>
            <a:xfrm rot="0">
              <a:off x="4903787" y="25288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2" name="椭圆"/>
            <p:cNvSpPr>
              <a:spLocks/>
            </p:cNvSpPr>
            <p:nvPr/>
          </p:nvSpPr>
          <p:spPr>
            <a:xfrm rot="0">
              <a:off x="7037388" y="3214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3" name="直线"/>
            <p:cNvSpPr>
              <a:spLocks/>
            </p:cNvSpPr>
            <p:nvPr/>
          </p:nvSpPr>
          <p:spPr>
            <a:xfrm flipV="1" rot="0">
              <a:off x="7113588" y="26812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4" name="椭圆"/>
            <p:cNvSpPr>
              <a:spLocks/>
            </p:cNvSpPr>
            <p:nvPr/>
          </p:nvSpPr>
          <p:spPr>
            <a:xfrm rot="0">
              <a:off x="7037388" y="25288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5" name="直线"/>
            <p:cNvSpPr>
              <a:spLocks/>
            </p:cNvSpPr>
            <p:nvPr/>
          </p:nvSpPr>
          <p:spPr>
            <a:xfrm rot="0">
              <a:off x="7418388" y="42052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6" name="直线"/>
            <p:cNvSpPr>
              <a:spLocks/>
            </p:cNvSpPr>
            <p:nvPr/>
          </p:nvSpPr>
          <p:spPr>
            <a:xfrm rot="0">
              <a:off x="4979987" y="29860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7" name="直线"/>
            <p:cNvSpPr>
              <a:spLocks/>
            </p:cNvSpPr>
            <p:nvPr/>
          </p:nvSpPr>
          <p:spPr>
            <a:xfrm flipV="1" rot="0">
              <a:off x="6732588" y="42052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8" name="直线"/>
            <p:cNvSpPr>
              <a:spLocks/>
            </p:cNvSpPr>
            <p:nvPr/>
          </p:nvSpPr>
          <p:spPr>
            <a:xfrm rot="0">
              <a:off x="6351588" y="29860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9" name="直线"/>
            <p:cNvSpPr>
              <a:spLocks/>
            </p:cNvSpPr>
            <p:nvPr/>
          </p:nvSpPr>
          <p:spPr>
            <a:xfrm flipV="1" rot="0">
              <a:off x="5284788" y="42052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0" name="直线"/>
            <p:cNvSpPr>
              <a:spLocks/>
            </p:cNvSpPr>
            <p:nvPr/>
          </p:nvSpPr>
          <p:spPr>
            <a:xfrm rot="0">
              <a:off x="5741988" y="2986088"/>
              <a:ext cx="6096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1" name="直线"/>
            <p:cNvSpPr>
              <a:spLocks/>
            </p:cNvSpPr>
            <p:nvPr/>
          </p:nvSpPr>
          <p:spPr>
            <a:xfrm flipH="1" rot="0">
              <a:off x="5665788" y="2986088"/>
              <a:ext cx="6858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2" name="矩形"/>
            <p:cNvSpPr>
              <a:spLocks/>
            </p:cNvSpPr>
            <p:nvPr/>
          </p:nvSpPr>
          <p:spPr>
            <a:xfrm rot="0">
              <a:off x="6961188" y="2452687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353" name="椭圆"/>
            <p:cNvSpPr>
              <a:spLocks/>
            </p:cNvSpPr>
            <p:nvPr/>
          </p:nvSpPr>
          <p:spPr>
            <a:xfrm rot="0">
              <a:off x="7343775" y="4738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4" name="矩形"/>
            <p:cNvSpPr>
              <a:spLocks/>
            </p:cNvSpPr>
            <p:nvPr/>
          </p:nvSpPr>
          <p:spPr>
            <a:xfrm rot="0">
              <a:off x="4495800" y="35194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355" name="矩形"/>
            <p:cNvSpPr>
              <a:spLocks/>
            </p:cNvSpPr>
            <p:nvPr/>
          </p:nvSpPr>
          <p:spPr>
            <a:xfrm rot="0">
              <a:off x="7086601" y="3519488"/>
              <a:ext cx="914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56" name="矩形"/>
            <p:cNvSpPr>
              <a:spLocks/>
            </p:cNvSpPr>
            <p:nvPr/>
          </p:nvSpPr>
          <p:spPr>
            <a:xfrm rot="0">
              <a:off x="4419600" y="33670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7" name="直线"/>
            <p:cNvSpPr>
              <a:spLocks/>
            </p:cNvSpPr>
            <p:nvPr/>
          </p:nvSpPr>
          <p:spPr>
            <a:xfrm rot="0">
              <a:off x="4724400" y="42052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8" name="矩形"/>
            <p:cNvSpPr>
              <a:spLocks/>
            </p:cNvSpPr>
            <p:nvPr/>
          </p:nvSpPr>
          <p:spPr>
            <a:xfrm rot="0">
              <a:off x="6553200" y="33670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9" name="椭圆"/>
            <p:cNvSpPr>
              <a:spLocks/>
            </p:cNvSpPr>
            <p:nvPr/>
          </p:nvSpPr>
          <p:spPr>
            <a:xfrm rot="0">
              <a:off x="4648200" y="4738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62" name="组合"/>
            <p:cNvGrpSpPr>
              <a:grpSpLocks/>
            </p:cNvGrpSpPr>
            <p:nvPr/>
          </p:nvGrpSpPr>
          <p:grpSpPr>
            <a:xfrm>
              <a:off x="4495800" y="4876801"/>
              <a:ext cx="555543" cy="520065"/>
              <a:chOff x="4495800" y="4876801"/>
              <a:chExt cx="555543" cy="520065"/>
            </a:xfrm>
          </p:grpSpPr>
          <p:sp>
            <p:nvSpPr>
              <p:cNvPr id="360" name="直线"/>
              <p:cNvSpPr>
                <a:spLocks/>
              </p:cNvSpPr>
              <p:nvPr/>
            </p:nvSpPr>
            <p:spPr>
              <a:xfrm rot="0">
                <a:off x="4572000" y="49530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61" name="矩形"/>
              <p:cNvSpPr>
                <a:spLocks/>
              </p:cNvSpPr>
              <p:nvPr/>
            </p:nvSpPr>
            <p:spPr>
              <a:xfrm rot="0">
                <a:off x="4495800" y="4876801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365" name="组合"/>
            <p:cNvGrpSpPr>
              <a:grpSpLocks/>
            </p:cNvGrpSpPr>
            <p:nvPr/>
          </p:nvGrpSpPr>
          <p:grpSpPr>
            <a:xfrm>
              <a:off x="7239001" y="4876801"/>
              <a:ext cx="594856" cy="520065"/>
              <a:chOff x="7239001" y="4876801"/>
              <a:chExt cx="594856" cy="520065"/>
            </a:xfrm>
          </p:grpSpPr>
          <p:sp>
            <p:nvSpPr>
              <p:cNvPr id="363" name="直线"/>
              <p:cNvSpPr>
                <a:spLocks/>
              </p:cNvSpPr>
              <p:nvPr/>
            </p:nvSpPr>
            <p:spPr>
              <a:xfrm rot="0">
                <a:off x="7315201" y="49530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64" name="矩形"/>
              <p:cNvSpPr>
                <a:spLocks/>
              </p:cNvSpPr>
              <p:nvPr/>
            </p:nvSpPr>
            <p:spPr>
              <a:xfrm rot="0">
                <a:off x="7239001" y="4876801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46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7" grpId="0" animBg="1"/>
      <p:bldP spid="323" grpId="0"/>
      <p:bldP spid="320" grpId="0"/>
      <p:bldP spid="318" grpId="0"/>
      <p:bldP spid="319" grpId="0"/>
      <p:bldP spid="321" grpId="0" animBg="1"/>
      <p:bldP spid="327" grpId="0" animBg="1"/>
      <p:bldP spid="322" grpId="0" animBg="1"/>
    </p:bld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组合"/>
          <p:cNvGrpSpPr>
            <a:grpSpLocks/>
          </p:cNvGrpSpPr>
          <p:nvPr/>
        </p:nvGrpSpPr>
        <p:grpSpPr>
          <a:xfrm>
            <a:off x="4895849" y="3856037"/>
            <a:ext cx="3105150" cy="519112"/>
            <a:chOff x="4895849" y="3856037"/>
            <a:chExt cx="3105150" cy="519112"/>
          </a:xfrm>
        </p:grpSpPr>
        <p:sp>
          <p:nvSpPr>
            <p:cNvPr id="367" name="矩形"/>
            <p:cNvSpPr>
              <a:spLocks/>
            </p:cNvSpPr>
            <p:nvPr/>
          </p:nvSpPr>
          <p:spPr>
            <a:xfrm rot="0">
              <a:off x="4895849" y="3856037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368" name="矩形"/>
            <p:cNvSpPr>
              <a:spLocks/>
            </p:cNvSpPr>
            <p:nvPr/>
          </p:nvSpPr>
          <p:spPr>
            <a:xfrm rot="0">
              <a:off x="7639050" y="3856037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370" name="矩形" descr="40%"/>
          <p:cNvSpPr>
            <a:spLocks/>
          </p:cNvSpPr>
          <p:nvPr/>
        </p:nvSpPr>
        <p:spPr>
          <a:xfrm rot="0">
            <a:off x="1143000" y="1828800"/>
            <a:ext cx="2708274" cy="538163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19050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设原态为“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373" name="组合"/>
          <p:cNvGrpSpPr>
            <a:grpSpLocks/>
          </p:cNvGrpSpPr>
          <p:nvPr/>
        </p:nvGrpSpPr>
        <p:grpSpPr>
          <a:xfrm>
            <a:off x="4591050" y="1417638"/>
            <a:ext cx="3181350" cy="519111"/>
            <a:chOff x="4591050" y="1417638"/>
            <a:chExt cx="3181350" cy="519111"/>
          </a:xfrm>
        </p:grpSpPr>
        <p:sp>
          <p:nvSpPr>
            <p:cNvPr id="371" name="矩形"/>
            <p:cNvSpPr>
              <a:spLocks/>
            </p:cNvSpPr>
            <p:nvPr/>
          </p:nvSpPr>
          <p:spPr>
            <a:xfrm rot="0">
              <a:off x="4591050" y="1417638"/>
              <a:ext cx="361950" cy="519111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372" name="矩形"/>
            <p:cNvSpPr>
              <a:spLocks/>
            </p:cNvSpPr>
            <p:nvPr/>
          </p:nvSpPr>
          <p:spPr>
            <a:xfrm rot="0">
              <a:off x="7410450" y="1417638"/>
              <a:ext cx="361949" cy="519111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374" name="矩形"/>
          <p:cNvSpPr>
            <a:spLocks/>
          </p:cNvSpPr>
          <p:nvPr/>
        </p:nvSpPr>
        <p:spPr>
          <a:xfrm rot="0">
            <a:off x="4591050" y="2074863"/>
            <a:ext cx="361950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5" name="矩形"/>
          <p:cNvSpPr>
            <a:spLocks/>
          </p:cNvSpPr>
          <p:nvPr/>
        </p:nvSpPr>
        <p:spPr>
          <a:xfrm rot="0">
            <a:off x="6496050" y="3522663"/>
            <a:ext cx="361950" cy="51911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6" name="矩形"/>
          <p:cNvSpPr>
            <a:spLocks/>
          </p:cNvSpPr>
          <p:nvPr/>
        </p:nvSpPr>
        <p:spPr>
          <a:xfrm rot="0">
            <a:off x="7334250" y="2151063"/>
            <a:ext cx="361950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7" name="矩形"/>
          <p:cNvSpPr>
            <a:spLocks/>
          </p:cNvSpPr>
          <p:nvPr/>
        </p:nvSpPr>
        <p:spPr>
          <a:xfrm rot="0">
            <a:off x="5429250" y="3522663"/>
            <a:ext cx="361950" cy="51911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380" name="组合"/>
          <p:cNvGrpSpPr>
            <a:grpSpLocks/>
          </p:cNvGrpSpPr>
          <p:nvPr/>
        </p:nvGrpSpPr>
        <p:grpSpPr>
          <a:xfrm>
            <a:off x="1295400" y="2743200"/>
            <a:ext cx="2413000" cy="1997075"/>
            <a:chOff x="1295400" y="2743200"/>
            <a:chExt cx="2413000" cy="1997075"/>
          </a:xfrm>
        </p:grpSpPr>
        <p:sp>
          <p:nvSpPr>
            <p:cNvPr id="378" name="下箭头"/>
            <p:cNvSpPr>
              <a:spLocks/>
            </p:cNvSpPr>
            <p:nvPr/>
          </p:nvSpPr>
          <p:spPr>
            <a:xfrm rot="0">
              <a:off x="2209800" y="2743200"/>
              <a:ext cx="609600" cy="1173162"/>
            </a:xfrm>
            <a:prstGeom prst="downArrow">
              <a:avLst>
                <a:gd name="adj1" fmla="val 50000"/>
                <a:gd name="adj2" fmla="val 48111"/>
              </a:avLst>
            </a:prstGeom>
            <a:gradFill rotWithShape="0">
              <a:gsLst>
                <a:gs pos="0">
                  <a:srgbClr val="0099FF">
                    <a:alpha val="100000"/>
                  </a:srgbClr>
                </a:gs>
                <a:gs pos="100000">
                  <a:srgbClr val="004776">
                    <a:alpha val="100000"/>
                  </a:srgbClr>
                </a:gs>
              </a:gsLst>
              <a:lin ang="0" scaled="1"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379" name="矩形" descr="40%"/>
            <p:cNvSpPr>
              <a:spLocks/>
            </p:cNvSpPr>
            <p:nvPr/>
          </p:nvSpPr>
          <p:spPr>
            <a:xfrm rot="0">
              <a:off x="1295400" y="4221162"/>
              <a:ext cx="2413000" cy="519112"/>
            </a:xfrm>
            <a:prstGeom prst="rect"/>
            <a:pattFill prst="pct40">
              <a:fgClr>
                <a:srgbClr val="FFFF66"/>
              </a:fgClr>
              <a:bgClr>
                <a:srgbClr val="FFFFFF"/>
              </a:bgClr>
            </a:pattFill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保持为“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0”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态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</p:grpSp>
      <p:grpSp>
        <p:nvGrpSpPr>
          <p:cNvPr id="384" name="组合"/>
          <p:cNvGrpSpPr>
            <a:grpSpLocks/>
          </p:cNvGrpSpPr>
          <p:nvPr/>
        </p:nvGrpSpPr>
        <p:grpSpPr>
          <a:xfrm>
            <a:off x="914400" y="762000"/>
            <a:ext cx="3124200" cy="579438"/>
            <a:chOff x="914400" y="762000"/>
            <a:chExt cx="3124200" cy="579438"/>
          </a:xfrm>
        </p:grpSpPr>
        <p:sp>
          <p:nvSpPr>
            <p:cNvPr id="381" name="矩形"/>
            <p:cNvSpPr>
              <a:spLocks/>
            </p:cNvSpPr>
            <p:nvPr/>
          </p:nvSpPr>
          <p:spPr>
            <a:xfrm rot="0">
              <a:off x="914400" y="762000"/>
              <a:ext cx="3124200" cy="579438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(3) 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S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D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=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1</a:t>
              </a:r>
              <a:r>
                <a:rPr lang="zh-CN" altLang="en-US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R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D 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= 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382" name="直线"/>
            <p:cNvSpPr>
              <a:spLocks/>
            </p:cNvSpPr>
            <p:nvPr/>
          </p:nvSpPr>
          <p:spPr>
            <a:xfrm rot="0">
              <a:off x="1600200" y="8382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  <p:sp>
          <p:nvSpPr>
            <p:cNvPr id="383" name="直线"/>
            <p:cNvSpPr>
              <a:spLocks/>
            </p:cNvSpPr>
            <p:nvPr/>
          </p:nvSpPr>
          <p:spPr>
            <a:xfrm rot="0">
              <a:off x="2819400" y="8382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</p:grpSp>
      <p:grpSp>
        <p:nvGrpSpPr>
          <p:cNvPr id="423" name="组合"/>
          <p:cNvGrpSpPr>
            <a:grpSpLocks/>
          </p:cNvGrpSpPr>
          <p:nvPr/>
        </p:nvGrpSpPr>
        <p:grpSpPr>
          <a:xfrm>
            <a:off x="4591050" y="1341438"/>
            <a:ext cx="3581401" cy="3415664"/>
            <a:chOff x="4591050" y="1341438"/>
            <a:chExt cx="3581401" cy="3415664"/>
          </a:xfrm>
        </p:grpSpPr>
        <p:sp>
          <p:nvSpPr>
            <p:cNvPr id="385" name="矩形"/>
            <p:cNvSpPr>
              <a:spLocks/>
            </p:cNvSpPr>
            <p:nvPr/>
          </p:nvSpPr>
          <p:spPr>
            <a:xfrm rot="0">
              <a:off x="4972050" y="1355725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388" name="组合"/>
            <p:cNvGrpSpPr>
              <a:grpSpLocks/>
            </p:cNvGrpSpPr>
            <p:nvPr/>
          </p:nvGrpSpPr>
          <p:grpSpPr>
            <a:xfrm>
              <a:off x="7105650" y="1341438"/>
              <a:ext cx="448121" cy="520065"/>
              <a:chOff x="7105650" y="1341438"/>
              <a:chExt cx="448121" cy="520065"/>
            </a:xfrm>
          </p:grpSpPr>
          <p:sp>
            <p:nvSpPr>
              <p:cNvPr id="386" name="矩形"/>
              <p:cNvSpPr>
                <a:spLocks/>
              </p:cNvSpPr>
              <p:nvPr/>
            </p:nvSpPr>
            <p:spPr>
              <a:xfrm rot="0">
                <a:off x="7105650" y="1341438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87" name="直线"/>
              <p:cNvSpPr>
                <a:spLocks/>
              </p:cNvSpPr>
              <p:nvPr/>
            </p:nvSpPr>
            <p:spPr>
              <a:xfrm rot="0">
                <a:off x="7216775" y="1417638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389" name="直线"/>
            <p:cNvSpPr>
              <a:spLocks/>
            </p:cNvSpPr>
            <p:nvPr/>
          </p:nvSpPr>
          <p:spPr>
            <a:xfrm rot="0">
              <a:off x="4743450" y="4237037"/>
              <a:ext cx="228599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90" name="直线"/>
            <p:cNvSpPr>
              <a:spLocks/>
            </p:cNvSpPr>
            <p:nvPr/>
          </p:nvSpPr>
          <p:spPr>
            <a:xfrm rot="0">
              <a:off x="7486650" y="4237037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91" name="直线"/>
            <p:cNvSpPr>
              <a:spLocks/>
            </p:cNvSpPr>
            <p:nvPr/>
          </p:nvSpPr>
          <p:spPr>
            <a:xfrm rot="0">
              <a:off x="5456238" y="3946524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2" name="直线"/>
            <p:cNvSpPr>
              <a:spLocks/>
            </p:cNvSpPr>
            <p:nvPr/>
          </p:nvSpPr>
          <p:spPr>
            <a:xfrm rot="0">
              <a:off x="6523037" y="3946524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3" name="矩形"/>
            <p:cNvSpPr>
              <a:spLocks/>
            </p:cNvSpPr>
            <p:nvPr/>
          </p:nvSpPr>
          <p:spPr>
            <a:xfrm rot="0">
              <a:off x="4999037" y="1812925"/>
              <a:ext cx="3331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394" name="矩形"/>
            <p:cNvSpPr>
              <a:spLocks/>
            </p:cNvSpPr>
            <p:nvPr/>
          </p:nvSpPr>
          <p:spPr>
            <a:xfrm rot="0">
              <a:off x="5075238" y="2879724"/>
              <a:ext cx="7350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" name="矩形"/>
            <p:cNvSpPr>
              <a:spLocks/>
            </p:cNvSpPr>
            <p:nvPr/>
          </p:nvSpPr>
          <p:spPr>
            <a:xfrm rot="0">
              <a:off x="6751638" y="2879724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396" name="椭圆"/>
            <p:cNvSpPr>
              <a:spLocks/>
            </p:cNvSpPr>
            <p:nvPr/>
          </p:nvSpPr>
          <p:spPr>
            <a:xfrm rot="0">
              <a:off x="5075238" y="2574925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7" name="直线"/>
            <p:cNvSpPr>
              <a:spLocks/>
            </p:cNvSpPr>
            <p:nvPr/>
          </p:nvSpPr>
          <p:spPr>
            <a:xfrm flipV="1" rot="0">
              <a:off x="5151438" y="2041525"/>
              <a:ext cx="0" cy="5333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8" name="椭圆"/>
            <p:cNvSpPr>
              <a:spLocks/>
            </p:cNvSpPr>
            <p:nvPr/>
          </p:nvSpPr>
          <p:spPr>
            <a:xfrm rot="0">
              <a:off x="5075238" y="1889125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9" name="椭圆"/>
            <p:cNvSpPr>
              <a:spLocks/>
            </p:cNvSpPr>
            <p:nvPr/>
          </p:nvSpPr>
          <p:spPr>
            <a:xfrm rot="0">
              <a:off x="7208837" y="2574925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0" name="直线"/>
            <p:cNvSpPr>
              <a:spLocks/>
            </p:cNvSpPr>
            <p:nvPr/>
          </p:nvSpPr>
          <p:spPr>
            <a:xfrm flipV="1" rot="0">
              <a:off x="7285038" y="2041525"/>
              <a:ext cx="0" cy="5333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1" name="椭圆"/>
            <p:cNvSpPr>
              <a:spLocks/>
            </p:cNvSpPr>
            <p:nvPr/>
          </p:nvSpPr>
          <p:spPr>
            <a:xfrm rot="0">
              <a:off x="7208837" y="1889125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2" name="直线"/>
            <p:cNvSpPr>
              <a:spLocks/>
            </p:cNvSpPr>
            <p:nvPr/>
          </p:nvSpPr>
          <p:spPr>
            <a:xfrm rot="0">
              <a:off x="7589838" y="3565524"/>
              <a:ext cx="0" cy="5333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3" name="直线"/>
            <p:cNvSpPr>
              <a:spLocks/>
            </p:cNvSpPr>
            <p:nvPr/>
          </p:nvSpPr>
          <p:spPr>
            <a:xfrm rot="0">
              <a:off x="5151438" y="2346325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4" name="直线"/>
            <p:cNvSpPr>
              <a:spLocks/>
            </p:cNvSpPr>
            <p:nvPr/>
          </p:nvSpPr>
          <p:spPr>
            <a:xfrm flipV="1" rot="0">
              <a:off x="6904038" y="3565524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5" name="直线"/>
            <p:cNvSpPr>
              <a:spLocks/>
            </p:cNvSpPr>
            <p:nvPr/>
          </p:nvSpPr>
          <p:spPr>
            <a:xfrm rot="0">
              <a:off x="6523037" y="2346325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6" name="直线"/>
            <p:cNvSpPr>
              <a:spLocks/>
            </p:cNvSpPr>
            <p:nvPr/>
          </p:nvSpPr>
          <p:spPr>
            <a:xfrm flipV="1" rot="0">
              <a:off x="5456238" y="3565524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7" name="直线"/>
            <p:cNvSpPr>
              <a:spLocks/>
            </p:cNvSpPr>
            <p:nvPr/>
          </p:nvSpPr>
          <p:spPr>
            <a:xfrm rot="0">
              <a:off x="5913438" y="2346325"/>
              <a:ext cx="6096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8" name="直线"/>
            <p:cNvSpPr>
              <a:spLocks/>
            </p:cNvSpPr>
            <p:nvPr/>
          </p:nvSpPr>
          <p:spPr>
            <a:xfrm flipH="1" rot="0">
              <a:off x="5837238" y="2346325"/>
              <a:ext cx="6858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9" name="矩形"/>
            <p:cNvSpPr>
              <a:spLocks/>
            </p:cNvSpPr>
            <p:nvPr/>
          </p:nvSpPr>
          <p:spPr>
            <a:xfrm rot="0">
              <a:off x="7132638" y="1812925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410" name="椭圆"/>
            <p:cNvSpPr>
              <a:spLocks/>
            </p:cNvSpPr>
            <p:nvPr/>
          </p:nvSpPr>
          <p:spPr>
            <a:xfrm rot="0">
              <a:off x="7515225" y="4098925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11" name="矩形"/>
            <p:cNvSpPr>
              <a:spLocks/>
            </p:cNvSpPr>
            <p:nvPr/>
          </p:nvSpPr>
          <p:spPr>
            <a:xfrm rot="0">
              <a:off x="4667250" y="2879724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412" name="矩形"/>
            <p:cNvSpPr>
              <a:spLocks/>
            </p:cNvSpPr>
            <p:nvPr/>
          </p:nvSpPr>
          <p:spPr>
            <a:xfrm rot="0">
              <a:off x="7258050" y="2879724"/>
              <a:ext cx="914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13" name="矩形"/>
            <p:cNvSpPr>
              <a:spLocks/>
            </p:cNvSpPr>
            <p:nvPr/>
          </p:nvSpPr>
          <p:spPr>
            <a:xfrm rot="0">
              <a:off x="4591050" y="2727324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14" name="直线"/>
            <p:cNvSpPr>
              <a:spLocks/>
            </p:cNvSpPr>
            <p:nvPr/>
          </p:nvSpPr>
          <p:spPr>
            <a:xfrm rot="0">
              <a:off x="4895849" y="3565524"/>
              <a:ext cx="0" cy="5333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15" name="矩形"/>
            <p:cNvSpPr>
              <a:spLocks/>
            </p:cNvSpPr>
            <p:nvPr/>
          </p:nvSpPr>
          <p:spPr>
            <a:xfrm rot="0">
              <a:off x="6724650" y="2727324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16" name="椭圆"/>
            <p:cNvSpPr>
              <a:spLocks/>
            </p:cNvSpPr>
            <p:nvPr/>
          </p:nvSpPr>
          <p:spPr>
            <a:xfrm rot="0">
              <a:off x="4819650" y="4098925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19" name="组合"/>
            <p:cNvGrpSpPr>
              <a:grpSpLocks/>
            </p:cNvGrpSpPr>
            <p:nvPr/>
          </p:nvGrpSpPr>
          <p:grpSpPr>
            <a:xfrm>
              <a:off x="4667250" y="4237037"/>
              <a:ext cx="555543" cy="520065"/>
              <a:chOff x="4667250" y="4237037"/>
              <a:chExt cx="555543" cy="520065"/>
            </a:xfrm>
          </p:grpSpPr>
          <p:sp>
            <p:nvSpPr>
              <p:cNvPr id="417" name="直线"/>
              <p:cNvSpPr>
                <a:spLocks/>
              </p:cNvSpPr>
              <p:nvPr/>
            </p:nvSpPr>
            <p:spPr>
              <a:xfrm rot="0">
                <a:off x="4743450" y="4313237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418" name="矩形"/>
              <p:cNvSpPr>
                <a:spLocks/>
              </p:cNvSpPr>
              <p:nvPr/>
            </p:nvSpPr>
            <p:spPr>
              <a:xfrm rot="0">
                <a:off x="4667250" y="4237037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422" name="组合"/>
            <p:cNvGrpSpPr>
              <a:grpSpLocks/>
            </p:cNvGrpSpPr>
            <p:nvPr/>
          </p:nvGrpSpPr>
          <p:grpSpPr>
            <a:xfrm>
              <a:off x="7410450" y="4237037"/>
              <a:ext cx="594856" cy="520065"/>
              <a:chOff x="7410450" y="4237037"/>
              <a:chExt cx="594856" cy="520065"/>
            </a:xfrm>
          </p:grpSpPr>
          <p:sp>
            <p:nvSpPr>
              <p:cNvPr id="420" name="直线"/>
              <p:cNvSpPr>
                <a:spLocks/>
              </p:cNvSpPr>
              <p:nvPr/>
            </p:nvSpPr>
            <p:spPr>
              <a:xfrm rot="0">
                <a:off x="7486650" y="4313237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421" name="矩形"/>
              <p:cNvSpPr>
                <a:spLocks/>
              </p:cNvSpPr>
              <p:nvPr/>
            </p:nvSpPr>
            <p:spPr>
              <a:xfrm rot="0">
                <a:off x="7410450" y="4237037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72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69" grpId="0" animBg="1"/>
      <p:bldP spid="370" grpId="0" animBg="1"/>
      <p:bldP spid="373" grpId="0" animBg="1"/>
      <p:bldP spid="375" grpId="0"/>
      <p:bldP spid="376" grpId="0"/>
      <p:bldP spid="377" grpId="0"/>
      <p:bldP spid="374" grpId="0"/>
      <p:bldP spid="380" grpId="0" animBg="1"/>
    </p:bld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矩形" descr="40%"/>
          <p:cNvSpPr>
            <a:spLocks/>
          </p:cNvSpPr>
          <p:nvPr/>
        </p:nvSpPr>
        <p:spPr>
          <a:xfrm rot="0">
            <a:off x="935038" y="1300163"/>
            <a:ext cx="2819400" cy="538162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19050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设原态为“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427" name="组合"/>
          <p:cNvGrpSpPr>
            <a:grpSpLocks/>
          </p:cNvGrpSpPr>
          <p:nvPr/>
        </p:nvGrpSpPr>
        <p:grpSpPr>
          <a:xfrm>
            <a:off x="4724400" y="4724400"/>
            <a:ext cx="3181349" cy="566737"/>
            <a:chOff x="4724400" y="4724400"/>
            <a:chExt cx="3181349" cy="566737"/>
          </a:xfrm>
        </p:grpSpPr>
        <p:sp>
          <p:nvSpPr>
            <p:cNvPr id="425" name="矩形"/>
            <p:cNvSpPr>
              <a:spLocks/>
            </p:cNvSpPr>
            <p:nvPr/>
          </p:nvSpPr>
          <p:spPr>
            <a:xfrm rot="0">
              <a:off x="4724400" y="4724400"/>
              <a:ext cx="3810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426" name="矩形"/>
            <p:cNvSpPr>
              <a:spLocks/>
            </p:cNvSpPr>
            <p:nvPr/>
          </p:nvSpPr>
          <p:spPr>
            <a:xfrm rot="0">
              <a:off x="7543800" y="4772024"/>
              <a:ext cx="361949" cy="519113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grpSp>
        <p:nvGrpSpPr>
          <p:cNvPr id="430" name="组合"/>
          <p:cNvGrpSpPr>
            <a:grpSpLocks/>
          </p:cNvGrpSpPr>
          <p:nvPr/>
        </p:nvGrpSpPr>
        <p:grpSpPr>
          <a:xfrm>
            <a:off x="4495800" y="2181225"/>
            <a:ext cx="3105149" cy="519112"/>
            <a:chOff x="4495800" y="2181225"/>
            <a:chExt cx="3105149" cy="519112"/>
          </a:xfrm>
        </p:grpSpPr>
        <p:sp>
          <p:nvSpPr>
            <p:cNvPr id="428" name="矩形"/>
            <p:cNvSpPr>
              <a:spLocks/>
            </p:cNvSpPr>
            <p:nvPr/>
          </p:nvSpPr>
          <p:spPr>
            <a:xfrm rot="0">
              <a:off x="4495800" y="2181225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429" name="矩形"/>
            <p:cNvSpPr>
              <a:spLocks/>
            </p:cNvSpPr>
            <p:nvPr/>
          </p:nvSpPr>
          <p:spPr>
            <a:xfrm rot="0">
              <a:off x="7239001" y="2181225"/>
              <a:ext cx="361949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431" name="矩形"/>
          <p:cNvSpPr>
            <a:spLocks/>
          </p:cNvSpPr>
          <p:nvPr/>
        </p:nvSpPr>
        <p:spPr>
          <a:xfrm rot="0">
            <a:off x="7239000" y="2667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32" name="矩形"/>
          <p:cNvSpPr>
            <a:spLocks/>
          </p:cNvSpPr>
          <p:nvPr/>
        </p:nvSpPr>
        <p:spPr>
          <a:xfrm rot="0">
            <a:off x="5257800" y="4191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33" name="矩形"/>
          <p:cNvSpPr>
            <a:spLocks/>
          </p:cNvSpPr>
          <p:nvPr/>
        </p:nvSpPr>
        <p:spPr>
          <a:xfrm rot="0">
            <a:off x="6400800" y="4191000"/>
            <a:ext cx="361950" cy="5191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34" name="矩形" descr="40%"/>
          <p:cNvSpPr>
            <a:spLocks/>
          </p:cNvSpPr>
          <p:nvPr/>
        </p:nvSpPr>
        <p:spPr>
          <a:xfrm rot="0">
            <a:off x="5105400" y="990600"/>
            <a:ext cx="2133600" cy="965199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19050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触发器保持“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态不变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sp>
        <p:nvSpPr>
          <p:cNvPr id="435" name="矩形"/>
          <p:cNvSpPr>
            <a:spLocks/>
          </p:cNvSpPr>
          <p:nvPr/>
        </p:nvSpPr>
        <p:spPr>
          <a:xfrm rot="0">
            <a:off x="4495800" y="2667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439" name="组合"/>
          <p:cNvGrpSpPr>
            <a:grpSpLocks/>
          </p:cNvGrpSpPr>
          <p:nvPr/>
        </p:nvGrpSpPr>
        <p:grpSpPr>
          <a:xfrm>
            <a:off x="146050" y="2138363"/>
            <a:ext cx="4105275" cy="3105150"/>
            <a:chOff x="146050" y="2138363"/>
            <a:chExt cx="4105275" cy="3105150"/>
          </a:xfrm>
        </p:grpSpPr>
        <p:sp>
          <p:nvSpPr>
            <p:cNvPr id="436" name="竖卷形" descr="40%"/>
            <p:cNvSpPr>
              <a:spLocks/>
            </p:cNvSpPr>
            <p:nvPr/>
          </p:nvSpPr>
          <p:spPr>
            <a:xfrm rot="0">
              <a:off x="146050" y="2138363"/>
              <a:ext cx="4105275" cy="3105150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28575" cmpd="sng" cap="flat">
              <a:solidFill>
                <a:srgbClr val="000099"/>
              </a:solidFill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当 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=1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=1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触发器保持原来的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状态，</a:t>
              </a:r>
              <a:r>
                <a:rPr lang="zh-CN" altLang="en-US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即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触发器具</a:t>
              </a:r>
              <a:endPara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有保持、记忆功能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。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7" name="直线"/>
            <p:cNvSpPr>
              <a:spLocks/>
            </p:cNvSpPr>
            <p:nvPr/>
          </p:nvSpPr>
          <p:spPr>
            <a:xfrm rot="0">
              <a:off x="2198687" y="2858046"/>
              <a:ext cx="293234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438" name="直线"/>
            <p:cNvSpPr>
              <a:spLocks/>
            </p:cNvSpPr>
            <p:nvPr/>
          </p:nvSpPr>
          <p:spPr>
            <a:xfrm rot="0">
              <a:off x="1113314" y="2858046"/>
              <a:ext cx="293233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478" name="组合"/>
          <p:cNvGrpSpPr>
            <a:grpSpLocks/>
          </p:cNvGrpSpPr>
          <p:nvPr/>
        </p:nvGrpSpPr>
        <p:grpSpPr>
          <a:xfrm>
            <a:off x="4343400" y="1981200"/>
            <a:ext cx="3581401" cy="3415666"/>
            <a:chOff x="4343400" y="1981200"/>
            <a:chExt cx="3581401" cy="3415666"/>
          </a:xfrm>
        </p:grpSpPr>
        <p:sp>
          <p:nvSpPr>
            <p:cNvPr id="440" name="矩形"/>
            <p:cNvSpPr>
              <a:spLocks/>
            </p:cNvSpPr>
            <p:nvPr/>
          </p:nvSpPr>
          <p:spPr>
            <a:xfrm rot="0">
              <a:off x="4724400" y="1995487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443" name="组合"/>
            <p:cNvGrpSpPr>
              <a:grpSpLocks/>
            </p:cNvGrpSpPr>
            <p:nvPr/>
          </p:nvGrpSpPr>
          <p:grpSpPr>
            <a:xfrm>
              <a:off x="6858000" y="1981200"/>
              <a:ext cx="448121" cy="520065"/>
              <a:chOff x="6858000" y="1981200"/>
              <a:chExt cx="448121" cy="520065"/>
            </a:xfrm>
          </p:grpSpPr>
          <p:sp>
            <p:nvSpPr>
              <p:cNvPr id="441" name="矩形"/>
              <p:cNvSpPr>
                <a:spLocks/>
              </p:cNvSpPr>
              <p:nvPr/>
            </p:nvSpPr>
            <p:spPr>
              <a:xfrm rot="0">
                <a:off x="6858000" y="19812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42" name="直线"/>
              <p:cNvSpPr>
                <a:spLocks/>
              </p:cNvSpPr>
              <p:nvPr/>
            </p:nvSpPr>
            <p:spPr>
              <a:xfrm rot="0">
                <a:off x="6969125" y="20574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444" name="直线"/>
            <p:cNvSpPr>
              <a:spLocks/>
            </p:cNvSpPr>
            <p:nvPr/>
          </p:nvSpPr>
          <p:spPr>
            <a:xfrm rot="0">
              <a:off x="4495800" y="48768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45" name="直线"/>
            <p:cNvSpPr>
              <a:spLocks/>
            </p:cNvSpPr>
            <p:nvPr/>
          </p:nvSpPr>
          <p:spPr>
            <a:xfrm rot="0">
              <a:off x="7239001" y="48768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46" name="直线"/>
            <p:cNvSpPr>
              <a:spLocks/>
            </p:cNvSpPr>
            <p:nvPr/>
          </p:nvSpPr>
          <p:spPr>
            <a:xfrm rot="0">
              <a:off x="5208588" y="45862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7" name="直线"/>
            <p:cNvSpPr>
              <a:spLocks/>
            </p:cNvSpPr>
            <p:nvPr/>
          </p:nvSpPr>
          <p:spPr>
            <a:xfrm rot="0">
              <a:off x="6275388" y="45862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8" name="矩形"/>
            <p:cNvSpPr>
              <a:spLocks/>
            </p:cNvSpPr>
            <p:nvPr/>
          </p:nvSpPr>
          <p:spPr>
            <a:xfrm rot="0">
              <a:off x="4751387" y="2452687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9" name="矩形"/>
            <p:cNvSpPr>
              <a:spLocks/>
            </p:cNvSpPr>
            <p:nvPr/>
          </p:nvSpPr>
          <p:spPr>
            <a:xfrm rot="0">
              <a:off x="4827587" y="3519488"/>
              <a:ext cx="7350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50" name="矩形"/>
            <p:cNvSpPr>
              <a:spLocks/>
            </p:cNvSpPr>
            <p:nvPr/>
          </p:nvSpPr>
          <p:spPr>
            <a:xfrm rot="0">
              <a:off x="6503988" y="35194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51" name="椭圆"/>
            <p:cNvSpPr>
              <a:spLocks/>
            </p:cNvSpPr>
            <p:nvPr/>
          </p:nvSpPr>
          <p:spPr>
            <a:xfrm rot="0">
              <a:off x="4827587" y="3214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2" name="直线"/>
            <p:cNvSpPr>
              <a:spLocks/>
            </p:cNvSpPr>
            <p:nvPr/>
          </p:nvSpPr>
          <p:spPr>
            <a:xfrm flipV="1" rot="0">
              <a:off x="4903787" y="26812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3" name="椭圆"/>
            <p:cNvSpPr>
              <a:spLocks/>
            </p:cNvSpPr>
            <p:nvPr/>
          </p:nvSpPr>
          <p:spPr>
            <a:xfrm rot="0">
              <a:off x="4827587" y="25288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4" name="椭圆"/>
            <p:cNvSpPr>
              <a:spLocks/>
            </p:cNvSpPr>
            <p:nvPr/>
          </p:nvSpPr>
          <p:spPr>
            <a:xfrm rot="0">
              <a:off x="6961188" y="3214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5" name="直线"/>
            <p:cNvSpPr>
              <a:spLocks/>
            </p:cNvSpPr>
            <p:nvPr/>
          </p:nvSpPr>
          <p:spPr>
            <a:xfrm flipV="1" rot="0">
              <a:off x="7037388" y="26812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6" name="椭圆"/>
            <p:cNvSpPr>
              <a:spLocks/>
            </p:cNvSpPr>
            <p:nvPr/>
          </p:nvSpPr>
          <p:spPr>
            <a:xfrm rot="0">
              <a:off x="6961188" y="25288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7" name="直线"/>
            <p:cNvSpPr>
              <a:spLocks/>
            </p:cNvSpPr>
            <p:nvPr/>
          </p:nvSpPr>
          <p:spPr>
            <a:xfrm rot="0">
              <a:off x="7342188" y="42052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8" name="直线"/>
            <p:cNvSpPr>
              <a:spLocks/>
            </p:cNvSpPr>
            <p:nvPr/>
          </p:nvSpPr>
          <p:spPr>
            <a:xfrm rot="0">
              <a:off x="4903787" y="29860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9" name="直线"/>
            <p:cNvSpPr>
              <a:spLocks/>
            </p:cNvSpPr>
            <p:nvPr/>
          </p:nvSpPr>
          <p:spPr>
            <a:xfrm flipV="1" rot="0">
              <a:off x="6656388" y="42052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60" name="直线"/>
            <p:cNvSpPr>
              <a:spLocks/>
            </p:cNvSpPr>
            <p:nvPr/>
          </p:nvSpPr>
          <p:spPr>
            <a:xfrm rot="0">
              <a:off x="6275388" y="29860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61" name="直线"/>
            <p:cNvSpPr>
              <a:spLocks/>
            </p:cNvSpPr>
            <p:nvPr/>
          </p:nvSpPr>
          <p:spPr>
            <a:xfrm flipV="1" rot="0">
              <a:off x="5208588" y="42052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62" name="直线"/>
            <p:cNvSpPr>
              <a:spLocks/>
            </p:cNvSpPr>
            <p:nvPr/>
          </p:nvSpPr>
          <p:spPr>
            <a:xfrm rot="0">
              <a:off x="5665788" y="2986088"/>
              <a:ext cx="6096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63" name="直线"/>
            <p:cNvSpPr>
              <a:spLocks/>
            </p:cNvSpPr>
            <p:nvPr/>
          </p:nvSpPr>
          <p:spPr>
            <a:xfrm flipH="1" rot="0">
              <a:off x="5589588" y="2986088"/>
              <a:ext cx="6858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64" name="矩形"/>
            <p:cNvSpPr>
              <a:spLocks/>
            </p:cNvSpPr>
            <p:nvPr/>
          </p:nvSpPr>
          <p:spPr>
            <a:xfrm rot="0">
              <a:off x="6884988" y="2452687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65" name="椭圆"/>
            <p:cNvSpPr>
              <a:spLocks/>
            </p:cNvSpPr>
            <p:nvPr/>
          </p:nvSpPr>
          <p:spPr>
            <a:xfrm rot="0">
              <a:off x="7267575" y="4738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66" name="矩形"/>
            <p:cNvSpPr>
              <a:spLocks/>
            </p:cNvSpPr>
            <p:nvPr/>
          </p:nvSpPr>
          <p:spPr>
            <a:xfrm rot="0">
              <a:off x="4419600" y="35194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67" name="矩形"/>
            <p:cNvSpPr>
              <a:spLocks/>
            </p:cNvSpPr>
            <p:nvPr/>
          </p:nvSpPr>
          <p:spPr>
            <a:xfrm rot="0">
              <a:off x="7010400" y="3519488"/>
              <a:ext cx="914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68" name="矩形"/>
            <p:cNvSpPr>
              <a:spLocks/>
            </p:cNvSpPr>
            <p:nvPr/>
          </p:nvSpPr>
          <p:spPr>
            <a:xfrm rot="0">
              <a:off x="4343400" y="33670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9" name="直线"/>
            <p:cNvSpPr>
              <a:spLocks/>
            </p:cNvSpPr>
            <p:nvPr/>
          </p:nvSpPr>
          <p:spPr>
            <a:xfrm rot="0">
              <a:off x="4648200" y="42052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70" name="矩形"/>
            <p:cNvSpPr>
              <a:spLocks/>
            </p:cNvSpPr>
            <p:nvPr/>
          </p:nvSpPr>
          <p:spPr>
            <a:xfrm rot="0">
              <a:off x="6477001" y="33670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71" name="椭圆"/>
            <p:cNvSpPr>
              <a:spLocks/>
            </p:cNvSpPr>
            <p:nvPr/>
          </p:nvSpPr>
          <p:spPr>
            <a:xfrm rot="0">
              <a:off x="4572000" y="4738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74" name="组合"/>
            <p:cNvGrpSpPr>
              <a:grpSpLocks/>
            </p:cNvGrpSpPr>
            <p:nvPr/>
          </p:nvGrpSpPr>
          <p:grpSpPr>
            <a:xfrm>
              <a:off x="4419600" y="4876801"/>
              <a:ext cx="555543" cy="520065"/>
              <a:chOff x="4419600" y="4876801"/>
              <a:chExt cx="555543" cy="520065"/>
            </a:xfrm>
          </p:grpSpPr>
          <p:sp>
            <p:nvSpPr>
              <p:cNvPr id="472" name="直线"/>
              <p:cNvSpPr>
                <a:spLocks/>
              </p:cNvSpPr>
              <p:nvPr/>
            </p:nvSpPr>
            <p:spPr>
              <a:xfrm rot="0">
                <a:off x="4495800" y="49530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473" name="矩形"/>
              <p:cNvSpPr>
                <a:spLocks/>
              </p:cNvSpPr>
              <p:nvPr/>
            </p:nvSpPr>
            <p:spPr>
              <a:xfrm rot="0">
                <a:off x="4419600" y="4876801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477" name="组合"/>
            <p:cNvGrpSpPr>
              <a:grpSpLocks/>
            </p:cNvGrpSpPr>
            <p:nvPr/>
          </p:nvGrpSpPr>
          <p:grpSpPr>
            <a:xfrm>
              <a:off x="7162801" y="4876801"/>
              <a:ext cx="594856" cy="520065"/>
              <a:chOff x="7162801" y="4876801"/>
              <a:chExt cx="594856" cy="520065"/>
            </a:xfrm>
          </p:grpSpPr>
          <p:sp>
            <p:nvSpPr>
              <p:cNvPr id="475" name="直线"/>
              <p:cNvSpPr>
                <a:spLocks/>
              </p:cNvSpPr>
              <p:nvPr/>
            </p:nvSpPr>
            <p:spPr>
              <a:xfrm rot="0">
                <a:off x="7239001" y="49530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476" name="矩形"/>
              <p:cNvSpPr>
                <a:spLocks/>
              </p:cNvSpPr>
              <p:nvPr/>
            </p:nvSpPr>
            <p:spPr>
              <a:xfrm rot="0">
                <a:off x="7162801" y="4876801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5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430" grpId="0" animBg="1"/>
      <p:bldP spid="435" grpId="0"/>
      <p:bldP spid="433" grpId="0"/>
      <p:bldP spid="431" grpId="0"/>
      <p:bldP spid="432" grpId="0"/>
      <p:bldP spid="434" grpId="0" animBg="1"/>
      <p:bldP spid="439" grpId="0" animBg="1"/>
    </p:bld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组合"/>
          <p:cNvGrpSpPr>
            <a:grpSpLocks/>
          </p:cNvGrpSpPr>
          <p:nvPr/>
        </p:nvGrpSpPr>
        <p:grpSpPr>
          <a:xfrm>
            <a:off x="4191000" y="1952625"/>
            <a:ext cx="3028949" cy="519112"/>
            <a:chOff x="4191000" y="1952625"/>
            <a:chExt cx="3028949" cy="519112"/>
          </a:xfrm>
        </p:grpSpPr>
        <p:sp>
          <p:nvSpPr>
            <p:cNvPr id="479" name="矩形"/>
            <p:cNvSpPr>
              <a:spLocks/>
            </p:cNvSpPr>
            <p:nvPr/>
          </p:nvSpPr>
          <p:spPr>
            <a:xfrm rot="0">
              <a:off x="4191000" y="1952625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0" name="矩形"/>
            <p:cNvSpPr>
              <a:spLocks/>
            </p:cNvSpPr>
            <p:nvPr/>
          </p:nvSpPr>
          <p:spPr>
            <a:xfrm rot="0">
              <a:off x="6858000" y="1952625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486" name="组合"/>
          <p:cNvGrpSpPr>
            <a:grpSpLocks/>
          </p:cNvGrpSpPr>
          <p:nvPr/>
        </p:nvGrpSpPr>
        <p:grpSpPr>
          <a:xfrm>
            <a:off x="4572000" y="4619625"/>
            <a:ext cx="3429001" cy="519112"/>
            <a:chOff x="4572000" y="4619625"/>
            <a:chExt cx="3429001" cy="519112"/>
          </a:xfrm>
        </p:grpSpPr>
        <p:sp>
          <p:nvSpPr>
            <p:cNvPr id="482" name="矩形"/>
            <p:cNvSpPr>
              <a:spLocks/>
            </p:cNvSpPr>
            <p:nvPr/>
          </p:nvSpPr>
          <p:spPr>
            <a:xfrm rot="0">
              <a:off x="4572000" y="4619625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3" name="矩形"/>
            <p:cNvSpPr>
              <a:spLocks/>
            </p:cNvSpPr>
            <p:nvPr/>
          </p:nvSpPr>
          <p:spPr>
            <a:xfrm rot="0">
              <a:off x="7391400" y="4619625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4" name="直线"/>
            <p:cNvSpPr>
              <a:spLocks/>
            </p:cNvSpPr>
            <p:nvPr/>
          </p:nvSpPr>
          <p:spPr>
            <a:xfrm rot="0">
              <a:off x="4876800" y="4953000"/>
              <a:ext cx="304800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485" name="直线"/>
            <p:cNvSpPr>
              <a:spLocks/>
            </p:cNvSpPr>
            <p:nvPr/>
          </p:nvSpPr>
          <p:spPr>
            <a:xfrm rot="0">
              <a:off x="7696200" y="4953000"/>
              <a:ext cx="304800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495" name="组合"/>
          <p:cNvGrpSpPr>
            <a:grpSpLocks/>
          </p:cNvGrpSpPr>
          <p:nvPr/>
        </p:nvGrpSpPr>
        <p:grpSpPr>
          <a:xfrm>
            <a:off x="5181600" y="4162425"/>
            <a:ext cx="3181350" cy="790575"/>
            <a:chOff x="5181600" y="4162425"/>
            <a:chExt cx="3181350" cy="790575"/>
          </a:xfrm>
        </p:grpSpPr>
        <p:grpSp>
          <p:nvGrpSpPr>
            <p:cNvPr id="489" name="组合"/>
            <p:cNvGrpSpPr>
              <a:grpSpLocks/>
            </p:cNvGrpSpPr>
            <p:nvPr/>
          </p:nvGrpSpPr>
          <p:grpSpPr>
            <a:xfrm>
              <a:off x="5181600" y="4572000"/>
              <a:ext cx="304800" cy="381000"/>
              <a:chOff x="5181600" y="4572000"/>
              <a:chExt cx="304800" cy="381000"/>
            </a:xfrm>
          </p:grpSpPr>
          <p:sp>
            <p:nvSpPr>
              <p:cNvPr id="487" name="直线"/>
              <p:cNvSpPr>
                <a:spLocks/>
              </p:cNvSpPr>
              <p:nvPr/>
            </p:nvSpPr>
            <p:spPr>
              <a:xfrm flipV="1" rot="0">
                <a:off x="5181600" y="4572000"/>
                <a:ext cx="0" cy="38100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488" name="直线"/>
              <p:cNvSpPr>
                <a:spLocks/>
              </p:cNvSpPr>
              <p:nvPr/>
            </p:nvSpPr>
            <p:spPr>
              <a:xfrm rot="0">
                <a:off x="5181600" y="4572000"/>
                <a:ext cx="304800" cy="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grpSp>
          <p:nvGrpSpPr>
            <p:cNvPr id="492" name="组合"/>
            <p:cNvGrpSpPr>
              <a:grpSpLocks/>
            </p:cNvGrpSpPr>
            <p:nvPr/>
          </p:nvGrpSpPr>
          <p:grpSpPr>
            <a:xfrm>
              <a:off x="8001001" y="4572000"/>
              <a:ext cx="304800" cy="381000"/>
              <a:chOff x="8001001" y="4572000"/>
              <a:chExt cx="304800" cy="381000"/>
            </a:xfrm>
          </p:grpSpPr>
          <p:sp>
            <p:nvSpPr>
              <p:cNvPr id="490" name="直线"/>
              <p:cNvSpPr>
                <a:spLocks/>
              </p:cNvSpPr>
              <p:nvPr/>
            </p:nvSpPr>
            <p:spPr>
              <a:xfrm flipV="1" rot="0">
                <a:off x="8001001" y="4572000"/>
                <a:ext cx="1" cy="38100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491" name="直线"/>
              <p:cNvSpPr>
                <a:spLocks/>
              </p:cNvSpPr>
              <p:nvPr/>
            </p:nvSpPr>
            <p:spPr>
              <a:xfrm rot="0">
                <a:off x="8001001" y="4572000"/>
                <a:ext cx="304800" cy="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sp>
          <p:nvSpPr>
            <p:cNvPr id="493" name="矩形"/>
            <p:cNvSpPr>
              <a:spLocks/>
            </p:cNvSpPr>
            <p:nvPr/>
          </p:nvSpPr>
          <p:spPr>
            <a:xfrm rot="0">
              <a:off x="5181600" y="4162425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4" name="矩形"/>
            <p:cNvSpPr>
              <a:spLocks/>
            </p:cNvSpPr>
            <p:nvPr/>
          </p:nvSpPr>
          <p:spPr>
            <a:xfrm rot="0">
              <a:off x="8001001" y="4162425"/>
              <a:ext cx="3619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496" name="矩形"/>
          <p:cNvSpPr>
            <a:spLocks/>
          </p:cNvSpPr>
          <p:nvPr/>
        </p:nvSpPr>
        <p:spPr>
          <a:xfrm rot="0">
            <a:off x="4191000" y="2333625"/>
            <a:ext cx="36195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99" name="组合"/>
          <p:cNvGrpSpPr>
            <a:grpSpLocks/>
          </p:cNvGrpSpPr>
          <p:nvPr/>
        </p:nvGrpSpPr>
        <p:grpSpPr>
          <a:xfrm>
            <a:off x="3886199" y="3810000"/>
            <a:ext cx="1428750" cy="519113"/>
            <a:chOff x="3886199" y="3810000"/>
            <a:chExt cx="1428750" cy="519113"/>
          </a:xfrm>
        </p:grpSpPr>
        <p:sp>
          <p:nvSpPr>
            <p:cNvPr id="497" name="矩形"/>
            <p:cNvSpPr>
              <a:spLocks/>
            </p:cNvSpPr>
            <p:nvPr/>
          </p:nvSpPr>
          <p:spPr>
            <a:xfrm rot="0">
              <a:off x="3886199" y="38100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8" name="矩形"/>
            <p:cNvSpPr>
              <a:spLocks/>
            </p:cNvSpPr>
            <p:nvPr/>
          </p:nvSpPr>
          <p:spPr>
            <a:xfrm rot="0">
              <a:off x="4953000" y="38100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502" name="组合"/>
          <p:cNvGrpSpPr>
            <a:grpSpLocks/>
          </p:cNvGrpSpPr>
          <p:nvPr/>
        </p:nvGrpSpPr>
        <p:grpSpPr>
          <a:xfrm>
            <a:off x="6019799" y="3781424"/>
            <a:ext cx="1428750" cy="519113"/>
            <a:chOff x="6019799" y="3781424"/>
            <a:chExt cx="1428750" cy="519113"/>
          </a:xfrm>
        </p:grpSpPr>
        <p:sp>
          <p:nvSpPr>
            <p:cNvPr id="500" name="矩形"/>
            <p:cNvSpPr>
              <a:spLocks/>
            </p:cNvSpPr>
            <p:nvPr/>
          </p:nvSpPr>
          <p:spPr>
            <a:xfrm rot="0">
              <a:off x="6019799" y="3781424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01" name="矩形"/>
            <p:cNvSpPr>
              <a:spLocks/>
            </p:cNvSpPr>
            <p:nvPr/>
          </p:nvSpPr>
          <p:spPr>
            <a:xfrm rot="0">
              <a:off x="7086600" y="3781424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503" name="矩形"/>
          <p:cNvSpPr>
            <a:spLocks/>
          </p:cNvSpPr>
          <p:nvPr/>
        </p:nvSpPr>
        <p:spPr>
          <a:xfrm rot="0">
            <a:off x="6858000" y="2333625"/>
            <a:ext cx="361949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04" name="矩形" descr="40%"/>
          <p:cNvSpPr>
            <a:spLocks/>
          </p:cNvSpPr>
          <p:nvPr/>
        </p:nvSpPr>
        <p:spPr>
          <a:xfrm rot="0">
            <a:off x="3644899" y="5373687"/>
            <a:ext cx="5319713" cy="548639"/>
          </a:xfrm>
          <a:prstGeom prst="rect"/>
          <a:pattFill prst="pct40">
            <a:fgClr>
              <a:srgbClr val="00CCFF"/>
            </a:fgClr>
            <a:bgClr>
              <a:srgbClr val="FFFFFF"/>
            </a:bgClr>
          </a:pattFill>
          <a:ln w="28575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若</a:t>
            </a: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2800" b="1" i="0" u="none" strike="noStrike" kern="1200" cap="none" spc="0" baseline="-2500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先翻转，则触发器为“</a:t>
            </a: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态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05" name="矩形" descr="40%"/>
          <p:cNvSpPr>
            <a:spLocks/>
          </p:cNvSpPr>
          <p:nvPr/>
        </p:nvSpPr>
        <p:spPr>
          <a:xfrm rot="0">
            <a:off x="5410200" y="1066800"/>
            <a:ext cx="1098370" cy="539114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19050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“1”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态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509" name="组合"/>
          <p:cNvGrpSpPr>
            <a:grpSpLocks/>
          </p:cNvGrpSpPr>
          <p:nvPr/>
        </p:nvGrpSpPr>
        <p:grpSpPr>
          <a:xfrm>
            <a:off x="914400" y="457200"/>
            <a:ext cx="3124200" cy="579438"/>
            <a:chOff x="914400" y="457200"/>
            <a:chExt cx="3124200" cy="579438"/>
          </a:xfrm>
        </p:grpSpPr>
        <p:sp>
          <p:nvSpPr>
            <p:cNvPr id="506" name="矩形"/>
            <p:cNvSpPr>
              <a:spLocks/>
            </p:cNvSpPr>
            <p:nvPr/>
          </p:nvSpPr>
          <p:spPr>
            <a:xfrm rot="0">
              <a:off x="914400" y="457200"/>
              <a:ext cx="3124200" cy="579438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(4) 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r>
                <a:rPr lang="zh-CN" altLang="en-US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 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 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07" name="直线"/>
            <p:cNvSpPr>
              <a:spLocks/>
            </p:cNvSpPr>
            <p:nvPr/>
          </p:nvSpPr>
          <p:spPr>
            <a:xfrm rot="0">
              <a:off x="1600200" y="5334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  <p:sp>
          <p:nvSpPr>
            <p:cNvPr id="508" name="直线"/>
            <p:cNvSpPr>
              <a:spLocks/>
            </p:cNvSpPr>
            <p:nvPr/>
          </p:nvSpPr>
          <p:spPr>
            <a:xfrm rot="0">
              <a:off x="2819400" y="5334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</p:grpSp>
      <p:grpSp>
        <p:nvGrpSpPr>
          <p:cNvPr id="515" name="组合"/>
          <p:cNvGrpSpPr>
            <a:grpSpLocks/>
          </p:cNvGrpSpPr>
          <p:nvPr/>
        </p:nvGrpSpPr>
        <p:grpSpPr>
          <a:xfrm>
            <a:off x="304800" y="1143000"/>
            <a:ext cx="3657600" cy="4495800"/>
            <a:chOff x="304800" y="1143000"/>
            <a:chExt cx="3657600" cy="4495800"/>
          </a:xfrm>
        </p:grpSpPr>
        <p:sp>
          <p:nvSpPr>
            <p:cNvPr id="510" name="竖卷形" descr="40%"/>
            <p:cNvSpPr>
              <a:spLocks/>
            </p:cNvSpPr>
            <p:nvPr/>
          </p:nvSpPr>
          <p:spPr>
            <a:xfrm rot="0">
              <a:off x="304800" y="1143000"/>
              <a:ext cx="3657600" cy="4495800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28575" cmpd="sng" cap="flat">
              <a:solidFill>
                <a:srgbClr val="000099"/>
              </a:solidFill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514" name="组合"/>
            <p:cNvGrpSpPr>
              <a:grpSpLocks/>
            </p:cNvGrpSpPr>
            <p:nvPr/>
          </p:nvGrpSpPr>
          <p:grpSpPr>
            <a:xfrm>
              <a:off x="685799" y="1676400"/>
              <a:ext cx="2971800" cy="3949065"/>
              <a:chOff x="685799" y="1676400"/>
              <a:chExt cx="2971800" cy="3949065"/>
            </a:xfrm>
          </p:grpSpPr>
          <p:sp>
            <p:nvSpPr>
              <p:cNvPr id="511" name="矩形" descr="40%"/>
              <p:cNvSpPr>
                <a:spLocks/>
              </p:cNvSpPr>
              <p:nvPr/>
            </p:nvSpPr>
            <p:spPr>
              <a:xfrm rot="0">
                <a:off x="685799" y="1676400"/>
                <a:ext cx="2971800" cy="3949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当信号</a:t>
                </a:r>
                <a:r>
                  <a:rPr lang="en-US" altLang="zh-CN" sz="2800" b="1" i="1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r>
                  <a:rPr lang="en-US" altLang="zh-CN" sz="2800" b="1" i="0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= </a:t>
                </a:r>
                <a:r>
                  <a:rPr lang="en-US" altLang="zh-CN" sz="2800" b="1" i="1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r>
                  <a:rPr lang="en-US" altLang="zh-CN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</a:t>
                </a:r>
                <a:r>
                  <a:rPr lang="en-US" altLang="zh-CN" sz="2800" b="1" i="0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= 0</a:t>
                </a:r>
                <a:r>
                  <a:rPr lang="zh-CN" altLang="en-US" sz="2800" b="1" i="0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同时变为</a:t>
                </a:r>
                <a:r>
                  <a:rPr lang="en-US" altLang="zh-CN" sz="2800" b="1" i="0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时，由于与非门的翻转时间不可能完全相同，触发器状态可能是</a:t>
                </a:r>
                <a:r>
                  <a:rPr lang="zh-CN" altLang="en-US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“</a:t>
                </a: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1”</a:t>
                </a: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态，也可能是</a:t>
                </a:r>
                <a:r>
                  <a:rPr lang="zh-CN" altLang="en-US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“</a:t>
                </a: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0”</a:t>
                </a: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态，不能根据输入信号确定。</a:t>
                </a:r>
                <a:endPara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512" name="直线"/>
              <p:cNvSpPr>
                <a:spLocks/>
              </p:cNvSpPr>
              <p:nvPr/>
            </p:nvSpPr>
            <p:spPr>
              <a:xfrm rot="0">
                <a:off x="1905000" y="1752600"/>
                <a:ext cx="228599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513" name="直线"/>
              <p:cNvSpPr>
                <a:spLocks/>
              </p:cNvSpPr>
              <p:nvPr/>
            </p:nvSpPr>
            <p:spPr>
              <a:xfrm rot="0">
                <a:off x="2514600" y="1752600"/>
                <a:ext cx="228599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</p:grpSp>
      </p:grpSp>
      <p:grpSp>
        <p:nvGrpSpPr>
          <p:cNvPr id="554" name="组合"/>
          <p:cNvGrpSpPr>
            <a:grpSpLocks/>
          </p:cNvGrpSpPr>
          <p:nvPr/>
        </p:nvGrpSpPr>
        <p:grpSpPr>
          <a:xfrm>
            <a:off x="4038600" y="1676400"/>
            <a:ext cx="3581401" cy="3415666"/>
            <a:chOff x="4038600" y="1676400"/>
            <a:chExt cx="3581401" cy="3415666"/>
          </a:xfrm>
        </p:grpSpPr>
        <p:sp>
          <p:nvSpPr>
            <p:cNvPr id="516" name="矩形"/>
            <p:cNvSpPr>
              <a:spLocks/>
            </p:cNvSpPr>
            <p:nvPr/>
          </p:nvSpPr>
          <p:spPr>
            <a:xfrm rot="0">
              <a:off x="4419600" y="1690687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519" name="组合"/>
            <p:cNvGrpSpPr>
              <a:grpSpLocks/>
            </p:cNvGrpSpPr>
            <p:nvPr/>
          </p:nvGrpSpPr>
          <p:grpSpPr>
            <a:xfrm>
              <a:off x="6553200" y="1676400"/>
              <a:ext cx="448121" cy="520065"/>
              <a:chOff x="6553200" y="1676400"/>
              <a:chExt cx="448121" cy="520065"/>
            </a:xfrm>
          </p:grpSpPr>
          <p:sp>
            <p:nvSpPr>
              <p:cNvPr id="517" name="矩形"/>
              <p:cNvSpPr>
                <a:spLocks/>
              </p:cNvSpPr>
              <p:nvPr/>
            </p:nvSpPr>
            <p:spPr>
              <a:xfrm rot="0">
                <a:off x="6553200" y="16764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518" name="直线"/>
              <p:cNvSpPr>
                <a:spLocks/>
              </p:cNvSpPr>
              <p:nvPr/>
            </p:nvSpPr>
            <p:spPr>
              <a:xfrm rot="0">
                <a:off x="6664326" y="17526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520" name="直线"/>
            <p:cNvSpPr>
              <a:spLocks/>
            </p:cNvSpPr>
            <p:nvPr/>
          </p:nvSpPr>
          <p:spPr>
            <a:xfrm rot="0">
              <a:off x="4191000" y="45720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21" name="直线"/>
            <p:cNvSpPr>
              <a:spLocks/>
            </p:cNvSpPr>
            <p:nvPr/>
          </p:nvSpPr>
          <p:spPr>
            <a:xfrm rot="0">
              <a:off x="6934201" y="45720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22" name="直线"/>
            <p:cNvSpPr>
              <a:spLocks/>
            </p:cNvSpPr>
            <p:nvPr/>
          </p:nvSpPr>
          <p:spPr>
            <a:xfrm rot="0">
              <a:off x="4903787" y="42814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23" name="直线"/>
            <p:cNvSpPr>
              <a:spLocks/>
            </p:cNvSpPr>
            <p:nvPr/>
          </p:nvSpPr>
          <p:spPr>
            <a:xfrm rot="0">
              <a:off x="5970588" y="42814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24" name="矩形"/>
            <p:cNvSpPr>
              <a:spLocks/>
            </p:cNvSpPr>
            <p:nvPr/>
          </p:nvSpPr>
          <p:spPr>
            <a:xfrm rot="0">
              <a:off x="4446588" y="2147887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25" name="矩形"/>
            <p:cNvSpPr>
              <a:spLocks/>
            </p:cNvSpPr>
            <p:nvPr/>
          </p:nvSpPr>
          <p:spPr>
            <a:xfrm rot="0">
              <a:off x="4522787" y="3214688"/>
              <a:ext cx="7350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26" name="矩形"/>
            <p:cNvSpPr>
              <a:spLocks/>
            </p:cNvSpPr>
            <p:nvPr/>
          </p:nvSpPr>
          <p:spPr>
            <a:xfrm rot="0">
              <a:off x="6199188" y="32146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27" name="椭圆"/>
            <p:cNvSpPr>
              <a:spLocks/>
            </p:cNvSpPr>
            <p:nvPr/>
          </p:nvSpPr>
          <p:spPr>
            <a:xfrm rot="0">
              <a:off x="4522787" y="2909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28" name="直线"/>
            <p:cNvSpPr>
              <a:spLocks/>
            </p:cNvSpPr>
            <p:nvPr/>
          </p:nvSpPr>
          <p:spPr>
            <a:xfrm flipV="1" rot="0">
              <a:off x="4598988" y="23764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29" name="椭圆"/>
            <p:cNvSpPr>
              <a:spLocks/>
            </p:cNvSpPr>
            <p:nvPr/>
          </p:nvSpPr>
          <p:spPr>
            <a:xfrm rot="0">
              <a:off x="4522787" y="22240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0" name="椭圆"/>
            <p:cNvSpPr>
              <a:spLocks/>
            </p:cNvSpPr>
            <p:nvPr/>
          </p:nvSpPr>
          <p:spPr>
            <a:xfrm rot="0">
              <a:off x="6656388" y="2909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1" name="直线"/>
            <p:cNvSpPr>
              <a:spLocks/>
            </p:cNvSpPr>
            <p:nvPr/>
          </p:nvSpPr>
          <p:spPr>
            <a:xfrm flipV="1" rot="0">
              <a:off x="6732588" y="23764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2" name="椭圆"/>
            <p:cNvSpPr>
              <a:spLocks/>
            </p:cNvSpPr>
            <p:nvPr/>
          </p:nvSpPr>
          <p:spPr>
            <a:xfrm rot="0">
              <a:off x="6656388" y="22240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3" name="直线"/>
            <p:cNvSpPr>
              <a:spLocks/>
            </p:cNvSpPr>
            <p:nvPr/>
          </p:nvSpPr>
          <p:spPr>
            <a:xfrm rot="0">
              <a:off x="7037388" y="39004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4" name="直线"/>
            <p:cNvSpPr>
              <a:spLocks/>
            </p:cNvSpPr>
            <p:nvPr/>
          </p:nvSpPr>
          <p:spPr>
            <a:xfrm rot="0">
              <a:off x="4598988" y="26812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5" name="直线"/>
            <p:cNvSpPr>
              <a:spLocks/>
            </p:cNvSpPr>
            <p:nvPr/>
          </p:nvSpPr>
          <p:spPr>
            <a:xfrm flipV="1" rot="0">
              <a:off x="6351588" y="39004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6" name="直线"/>
            <p:cNvSpPr>
              <a:spLocks/>
            </p:cNvSpPr>
            <p:nvPr/>
          </p:nvSpPr>
          <p:spPr>
            <a:xfrm rot="0">
              <a:off x="5970588" y="26812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7" name="直线"/>
            <p:cNvSpPr>
              <a:spLocks/>
            </p:cNvSpPr>
            <p:nvPr/>
          </p:nvSpPr>
          <p:spPr>
            <a:xfrm flipV="1" rot="0">
              <a:off x="4903787" y="39004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8" name="直线"/>
            <p:cNvSpPr>
              <a:spLocks/>
            </p:cNvSpPr>
            <p:nvPr/>
          </p:nvSpPr>
          <p:spPr>
            <a:xfrm rot="0">
              <a:off x="5360988" y="2681288"/>
              <a:ext cx="6096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9" name="直线"/>
            <p:cNvSpPr>
              <a:spLocks/>
            </p:cNvSpPr>
            <p:nvPr/>
          </p:nvSpPr>
          <p:spPr>
            <a:xfrm flipH="1" rot="0">
              <a:off x="5284788" y="2681288"/>
              <a:ext cx="6858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40" name="矩形"/>
            <p:cNvSpPr>
              <a:spLocks/>
            </p:cNvSpPr>
            <p:nvPr/>
          </p:nvSpPr>
          <p:spPr>
            <a:xfrm rot="0">
              <a:off x="6580188" y="2147887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41" name="椭圆"/>
            <p:cNvSpPr>
              <a:spLocks/>
            </p:cNvSpPr>
            <p:nvPr/>
          </p:nvSpPr>
          <p:spPr>
            <a:xfrm rot="0">
              <a:off x="6962775" y="4433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42" name="矩形"/>
            <p:cNvSpPr>
              <a:spLocks/>
            </p:cNvSpPr>
            <p:nvPr/>
          </p:nvSpPr>
          <p:spPr>
            <a:xfrm rot="0">
              <a:off x="4114800" y="32146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43" name="矩形"/>
            <p:cNvSpPr>
              <a:spLocks/>
            </p:cNvSpPr>
            <p:nvPr/>
          </p:nvSpPr>
          <p:spPr>
            <a:xfrm rot="0">
              <a:off x="6705600" y="3214688"/>
              <a:ext cx="914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44" name="矩形"/>
            <p:cNvSpPr>
              <a:spLocks/>
            </p:cNvSpPr>
            <p:nvPr/>
          </p:nvSpPr>
          <p:spPr>
            <a:xfrm rot="0">
              <a:off x="4038600" y="30622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45" name="直线"/>
            <p:cNvSpPr>
              <a:spLocks/>
            </p:cNvSpPr>
            <p:nvPr/>
          </p:nvSpPr>
          <p:spPr>
            <a:xfrm rot="0">
              <a:off x="4343400" y="39004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46" name="矩形"/>
            <p:cNvSpPr>
              <a:spLocks/>
            </p:cNvSpPr>
            <p:nvPr/>
          </p:nvSpPr>
          <p:spPr>
            <a:xfrm rot="0">
              <a:off x="6172201" y="30622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47" name="椭圆"/>
            <p:cNvSpPr>
              <a:spLocks/>
            </p:cNvSpPr>
            <p:nvPr/>
          </p:nvSpPr>
          <p:spPr>
            <a:xfrm rot="0">
              <a:off x="4267200" y="4433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550" name="组合"/>
            <p:cNvGrpSpPr>
              <a:grpSpLocks/>
            </p:cNvGrpSpPr>
            <p:nvPr/>
          </p:nvGrpSpPr>
          <p:grpSpPr>
            <a:xfrm>
              <a:off x="4114800" y="4572001"/>
              <a:ext cx="555543" cy="520065"/>
              <a:chOff x="4114800" y="4572001"/>
              <a:chExt cx="555543" cy="520065"/>
            </a:xfrm>
          </p:grpSpPr>
          <p:sp>
            <p:nvSpPr>
              <p:cNvPr id="548" name="直线"/>
              <p:cNvSpPr>
                <a:spLocks/>
              </p:cNvSpPr>
              <p:nvPr/>
            </p:nvSpPr>
            <p:spPr>
              <a:xfrm rot="0">
                <a:off x="4191000" y="4648201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549" name="矩形"/>
              <p:cNvSpPr>
                <a:spLocks/>
              </p:cNvSpPr>
              <p:nvPr/>
            </p:nvSpPr>
            <p:spPr>
              <a:xfrm rot="0">
                <a:off x="4114800" y="4572001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553" name="组合"/>
            <p:cNvGrpSpPr>
              <a:grpSpLocks/>
            </p:cNvGrpSpPr>
            <p:nvPr/>
          </p:nvGrpSpPr>
          <p:grpSpPr>
            <a:xfrm>
              <a:off x="6858000" y="4572001"/>
              <a:ext cx="594856" cy="520065"/>
              <a:chOff x="6858000" y="4572001"/>
              <a:chExt cx="594856" cy="520065"/>
            </a:xfrm>
          </p:grpSpPr>
          <p:sp>
            <p:nvSpPr>
              <p:cNvPr id="551" name="直线"/>
              <p:cNvSpPr>
                <a:spLocks/>
              </p:cNvSpPr>
              <p:nvPr/>
            </p:nvSpPr>
            <p:spPr>
              <a:xfrm rot="0">
                <a:off x="6934201" y="4648201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552" name="矩形"/>
              <p:cNvSpPr>
                <a:spLocks/>
              </p:cNvSpPr>
              <p:nvPr/>
            </p:nvSpPr>
            <p:spPr>
              <a:xfrm rot="0">
                <a:off x="6858000" y="4572001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561" name="组合"/>
          <p:cNvGrpSpPr>
            <a:grpSpLocks/>
          </p:cNvGrpSpPr>
          <p:nvPr/>
        </p:nvGrpSpPr>
        <p:grpSpPr>
          <a:xfrm>
            <a:off x="3886194" y="3810000"/>
            <a:ext cx="1428756" cy="519113"/>
            <a:chOff x="3886194" y="3810000"/>
            <a:chExt cx="1428756" cy="519113"/>
          </a:xfrm>
        </p:grpSpPr>
        <p:grpSp>
          <p:nvGrpSpPr>
            <p:cNvPr id="557" name="组合"/>
            <p:cNvGrpSpPr>
              <a:grpSpLocks/>
            </p:cNvGrpSpPr>
            <p:nvPr/>
          </p:nvGrpSpPr>
          <p:grpSpPr>
            <a:xfrm>
              <a:off x="3886194" y="3810000"/>
              <a:ext cx="438155" cy="519113"/>
              <a:chOff x="3886194" y="3810000"/>
              <a:chExt cx="438155" cy="519113"/>
            </a:xfrm>
          </p:grpSpPr>
          <p:graphicFrame>
            <p:nvGraphicFramePr>
              <p:cNvPr id="555" name="对象"/>
              <p:cNvGraphicFramePr>
                <a:graphicFrameLocks noChangeAspect="1"/>
              </p:cNvGraphicFramePr>
              <p:nvPr/>
            </p:nvGraphicFramePr>
            <p:xfrm>
              <a:off x="3886194" y="3962390"/>
              <a:ext cx="352430" cy="2857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" imgW="469900" imgH="381000" progId="package">
                      <p:embed/>
                    </p:oleObj>
                  </mc:Choice>
                  <mc:Fallback>
                    <p:oleObj name="package" r:id="rId1" imgW="469900" imgH="381000" progId="package">
                      <p:embed/>
                      <p:pic>
                        <p:nvPicPr>
                          <p:cNvPr id="555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3886194" y="3962390"/>
                            <a:ext cx="352430" cy="285751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6" name="矩形"/>
              <p:cNvSpPr>
                <a:spLocks/>
              </p:cNvSpPr>
              <p:nvPr/>
            </p:nvSpPr>
            <p:spPr>
              <a:xfrm rot="0">
                <a:off x="3962400" y="3810000"/>
                <a:ext cx="361950" cy="51911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560" name="组合"/>
            <p:cNvGrpSpPr>
              <a:grpSpLocks/>
            </p:cNvGrpSpPr>
            <p:nvPr/>
          </p:nvGrpSpPr>
          <p:grpSpPr>
            <a:xfrm>
              <a:off x="4952945" y="3810000"/>
              <a:ext cx="362004" cy="519113"/>
              <a:chOff x="4952945" y="3810000"/>
              <a:chExt cx="362004" cy="519113"/>
            </a:xfrm>
          </p:grpSpPr>
          <p:graphicFrame>
            <p:nvGraphicFramePr>
              <p:cNvPr id="558" name="对象"/>
              <p:cNvGraphicFramePr>
                <a:graphicFrameLocks noChangeAspect="1"/>
              </p:cNvGraphicFramePr>
              <p:nvPr/>
            </p:nvGraphicFramePr>
            <p:xfrm>
              <a:off x="4952945" y="3962390"/>
              <a:ext cx="352430" cy="2857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" imgW="469900" imgH="381000" progId="package">
                      <p:embed/>
                    </p:oleObj>
                  </mc:Choice>
                  <mc:Fallback>
                    <p:oleObj name="package" r:id="rId3" imgW="469900" imgH="381000" progId="package">
                      <p:embed/>
                      <p:pic>
                        <p:nvPicPr>
                          <p:cNvPr id="558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952945" y="3962390"/>
                            <a:ext cx="352430" cy="285751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" name="矩形"/>
              <p:cNvSpPr>
                <a:spLocks/>
              </p:cNvSpPr>
              <p:nvPr/>
            </p:nvSpPr>
            <p:spPr>
              <a:xfrm rot="0">
                <a:off x="4953000" y="3810000"/>
                <a:ext cx="361950" cy="51911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sp>
        <p:nvSpPr>
          <p:cNvPr id="562" name="圆角矩形标注" descr="40%"/>
          <p:cNvSpPr>
            <a:spLocks/>
          </p:cNvSpPr>
          <p:nvPr/>
        </p:nvSpPr>
        <p:spPr>
          <a:xfrm rot="0">
            <a:off x="7239000" y="2286000"/>
            <a:ext cx="1219200" cy="533400"/>
          </a:xfrm>
          <a:prstGeom prst="wedgeRoundRectCallout">
            <a:avLst>
              <a:gd name="adj1" fmla="val -300388"/>
              <a:gd name="adj2" fmla="val -110421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19050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accent2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若先翻转</a:t>
            </a:r>
            <a:endParaRPr lang="zh-CN" altLang="en-US" sz="1800" b="1" i="0" u="none" strike="noStrike" kern="1200" cap="none" spc="0" baseline="0">
              <a:solidFill>
                <a:schemeClr val="accent2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 animBg="1"/>
      <p:bldP spid="481" grpId="0" animBg="1"/>
      <p:bldP spid="495" grpId="0" animBg="1"/>
      <p:bldP spid="499" grpId="0" animBg="1"/>
      <p:bldP spid="502" grpId="0" animBg="1"/>
      <p:bldP spid="562" grpId="0" animBg="1"/>
      <p:bldP spid="503" grpId="0"/>
      <p:bldP spid="561" grpId="0" animBg="1"/>
      <p:bldP spid="496" grpId="0"/>
      <p:bldP spid="505" grpId="0" animBg="1"/>
      <p:bldP spid="504" grpId="0" animBg="1"/>
      <p:bldP spid="515" grpId="0" animBg="1"/>
    </p:bldLst>
  </p:timing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矩形"/>
          <p:cNvSpPr>
            <a:spLocks/>
          </p:cNvSpPr>
          <p:nvPr/>
        </p:nvSpPr>
        <p:spPr>
          <a:xfrm rot="0">
            <a:off x="914400" y="685800"/>
            <a:ext cx="457200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基本 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－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触发器状态表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64" name="矩形" descr="40%"/>
          <p:cNvSpPr>
            <a:spLocks/>
          </p:cNvSpPr>
          <p:nvPr/>
        </p:nvSpPr>
        <p:spPr>
          <a:xfrm rot="0">
            <a:off x="6096000" y="990600"/>
            <a:ext cx="1643578" cy="548639"/>
          </a:xfrm>
          <a:prstGeom prst="rect"/>
          <a:pattFill prst="pct40">
            <a:fgClr>
              <a:srgbClr val="FF9999"/>
            </a:fgClr>
            <a:bgClr>
              <a:srgbClr val="FFFFFF"/>
            </a:bgClr>
          </a:pattFill>
          <a:ln w="28575" cmpd="sng" cap="flat">
            <a:solidFill>
              <a:srgbClr val="0066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逻辑符号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567" name="组合"/>
          <p:cNvGrpSpPr>
            <a:grpSpLocks/>
          </p:cNvGrpSpPr>
          <p:nvPr/>
        </p:nvGrpSpPr>
        <p:grpSpPr>
          <a:xfrm>
            <a:off x="457200" y="4640263"/>
            <a:ext cx="6629401" cy="1128711"/>
            <a:chOff x="457200" y="4640263"/>
            <a:chExt cx="6629401" cy="1128711"/>
          </a:xfrm>
        </p:grpSpPr>
        <p:sp>
          <p:nvSpPr>
            <p:cNvPr id="565" name="矩形"/>
            <p:cNvSpPr>
              <a:spLocks/>
            </p:cNvSpPr>
            <p:nvPr/>
          </p:nvSpPr>
          <p:spPr>
            <a:xfrm rot="0">
              <a:off x="457200" y="4640263"/>
              <a:ext cx="6629401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(Reset  Direct)-</a:t>
              </a: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直接置“0”端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</a:t>
              </a: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复位端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)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66" name="矩形"/>
            <p:cNvSpPr>
              <a:spLocks/>
            </p:cNvSpPr>
            <p:nvPr/>
          </p:nvSpPr>
          <p:spPr>
            <a:xfrm rot="0">
              <a:off x="457200" y="5249863"/>
              <a:ext cx="61722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(Set  Direct)-</a:t>
              </a: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直接置“1”端</a:t>
              </a: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</a:t>
              </a: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置位端</a:t>
              </a: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)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587" name="组合"/>
          <p:cNvGrpSpPr>
            <a:grpSpLocks/>
          </p:cNvGrpSpPr>
          <p:nvPr/>
        </p:nvGrpSpPr>
        <p:grpSpPr>
          <a:xfrm>
            <a:off x="5943600" y="1600200"/>
            <a:ext cx="1905000" cy="3034665"/>
            <a:chOff x="5943600" y="1600200"/>
            <a:chExt cx="1905000" cy="3034665"/>
          </a:xfrm>
        </p:grpSpPr>
        <p:sp>
          <p:nvSpPr>
            <p:cNvPr id="568" name="矩形"/>
            <p:cNvSpPr>
              <a:spLocks/>
            </p:cNvSpPr>
            <p:nvPr/>
          </p:nvSpPr>
          <p:spPr>
            <a:xfrm rot="0">
              <a:off x="5943600" y="2590800"/>
              <a:ext cx="1905000" cy="9906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69" name="椭圆"/>
            <p:cNvSpPr>
              <a:spLocks/>
            </p:cNvSpPr>
            <p:nvPr/>
          </p:nvSpPr>
          <p:spPr>
            <a:xfrm rot="0">
              <a:off x="7239001" y="2438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70" name="直线"/>
            <p:cNvSpPr>
              <a:spLocks/>
            </p:cNvSpPr>
            <p:nvPr/>
          </p:nvSpPr>
          <p:spPr>
            <a:xfrm rot="0">
              <a:off x="7315201" y="2133600"/>
              <a:ext cx="0" cy="3048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71" name="直线"/>
            <p:cNvSpPr>
              <a:spLocks/>
            </p:cNvSpPr>
            <p:nvPr/>
          </p:nvSpPr>
          <p:spPr>
            <a:xfrm rot="0">
              <a:off x="6400801" y="2133600"/>
              <a:ext cx="0" cy="457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72" name="矩形"/>
            <p:cNvSpPr>
              <a:spLocks/>
            </p:cNvSpPr>
            <p:nvPr/>
          </p:nvSpPr>
          <p:spPr>
            <a:xfrm rot="0">
              <a:off x="6172201" y="16002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575" name="组合"/>
            <p:cNvGrpSpPr>
              <a:grpSpLocks/>
            </p:cNvGrpSpPr>
            <p:nvPr/>
          </p:nvGrpSpPr>
          <p:grpSpPr>
            <a:xfrm>
              <a:off x="7086601" y="1600200"/>
              <a:ext cx="448121" cy="520065"/>
              <a:chOff x="7086601" y="1600200"/>
              <a:chExt cx="448121" cy="520065"/>
            </a:xfrm>
          </p:grpSpPr>
          <p:sp>
            <p:nvSpPr>
              <p:cNvPr id="573" name="矩形"/>
              <p:cNvSpPr>
                <a:spLocks/>
              </p:cNvSpPr>
              <p:nvPr/>
            </p:nvSpPr>
            <p:spPr>
              <a:xfrm rot="0">
                <a:off x="7086601" y="16002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574" name="直线"/>
              <p:cNvSpPr>
                <a:spLocks/>
              </p:cNvSpPr>
              <p:nvPr/>
            </p:nvSpPr>
            <p:spPr>
              <a:xfrm rot="0">
                <a:off x="7162801" y="1676400"/>
                <a:ext cx="304800" cy="0"/>
              </a:xfrm>
              <a:prstGeom prst="line"/>
              <a:noFill/>
              <a:ln w="28575" cmpd="sng" cap="flat">
                <a:solidFill>
                  <a:srgbClr val="CC3300"/>
                </a:solidFill>
                <a:prstDash val="solid"/>
                <a:round/>
              </a:ln>
            </p:spPr>
          </p:sp>
        </p:grpSp>
        <p:grpSp>
          <p:nvGrpSpPr>
            <p:cNvPr id="586" name="组合"/>
            <p:cNvGrpSpPr>
              <a:grpSpLocks/>
            </p:cNvGrpSpPr>
            <p:nvPr/>
          </p:nvGrpSpPr>
          <p:grpSpPr>
            <a:xfrm>
              <a:off x="6172201" y="3581400"/>
              <a:ext cx="1585456" cy="1053465"/>
              <a:chOff x="6172201" y="3581400"/>
              <a:chExt cx="1585456" cy="1053465"/>
            </a:xfrm>
          </p:grpSpPr>
          <p:sp>
            <p:nvSpPr>
              <p:cNvPr id="576" name="椭圆"/>
              <p:cNvSpPr>
                <a:spLocks/>
              </p:cNvSpPr>
              <p:nvPr/>
            </p:nvSpPr>
            <p:spPr>
              <a:xfrm rot="0">
                <a:off x="6324600" y="3581400"/>
                <a:ext cx="152400" cy="152400"/>
              </a:xfrm>
              <a:prstGeom prst="ellips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77" name="椭圆"/>
              <p:cNvSpPr>
                <a:spLocks/>
              </p:cNvSpPr>
              <p:nvPr/>
            </p:nvSpPr>
            <p:spPr>
              <a:xfrm rot="0">
                <a:off x="7239001" y="3581400"/>
                <a:ext cx="152400" cy="152400"/>
              </a:xfrm>
              <a:prstGeom prst="ellips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78" name="直线"/>
              <p:cNvSpPr>
                <a:spLocks/>
              </p:cNvSpPr>
              <p:nvPr/>
            </p:nvSpPr>
            <p:spPr>
              <a:xfrm rot="0">
                <a:off x="6400801" y="3733801"/>
                <a:ext cx="0" cy="3810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79" name="直线"/>
              <p:cNvSpPr>
                <a:spLocks/>
              </p:cNvSpPr>
              <p:nvPr/>
            </p:nvSpPr>
            <p:spPr>
              <a:xfrm rot="0">
                <a:off x="7315201" y="3733801"/>
                <a:ext cx="0" cy="3810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582" name="组合"/>
              <p:cNvGrpSpPr>
                <a:grpSpLocks/>
              </p:cNvGrpSpPr>
              <p:nvPr/>
            </p:nvGrpSpPr>
            <p:grpSpPr>
              <a:xfrm>
                <a:off x="6172201" y="4114801"/>
                <a:ext cx="555543" cy="520065"/>
                <a:chOff x="6172201" y="4114801"/>
                <a:chExt cx="555543" cy="520065"/>
              </a:xfrm>
            </p:grpSpPr>
            <p:sp>
              <p:nvSpPr>
                <p:cNvPr id="580" name="矩形"/>
                <p:cNvSpPr>
                  <a:spLocks/>
                </p:cNvSpPr>
                <p:nvPr/>
              </p:nvSpPr>
              <p:spPr>
                <a:xfrm rot="0">
                  <a:off x="6172201" y="4114801"/>
                  <a:ext cx="55554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2800" b="1" i="0" u="none" strike="noStrike" kern="1200" cap="none" spc="0" baseline="-2500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581" name="直线"/>
                <p:cNvSpPr>
                  <a:spLocks/>
                </p:cNvSpPr>
                <p:nvPr/>
              </p:nvSpPr>
              <p:spPr>
                <a:xfrm rot="0">
                  <a:off x="6248401" y="4156075"/>
                  <a:ext cx="228600" cy="0"/>
                </a:xfrm>
                <a:prstGeom prst="line"/>
                <a:noFill/>
                <a:ln w="28575" cmpd="sng" cap="flat">
                  <a:solidFill>
                    <a:srgbClr val="CC0000"/>
                  </a:solidFill>
                  <a:prstDash val="solid"/>
                  <a:round/>
                </a:ln>
              </p:spPr>
            </p:sp>
          </p:grpSp>
          <p:grpSp>
            <p:nvGrpSpPr>
              <p:cNvPr id="585" name="组合"/>
              <p:cNvGrpSpPr>
                <a:grpSpLocks/>
              </p:cNvGrpSpPr>
              <p:nvPr/>
            </p:nvGrpSpPr>
            <p:grpSpPr>
              <a:xfrm>
                <a:off x="7162801" y="4114801"/>
                <a:ext cx="594856" cy="520065"/>
                <a:chOff x="7162801" y="4114801"/>
                <a:chExt cx="594856" cy="520065"/>
              </a:xfrm>
            </p:grpSpPr>
            <p:sp>
              <p:nvSpPr>
                <p:cNvPr id="583" name="矩形"/>
                <p:cNvSpPr>
                  <a:spLocks/>
                </p:cNvSpPr>
                <p:nvPr/>
              </p:nvSpPr>
              <p:spPr>
                <a:xfrm rot="0">
                  <a:off x="7162801" y="4114801"/>
                  <a:ext cx="59485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800" b="1" i="0" u="none" strike="noStrike" kern="1200" cap="none" spc="0" baseline="-2500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584" name="直线"/>
                <p:cNvSpPr>
                  <a:spLocks/>
                </p:cNvSpPr>
                <p:nvPr/>
              </p:nvSpPr>
              <p:spPr>
                <a:xfrm rot="0">
                  <a:off x="7239001" y="4191000"/>
                  <a:ext cx="228600" cy="0"/>
                </a:xfrm>
                <a:prstGeom prst="line"/>
                <a:noFill/>
                <a:ln w="28575" cmpd="sng" cap="flat">
                  <a:solidFill>
                    <a:srgbClr val="CC3300"/>
                  </a:solidFill>
                  <a:prstDash val="solid"/>
                  <a:round/>
                </a:ln>
              </p:spPr>
            </p:sp>
          </p:grpSp>
        </p:grpSp>
      </p:grpSp>
      <p:grpSp>
        <p:nvGrpSpPr>
          <p:cNvPr id="605" name="组合"/>
          <p:cNvGrpSpPr>
            <a:grpSpLocks/>
          </p:cNvGrpSpPr>
          <p:nvPr/>
        </p:nvGrpSpPr>
        <p:grpSpPr>
          <a:xfrm>
            <a:off x="838200" y="1295400"/>
            <a:ext cx="4597519" cy="3006091"/>
            <a:chOff x="838200" y="1295400"/>
            <a:chExt cx="4597519" cy="3006091"/>
          </a:xfrm>
        </p:grpSpPr>
        <p:sp>
          <p:nvSpPr>
            <p:cNvPr id="588" name="直线"/>
            <p:cNvSpPr>
              <a:spLocks/>
            </p:cNvSpPr>
            <p:nvPr/>
          </p:nvSpPr>
          <p:spPr>
            <a:xfrm rot="0">
              <a:off x="838200" y="1295400"/>
              <a:ext cx="29718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89" name="直线"/>
            <p:cNvSpPr>
              <a:spLocks/>
            </p:cNvSpPr>
            <p:nvPr/>
          </p:nvSpPr>
          <p:spPr>
            <a:xfrm flipV="1" rot="0">
              <a:off x="838200" y="1981200"/>
              <a:ext cx="43434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90" name="直线"/>
            <p:cNvSpPr>
              <a:spLocks/>
            </p:cNvSpPr>
            <p:nvPr/>
          </p:nvSpPr>
          <p:spPr>
            <a:xfrm rot="0">
              <a:off x="838200" y="4267202"/>
              <a:ext cx="43434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91" name="直线"/>
            <p:cNvSpPr>
              <a:spLocks/>
            </p:cNvSpPr>
            <p:nvPr/>
          </p:nvSpPr>
          <p:spPr>
            <a:xfrm rot="0">
              <a:off x="2514600" y="1295400"/>
              <a:ext cx="0" cy="29718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92" name="矩形"/>
            <p:cNvSpPr>
              <a:spLocks/>
            </p:cNvSpPr>
            <p:nvPr/>
          </p:nvSpPr>
          <p:spPr>
            <a:xfrm rot="0">
              <a:off x="990600" y="1389062"/>
              <a:ext cx="6096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93" name="矩形"/>
            <p:cNvSpPr>
              <a:spLocks/>
            </p:cNvSpPr>
            <p:nvPr/>
          </p:nvSpPr>
          <p:spPr>
            <a:xfrm rot="0">
              <a:off x="1828800" y="1389062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94" name="矩形"/>
            <p:cNvSpPr>
              <a:spLocks/>
            </p:cNvSpPr>
            <p:nvPr/>
          </p:nvSpPr>
          <p:spPr>
            <a:xfrm rot="0">
              <a:off x="3048000" y="1389062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95" name="矩形"/>
            <p:cNvSpPr>
              <a:spLocks/>
            </p:cNvSpPr>
            <p:nvPr/>
          </p:nvSpPr>
          <p:spPr>
            <a:xfrm rot="0">
              <a:off x="1066800" y="2058987"/>
              <a:ext cx="3654425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1      0            0         </a:t>
              </a:r>
              <a:r>
                <a:rPr lang="zh-CN" altLang="en-US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置</a:t>
              </a: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96" name="矩形"/>
            <p:cNvSpPr>
              <a:spLocks/>
            </p:cNvSpPr>
            <p:nvPr/>
          </p:nvSpPr>
          <p:spPr>
            <a:xfrm rot="0">
              <a:off x="1066800" y="2592388"/>
              <a:ext cx="3654425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0      1            1         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置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97" name="矩形"/>
            <p:cNvSpPr>
              <a:spLocks/>
            </p:cNvSpPr>
            <p:nvPr/>
          </p:nvSpPr>
          <p:spPr>
            <a:xfrm rot="0">
              <a:off x="1066800" y="3201988"/>
              <a:ext cx="383608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1      1         </a:t>
              </a: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不变      保持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98" name="矩形"/>
            <p:cNvSpPr>
              <a:spLocks/>
            </p:cNvSpPr>
            <p:nvPr/>
          </p:nvSpPr>
          <p:spPr>
            <a:xfrm rot="0">
              <a:off x="1066800" y="3781426"/>
              <a:ext cx="4368919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0      0      </a:t>
              </a: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同时变 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后不确定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599" name="直线"/>
            <p:cNvSpPr>
              <a:spLocks/>
            </p:cNvSpPr>
            <p:nvPr/>
          </p:nvSpPr>
          <p:spPr>
            <a:xfrm rot="0">
              <a:off x="3505200" y="1295400"/>
              <a:ext cx="16764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00" name="直线"/>
            <p:cNvSpPr>
              <a:spLocks/>
            </p:cNvSpPr>
            <p:nvPr/>
          </p:nvSpPr>
          <p:spPr>
            <a:xfrm rot="0">
              <a:off x="3810000" y="1295400"/>
              <a:ext cx="0" cy="24384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01" name="矩形"/>
            <p:cNvSpPr>
              <a:spLocks/>
            </p:cNvSpPr>
            <p:nvPr/>
          </p:nvSpPr>
          <p:spPr>
            <a:xfrm rot="0">
              <a:off x="3960813" y="1371600"/>
              <a:ext cx="9037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功能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602" name="直线"/>
            <p:cNvSpPr>
              <a:spLocks/>
            </p:cNvSpPr>
            <p:nvPr/>
          </p:nvSpPr>
          <p:spPr>
            <a:xfrm rot="0">
              <a:off x="838200" y="3733801"/>
              <a:ext cx="43434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03" name="直线"/>
            <p:cNvSpPr>
              <a:spLocks/>
            </p:cNvSpPr>
            <p:nvPr/>
          </p:nvSpPr>
          <p:spPr>
            <a:xfrm rot="0">
              <a:off x="1066800" y="1447800"/>
              <a:ext cx="228600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604" name="直线"/>
            <p:cNvSpPr>
              <a:spLocks/>
            </p:cNvSpPr>
            <p:nvPr/>
          </p:nvSpPr>
          <p:spPr>
            <a:xfrm rot="0">
              <a:off x="1905000" y="1447800"/>
              <a:ext cx="228600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608" name="组合"/>
          <p:cNvGrpSpPr>
            <a:grpSpLocks/>
          </p:cNvGrpSpPr>
          <p:nvPr/>
        </p:nvGrpSpPr>
        <p:grpSpPr>
          <a:xfrm>
            <a:off x="6858000" y="4648201"/>
            <a:ext cx="1704975" cy="685800"/>
            <a:chOff x="6858000" y="4648201"/>
            <a:chExt cx="1704975" cy="685800"/>
          </a:xfrm>
        </p:grpSpPr>
        <p:sp>
          <p:nvSpPr>
            <p:cNvPr id="606" name="圆角矩形标注" descr="40%"/>
            <p:cNvSpPr>
              <a:spLocks/>
            </p:cNvSpPr>
            <p:nvPr/>
          </p:nvSpPr>
          <p:spPr>
            <a:xfrm rot="0">
              <a:off x="7086601" y="4724401"/>
              <a:ext cx="1476374" cy="609600"/>
            </a:xfrm>
            <a:prstGeom prst="wedgeRoundRectCallout">
              <a:avLst>
                <a:gd name="adj1" fmla="val -278814"/>
                <a:gd name="adj2" fmla="val -468226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19050" cmpd="sng" cap="flat">
              <a:solidFill>
                <a:srgbClr val="4F81BD"/>
              </a:solidFill>
              <a:prstDash val="solid"/>
              <a:miter/>
            </a:ln>
          </p:spPr>
        </p:sp>
        <p:sp>
          <p:nvSpPr>
            <p:cNvPr id="607" name="圆角矩形标注" descr="40%"/>
            <p:cNvSpPr>
              <a:spLocks/>
            </p:cNvSpPr>
            <p:nvPr/>
          </p:nvSpPr>
          <p:spPr>
            <a:xfrm rot="0">
              <a:off x="6858000" y="4648201"/>
              <a:ext cx="1676400" cy="685800"/>
            </a:xfrm>
            <a:prstGeom prst="wedgeRoundRectCallout">
              <a:avLst>
                <a:gd name="adj1" fmla="val -324430"/>
                <a:gd name="adj2" fmla="val -435180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19050" cmpd="sng" cap="flat">
              <a:solidFill>
                <a:srgbClr val="4F81BD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低电平有效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9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animBg="1"/>
      <p:bldP spid="564" grpId="0" animBg="1"/>
      <p:bldP spid="587" grpId="0" animBg="1"/>
      <p:bldP spid="567" grpId="0" animBg="1"/>
      <p:bldP spid="608" grpId="0" animBg="1"/>
    </p:bldLst>
  </p:timing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9" name="对象"/>
          <p:cNvGraphicFramePr>
            <a:graphicFrameLocks noChangeAspect="1"/>
          </p:cNvGraphicFramePr>
          <p:nvPr/>
        </p:nvGraphicFramePr>
        <p:xfrm>
          <a:off x="1814513" y="1136650"/>
          <a:ext cx="56388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0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rcRect t="6804" b="7502" l="25392" r="25589"/>
                      <a:stretch>
                        <a:fillRect/>
                      </a:stretch>
                    </p:blipFill>
                    <p:spPr>
                      <a:xfrm rot="0">
                        <a:off x="1814513" y="1136650"/>
                        <a:ext cx="5638800" cy="4922838"/>
                      </a:xfrm>
                      <a:prstGeom prst="rect"/>
                      <a:solidFill>
                        <a:srgbClr val="EAEAEA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" name="矩形"/>
          <p:cNvSpPr>
            <a:spLocks/>
          </p:cNvSpPr>
          <p:nvPr/>
        </p:nvSpPr>
        <p:spPr>
          <a:xfrm rot="0">
            <a:off x="138113" y="471488"/>
            <a:ext cx="4191000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5400000" dist="25400" algn="t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隶书" pitchFamily="0" charset="0"/>
                <a:cs typeface="隶书" pitchFamily="0" charset="0"/>
              </a:rPr>
              <a:t>特性表（真值表）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5400000" dist="25400" algn="t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幼圆" pitchFamily="0" charset="0"/>
              <a:cs typeface="幼圆" pitchFamily="0" charset="0"/>
            </a:endParaRPr>
          </a:p>
        </p:txBody>
      </p:sp>
      <p:sp>
        <p:nvSpPr>
          <p:cNvPr id="611" name="矩形"/>
          <p:cNvSpPr>
            <a:spLocks/>
          </p:cNvSpPr>
          <p:nvPr/>
        </p:nvSpPr>
        <p:spPr>
          <a:xfrm rot="0">
            <a:off x="631279" y="1136650"/>
            <a:ext cx="878433" cy="502920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eaVert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5400000" dist="25400" algn="t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现态：触发器接收输入信号之前的状态，也就是触发器原来的稳定状态。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5400000" dist="25400" algn="t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sp>
        <p:nvSpPr>
          <p:cNvPr id="612" name="矩形"/>
          <p:cNvSpPr>
            <a:spLocks/>
          </p:cNvSpPr>
          <p:nvPr/>
        </p:nvSpPr>
        <p:spPr>
          <a:xfrm rot="0">
            <a:off x="7870279" y="1136650"/>
            <a:ext cx="878433" cy="502920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eaVert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5400000" dist="25400" algn="t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次态：触发器接收输入信号之后所处的新的稳定状态。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5400000" dist="25400" algn="t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615" name="组合"/>
          <p:cNvGrpSpPr>
            <a:grpSpLocks/>
          </p:cNvGrpSpPr>
          <p:nvPr/>
        </p:nvGrpSpPr>
        <p:grpSpPr>
          <a:xfrm>
            <a:off x="1357313" y="908050"/>
            <a:ext cx="2133600" cy="1066799"/>
            <a:chOff x="1357313" y="908050"/>
            <a:chExt cx="2133600" cy="1066799"/>
          </a:xfrm>
        </p:grpSpPr>
        <p:sp>
          <p:nvSpPr>
            <p:cNvPr id="613" name="椭圆"/>
            <p:cNvSpPr>
              <a:spLocks/>
            </p:cNvSpPr>
            <p:nvPr/>
          </p:nvSpPr>
          <p:spPr>
            <a:xfrm rot="0">
              <a:off x="2805113" y="1136650"/>
              <a:ext cx="685800" cy="838200"/>
            </a:xfrm>
            <a:prstGeom prst="ellips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614" name="曲线"/>
            <p:cNvSpPr>
              <a:spLocks/>
            </p:cNvSpPr>
            <p:nvPr/>
          </p:nvSpPr>
          <p:spPr>
            <a:xfrm rot="0">
              <a:off x="1357313" y="908050"/>
              <a:ext cx="1676400" cy="2285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cubicBezTo>
                    <a:pt x="18981" y="10799"/>
                    <a:pt x="16363" y="0"/>
                    <a:pt x="12763" y="0"/>
                  </a:cubicBezTo>
                  <a:cubicBezTo>
                    <a:pt x="9163" y="0"/>
                    <a:pt x="4581" y="10799"/>
                    <a:pt x="0" y="21600"/>
                  </a:cubicBezTo>
                </a:path>
              </a:pathLst>
            </a:custGeom>
            <a:noFill/>
            <a:ln w="38100" cmpd="sng" cap="flat">
              <a:solidFill>
                <a:srgbClr val="C0504D"/>
              </a:solidFill>
              <a:prstDash val="solid"/>
              <a:round/>
              <a:tailEnd type="arrow" w="med" len="med"/>
            </a:ln>
          </p:spPr>
        </p:sp>
      </p:grpSp>
      <p:grpSp>
        <p:nvGrpSpPr>
          <p:cNvPr id="618" name="组合"/>
          <p:cNvGrpSpPr>
            <a:grpSpLocks/>
          </p:cNvGrpSpPr>
          <p:nvPr/>
        </p:nvGrpSpPr>
        <p:grpSpPr>
          <a:xfrm>
            <a:off x="3719513" y="908050"/>
            <a:ext cx="4648199" cy="990600"/>
            <a:chOff x="3719513" y="908050"/>
            <a:chExt cx="4648199" cy="990600"/>
          </a:xfrm>
        </p:grpSpPr>
        <p:sp>
          <p:nvSpPr>
            <p:cNvPr id="616" name="椭圆"/>
            <p:cNvSpPr>
              <a:spLocks/>
            </p:cNvSpPr>
            <p:nvPr/>
          </p:nvSpPr>
          <p:spPr>
            <a:xfrm rot="0">
              <a:off x="3719513" y="1060450"/>
              <a:ext cx="1371600" cy="838200"/>
            </a:xfrm>
            <a:prstGeom prst="ellipse"/>
            <a:noFill/>
            <a:ln w="38100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617" name="曲线"/>
            <p:cNvSpPr>
              <a:spLocks/>
            </p:cNvSpPr>
            <p:nvPr/>
          </p:nvSpPr>
          <p:spPr>
            <a:xfrm rot="0">
              <a:off x="4938713" y="908050"/>
              <a:ext cx="3429000" cy="3047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3000" y="10800"/>
                    <a:pt x="6000" y="0"/>
                    <a:pt x="9600" y="0"/>
                  </a:cubicBezTo>
                  <a:cubicBezTo>
                    <a:pt x="13200" y="0"/>
                    <a:pt x="17399" y="10800"/>
                    <a:pt x="21600" y="21600"/>
                  </a:cubicBezTo>
                </a:path>
              </a:pathLst>
            </a:custGeom>
            <a:noFill/>
            <a:ln w="38100" cmpd="sng" cap="flat">
              <a:solidFill>
                <a:srgbClr val="CC3300"/>
              </a:solidFill>
              <a:prstDash val="solid"/>
              <a:round/>
              <a:tailEnd type="arrow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8090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udio2.bi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 animBg="1"/>
      <p:bldP spid="615" grpId="0" animBg="1"/>
      <p:bldP spid="611" grpId="0"/>
      <p:bldP spid="618" grpId="0" animBg="1"/>
      <p:bldP spid="612" grpId="0"/>
    </p:bldLst>
  </p:timing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" name="对象"/>
          <p:cNvGraphicFramePr>
            <a:graphicFrameLocks noChangeAspect="1"/>
          </p:cNvGraphicFramePr>
          <p:nvPr/>
        </p:nvGraphicFramePr>
        <p:xfrm>
          <a:off x="1828800" y="806449"/>
          <a:ext cx="5257800" cy="224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rcRect l="4698"/>
                      <a:stretch>
                        <a:fillRect/>
                      </a:stretch>
                    </p:blipFill>
                    <p:spPr>
                      <a:xfrm rot="0">
                        <a:off x="1828800" y="806449"/>
                        <a:ext cx="5257800" cy="2244724"/>
                      </a:xfrm>
                      <a:prstGeom prst="rect"/>
                      <a:solidFill>
                        <a:srgbClr val="F8F8F8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" name="矩形"/>
          <p:cNvSpPr>
            <a:spLocks/>
          </p:cNvSpPr>
          <p:nvPr/>
        </p:nvSpPr>
        <p:spPr>
          <a:xfrm rot="0">
            <a:off x="152400" y="109538"/>
            <a:ext cx="3505199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次态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r>
              <a:rPr lang="en-US" altLang="zh-CN" sz="3200" b="1" i="0" u="none" strike="noStrike" kern="1200" cap="none" spc="0" baseline="30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n+1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的卡诺图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621" name="对象"/>
          <p:cNvGraphicFramePr>
            <a:graphicFrameLocks noChangeAspect="1"/>
          </p:cNvGraphicFramePr>
          <p:nvPr/>
        </p:nvGraphicFramePr>
        <p:xfrm>
          <a:off x="1919288" y="3933825"/>
          <a:ext cx="5021261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6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919288" y="3933825"/>
                        <a:ext cx="5021261" cy="1420813"/>
                      </a:xfrm>
                      <a:prstGeom prst="rect"/>
                      <a:solidFill>
                        <a:srgbClr val="4F81BD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" name="矩形"/>
          <p:cNvSpPr>
            <a:spLocks/>
          </p:cNvSpPr>
          <p:nvPr/>
        </p:nvSpPr>
        <p:spPr>
          <a:xfrm rot="0">
            <a:off x="179387" y="3213100"/>
            <a:ext cx="2743200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特性方程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23" name="矩形"/>
          <p:cNvSpPr>
            <a:spLocks/>
          </p:cNvSpPr>
          <p:nvPr/>
        </p:nvSpPr>
        <p:spPr>
          <a:xfrm rot="0">
            <a:off x="684213" y="5516563"/>
            <a:ext cx="8064499" cy="1062989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特性方程就是触发器次态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r>
              <a:rPr lang="en-US" altLang="zh-CN" sz="3200" b="1" i="0" u="none" strike="noStrike" kern="1200" cap="none" spc="0" baseline="30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n+1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与输入及现态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r>
              <a:rPr lang="en-US" altLang="zh-CN" sz="3200" b="1" i="0" u="none" strike="noStrike" kern="1200" cap="none" spc="0" baseline="30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之间的逻辑关系式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udio2.bi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/>
      <p:bldP spid="622" grpId="0" animBg="1"/>
    </p:bldLst>
  </p:timing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矩形"/>
          <p:cNvSpPr>
            <a:spLocks/>
          </p:cNvSpPr>
          <p:nvPr/>
        </p:nvSpPr>
        <p:spPr>
          <a:xfrm rot="0">
            <a:off x="250825" y="182563"/>
            <a:ext cx="1752599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5400000" dist="38100" algn="t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状态图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5400000" dist="38100" algn="t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25" name="矩形"/>
          <p:cNvSpPr>
            <a:spLocks/>
          </p:cNvSpPr>
          <p:nvPr/>
        </p:nvSpPr>
        <p:spPr>
          <a:xfrm rot="0">
            <a:off x="506413" y="1009650"/>
            <a:ext cx="7924800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描述触发器的状态转换关系及转换条件的图形称为状态图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26" name="椭圆"/>
          <p:cNvSpPr>
            <a:spLocks/>
          </p:cNvSpPr>
          <p:nvPr/>
        </p:nvSpPr>
        <p:spPr>
          <a:xfrm rot="0">
            <a:off x="2944813" y="2090737"/>
            <a:ext cx="762000" cy="685800"/>
          </a:xfrm>
          <a:prstGeom prst="ellipse"/>
          <a:solidFill>
            <a:schemeClr val="accent1"/>
          </a:solidFill>
          <a:ln w="38100" cmpd="sng" cap="flat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1800" b="1" i="0" u="none" strike="noStrike" kern="1200" cap="none" spc="0" baseline="0">
              <a:solidFill>
                <a:srgbClr val="CC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27" name="曲线"/>
          <p:cNvSpPr>
            <a:spLocks/>
          </p:cNvSpPr>
          <p:nvPr/>
        </p:nvSpPr>
        <p:spPr>
          <a:xfrm flipH="1" rot="0">
            <a:off x="2505075" y="2106613"/>
            <a:ext cx="630238" cy="609600"/>
          </a:xfrm>
          <a:custGeom>
            <a:gdLst>
              <a:gd name="T1" fmla="*/ -2160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123"/>
                </a:moveTo>
                <a:cubicBezTo>
                  <a:pt x="935" y="41"/>
                  <a:pt x="1881" y="0"/>
                  <a:pt x="2829" y="0"/>
                </a:cubicBezTo>
                <a:cubicBezTo>
                  <a:pt x="13195" y="0"/>
                  <a:pt x="21600" y="4835"/>
                  <a:pt x="21600" y="10800"/>
                </a:cubicBezTo>
                <a:cubicBezTo>
                  <a:pt x="21600" y="16727"/>
                  <a:pt x="13295" y="21547"/>
                  <a:pt x="2994" y="21600"/>
                </a:cubicBezTo>
              </a:path>
            </a:pathLst>
          </a:custGeom>
          <a:noFill/>
          <a:ln w="38100" cmpd="sng" cap="flat">
            <a:solidFill>
              <a:srgbClr val="000000"/>
            </a:solidFill>
            <a:prstDash val="solid"/>
            <a:round/>
            <a:tailEnd type="arrow" w="med" len="med"/>
          </a:ln>
        </p:spPr>
      </p:sp>
      <p:sp>
        <p:nvSpPr>
          <p:cNvPr id="628" name="椭圆"/>
          <p:cNvSpPr>
            <a:spLocks/>
          </p:cNvSpPr>
          <p:nvPr/>
        </p:nvSpPr>
        <p:spPr>
          <a:xfrm rot="0">
            <a:off x="5688013" y="2014538"/>
            <a:ext cx="762000" cy="685800"/>
          </a:xfrm>
          <a:prstGeom prst="ellipse"/>
          <a:solidFill>
            <a:schemeClr val="accent1"/>
          </a:solidFill>
          <a:ln w="38100" cmpd="sng" cap="flat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1800" b="1" i="0" u="none" strike="noStrike" kern="1200" cap="none" spc="0" baseline="0">
              <a:solidFill>
                <a:srgbClr val="CC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29" name="曲线"/>
          <p:cNvSpPr>
            <a:spLocks/>
          </p:cNvSpPr>
          <p:nvPr/>
        </p:nvSpPr>
        <p:spPr>
          <a:xfrm rot="0">
            <a:off x="3530600" y="1768475"/>
            <a:ext cx="2209799" cy="381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cubicBezTo>
                  <a:pt x="4158" y="10800"/>
                  <a:pt x="8317" y="0"/>
                  <a:pt x="11917" y="0"/>
                </a:cubicBezTo>
                <a:cubicBezTo>
                  <a:pt x="15517" y="0"/>
                  <a:pt x="18558" y="10800"/>
                  <a:pt x="21600" y="21600"/>
                </a:cubicBezTo>
              </a:path>
            </a:pathLst>
          </a:custGeom>
          <a:noFill/>
          <a:ln w="38100" cmpd="sng" cap="flat">
            <a:solidFill>
              <a:srgbClr val="000000"/>
            </a:solidFill>
            <a:prstDash val="solid"/>
            <a:round/>
            <a:tailEnd type="arrow" w="med" len="med"/>
          </a:ln>
        </p:spPr>
      </p:sp>
      <p:sp>
        <p:nvSpPr>
          <p:cNvPr id="630" name="曲线"/>
          <p:cNvSpPr>
            <a:spLocks/>
          </p:cNvSpPr>
          <p:nvPr/>
        </p:nvSpPr>
        <p:spPr>
          <a:xfrm flipH="1" flipV="1" rot="0">
            <a:off x="3648075" y="2624137"/>
            <a:ext cx="2209799" cy="381000"/>
          </a:xfrm>
          <a:custGeom>
            <a:gdLst>
              <a:gd name="T1" fmla="*/ -21600 w 21600"/>
              <a:gd name="T2" fmla="*/ -21600 h 21600"/>
              <a:gd name="T3" fmla="*/ 0 w 21600"/>
              <a:gd name="T4" fmla="*/ 0 h 21600"/>
            </a:gdLst>
            <a:rect l="T1" t="T2" r="T3" b="T4"/>
            <a:pathLst>
              <a:path w="21600" h="21600">
                <a:moveTo>
                  <a:pt x="0" y="21600"/>
                </a:moveTo>
                <a:cubicBezTo>
                  <a:pt x="4158" y="10800"/>
                  <a:pt x="8317" y="0"/>
                  <a:pt x="11917" y="0"/>
                </a:cubicBezTo>
                <a:cubicBezTo>
                  <a:pt x="15517" y="0"/>
                  <a:pt x="18558" y="10800"/>
                  <a:pt x="21600" y="21600"/>
                </a:cubicBezTo>
              </a:path>
            </a:pathLst>
          </a:custGeom>
          <a:noFill/>
          <a:ln w="38100" cmpd="sng" cap="flat">
            <a:solidFill>
              <a:srgbClr val="000000"/>
            </a:solidFill>
            <a:prstDash val="solid"/>
            <a:round/>
            <a:tailEnd type="arrow" w="med" len="med"/>
          </a:ln>
        </p:spPr>
      </p:sp>
      <p:sp>
        <p:nvSpPr>
          <p:cNvPr id="631" name="曲线"/>
          <p:cNvSpPr>
            <a:spLocks/>
          </p:cNvSpPr>
          <p:nvPr/>
        </p:nvSpPr>
        <p:spPr>
          <a:xfrm rot="0">
            <a:off x="6200775" y="2014538"/>
            <a:ext cx="630238" cy="6096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23"/>
                </a:moveTo>
                <a:cubicBezTo>
                  <a:pt x="935" y="41"/>
                  <a:pt x="1881" y="0"/>
                  <a:pt x="2829" y="0"/>
                </a:cubicBezTo>
                <a:cubicBezTo>
                  <a:pt x="13195" y="0"/>
                  <a:pt x="21600" y="4835"/>
                  <a:pt x="21600" y="10800"/>
                </a:cubicBezTo>
                <a:cubicBezTo>
                  <a:pt x="21600" y="16727"/>
                  <a:pt x="13295" y="21547"/>
                  <a:pt x="2994" y="21600"/>
                </a:cubicBezTo>
              </a:path>
            </a:pathLst>
          </a:custGeom>
          <a:noFill/>
          <a:ln w="38100" cmpd="sng" cap="flat">
            <a:solidFill>
              <a:srgbClr val="000000"/>
            </a:solidFill>
            <a:prstDash val="solid"/>
            <a:round/>
            <a:tailEnd type="arrow" w="med" len="med"/>
          </a:ln>
        </p:spPr>
      </p:sp>
      <p:sp>
        <p:nvSpPr>
          <p:cNvPr id="632" name="矩形"/>
          <p:cNvSpPr>
            <a:spLocks/>
          </p:cNvSpPr>
          <p:nvPr/>
        </p:nvSpPr>
        <p:spPr>
          <a:xfrm rot="0">
            <a:off x="1784350" y="2166938"/>
            <a:ext cx="838200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×1/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33" name="矩形"/>
          <p:cNvSpPr>
            <a:spLocks/>
          </p:cNvSpPr>
          <p:nvPr/>
        </p:nvSpPr>
        <p:spPr>
          <a:xfrm rot="0">
            <a:off x="6831013" y="2090737"/>
            <a:ext cx="838200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1×/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34" name="矩形"/>
          <p:cNvSpPr>
            <a:spLocks/>
          </p:cNvSpPr>
          <p:nvPr/>
        </p:nvSpPr>
        <p:spPr>
          <a:xfrm rot="0">
            <a:off x="4392613" y="1328738"/>
            <a:ext cx="838199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10/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35" name="矩形"/>
          <p:cNvSpPr>
            <a:spLocks/>
          </p:cNvSpPr>
          <p:nvPr/>
        </p:nvSpPr>
        <p:spPr>
          <a:xfrm rot="0">
            <a:off x="4392613" y="3005137"/>
            <a:ext cx="838199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01/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641" name="组合"/>
          <p:cNvGrpSpPr>
            <a:grpSpLocks/>
          </p:cNvGrpSpPr>
          <p:nvPr/>
        </p:nvGrpSpPr>
        <p:grpSpPr>
          <a:xfrm>
            <a:off x="735013" y="3478213"/>
            <a:ext cx="7848600" cy="815340"/>
            <a:chOff x="735013" y="3478213"/>
            <a:chExt cx="7848600" cy="815340"/>
          </a:xfrm>
        </p:grpSpPr>
        <p:sp>
          <p:nvSpPr>
            <p:cNvPr id="636" name="矩形"/>
            <p:cNvSpPr>
              <a:spLocks/>
            </p:cNvSpPr>
            <p:nvPr/>
          </p:nvSpPr>
          <p:spPr>
            <a:xfrm rot="0">
              <a:off x="735013" y="3478213"/>
              <a:ext cx="7848600" cy="815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①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当触发器处在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状态，即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3000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=0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时，若输入信号     ＝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或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，触发器仍为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状态；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640" name="组合"/>
            <p:cNvGrpSpPr>
              <a:grpSpLocks/>
            </p:cNvGrpSpPr>
            <p:nvPr/>
          </p:nvGrpSpPr>
          <p:grpSpPr>
            <a:xfrm>
              <a:off x="7018337" y="3478213"/>
              <a:ext cx="609600" cy="453390"/>
              <a:chOff x="7018337" y="3478213"/>
              <a:chExt cx="609600" cy="453390"/>
            </a:xfrm>
          </p:grpSpPr>
          <p:sp>
            <p:nvSpPr>
              <p:cNvPr id="637" name="矩形"/>
              <p:cNvSpPr>
                <a:spLocks/>
              </p:cNvSpPr>
              <p:nvPr/>
            </p:nvSpPr>
            <p:spPr>
              <a:xfrm rot="0">
                <a:off x="7018337" y="3478213"/>
                <a:ext cx="6096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RS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638" name="直线"/>
              <p:cNvSpPr>
                <a:spLocks/>
              </p:cNvSpPr>
              <p:nvPr/>
            </p:nvSpPr>
            <p:spPr>
              <a:xfrm rot="0">
                <a:off x="7094538" y="3554412"/>
                <a:ext cx="179388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39" name="直线"/>
              <p:cNvSpPr>
                <a:spLocks/>
              </p:cNvSpPr>
              <p:nvPr/>
            </p:nvSpPr>
            <p:spPr>
              <a:xfrm rot="0">
                <a:off x="7351713" y="3554412"/>
                <a:ext cx="179387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647" name="组合"/>
          <p:cNvGrpSpPr>
            <a:grpSpLocks/>
          </p:cNvGrpSpPr>
          <p:nvPr/>
        </p:nvGrpSpPr>
        <p:grpSpPr>
          <a:xfrm>
            <a:off x="811212" y="5002212"/>
            <a:ext cx="7848600" cy="815340"/>
            <a:chOff x="811212" y="5002212"/>
            <a:chExt cx="7848600" cy="815340"/>
          </a:xfrm>
        </p:grpSpPr>
        <p:sp>
          <p:nvSpPr>
            <p:cNvPr id="642" name="矩形"/>
            <p:cNvSpPr>
              <a:spLocks/>
            </p:cNvSpPr>
            <p:nvPr/>
          </p:nvSpPr>
          <p:spPr>
            <a:xfrm rot="0">
              <a:off x="811212" y="5002212"/>
              <a:ext cx="7848600" cy="815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②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当触发器处在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状态，即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3000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时，若输入信号     ＝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10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或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，触发器仍为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状态；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646" name="组合"/>
            <p:cNvGrpSpPr>
              <a:grpSpLocks/>
            </p:cNvGrpSpPr>
            <p:nvPr/>
          </p:nvGrpSpPr>
          <p:grpSpPr>
            <a:xfrm>
              <a:off x="7094538" y="5002212"/>
              <a:ext cx="609600" cy="453389"/>
              <a:chOff x="7094538" y="5002212"/>
              <a:chExt cx="609600" cy="453389"/>
            </a:xfrm>
          </p:grpSpPr>
          <p:sp>
            <p:nvSpPr>
              <p:cNvPr id="643" name="矩形"/>
              <p:cNvSpPr>
                <a:spLocks/>
              </p:cNvSpPr>
              <p:nvPr/>
            </p:nvSpPr>
            <p:spPr>
              <a:xfrm rot="0">
                <a:off x="7094538" y="5002212"/>
                <a:ext cx="609600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RS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644" name="直线"/>
              <p:cNvSpPr>
                <a:spLocks/>
              </p:cNvSpPr>
              <p:nvPr/>
            </p:nvSpPr>
            <p:spPr>
              <a:xfrm rot="0">
                <a:off x="7170738" y="5078412"/>
                <a:ext cx="179387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45" name="直线"/>
              <p:cNvSpPr>
                <a:spLocks/>
              </p:cNvSpPr>
              <p:nvPr/>
            </p:nvSpPr>
            <p:spPr>
              <a:xfrm rot="0">
                <a:off x="7427913" y="5078412"/>
                <a:ext cx="179387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653" name="组合"/>
          <p:cNvGrpSpPr>
            <a:grpSpLocks/>
          </p:cNvGrpSpPr>
          <p:nvPr/>
        </p:nvGrpSpPr>
        <p:grpSpPr>
          <a:xfrm>
            <a:off x="735013" y="4376738"/>
            <a:ext cx="7696200" cy="453390"/>
            <a:chOff x="735013" y="4376738"/>
            <a:chExt cx="7696200" cy="453390"/>
          </a:xfrm>
        </p:grpSpPr>
        <p:grpSp>
          <p:nvGrpSpPr>
            <p:cNvPr id="651" name="组合"/>
            <p:cNvGrpSpPr>
              <a:grpSpLocks/>
            </p:cNvGrpSpPr>
            <p:nvPr/>
          </p:nvGrpSpPr>
          <p:grpSpPr>
            <a:xfrm>
              <a:off x="1050925" y="4376738"/>
              <a:ext cx="609600" cy="453390"/>
              <a:chOff x="1050925" y="4376738"/>
              <a:chExt cx="609600" cy="453390"/>
            </a:xfrm>
          </p:grpSpPr>
          <p:sp>
            <p:nvSpPr>
              <p:cNvPr id="648" name="矩形"/>
              <p:cNvSpPr>
                <a:spLocks/>
              </p:cNvSpPr>
              <p:nvPr/>
            </p:nvSpPr>
            <p:spPr>
              <a:xfrm rot="0">
                <a:off x="1050925" y="4376738"/>
                <a:ext cx="6096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RS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649" name="直线"/>
              <p:cNvSpPr>
                <a:spLocks/>
              </p:cNvSpPr>
              <p:nvPr/>
            </p:nvSpPr>
            <p:spPr>
              <a:xfrm rot="0">
                <a:off x="1127125" y="4452938"/>
                <a:ext cx="179387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50" name="直线"/>
              <p:cNvSpPr>
                <a:spLocks/>
              </p:cNvSpPr>
              <p:nvPr/>
            </p:nvSpPr>
            <p:spPr>
              <a:xfrm rot="0">
                <a:off x="1384300" y="4452938"/>
                <a:ext cx="179387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652" name="矩形"/>
            <p:cNvSpPr>
              <a:spLocks/>
            </p:cNvSpPr>
            <p:nvPr/>
          </p:nvSpPr>
          <p:spPr>
            <a:xfrm rot="0">
              <a:off x="735013" y="4376738"/>
              <a:ext cx="769620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若     ＝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10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，触发器就会翻转成为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状态。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659" name="组合"/>
          <p:cNvGrpSpPr>
            <a:grpSpLocks/>
          </p:cNvGrpSpPr>
          <p:nvPr/>
        </p:nvGrpSpPr>
        <p:grpSpPr>
          <a:xfrm>
            <a:off x="788988" y="5859462"/>
            <a:ext cx="7391400" cy="480377"/>
            <a:chOff x="788988" y="5859462"/>
            <a:chExt cx="7391400" cy="480377"/>
          </a:xfrm>
        </p:grpSpPr>
        <p:grpSp>
          <p:nvGrpSpPr>
            <p:cNvPr id="657" name="组合"/>
            <p:cNvGrpSpPr>
              <a:grpSpLocks/>
            </p:cNvGrpSpPr>
            <p:nvPr/>
          </p:nvGrpSpPr>
          <p:grpSpPr>
            <a:xfrm>
              <a:off x="1116013" y="5886450"/>
              <a:ext cx="609600" cy="453389"/>
              <a:chOff x="1116013" y="5886450"/>
              <a:chExt cx="609600" cy="453389"/>
            </a:xfrm>
          </p:grpSpPr>
          <p:sp>
            <p:nvSpPr>
              <p:cNvPr id="654" name="矩形"/>
              <p:cNvSpPr>
                <a:spLocks/>
              </p:cNvSpPr>
              <p:nvPr/>
            </p:nvSpPr>
            <p:spPr>
              <a:xfrm rot="0">
                <a:off x="1116013" y="5886450"/>
                <a:ext cx="609600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RS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655" name="直线"/>
              <p:cNvSpPr>
                <a:spLocks/>
              </p:cNvSpPr>
              <p:nvPr/>
            </p:nvSpPr>
            <p:spPr>
              <a:xfrm rot="0">
                <a:off x="1192213" y="5962650"/>
                <a:ext cx="179387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56" name="直线"/>
              <p:cNvSpPr>
                <a:spLocks/>
              </p:cNvSpPr>
              <p:nvPr/>
            </p:nvSpPr>
            <p:spPr>
              <a:xfrm rot="0">
                <a:off x="1449388" y="5962650"/>
                <a:ext cx="179387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658" name="矩形"/>
            <p:cNvSpPr>
              <a:spLocks/>
            </p:cNvSpPr>
            <p:nvPr/>
          </p:nvSpPr>
          <p:spPr>
            <a:xfrm rot="0">
              <a:off x="788988" y="5859462"/>
              <a:ext cx="7391400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若     ＝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01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，触发器就会翻转成为</a:t>
              </a: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50800" dir="8100000" dist="38100" algn="tr">
                      <a:srgbClr val="000000">
                        <a:alpha val="40000"/>
                      </a:srgbClr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状态。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660" name="椭圆"/>
          <p:cNvSpPr>
            <a:spLocks/>
          </p:cNvSpPr>
          <p:nvPr/>
        </p:nvSpPr>
        <p:spPr>
          <a:xfrm rot="0">
            <a:off x="7085013" y="790574"/>
            <a:ext cx="1447800" cy="838200"/>
          </a:xfrm>
          <a:prstGeom prst="ellipse"/>
          <a:noFill/>
          <a:ln w="38100" cmpd="sng" cap="flat">
            <a:solidFill>
              <a:srgbClr val="CC33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975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 animBg="1"/>
      <p:bldP spid="660" grpId="0" animBg="1"/>
      <p:bldP spid="626" grpId="0" animBg="1"/>
      <p:bldP spid="627" grpId="0" animBg="1"/>
      <p:bldP spid="641" grpId="0" animBg="1"/>
      <p:bldP spid="629" grpId="0" animBg="1"/>
      <p:bldP spid="628" grpId="0" animBg="1"/>
      <p:bldP spid="653" grpId="0" animBg="1"/>
      <p:bldP spid="631" grpId="0" animBg="1"/>
      <p:bldP spid="647" grpId="0" animBg="1"/>
      <p:bldP spid="630" grpId="0" animBg="1"/>
      <p:bldP spid="659" grpId="0" animBg="1"/>
    </p:bldLst>
  </p:timing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矩形"/>
          <p:cNvSpPr>
            <a:spLocks/>
          </p:cNvSpPr>
          <p:nvPr/>
        </p:nvSpPr>
        <p:spPr>
          <a:xfrm rot="0">
            <a:off x="266700" y="247650"/>
            <a:ext cx="1752599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波形图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62" name="矩形"/>
          <p:cNvSpPr>
            <a:spLocks/>
          </p:cNvSpPr>
          <p:nvPr/>
        </p:nvSpPr>
        <p:spPr>
          <a:xfrm rot="0">
            <a:off x="533400" y="941388"/>
            <a:ext cx="8077200" cy="815339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反映触发器输入信号取值和状态之间对应关系的图形称为波形图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63" name="椭圆"/>
          <p:cNvSpPr>
            <a:spLocks/>
          </p:cNvSpPr>
          <p:nvPr/>
        </p:nvSpPr>
        <p:spPr>
          <a:xfrm rot="0">
            <a:off x="457200" y="1217613"/>
            <a:ext cx="1295399" cy="533399"/>
          </a:xfrm>
          <a:prstGeom prst="ellipse"/>
          <a:noFill/>
          <a:ln w="38100" cmpd="sng" cap="flat">
            <a:solidFill>
              <a:srgbClr val="CC3300"/>
            </a:solidFill>
            <a:prstDash val="solid"/>
            <a:round/>
          </a:ln>
        </p:spPr>
      </p:sp>
      <p:grpSp>
        <p:nvGrpSpPr>
          <p:cNvPr id="683" name="组合"/>
          <p:cNvGrpSpPr>
            <a:grpSpLocks/>
          </p:cNvGrpSpPr>
          <p:nvPr/>
        </p:nvGrpSpPr>
        <p:grpSpPr>
          <a:xfrm>
            <a:off x="685800" y="1979613"/>
            <a:ext cx="7848600" cy="2971800"/>
            <a:chOff x="685800" y="1979613"/>
            <a:chExt cx="7848600" cy="2971800"/>
          </a:xfrm>
        </p:grpSpPr>
        <p:sp>
          <p:nvSpPr>
            <p:cNvPr id="664" name="矩形"/>
            <p:cNvSpPr>
              <a:spLocks/>
            </p:cNvSpPr>
            <p:nvPr/>
          </p:nvSpPr>
          <p:spPr>
            <a:xfrm rot="0">
              <a:off x="685800" y="1979613"/>
              <a:ext cx="7848600" cy="2971800"/>
            </a:xfrm>
            <a:prstGeom prst="rect"/>
            <a:solidFill>
              <a:srgbClr val="F8F8F8"/>
            </a:solidFill>
            <a:ln w="9525" cmpd="sng" cap="flat">
              <a:noFill/>
              <a:prstDash val="solid"/>
              <a:round/>
            </a:ln>
          </p:spPr>
        </p:sp>
        <p:sp>
          <p:nvSpPr>
            <p:cNvPr id="665" name="曲线"/>
            <p:cNvSpPr>
              <a:spLocks/>
            </p:cNvSpPr>
            <p:nvPr/>
          </p:nvSpPr>
          <p:spPr>
            <a:xfrm rot="0">
              <a:off x="1295400" y="2817813"/>
              <a:ext cx="7086600" cy="533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1858" y="21600"/>
                  </a:lnTo>
                  <a:lnTo>
                    <a:pt x="1858" y="0"/>
                  </a:lnTo>
                  <a:lnTo>
                    <a:pt x="4645" y="0"/>
                  </a:lnTo>
                  <a:lnTo>
                    <a:pt x="4645" y="21600"/>
                  </a:lnTo>
                  <a:lnTo>
                    <a:pt x="6967" y="21600"/>
                  </a:lnTo>
                  <a:lnTo>
                    <a:pt x="6967" y="0"/>
                  </a:lnTo>
                  <a:lnTo>
                    <a:pt x="10219" y="0"/>
                  </a:lnTo>
                  <a:lnTo>
                    <a:pt x="10219" y="21600"/>
                  </a:lnTo>
                  <a:lnTo>
                    <a:pt x="16025" y="21600"/>
                  </a:lnTo>
                  <a:lnTo>
                    <a:pt x="16025" y="0"/>
                  </a:lnTo>
                  <a:lnTo>
                    <a:pt x="18812" y="0"/>
                  </a:lnTo>
                  <a:lnTo>
                    <a:pt x="18812" y="21600"/>
                  </a:ln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66" name="曲线"/>
            <p:cNvSpPr>
              <a:spLocks/>
            </p:cNvSpPr>
            <p:nvPr/>
          </p:nvSpPr>
          <p:spPr>
            <a:xfrm rot="0">
              <a:off x="1295400" y="3503613"/>
              <a:ext cx="5257800" cy="533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9391" y="0"/>
                  </a:lnTo>
                  <a:lnTo>
                    <a:pt x="9391" y="21600"/>
                  </a:lnTo>
                  <a:lnTo>
                    <a:pt x="13773" y="21600"/>
                  </a:lnTo>
                  <a:lnTo>
                    <a:pt x="13773" y="0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67" name="矩形" descr="宽上对角线"/>
            <p:cNvSpPr>
              <a:spLocks/>
            </p:cNvSpPr>
            <p:nvPr/>
          </p:nvSpPr>
          <p:spPr>
            <a:xfrm rot="0">
              <a:off x="6553200" y="3503613"/>
              <a:ext cx="935037" cy="533400"/>
            </a:xfrm>
            <a:prstGeom prst="rect"/>
            <a:pattFill prst="wdUpDiag">
              <a:fgClr>
                <a:srgbClr val="4F81BD"/>
              </a:fgClr>
              <a:bgClr>
                <a:srgbClr val="FFFFFF"/>
              </a:bgClr>
            </a:pattFill>
            <a:ln w="9525" cmpd="sng" cap="flat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668" name="直线"/>
            <p:cNvSpPr>
              <a:spLocks/>
            </p:cNvSpPr>
            <p:nvPr/>
          </p:nvSpPr>
          <p:spPr>
            <a:xfrm rot="0">
              <a:off x="7467600" y="3503613"/>
              <a:ext cx="914400" cy="158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69" name="曲线"/>
            <p:cNvSpPr>
              <a:spLocks/>
            </p:cNvSpPr>
            <p:nvPr/>
          </p:nvSpPr>
          <p:spPr>
            <a:xfrm rot="0">
              <a:off x="1295400" y="4189413"/>
              <a:ext cx="5257800" cy="5333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9391" y="21600"/>
                  </a:lnTo>
                  <a:lnTo>
                    <a:pt x="9391" y="0"/>
                  </a:lnTo>
                  <a:lnTo>
                    <a:pt x="13773" y="0"/>
                  </a:lnTo>
                  <a:lnTo>
                    <a:pt x="13773" y="21600"/>
                  </a:lnTo>
                  <a:lnTo>
                    <a:pt x="18469" y="21600"/>
                  </a:lnTo>
                  <a:lnTo>
                    <a:pt x="18469" y="0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70" name="曲线"/>
            <p:cNvSpPr>
              <a:spLocks/>
            </p:cNvSpPr>
            <p:nvPr/>
          </p:nvSpPr>
          <p:spPr>
            <a:xfrm rot="0">
              <a:off x="1295400" y="2132013"/>
              <a:ext cx="7010400" cy="533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7043" y="0"/>
                  </a:lnTo>
                  <a:lnTo>
                    <a:pt x="7043" y="21600"/>
                  </a:lnTo>
                  <a:lnTo>
                    <a:pt x="10330" y="21600"/>
                  </a:lnTo>
                  <a:lnTo>
                    <a:pt x="10330" y="0"/>
                  </a:lnTo>
                  <a:lnTo>
                    <a:pt x="13852" y="0"/>
                  </a:lnTo>
                  <a:lnTo>
                    <a:pt x="13852" y="21600"/>
                  </a:lnTo>
                  <a:lnTo>
                    <a:pt x="16200" y="21600"/>
                  </a:lnTo>
                  <a:lnTo>
                    <a:pt x="16200" y="0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71" name="矩形" descr="宽上对角线"/>
            <p:cNvSpPr>
              <a:spLocks/>
            </p:cNvSpPr>
            <p:nvPr/>
          </p:nvSpPr>
          <p:spPr>
            <a:xfrm rot="0">
              <a:off x="6553200" y="4189413"/>
              <a:ext cx="935037" cy="533399"/>
            </a:xfrm>
            <a:prstGeom prst="rect"/>
            <a:pattFill prst="wdUpDiag">
              <a:fgClr>
                <a:srgbClr val="4F81BD"/>
              </a:fgClr>
              <a:bgClr>
                <a:srgbClr val="FFFFFF"/>
              </a:bgClr>
            </a:pattFill>
            <a:ln w="9525" cmpd="sng" cap="flat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672" name="直线"/>
            <p:cNvSpPr>
              <a:spLocks/>
            </p:cNvSpPr>
            <p:nvPr/>
          </p:nvSpPr>
          <p:spPr>
            <a:xfrm rot="0">
              <a:off x="7467600" y="4722813"/>
              <a:ext cx="914400" cy="1587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675" name="组合"/>
            <p:cNvGrpSpPr>
              <a:grpSpLocks/>
            </p:cNvGrpSpPr>
            <p:nvPr/>
          </p:nvGrpSpPr>
          <p:grpSpPr>
            <a:xfrm>
              <a:off x="762000" y="2132013"/>
              <a:ext cx="457200" cy="453390"/>
              <a:chOff x="762000" y="2132013"/>
              <a:chExt cx="457200" cy="453390"/>
            </a:xfrm>
          </p:grpSpPr>
          <p:sp>
            <p:nvSpPr>
              <p:cNvPr id="673" name="矩形"/>
              <p:cNvSpPr>
                <a:spLocks/>
              </p:cNvSpPr>
              <p:nvPr/>
            </p:nvSpPr>
            <p:spPr>
              <a:xfrm rot="0">
                <a:off x="762000" y="2132013"/>
                <a:ext cx="4572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674" name="直线"/>
              <p:cNvSpPr>
                <a:spLocks/>
              </p:cNvSpPr>
              <p:nvPr/>
            </p:nvSpPr>
            <p:spPr>
              <a:xfrm rot="0">
                <a:off x="849312" y="2208213"/>
                <a:ext cx="228600" cy="1587"/>
              </a:xfrm>
              <a:prstGeom prst="line"/>
              <a:noFill/>
              <a:ln w="1905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678" name="组合"/>
            <p:cNvGrpSpPr>
              <a:grpSpLocks/>
            </p:cNvGrpSpPr>
            <p:nvPr/>
          </p:nvGrpSpPr>
          <p:grpSpPr>
            <a:xfrm>
              <a:off x="762000" y="2894013"/>
              <a:ext cx="457200" cy="453390"/>
              <a:chOff x="762000" y="2894013"/>
              <a:chExt cx="457200" cy="453390"/>
            </a:xfrm>
          </p:grpSpPr>
          <p:sp>
            <p:nvSpPr>
              <p:cNvPr id="676" name="矩形"/>
              <p:cNvSpPr>
                <a:spLocks/>
              </p:cNvSpPr>
              <p:nvPr/>
            </p:nvSpPr>
            <p:spPr>
              <a:xfrm rot="0">
                <a:off x="762000" y="2894013"/>
                <a:ext cx="4572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677" name="直线"/>
              <p:cNvSpPr>
                <a:spLocks/>
              </p:cNvSpPr>
              <p:nvPr/>
            </p:nvSpPr>
            <p:spPr>
              <a:xfrm rot="0">
                <a:off x="849312" y="2970213"/>
                <a:ext cx="228600" cy="1587"/>
              </a:xfrm>
              <a:prstGeom prst="line"/>
              <a:noFill/>
              <a:ln w="1905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681" name="组合"/>
            <p:cNvGrpSpPr>
              <a:grpSpLocks/>
            </p:cNvGrpSpPr>
            <p:nvPr/>
          </p:nvGrpSpPr>
          <p:grpSpPr>
            <a:xfrm>
              <a:off x="762000" y="4341813"/>
              <a:ext cx="457200" cy="453390"/>
              <a:chOff x="762000" y="4341813"/>
              <a:chExt cx="457200" cy="453390"/>
            </a:xfrm>
          </p:grpSpPr>
          <p:sp>
            <p:nvSpPr>
              <p:cNvPr id="679" name="矩形"/>
              <p:cNvSpPr>
                <a:spLocks/>
              </p:cNvSpPr>
              <p:nvPr/>
            </p:nvSpPr>
            <p:spPr>
              <a:xfrm rot="0">
                <a:off x="762000" y="4341813"/>
                <a:ext cx="4572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680" name="直线"/>
              <p:cNvSpPr>
                <a:spLocks/>
              </p:cNvSpPr>
              <p:nvPr/>
            </p:nvSpPr>
            <p:spPr>
              <a:xfrm rot="0">
                <a:off x="849312" y="4418013"/>
                <a:ext cx="228600" cy="1587"/>
              </a:xfrm>
              <a:prstGeom prst="line"/>
              <a:noFill/>
              <a:ln w="1905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682" name="矩形"/>
            <p:cNvSpPr>
              <a:spLocks/>
            </p:cNvSpPr>
            <p:nvPr/>
          </p:nvSpPr>
          <p:spPr>
            <a:xfrm rot="0">
              <a:off x="762000" y="3503613"/>
              <a:ext cx="45720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684" name="直线"/>
          <p:cNvSpPr>
            <a:spLocks/>
          </p:cNvSpPr>
          <p:nvPr/>
        </p:nvSpPr>
        <p:spPr>
          <a:xfrm rot="0">
            <a:off x="1905000" y="2055813"/>
            <a:ext cx="1587" cy="3962400"/>
          </a:xfrm>
          <a:prstGeom prst="line"/>
          <a:noFill/>
          <a:ln w="38100" cmpd="sng" cap="flat">
            <a:solidFill>
              <a:srgbClr val="CC3300"/>
            </a:solidFill>
            <a:prstDash val="dash"/>
            <a:round/>
          </a:ln>
        </p:spPr>
      </p:sp>
      <p:sp>
        <p:nvSpPr>
          <p:cNvPr id="685" name="直线"/>
          <p:cNvSpPr>
            <a:spLocks/>
          </p:cNvSpPr>
          <p:nvPr/>
        </p:nvSpPr>
        <p:spPr>
          <a:xfrm rot="0">
            <a:off x="2817813" y="2055813"/>
            <a:ext cx="1587" cy="3962400"/>
          </a:xfrm>
          <a:prstGeom prst="line"/>
          <a:noFill/>
          <a:ln w="38100" cmpd="sng" cap="flat">
            <a:solidFill>
              <a:srgbClr val="CC3300"/>
            </a:solidFill>
            <a:prstDash val="dash"/>
            <a:round/>
          </a:ln>
        </p:spPr>
      </p:sp>
      <p:sp>
        <p:nvSpPr>
          <p:cNvPr id="686" name="直线"/>
          <p:cNvSpPr>
            <a:spLocks/>
          </p:cNvSpPr>
          <p:nvPr/>
        </p:nvSpPr>
        <p:spPr>
          <a:xfrm rot="0">
            <a:off x="3579812" y="2055813"/>
            <a:ext cx="1587" cy="3962400"/>
          </a:xfrm>
          <a:prstGeom prst="line"/>
          <a:noFill/>
          <a:ln w="38100" cmpd="sng" cap="flat">
            <a:solidFill>
              <a:srgbClr val="CC3300"/>
            </a:solidFill>
            <a:prstDash val="dash"/>
            <a:round/>
          </a:ln>
        </p:spPr>
      </p:sp>
      <p:sp>
        <p:nvSpPr>
          <p:cNvPr id="687" name="直线"/>
          <p:cNvSpPr>
            <a:spLocks/>
          </p:cNvSpPr>
          <p:nvPr/>
        </p:nvSpPr>
        <p:spPr>
          <a:xfrm rot="0">
            <a:off x="4646613" y="2055813"/>
            <a:ext cx="1587" cy="3962400"/>
          </a:xfrm>
          <a:prstGeom prst="line"/>
          <a:noFill/>
          <a:ln w="38100" cmpd="sng" cap="flat">
            <a:solidFill>
              <a:srgbClr val="CC3300"/>
            </a:solidFill>
            <a:prstDash val="dash"/>
            <a:round/>
          </a:ln>
        </p:spPr>
      </p:sp>
      <p:sp>
        <p:nvSpPr>
          <p:cNvPr id="688" name="直线"/>
          <p:cNvSpPr>
            <a:spLocks/>
          </p:cNvSpPr>
          <p:nvPr/>
        </p:nvSpPr>
        <p:spPr>
          <a:xfrm rot="0">
            <a:off x="5789613" y="2055813"/>
            <a:ext cx="1587" cy="3962400"/>
          </a:xfrm>
          <a:prstGeom prst="line"/>
          <a:noFill/>
          <a:ln w="38100" cmpd="sng" cap="flat">
            <a:solidFill>
              <a:srgbClr val="CC3300"/>
            </a:solidFill>
            <a:prstDash val="dash"/>
            <a:round/>
          </a:ln>
        </p:spPr>
      </p:sp>
      <p:sp>
        <p:nvSpPr>
          <p:cNvPr id="689" name="直线"/>
          <p:cNvSpPr>
            <a:spLocks/>
          </p:cNvSpPr>
          <p:nvPr/>
        </p:nvSpPr>
        <p:spPr>
          <a:xfrm rot="0">
            <a:off x="7466013" y="2055813"/>
            <a:ext cx="1587" cy="3962400"/>
          </a:xfrm>
          <a:prstGeom prst="line"/>
          <a:noFill/>
          <a:ln w="38100" cmpd="sng" cap="flat">
            <a:solidFill>
              <a:srgbClr val="CC3300"/>
            </a:solidFill>
            <a:prstDash val="dash"/>
            <a:round/>
          </a:ln>
        </p:spPr>
      </p:sp>
      <p:sp>
        <p:nvSpPr>
          <p:cNvPr id="690" name="直线"/>
          <p:cNvSpPr>
            <a:spLocks/>
          </p:cNvSpPr>
          <p:nvPr/>
        </p:nvSpPr>
        <p:spPr>
          <a:xfrm rot="0">
            <a:off x="1295399" y="3351213"/>
            <a:ext cx="609600" cy="1587"/>
          </a:xfrm>
          <a:prstGeom prst="line"/>
          <a:noFill/>
          <a:ln w="38100" cmpd="sng" cap="flat">
            <a:solidFill>
              <a:srgbClr val="CC3300"/>
            </a:solidFill>
            <a:prstDash val="solid"/>
            <a:round/>
          </a:ln>
        </p:spPr>
      </p:sp>
      <p:sp>
        <p:nvSpPr>
          <p:cNvPr id="691" name="直线"/>
          <p:cNvSpPr>
            <a:spLocks/>
          </p:cNvSpPr>
          <p:nvPr/>
        </p:nvSpPr>
        <p:spPr>
          <a:xfrm rot="0">
            <a:off x="2819400" y="3351213"/>
            <a:ext cx="762000" cy="0"/>
          </a:xfrm>
          <a:prstGeom prst="line"/>
          <a:noFill/>
          <a:ln w="38100" cmpd="sng" cap="flat">
            <a:solidFill>
              <a:srgbClr val="CC3300"/>
            </a:solidFill>
            <a:prstDash val="solid"/>
            <a:round/>
          </a:ln>
        </p:spPr>
      </p:sp>
      <p:sp>
        <p:nvSpPr>
          <p:cNvPr id="692" name="直线"/>
          <p:cNvSpPr>
            <a:spLocks/>
          </p:cNvSpPr>
          <p:nvPr/>
        </p:nvSpPr>
        <p:spPr>
          <a:xfrm rot="0">
            <a:off x="4648200" y="3351213"/>
            <a:ext cx="1143000" cy="0"/>
          </a:xfrm>
          <a:prstGeom prst="line"/>
          <a:noFill/>
          <a:ln w="38100" cmpd="sng" cap="flat">
            <a:solidFill>
              <a:srgbClr val="CC3300"/>
            </a:solidFill>
            <a:prstDash val="solid"/>
            <a:round/>
          </a:ln>
        </p:spPr>
      </p:sp>
      <p:sp>
        <p:nvSpPr>
          <p:cNvPr id="693" name="直线"/>
          <p:cNvSpPr>
            <a:spLocks/>
          </p:cNvSpPr>
          <p:nvPr/>
        </p:nvSpPr>
        <p:spPr>
          <a:xfrm rot="0">
            <a:off x="7467600" y="3351213"/>
            <a:ext cx="914400" cy="0"/>
          </a:xfrm>
          <a:prstGeom prst="line"/>
          <a:noFill/>
          <a:ln w="38100" cmpd="sng" cap="flat">
            <a:solidFill>
              <a:srgbClr val="CC3300"/>
            </a:solidFill>
            <a:prstDash val="solid"/>
            <a:round/>
          </a:ln>
        </p:spPr>
      </p:sp>
      <p:sp>
        <p:nvSpPr>
          <p:cNvPr id="694" name="直线"/>
          <p:cNvSpPr>
            <a:spLocks/>
          </p:cNvSpPr>
          <p:nvPr/>
        </p:nvSpPr>
        <p:spPr>
          <a:xfrm rot="0">
            <a:off x="3581399" y="2665413"/>
            <a:ext cx="1066800" cy="1587"/>
          </a:xfrm>
          <a:prstGeom prst="line"/>
          <a:noFill/>
          <a:ln w="3810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695" name="矩形"/>
          <p:cNvSpPr>
            <a:spLocks/>
          </p:cNvSpPr>
          <p:nvPr/>
        </p:nvSpPr>
        <p:spPr>
          <a:xfrm rot="0">
            <a:off x="1143000" y="5256213"/>
            <a:ext cx="685800" cy="462914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96" name="矩形"/>
          <p:cNvSpPr>
            <a:spLocks/>
          </p:cNvSpPr>
          <p:nvPr/>
        </p:nvSpPr>
        <p:spPr>
          <a:xfrm rot="0">
            <a:off x="3751262" y="5256213"/>
            <a:ext cx="685800" cy="462914"/>
          </a:xfrm>
          <a:prstGeom prst="rect"/>
          <a:noFill/>
          <a:ln w="9525" cmpd="sng" cap="flat">
            <a:solidFill>
              <a:srgbClr val="C0504D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97" name="矩形"/>
          <p:cNvSpPr>
            <a:spLocks/>
          </p:cNvSpPr>
          <p:nvPr/>
        </p:nvSpPr>
        <p:spPr>
          <a:xfrm rot="0">
            <a:off x="2854325" y="5256213"/>
            <a:ext cx="685800" cy="462914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98" name="矩形"/>
          <p:cNvSpPr>
            <a:spLocks/>
          </p:cNvSpPr>
          <p:nvPr/>
        </p:nvSpPr>
        <p:spPr>
          <a:xfrm rot="0">
            <a:off x="4876800" y="5256213"/>
            <a:ext cx="685800" cy="462914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99" name="矩形"/>
          <p:cNvSpPr>
            <a:spLocks/>
          </p:cNvSpPr>
          <p:nvPr/>
        </p:nvSpPr>
        <p:spPr>
          <a:xfrm rot="0">
            <a:off x="7620000" y="5256213"/>
            <a:ext cx="685800" cy="462914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0" name="矩形"/>
          <p:cNvSpPr>
            <a:spLocks/>
          </p:cNvSpPr>
          <p:nvPr/>
        </p:nvSpPr>
        <p:spPr>
          <a:xfrm rot="0">
            <a:off x="1922463" y="5256213"/>
            <a:ext cx="914400" cy="358140"/>
          </a:xfrm>
          <a:prstGeom prst="rect"/>
          <a:solidFill>
            <a:srgbClr val="33CC33"/>
          </a:solidFill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保持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1" name="矩形"/>
          <p:cNvSpPr>
            <a:spLocks/>
          </p:cNvSpPr>
          <p:nvPr/>
        </p:nvSpPr>
        <p:spPr>
          <a:xfrm rot="0">
            <a:off x="5943599" y="5256213"/>
            <a:ext cx="1295400" cy="453389"/>
          </a:xfrm>
          <a:prstGeom prst="rect"/>
          <a:solidFill>
            <a:srgbClr val="FFFF00"/>
          </a:solidFill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不允许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animBg="1"/>
      <p:bldP spid="663" grpId="0" animBg="1"/>
      <p:bldP spid="683" grpId="0" animBg="1"/>
      <p:bldP spid="690" grpId="0" animBg="1"/>
      <p:bldP spid="684" grpId="0" animBg="1"/>
      <p:bldP spid="695" grpId="0" animBg="1"/>
      <p:bldP spid="685" grpId="0" animBg="1"/>
      <p:bldP spid="700" grpId="0" animBg="1"/>
      <p:bldP spid="691" grpId="0" animBg="1"/>
      <p:bldP spid="686" grpId="0" animBg="1"/>
      <p:bldP spid="697" grpId="0" animBg="1"/>
      <p:bldP spid="694" grpId="0" animBg="1"/>
      <p:bldP spid="687" grpId="0" animBg="1"/>
      <p:bldP spid="696" grpId="0" animBg="1"/>
      <p:bldP spid="692" grpId="0" animBg="1"/>
      <p:bldP spid="688" grpId="0" animBg="1"/>
      <p:bldP spid="698" grpId="0" animBg="1"/>
      <p:bldP spid="689" grpId="0" animBg="1"/>
      <p:bldP spid="701" grpId="0" animBg="1"/>
      <p:bldP spid="693" grpId="0" animBg="1"/>
      <p:bldP spid="699" grpId="0" animBg="1"/>
    </p:bldLst>
  </p:timing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矩形"/>
          <p:cNvSpPr>
            <a:spLocks/>
          </p:cNvSpPr>
          <p:nvPr/>
        </p:nvSpPr>
        <p:spPr>
          <a:xfrm rot="0">
            <a:off x="312738" y="549275"/>
            <a:ext cx="4114800" cy="588963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基本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触发器的特点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3" name="矩形"/>
          <p:cNvSpPr>
            <a:spLocks/>
          </p:cNvSpPr>
          <p:nvPr/>
        </p:nvSpPr>
        <p:spPr>
          <a:xfrm rot="0">
            <a:off x="685800" y="1533525"/>
            <a:ext cx="7772400" cy="29870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）触发器的次态不仅与输入信号状态有关，而且与触发器的现态有关。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）电路具有两个稳定状态，在无外来触发信号作用时，电路将保持原状态不变。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）在外加触发信号有效时，电路可以触发翻转，实现置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或置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。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）在稳定状态下两个输出端的状态和必须是互补关系，即有约束条件。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4" name="矩形"/>
          <p:cNvSpPr>
            <a:spLocks/>
          </p:cNvSpPr>
          <p:nvPr/>
        </p:nvSpPr>
        <p:spPr>
          <a:xfrm rot="0">
            <a:off x="914400" y="4745038"/>
            <a:ext cx="7010399" cy="1373186"/>
          </a:xfrm>
          <a:prstGeom prst="rect"/>
          <a:solidFill>
            <a:schemeClr val="bg1"/>
          </a:solidFill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在数字电路中，凡根据输入信号</a:t>
            </a:r>
            <a:r>
              <a:rPr lang="en-US" altLang="zh-CN" sz="2800" b="1" i="1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情况的不同，具有置</a:t>
            </a:r>
            <a:r>
              <a:rPr lang="en-US" altLang="zh-CN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、置</a:t>
            </a:r>
            <a:r>
              <a:rPr lang="en-US" altLang="zh-CN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和保持功能的电路，都称为</a:t>
            </a:r>
            <a:r>
              <a:rPr lang="en-US" altLang="zh-CN" sz="2800" b="1" i="1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28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触发器。</a:t>
            </a:r>
            <a:endParaRPr lang="zh-CN" altLang="en-US" sz="2400" b="1" i="0" u="none" strike="noStrike" kern="1200" cap="none" spc="0" baseline="0">
              <a:solidFill>
                <a:srgbClr val="FF00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5" name="椭圆"/>
          <p:cNvSpPr>
            <a:spLocks/>
          </p:cNvSpPr>
          <p:nvPr/>
        </p:nvSpPr>
        <p:spPr>
          <a:xfrm rot="0">
            <a:off x="1506538" y="5624512"/>
            <a:ext cx="1981200" cy="533400"/>
          </a:xfrm>
          <a:prstGeom prst="ellipse"/>
          <a:noFill/>
          <a:ln w="38100" cmpd="sng" cap="flat">
            <a:solidFill>
              <a:srgbClr val="C0504D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310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udio2.bi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0" animBg="1"/>
      <p:bldP spid="704" grpId="0" animBg="1"/>
      <p:bldP spid="705" grpId="0" animBg="1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"/>
          <p:cNvSpPr>
            <a:spLocks/>
          </p:cNvSpPr>
          <p:nvPr/>
        </p:nvSpPr>
        <p:spPr>
          <a:xfrm rot="0">
            <a:off x="685800" y="1114425"/>
            <a:ext cx="3962400" cy="6257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本章要求</a:t>
            </a:r>
            <a:endParaRPr lang="zh-CN" altLang="en-US" sz="32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 rot="0">
            <a:off x="914400" y="1739759"/>
            <a:ext cx="7467600" cy="38633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1. 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掌握 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－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J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－</a:t>
            </a: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K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触发器的逻辑功能及</a:t>
            </a:r>
            <a:endParaRPr lang="en-US" altLang="zh-CN" sz="28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  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不同结构触发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器的动作特点。</a:t>
            </a:r>
            <a:endParaRPr lang="en-US" altLang="zh-CN" sz="28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2. 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掌握寄存器、移位寄存器、二进制计数器、</a:t>
            </a:r>
            <a:endParaRPr lang="en-US" altLang="zh-CN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  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十进制计数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器的逻辑功能，会分析时序逻辑</a:t>
            </a:r>
            <a:endParaRPr lang="en-US" altLang="zh-CN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  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电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路。</a:t>
            </a:r>
            <a:endParaRPr lang="en-US" altLang="zh-CN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3.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学会使用本章所介绍的各种集成电路。</a:t>
            </a:r>
            <a:endParaRPr lang="en-US" altLang="zh-CN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4.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了解集成定时器及由它组成的单稳态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触发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器</a:t>
            </a:r>
            <a:endParaRPr lang="en-US" altLang="zh-CN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  <a:p>
            <a:pPr marL="457200" indent="-45720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和多谐振荡器的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工作原理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。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2193925" y="477838"/>
            <a:ext cx="184150" cy="457199"/>
          </a:xfrm>
          <a:prstGeom prst="rect"/>
          <a:noFill/>
          <a:ln w="9525" cmpd="sng" cap="flat">
            <a:noFill/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ctrTitle"/>
          </p:nvPr>
        </p:nvSpPr>
        <p:spPr>
          <a:xfrm rot="0">
            <a:off x="304800" y="304800"/>
            <a:ext cx="8534400" cy="6096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新魏" pitchFamily="0" charset="0"/>
                <a:ea typeface="华文新魏" pitchFamily="0" charset="0"/>
                <a:cs typeface="华文新魏" pitchFamily="0" charset="0"/>
              </a:rPr>
              <a:t>第</a:t>
            </a:r>
            <a:r>
              <a:rPr lang="en-US" altLang="zh-CN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新魏" pitchFamily="0" charset="0"/>
                <a:cs typeface="华文新魏" pitchFamily="0" charset="0"/>
              </a:rPr>
              <a:t>21</a:t>
            </a:r>
            <a:r>
              <a:rPr lang="zh-CN" altLang="en-US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新魏" pitchFamily="0" charset="0"/>
                <a:ea typeface="华文新魏" pitchFamily="0" charset="0"/>
                <a:cs typeface="华文新魏" pitchFamily="0" charset="0"/>
              </a:rPr>
              <a:t>章 时序逻辑电路</a:t>
            </a:r>
            <a:endParaRPr lang="zh-CN" altLang="en-US" sz="36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华文新魏" pitchFamily="0" charset="0"/>
              <a:ea typeface="华文新魏" pitchFamily="0" charset="0"/>
              <a:cs typeface="华文新魏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5320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矩形"/>
          <p:cNvSpPr>
            <a:spLocks/>
          </p:cNvSpPr>
          <p:nvPr/>
        </p:nvSpPr>
        <p:spPr>
          <a:xfrm rot="0">
            <a:off x="107950" y="1125538"/>
            <a:ext cx="8856663" cy="491347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基本的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触发器动作特点是当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端的置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信号或置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信号一出现，输出状态就可能随之发生变化。</a:t>
            </a: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触发器的状态转换没有一个统一的节拍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，这不仅使电路的抗干扰能力下降，也不便于多个触发器同步工作。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57200" indent="-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在实际使用中，经常要求触发器按一定的节拍翻转，为此，需要加入一个时钟控制端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，只有在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端出现时钟脉冲时，触发器的状态才能变化。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57200" indent="-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具有时钟脉冲控制的触发器称为</a:t>
            </a: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时钟触发器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，又称为</a:t>
            </a: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同步触发器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，因为触发器状态的改变与时钟脉冲同步。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7" name="矩形"/>
          <p:cNvSpPr>
            <a:spLocks/>
          </p:cNvSpPr>
          <p:nvPr/>
        </p:nvSpPr>
        <p:spPr>
          <a:xfrm rot="0">
            <a:off x="468312" y="385762"/>
            <a:ext cx="5903912" cy="52228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2.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可控 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(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同步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)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73161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"/>
          <p:cNvSpPr>
            <a:spLocks/>
          </p:cNvSpPr>
          <p:nvPr/>
        </p:nvSpPr>
        <p:spPr>
          <a:xfrm rot="0">
            <a:off x="611187" y="476250"/>
            <a:ext cx="3048000" cy="9486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2.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可控 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(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同步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)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9" name="矩形" descr="40%"/>
          <p:cNvSpPr>
            <a:spLocks/>
          </p:cNvSpPr>
          <p:nvPr/>
        </p:nvSpPr>
        <p:spPr>
          <a:xfrm rot="0">
            <a:off x="1143000" y="2057400"/>
            <a:ext cx="2521754" cy="520065"/>
          </a:xfrm>
          <a:prstGeom prst="rect"/>
          <a:pattFill prst="pct40">
            <a:fgClr>
              <a:srgbClr val="FF9999"/>
            </a:fgClr>
            <a:bgClr>
              <a:srgbClr val="FFFFFF"/>
            </a:bgClr>
          </a:pattFill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基本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10" name="矩形" descr="40%"/>
          <p:cNvSpPr>
            <a:spLocks/>
          </p:cNvSpPr>
          <p:nvPr/>
        </p:nvSpPr>
        <p:spPr>
          <a:xfrm rot="0">
            <a:off x="1676400" y="3962400"/>
            <a:ext cx="1615003" cy="520065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导引电路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736" name="组合"/>
          <p:cNvGrpSpPr>
            <a:grpSpLocks/>
          </p:cNvGrpSpPr>
          <p:nvPr/>
        </p:nvGrpSpPr>
        <p:grpSpPr>
          <a:xfrm>
            <a:off x="4343400" y="2743200"/>
            <a:ext cx="3581400" cy="3186112"/>
            <a:chOff x="4343400" y="2743200"/>
            <a:chExt cx="3581400" cy="3186112"/>
          </a:xfrm>
        </p:grpSpPr>
        <p:sp>
          <p:nvSpPr>
            <p:cNvPr id="711" name="直线"/>
            <p:cNvSpPr>
              <a:spLocks/>
            </p:cNvSpPr>
            <p:nvPr/>
          </p:nvSpPr>
          <p:spPr>
            <a:xfrm rot="0">
              <a:off x="5181600" y="4953000"/>
              <a:ext cx="1371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12" name="矩形"/>
            <p:cNvSpPr>
              <a:spLocks/>
            </p:cNvSpPr>
            <p:nvPr/>
          </p:nvSpPr>
          <p:spPr>
            <a:xfrm rot="0">
              <a:off x="6400801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13" name="矩形"/>
            <p:cNvSpPr>
              <a:spLocks/>
            </p:cNvSpPr>
            <p:nvPr/>
          </p:nvSpPr>
          <p:spPr>
            <a:xfrm rot="0">
              <a:off x="64770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14" name="矩形"/>
            <p:cNvSpPr>
              <a:spLocks/>
            </p:cNvSpPr>
            <p:nvPr/>
          </p:nvSpPr>
          <p:spPr>
            <a:xfrm rot="0">
              <a:off x="6934201" y="3886200"/>
              <a:ext cx="9906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endParaRPr lang="zh-CN" altLang="en-US" sz="2800" b="1" i="0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15" name="椭圆"/>
            <p:cNvSpPr>
              <a:spLocks/>
            </p:cNvSpPr>
            <p:nvPr/>
          </p:nvSpPr>
          <p:spPr>
            <a:xfrm rot="0">
              <a:off x="6934201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718" name="组合"/>
            <p:cNvGrpSpPr>
              <a:grpSpLocks/>
            </p:cNvGrpSpPr>
            <p:nvPr/>
          </p:nvGrpSpPr>
          <p:grpSpPr>
            <a:xfrm>
              <a:off x="7315200" y="4572000"/>
              <a:ext cx="152400" cy="685799"/>
              <a:chOff x="7315200" y="4572000"/>
              <a:chExt cx="152400" cy="685799"/>
            </a:xfrm>
          </p:grpSpPr>
          <p:sp>
            <p:nvSpPr>
              <p:cNvPr id="716" name="直线"/>
              <p:cNvSpPr>
                <a:spLocks/>
              </p:cNvSpPr>
              <p:nvPr/>
            </p:nvSpPr>
            <p:spPr>
              <a:xfrm rot="0">
                <a:off x="7391400" y="4572000"/>
                <a:ext cx="0" cy="533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717" name="椭圆"/>
              <p:cNvSpPr>
                <a:spLocks/>
              </p:cNvSpPr>
              <p:nvPr/>
            </p:nvSpPr>
            <p:spPr>
              <a:xfrm rot="0">
                <a:off x="7315200" y="5105400"/>
                <a:ext cx="152400" cy="152400"/>
              </a:xfrm>
              <a:prstGeom prst="ellips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719" name="直线"/>
            <p:cNvSpPr>
              <a:spLocks/>
            </p:cNvSpPr>
            <p:nvPr/>
          </p:nvSpPr>
          <p:spPr>
            <a:xfrm flipV="1" rot="0">
              <a:off x="49530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20" name="直线"/>
            <p:cNvSpPr>
              <a:spLocks/>
            </p:cNvSpPr>
            <p:nvPr/>
          </p:nvSpPr>
          <p:spPr>
            <a:xfrm flipV="1" rot="0">
              <a:off x="5181600" y="4572000"/>
              <a:ext cx="0" cy="3809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21" name="矩形"/>
            <p:cNvSpPr>
              <a:spLocks/>
            </p:cNvSpPr>
            <p:nvPr/>
          </p:nvSpPr>
          <p:spPr>
            <a:xfrm rot="0">
              <a:off x="4419600" y="5257800"/>
              <a:ext cx="389327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22" name="矩形"/>
            <p:cNvSpPr>
              <a:spLocks/>
            </p:cNvSpPr>
            <p:nvPr/>
          </p:nvSpPr>
          <p:spPr>
            <a:xfrm rot="0">
              <a:off x="7162800" y="5257800"/>
              <a:ext cx="457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23" name="矩形"/>
            <p:cNvSpPr>
              <a:spLocks/>
            </p:cNvSpPr>
            <p:nvPr/>
          </p:nvSpPr>
          <p:spPr>
            <a:xfrm rot="0">
              <a:off x="4343400" y="3733800"/>
              <a:ext cx="1219199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24" name="矩形"/>
            <p:cNvSpPr>
              <a:spLocks/>
            </p:cNvSpPr>
            <p:nvPr/>
          </p:nvSpPr>
          <p:spPr>
            <a:xfrm rot="0">
              <a:off x="44196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25" name="矩形"/>
            <p:cNvSpPr>
              <a:spLocks/>
            </p:cNvSpPr>
            <p:nvPr/>
          </p:nvSpPr>
          <p:spPr>
            <a:xfrm rot="0">
              <a:off x="4876800" y="3886200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2800" b="1" i="0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26" name="椭圆"/>
            <p:cNvSpPr>
              <a:spLocks/>
            </p:cNvSpPr>
            <p:nvPr/>
          </p:nvSpPr>
          <p:spPr>
            <a:xfrm rot="0">
              <a:off x="4876800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729" name="组合"/>
            <p:cNvGrpSpPr>
              <a:grpSpLocks/>
            </p:cNvGrpSpPr>
            <p:nvPr/>
          </p:nvGrpSpPr>
          <p:grpSpPr>
            <a:xfrm>
              <a:off x="4572000" y="4572000"/>
              <a:ext cx="152400" cy="685799"/>
              <a:chOff x="4572000" y="4572000"/>
              <a:chExt cx="152400" cy="685799"/>
            </a:xfrm>
          </p:grpSpPr>
          <p:sp>
            <p:nvSpPr>
              <p:cNvPr id="727" name="直线"/>
              <p:cNvSpPr>
                <a:spLocks/>
              </p:cNvSpPr>
              <p:nvPr/>
            </p:nvSpPr>
            <p:spPr>
              <a:xfrm rot="0">
                <a:off x="4648200" y="4572000"/>
                <a:ext cx="0" cy="533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728" name="椭圆"/>
              <p:cNvSpPr>
                <a:spLocks/>
              </p:cNvSpPr>
              <p:nvPr/>
            </p:nvSpPr>
            <p:spPr>
              <a:xfrm rot="0">
                <a:off x="4572000" y="5105400"/>
                <a:ext cx="152400" cy="152400"/>
              </a:xfrm>
              <a:prstGeom prst="ellips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730" name="直线"/>
            <p:cNvSpPr>
              <a:spLocks/>
            </p:cNvSpPr>
            <p:nvPr/>
          </p:nvSpPr>
          <p:spPr>
            <a:xfrm flipV="1" rot="0">
              <a:off x="70104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31" name="直线"/>
            <p:cNvSpPr>
              <a:spLocks/>
            </p:cNvSpPr>
            <p:nvPr/>
          </p:nvSpPr>
          <p:spPr>
            <a:xfrm flipV="1" rot="0">
              <a:off x="6553200" y="4572000"/>
              <a:ext cx="0" cy="3809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734" name="组合"/>
            <p:cNvGrpSpPr>
              <a:grpSpLocks/>
            </p:cNvGrpSpPr>
            <p:nvPr/>
          </p:nvGrpSpPr>
          <p:grpSpPr>
            <a:xfrm>
              <a:off x="5791200" y="4953000"/>
              <a:ext cx="152400" cy="533400"/>
              <a:chOff x="5791200" y="4953000"/>
              <a:chExt cx="152400" cy="533400"/>
            </a:xfrm>
          </p:grpSpPr>
          <p:sp>
            <p:nvSpPr>
              <p:cNvPr id="732" name="直线"/>
              <p:cNvSpPr>
                <a:spLocks/>
              </p:cNvSpPr>
              <p:nvPr/>
            </p:nvSpPr>
            <p:spPr>
              <a:xfrm rot="0">
                <a:off x="5867400" y="4953000"/>
                <a:ext cx="0" cy="3810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733" name="椭圆"/>
              <p:cNvSpPr>
                <a:spLocks/>
              </p:cNvSpPr>
              <p:nvPr/>
            </p:nvSpPr>
            <p:spPr>
              <a:xfrm rot="0">
                <a:off x="5791200" y="5334000"/>
                <a:ext cx="152400" cy="152400"/>
              </a:xfrm>
              <a:prstGeom prst="ellips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735" name="矩形"/>
            <p:cNvSpPr>
              <a:spLocks/>
            </p:cNvSpPr>
            <p:nvPr/>
          </p:nvSpPr>
          <p:spPr>
            <a:xfrm rot="0">
              <a:off x="5638801" y="5410200"/>
              <a:ext cx="6588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771" name="组合"/>
          <p:cNvGrpSpPr>
            <a:grpSpLocks/>
          </p:cNvGrpSpPr>
          <p:nvPr/>
        </p:nvGrpSpPr>
        <p:grpSpPr>
          <a:xfrm>
            <a:off x="4038600" y="533400"/>
            <a:ext cx="4191000" cy="3033712"/>
            <a:chOff x="4038600" y="533400"/>
            <a:chExt cx="4191000" cy="3033712"/>
          </a:xfrm>
        </p:grpSpPr>
        <p:sp>
          <p:nvSpPr>
            <p:cNvPr id="737" name="矩形"/>
            <p:cNvSpPr>
              <a:spLocks/>
            </p:cNvSpPr>
            <p:nvPr/>
          </p:nvSpPr>
          <p:spPr>
            <a:xfrm rot="0">
              <a:off x="4800600" y="990600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38" name="直线"/>
            <p:cNvSpPr>
              <a:spLocks/>
            </p:cNvSpPr>
            <p:nvPr/>
          </p:nvSpPr>
          <p:spPr>
            <a:xfrm rot="0">
              <a:off x="52578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39" name="矩形"/>
            <p:cNvSpPr>
              <a:spLocks/>
            </p:cNvSpPr>
            <p:nvPr/>
          </p:nvSpPr>
          <p:spPr>
            <a:xfrm rot="0">
              <a:off x="4343400" y="1905000"/>
              <a:ext cx="1219199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40" name="矩形"/>
            <p:cNvSpPr>
              <a:spLocks/>
            </p:cNvSpPr>
            <p:nvPr/>
          </p:nvSpPr>
          <p:spPr>
            <a:xfrm rot="0">
              <a:off x="4419600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41" name="矩形"/>
            <p:cNvSpPr>
              <a:spLocks/>
            </p:cNvSpPr>
            <p:nvPr/>
          </p:nvSpPr>
          <p:spPr>
            <a:xfrm rot="0">
              <a:off x="4876800" y="2057400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42" name="椭圆"/>
            <p:cNvSpPr>
              <a:spLocks/>
            </p:cNvSpPr>
            <p:nvPr/>
          </p:nvSpPr>
          <p:spPr>
            <a:xfrm rot="0">
              <a:off x="48768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43" name="直线"/>
            <p:cNvSpPr>
              <a:spLocks/>
            </p:cNvSpPr>
            <p:nvPr/>
          </p:nvSpPr>
          <p:spPr>
            <a:xfrm flipV="1" rot="0">
              <a:off x="49530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44" name="椭圆"/>
            <p:cNvSpPr>
              <a:spLocks/>
            </p:cNvSpPr>
            <p:nvPr/>
          </p:nvSpPr>
          <p:spPr>
            <a:xfrm rot="0">
              <a:off x="4876800" y="10668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45" name="直线"/>
            <p:cNvSpPr>
              <a:spLocks/>
            </p:cNvSpPr>
            <p:nvPr/>
          </p:nvSpPr>
          <p:spPr>
            <a:xfrm rot="0">
              <a:off x="46482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46" name="椭圆"/>
            <p:cNvSpPr>
              <a:spLocks/>
            </p:cNvSpPr>
            <p:nvPr/>
          </p:nvSpPr>
          <p:spPr>
            <a:xfrm rot="0">
              <a:off x="45720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47" name="矩形"/>
            <p:cNvSpPr>
              <a:spLocks/>
            </p:cNvSpPr>
            <p:nvPr/>
          </p:nvSpPr>
          <p:spPr>
            <a:xfrm rot="0">
              <a:off x="6477000" y="19050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48" name="矩形"/>
            <p:cNvSpPr>
              <a:spLocks/>
            </p:cNvSpPr>
            <p:nvPr/>
          </p:nvSpPr>
          <p:spPr>
            <a:xfrm rot="0">
              <a:off x="6553200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49" name="矩形"/>
            <p:cNvSpPr>
              <a:spLocks/>
            </p:cNvSpPr>
            <p:nvPr/>
          </p:nvSpPr>
          <p:spPr>
            <a:xfrm rot="0">
              <a:off x="7010400" y="20574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50" name="椭圆"/>
            <p:cNvSpPr>
              <a:spLocks/>
            </p:cNvSpPr>
            <p:nvPr/>
          </p:nvSpPr>
          <p:spPr>
            <a:xfrm rot="0">
              <a:off x="70104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1" name="直线"/>
            <p:cNvSpPr>
              <a:spLocks/>
            </p:cNvSpPr>
            <p:nvPr/>
          </p:nvSpPr>
          <p:spPr>
            <a:xfrm flipV="1" rot="0">
              <a:off x="7086601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2" name="椭圆"/>
            <p:cNvSpPr>
              <a:spLocks/>
            </p:cNvSpPr>
            <p:nvPr/>
          </p:nvSpPr>
          <p:spPr>
            <a:xfrm rot="0">
              <a:off x="7010400" y="10668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3" name="直线"/>
            <p:cNvSpPr>
              <a:spLocks/>
            </p:cNvSpPr>
            <p:nvPr/>
          </p:nvSpPr>
          <p:spPr>
            <a:xfrm rot="0">
              <a:off x="73914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4" name="椭圆"/>
            <p:cNvSpPr>
              <a:spLocks/>
            </p:cNvSpPr>
            <p:nvPr/>
          </p:nvSpPr>
          <p:spPr>
            <a:xfrm rot="0">
              <a:off x="73152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5" name="直线"/>
            <p:cNvSpPr>
              <a:spLocks/>
            </p:cNvSpPr>
            <p:nvPr/>
          </p:nvSpPr>
          <p:spPr>
            <a:xfrm rot="0">
              <a:off x="49530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6" name="直线"/>
            <p:cNvSpPr>
              <a:spLocks/>
            </p:cNvSpPr>
            <p:nvPr/>
          </p:nvSpPr>
          <p:spPr>
            <a:xfrm rot="0">
              <a:off x="63246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7" name="直线"/>
            <p:cNvSpPr>
              <a:spLocks/>
            </p:cNvSpPr>
            <p:nvPr/>
          </p:nvSpPr>
          <p:spPr>
            <a:xfrm flipV="1" rot="0">
              <a:off x="67056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8" name="直线"/>
            <p:cNvSpPr>
              <a:spLocks/>
            </p:cNvSpPr>
            <p:nvPr/>
          </p:nvSpPr>
          <p:spPr>
            <a:xfrm rot="0">
              <a:off x="63246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9" name="直线"/>
            <p:cNvSpPr>
              <a:spLocks/>
            </p:cNvSpPr>
            <p:nvPr/>
          </p:nvSpPr>
          <p:spPr>
            <a:xfrm flipV="1" rot="0">
              <a:off x="52578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60" name="直线"/>
            <p:cNvSpPr>
              <a:spLocks/>
            </p:cNvSpPr>
            <p:nvPr/>
          </p:nvSpPr>
          <p:spPr>
            <a:xfrm rot="0">
              <a:off x="5715000" y="1524000"/>
              <a:ext cx="6096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61" name="直线"/>
            <p:cNvSpPr>
              <a:spLocks/>
            </p:cNvSpPr>
            <p:nvPr/>
          </p:nvSpPr>
          <p:spPr>
            <a:xfrm flipH="1" rot="0">
              <a:off x="5638801" y="1524000"/>
              <a:ext cx="6858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62" name="矩形"/>
            <p:cNvSpPr>
              <a:spLocks/>
            </p:cNvSpPr>
            <p:nvPr/>
          </p:nvSpPr>
          <p:spPr>
            <a:xfrm rot="0">
              <a:off x="6934200" y="990600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63" name="矩形"/>
            <p:cNvSpPr>
              <a:spLocks/>
            </p:cNvSpPr>
            <p:nvPr/>
          </p:nvSpPr>
          <p:spPr>
            <a:xfrm rot="0">
              <a:off x="4038600" y="2971800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64" name="矩形"/>
            <p:cNvSpPr>
              <a:spLocks/>
            </p:cNvSpPr>
            <p:nvPr/>
          </p:nvSpPr>
          <p:spPr>
            <a:xfrm rot="0">
              <a:off x="7467601" y="3048000"/>
              <a:ext cx="7619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65" name="矩形"/>
            <p:cNvSpPr>
              <a:spLocks/>
            </p:cNvSpPr>
            <p:nvPr/>
          </p:nvSpPr>
          <p:spPr>
            <a:xfrm rot="0">
              <a:off x="47244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768" name="组合"/>
            <p:cNvGrpSpPr>
              <a:grpSpLocks/>
            </p:cNvGrpSpPr>
            <p:nvPr/>
          </p:nvGrpSpPr>
          <p:grpSpPr>
            <a:xfrm>
              <a:off x="6858000" y="533400"/>
              <a:ext cx="448121" cy="520065"/>
              <a:chOff x="6858000" y="533400"/>
              <a:chExt cx="448121" cy="520065"/>
            </a:xfrm>
          </p:grpSpPr>
          <p:sp>
            <p:nvSpPr>
              <p:cNvPr id="766" name="矩形"/>
              <p:cNvSpPr>
                <a:spLocks/>
              </p:cNvSpPr>
              <p:nvPr/>
            </p:nvSpPr>
            <p:spPr>
              <a:xfrm rot="0">
                <a:off x="6858000" y="5334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767" name="直线"/>
              <p:cNvSpPr>
                <a:spLocks/>
              </p:cNvSpPr>
              <p:nvPr/>
            </p:nvSpPr>
            <p:spPr>
              <a:xfrm rot="0">
                <a:off x="6934200" y="6096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769" name="直线"/>
            <p:cNvSpPr>
              <a:spLocks/>
            </p:cNvSpPr>
            <p:nvPr/>
          </p:nvSpPr>
          <p:spPr>
            <a:xfrm rot="0">
              <a:off x="4114800" y="3048000"/>
              <a:ext cx="3048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770" name="直线"/>
            <p:cNvSpPr>
              <a:spLocks/>
            </p:cNvSpPr>
            <p:nvPr/>
          </p:nvSpPr>
          <p:spPr>
            <a:xfrm rot="0">
              <a:off x="7543800" y="3124200"/>
              <a:ext cx="3048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</p:grpSp>
      <p:sp>
        <p:nvSpPr>
          <p:cNvPr id="772" name="圆角矩形标注" descr="40%"/>
          <p:cNvSpPr>
            <a:spLocks/>
          </p:cNvSpPr>
          <p:nvPr/>
        </p:nvSpPr>
        <p:spPr>
          <a:xfrm rot="0">
            <a:off x="3581399" y="5715000"/>
            <a:ext cx="1676399" cy="457200"/>
          </a:xfrm>
          <a:prstGeom prst="wedgeRoundRectCallout">
            <a:avLst>
              <a:gd name="adj1" fmla="val -171217"/>
              <a:gd name="adj2" fmla="val -292703"/>
              <a:gd name="adj3" fmla="val 16667"/>
            </a:avLst>
          </a:prstGeom>
          <a:pattFill prst="pct40">
            <a:fgClr>
              <a:srgbClr val="4F81BD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时钟脉冲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" grpId="0"/>
      <p:bldP spid="771" grpId="0" animBg="1"/>
      <p:bldP spid="709" grpId="0" animBg="1"/>
      <p:bldP spid="736" grpId="0" animBg="1"/>
      <p:bldP spid="710" grpId="0" animBg="1"/>
      <p:bldP spid="772" grpId="0" animBg="1"/>
    </p:bldLst>
  </p:timing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矩形" descr="40%"/>
          <p:cNvSpPr>
            <a:spLocks/>
          </p:cNvSpPr>
          <p:nvPr/>
        </p:nvSpPr>
        <p:spPr>
          <a:xfrm rot="0">
            <a:off x="914400" y="3352800"/>
            <a:ext cx="1525588" cy="528637"/>
          </a:xfrm>
          <a:prstGeom prst="rect"/>
          <a:pattFill prst="pct40">
            <a:fgClr>
              <a:srgbClr val="FF9999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当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=0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时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74" name="矩形"/>
          <p:cNvSpPr>
            <a:spLocks/>
          </p:cNvSpPr>
          <p:nvPr/>
        </p:nvSpPr>
        <p:spPr>
          <a:xfrm rot="0">
            <a:off x="6096000" y="5029200"/>
            <a:ext cx="38100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777" name="组合"/>
          <p:cNvGrpSpPr>
            <a:grpSpLocks/>
          </p:cNvGrpSpPr>
          <p:nvPr/>
        </p:nvGrpSpPr>
        <p:grpSpPr>
          <a:xfrm>
            <a:off x="5105400" y="3124200"/>
            <a:ext cx="2419350" cy="519113"/>
            <a:chOff x="5105400" y="3124200"/>
            <a:chExt cx="2419350" cy="519113"/>
          </a:xfrm>
        </p:grpSpPr>
        <p:sp>
          <p:nvSpPr>
            <p:cNvPr id="775" name="矩形"/>
            <p:cNvSpPr>
              <a:spLocks/>
            </p:cNvSpPr>
            <p:nvPr/>
          </p:nvSpPr>
          <p:spPr>
            <a:xfrm rot="0">
              <a:off x="5105400" y="31242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76" name="矩形"/>
            <p:cNvSpPr>
              <a:spLocks/>
            </p:cNvSpPr>
            <p:nvPr/>
          </p:nvSpPr>
          <p:spPr>
            <a:xfrm rot="0">
              <a:off x="7162801" y="31242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778" name="矩形" descr="40%"/>
          <p:cNvSpPr>
            <a:spLocks/>
          </p:cNvSpPr>
          <p:nvPr/>
        </p:nvSpPr>
        <p:spPr>
          <a:xfrm rot="0">
            <a:off x="685800" y="4343400"/>
            <a:ext cx="2895600" cy="1382712"/>
          </a:xfrm>
          <a:prstGeom prst="rect"/>
          <a:pattFill prst="pct40">
            <a:fgClr>
              <a:srgbClr val="4F81BD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FF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输入状态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不起作用。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触发器状态不变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781" name="组合"/>
          <p:cNvGrpSpPr>
            <a:grpSpLocks/>
          </p:cNvGrpSpPr>
          <p:nvPr/>
        </p:nvGrpSpPr>
        <p:grpSpPr>
          <a:xfrm>
            <a:off x="4038600" y="2971800"/>
            <a:ext cx="4724400" cy="519113"/>
            <a:chOff x="4038600" y="2971800"/>
            <a:chExt cx="4724400" cy="519113"/>
          </a:xfrm>
        </p:grpSpPr>
        <p:sp>
          <p:nvSpPr>
            <p:cNvPr id="779" name="矩形"/>
            <p:cNvSpPr>
              <a:spLocks/>
            </p:cNvSpPr>
            <p:nvPr/>
          </p:nvSpPr>
          <p:spPr>
            <a:xfrm rot="0">
              <a:off x="4038600" y="2971800"/>
              <a:ext cx="36269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80" name="矩形"/>
            <p:cNvSpPr>
              <a:spLocks/>
            </p:cNvSpPr>
            <p:nvPr/>
          </p:nvSpPr>
          <p:spPr>
            <a:xfrm rot="0">
              <a:off x="8056200" y="2971800"/>
              <a:ext cx="70679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837" name="组合"/>
          <p:cNvGrpSpPr>
            <a:grpSpLocks/>
          </p:cNvGrpSpPr>
          <p:nvPr/>
        </p:nvGrpSpPr>
        <p:grpSpPr>
          <a:xfrm>
            <a:off x="4267200" y="533400"/>
            <a:ext cx="4191000" cy="5395913"/>
            <a:chOff x="4267200" y="533400"/>
            <a:chExt cx="4191000" cy="5395913"/>
          </a:xfrm>
        </p:grpSpPr>
        <p:sp>
          <p:nvSpPr>
            <p:cNvPr id="782" name="矩形"/>
            <p:cNvSpPr>
              <a:spLocks/>
            </p:cNvSpPr>
            <p:nvPr/>
          </p:nvSpPr>
          <p:spPr>
            <a:xfrm rot="0">
              <a:off x="5029200" y="990600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83" name="直线"/>
            <p:cNvSpPr>
              <a:spLocks/>
            </p:cNvSpPr>
            <p:nvPr/>
          </p:nvSpPr>
          <p:spPr>
            <a:xfrm rot="0">
              <a:off x="54864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84" name="矩形"/>
            <p:cNvSpPr>
              <a:spLocks/>
            </p:cNvSpPr>
            <p:nvPr/>
          </p:nvSpPr>
          <p:spPr>
            <a:xfrm rot="0">
              <a:off x="45720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85" name="矩形"/>
            <p:cNvSpPr>
              <a:spLocks/>
            </p:cNvSpPr>
            <p:nvPr/>
          </p:nvSpPr>
          <p:spPr>
            <a:xfrm rot="0">
              <a:off x="4648200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86" name="矩形"/>
            <p:cNvSpPr>
              <a:spLocks/>
            </p:cNvSpPr>
            <p:nvPr/>
          </p:nvSpPr>
          <p:spPr>
            <a:xfrm rot="0">
              <a:off x="5105400" y="20574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87" name="椭圆"/>
            <p:cNvSpPr>
              <a:spLocks/>
            </p:cNvSpPr>
            <p:nvPr/>
          </p:nvSpPr>
          <p:spPr>
            <a:xfrm rot="0">
              <a:off x="51054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88" name="直线"/>
            <p:cNvSpPr>
              <a:spLocks/>
            </p:cNvSpPr>
            <p:nvPr/>
          </p:nvSpPr>
          <p:spPr>
            <a:xfrm flipV="1" rot="0">
              <a:off x="51816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89" name="椭圆"/>
            <p:cNvSpPr>
              <a:spLocks/>
            </p:cNvSpPr>
            <p:nvPr/>
          </p:nvSpPr>
          <p:spPr>
            <a:xfrm rot="0">
              <a:off x="51054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90" name="直线"/>
            <p:cNvSpPr>
              <a:spLocks/>
            </p:cNvSpPr>
            <p:nvPr/>
          </p:nvSpPr>
          <p:spPr>
            <a:xfrm rot="0">
              <a:off x="48768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91" name="椭圆"/>
            <p:cNvSpPr>
              <a:spLocks/>
            </p:cNvSpPr>
            <p:nvPr/>
          </p:nvSpPr>
          <p:spPr>
            <a:xfrm rot="0">
              <a:off x="48006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92" name="矩形"/>
            <p:cNvSpPr>
              <a:spLocks/>
            </p:cNvSpPr>
            <p:nvPr/>
          </p:nvSpPr>
          <p:spPr>
            <a:xfrm rot="0">
              <a:off x="67056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93" name="矩形"/>
            <p:cNvSpPr>
              <a:spLocks/>
            </p:cNvSpPr>
            <p:nvPr/>
          </p:nvSpPr>
          <p:spPr>
            <a:xfrm rot="0">
              <a:off x="6781799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94" name="矩形"/>
            <p:cNvSpPr>
              <a:spLocks/>
            </p:cNvSpPr>
            <p:nvPr/>
          </p:nvSpPr>
          <p:spPr>
            <a:xfrm rot="0">
              <a:off x="7239000" y="2057400"/>
              <a:ext cx="9143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795" name="椭圆"/>
            <p:cNvSpPr>
              <a:spLocks/>
            </p:cNvSpPr>
            <p:nvPr/>
          </p:nvSpPr>
          <p:spPr>
            <a:xfrm rot="0">
              <a:off x="72390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96" name="直线"/>
            <p:cNvSpPr>
              <a:spLocks/>
            </p:cNvSpPr>
            <p:nvPr/>
          </p:nvSpPr>
          <p:spPr>
            <a:xfrm flipV="1" rot="0">
              <a:off x="73152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97" name="椭圆"/>
            <p:cNvSpPr>
              <a:spLocks/>
            </p:cNvSpPr>
            <p:nvPr/>
          </p:nvSpPr>
          <p:spPr>
            <a:xfrm rot="0">
              <a:off x="72390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98" name="直线"/>
            <p:cNvSpPr>
              <a:spLocks/>
            </p:cNvSpPr>
            <p:nvPr/>
          </p:nvSpPr>
          <p:spPr>
            <a:xfrm rot="0">
              <a:off x="76200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99" name="椭圆"/>
            <p:cNvSpPr>
              <a:spLocks/>
            </p:cNvSpPr>
            <p:nvPr/>
          </p:nvSpPr>
          <p:spPr>
            <a:xfrm rot="0">
              <a:off x="75438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0" name="直线"/>
            <p:cNvSpPr>
              <a:spLocks/>
            </p:cNvSpPr>
            <p:nvPr/>
          </p:nvSpPr>
          <p:spPr>
            <a:xfrm rot="0">
              <a:off x="51816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1" name="直线"/>
            <p:cNvSpPr>
              <a:spLocks/>
            </p:cNvSpPr>
            <p:nvPr/>
          </p:nvSpPr>
          <p:spPr>
            <a:xfrm rot="0">
              <a:off x="65532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2" name="直线"/>
            <p:cNvSpPr>
              <a:spLocks/>
            </p:cNvSpPr>
            <p:nvPr/>
          </p:nvSpPr>
          <p:spPr>
            <a:xfrm flipV="1" rot="0">
              <a:off x="69342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3" name="直线"/>
            <p:cNvSpPr>
              <a:spLocks/>
            </p:cNvSpPr>
            <p:nvPr/>
          </p:nvSpPr>
          <p:spPr>
            <a:xfrm rot="0">
              <a:off x="65532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4" name="直线"/>
            <p:cNvSpPr>
              <a:spLocks/>
            </p:cNvSpPr>
            <p:nvPr/>
          </p:nvSpPr>
          <p:spPr>
            <a:xfrm flipV="1" rot="0">
              <a:off x="54864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5" name="直线"/>
            <p:cNvSpPr>
              <a:spLocks/>
            </p:cNvSpPr>
            <p:nvPr/>
          </p:nvSpPr>
          <p:spPr>
            <a:xfrm rot="0">
              <a:off x="5943600" y="1524000"/>
              <a:ext cx="6096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6" name="直线"/>
            <p:cNvSpPr>
              <a:spLocks/>
            </p:cNvSpPr>
            <p:nvPr/>
          </p:nvSpPr>
          <p:spPr>
            <a:xfrm flipH="1" rot="0">
              <a:off x="5867400" y="1524000"/>
              <a:ext cx="6858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7" name="矩形"/>
            <p:cNvSpPr>
              <a:spLocks/>
            </p:cNvSpPr>
            <p:nvPr/>
          </p:nvSpPr>
          <p:spPr>
            <a:xfrm rot="0">
              <a:off x="7162799" y="990600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08" name="矩形"/>
            <p:cNvSpPr>
              <a:spLocks/>
            </p:cNvSpPr>
            <p:nvPr/>
          </p:nvSpPr>
          <p:spPr>
            <a:xfrm rot="0">
              <a:off x="4267200" y="2971800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09" name="矩形"/>
            <p:cNvSpPr>
              <a:spLocks/>
            </p:cNvSpPr>
            <p:nvPr/>
          </p:nvSpPr>
          <p:spPr>
            <a:xfrm rot="0">
              <a:off x="7696200" y="3048000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10" name="矩形"/>
            <p:cNvSpPr>
              <a:spLocks/>
            </p:cNvSpPr>
            <p:nvPr/>
          </p:nvSpPr>
          <p:spPr>
            <a:xfrm rot="0">
              <a:off x="49530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11" name="矩形"/>
            <p:cNvSpPr>
              <a:spLocks/>
            </p:cNvSpPr>
            <p:nvPr/>
          </p:nvSpPr>
          <p:spPr>
            <a:xfrm rot="0">
              <a:off x="70866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12" name="直线"/>
            <p:cNvSpPr>
              <a:spLocks/>
            </p:cNvSpPr>
            <p:nvPr/>
          </p:nvSpPr>
          <p:spPr>
            <a:xfrm rot="0">
              <a:off x="7162799" y="609600"/>
              <a:ext cx="2286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813" name="直线"/>
            <p:cNvSpPr>
              <a:spLocks/>
            </p:cNvSpPr>
            <p:nvPr/>
          </p:nvSpPr>
          <p:spPr>
            <a:xfrm rot="0">
              <a:off x="5410200" y="4953000"/>
              <a:ext cx="13715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14" name="矩形"/>
            <p:cNvSpPr>
              <a:spLocks/>
            </p:cNvSpPr>
            <p:nvPr/>
          </p:nvSpPr>
          <p:spPr>
            <a:xfrm rot="0">
              <a:off x="66294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15" name="矩形"/>
            <p:cNvSpPr>
              <a:spLocks/>
            </p:cNvSpPr>
            <p:nvPr/>
          </p:nvSpPr>
          <p:spPr>
            <a:xfrm rot="0">
              <a:off x="67056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16" name="矩形"/>
            <p:cNvSpPr>
              <a:spLocks/>
            </p:cNvSpPr>
            <p:nvPr/>
          </p:nvSpPr>
          <p:spPr>
            <a:xfrm rot="0">
              <a:off x="7162799" y="3886200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17" name="椭圆"/>
            <p:cNvSpPr>
              <a:spLocks/>
            </p:cNvSpPr>
            <p:nvPr/>
          </p:nvSpPr>
          <p:spPr>
            <a:xfrm rot="0">
              <a:off x="7162799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18" name="直线"/>
            <p:cNvSpPr>
              <a:spLocks/>
            </p:cNvSpPr>
            <p:nvPr/>
          </p:nvSpPr>
          <p:spPr>
            <a:xfrm rot="0">
              <a:off x="76200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19" name="椭圆"/>
            <p:cNvSpPr>
              <a:spLocks/>
            </p:cNvSpPr>
            <p:nvPr/>
          </p:nvSpPr>
          <p:spPr>
            <a:xfrm rot="0">
              <a:off x="75438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20" name="直线"/>
            <p:cNvSpPr>
              <a:spLocks/>
            </p:cNvSpPr>
            <p:nvPr/>
          </p:nvSpPr>
          <p:spPr>
            <a:xfrm flipV="1" rot="0">
              <a:off x="51816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21" name="直线"/>
            <p:cNvSpPr>
              <a:spLocks/>
            </p:cNvSpPr>
            <p:nvPr/>
          </p:nvSpPr>
          <p:spPr>
            <a:xfrm flipV="1" rot="0">
              <a:off x="5410200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22" name="矩形"/>
            <p:cNvSpPr>
              <a:spLocks/>
            </p:cNvSpPr>
            <p:nvPr/>
          </p:nvSpPr>
          <p:spPr>
            <a:xfrm rot="0">
              <a:off x="4648200" y="5257800"/>
              <a:ext cx="389327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23" name="矩形"/>
            <p:cNvSpPr>
              <a:spLocks/>
            </p:cNvSpPr>
            <p:nvPr/>
          </p:nvSpPr>
          <p:spPr>
            <a:xfrm rot="0">
              <a:off x="7391400" y="5257800"/>
              <a:ext cx="457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24" name="矩形"/>
            <p:cNvSpPr>
              <a:spLocks/>
            </p:cNvSpPr>
            <p:nvPr/>
          </p:nvSpPr>
          <p:spPr>
            <a:xfrm rot="0">
              <a:off x="45720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25" name="矩形"/>
            <p:cNvSpPr>
              <a:spLocks/>
            </p:cNvSpPr>
            <p:nvPr/>
          </p:nvSpPr>
          <p:spPr>
            <a:xfrm rot="0">
              <a:off x="46482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26" name="矩形"/>
            <p:cNvSpPr>
              <a:spLocks/>
            </p:cNvSpPr>
            <p:nvPr/>
          </p:nvSpPr>
          <p:spPr>
            <a:xfrm rot="0">
              <a:off x="5105400" y="38862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27" name="椭圆"/>
            <p:cNvSpPr>
              <a:spLocks/>
            </p:cNvSpPr>
            <p:nvPr/>
          </p:nvSpPr>
          <p:spPr>
            <a:xfrm rot="0">
              <a:off x="5105400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28" name="直线"/>
            <p:cNvSpPr>
              <a:spLocks/>
            </p:cNvSpPr>
            <p:nvPr/>
          </p:nvSpPr>
          <p:spPr>
            <a:xfrm rot="0">
              <a:off x="48768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29" name="椭圆"/>
            <p:cNvSpPr>
              <a:spLocks/>
            </p:cNvSpPr>
            <p:nvPr/>
          </p:nvSpPr>
          <p:spPr>
            <a:xfrm rot="0">
              <a:off x="48006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30" name="直线"/>
            <p:cNvSpPr>
              <a:spLocks/>
            </p:cNvSpPr>
            <p:nvPr/>
          </p:nvSpPr>
          <p:spPr>
            <a:xfrm flipV="1" rot="0">
              <a:off x="72390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31" name="直线"/>
            <p:cNvSpPr>
              <a:spLocks/>
            </p:cNvSpPr>
            <p:nvPr/>
          </p:nvSpPr>
          <p:spPr>
            <a:xfrm flipV="1" rot="0">
              <a:off x="6781799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32" name="直线"/>
            <p:cNvSpPr>
              <a:spLocks/>
            </p:cNvSpPr>
            <p:nvPr/>
          </p:nvSpPr>
          <p:spPr>
            <a:xfrm rot="0">
              <a:off x="6095999" y="4953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33" name="椭圆"/>
            <p:cNvSpPr>
              <a:spLocks/>
            </p:cNvSpPr>
            <p:nvPr/>
          </p:nvSpPr>
          <p:spPr>
            <a:xfrm rot="0">
              <a:off x="6019800" y="5334001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34" name="矩形"/>
            <p:cNvSpPr>
              <a:spLocks/>
            </p:cNvSpPr>
            <p:nvPr/>
          </p:nvSpPr>
          <p:spPr>
            <a:xfrm rot="0">
              <a:off x="5867400" y="5410200"/>
              <a:ext cx="6588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35" name="直线"/>
            <p:cNvSpPr>
              <a:spLocks/>
            </p:cNvSpPr>
            <p:nvPr/>
          </p:nvSpPr>
          <p:spPr>
            <a:xfrm rot="0">
              <a:off x="4343400" y="30480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836" name="直线"/>
            <p:cNvSpPr>
              <a:spLocks/>
            </p:cNvSpPr>
            <p:nvPr/>
          </p:nvSpPr>
          <p:spPr>
            <a:xfrm rot="0">
              <a:off x="7772400" y="31242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  <p:grpSp>
        <p:nvGrpSpPr>
          <p:cNvPr id="841" name="组合"/>
          <p:cNvGrpSpPr>
            <a:grpSpLocks/>
          </p:cNvGrpSpPr>
          <p:nvPr/>
        </p:nvGrpSpPr>
        <p:grpSpPr>
          <a:xfrm>
            <a:off x="685800" y="609600"/>
            <a:ext cx="3505200" cy="2320290"/>
            <a:chOff x="685800" y="609600"/>
            <a:chExt cx="3505200" cy="2320290"/>
          </a:xfrm>
        </p:grpSpPr>
        <p:sp>
          <p:nvSpPr>
            <p:cNvPr id="838" name="矩形" descr="90%"/>
            <p:cNvSpPr>
              <a:spLocks/>
            </p:cNvSpPr>
            <p:nvPr/>
          </p:nvSpPr>
          <p:spPr>
            <a:xfrm rot="0">
              <a:off x="685800" y="609600"/>
              <a:ext cx="3505200" cy="2320290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bg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 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用于预置触发器的初始状态，</a:t>
              </a:r>
              <a:endParaRPr lang="en-US" altLang="zh-CN" sz="28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FF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</a:t>
              </a: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工作过程中应处于高电平，对电路工作状态无影响。</a:t>
              </a:r>
              <a:endParaRPr lang="zh-CN" altLang="en-US" sz="2800" b="1" i="0" u="none" strike="noStrike" kern="1200" cap="none" spc="0" baseline="-25000">
                <a:solidFill>
                  <a:srgbClr val="00009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39" name="直线"/>
            <p:cNvSpPr>
              <a:spLocks/>
            </p:cNvSpPr>
            <p:nvPr/>
          </p:nvSpPr>
          <p:spPr>
            <a:xfrm rot="0">
              <a:off x="990600" y="685800"/>
              <a:ext cx="304800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840" name="直线"/>
            <p:cNvSpPr>
              <a:spLocks/>
            </p:cNvSpPr>
            <p:nvPr/>
          </p:nvSpPr>
          <p:spPr>
            <a:xfrm rot="0">
              <a:off x="1752600" y="685800"/>
              <a:ext cx="304800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844" name="组合"/>
          <p:cNvGrpSpPr>
            <a:grpSpLocks/>
          </p:cNvGrpSpPr>
          <p:nvPr/>
        </p:nvGrpSpPr>
        <p:grpSpPr>
          <a:xfrm>
            <a:off x="6400800" y="5029200"/>
            <a:ext cx="1066800" cy="457200"/>
            <a:chOff x="6400800" y="5029200"/>
            <a:chExt cx="1066800" cy="457200"/>
          </a:xfrm>
        </p:grpSpPr>
        <p:sp>
          <p:nvSpPr>
            <p:cNvPr id="842" name="圆角矩形标注" descr="40%"/>
            <p:cNvSpPr>
              <a:spLocks/>
            </p:cNvSpPr>
            <p:nvPr/>
          </p:nvSpPr>
          <p:spPr>
            <a:xfrm rot="0">
              <a:off x="6400800" y="5029200"/>
              <a:ext cx="1066800" cy="457200"/>
            </a:xfrm>
            <a:prstGeom prst="wedgeRoundRectCallout">
              <a:avLst>
                <a:gd name="adj1" fmla="val -202384"/>
                <a:gd name="adj2" fmla="val -420828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9525" cmpd="sng" cap="flat">
              <a:solidFill>
                <a:srgbClr val="FF3300"/>
              </a:solidFill>
              <a:prstDash val="solid"/>
              <a:miter/>
            </a:ln>
          </p:spPr>
        </p:sp>
        <p:sp>
          <p:nvSpPr>
            <p:cNvPr id="843" name="矩形" descr="40%"/>
            <p:cNvSpPr>
              <a:spLocks/>
            </p:cNvSpPr>
            <p:nvPr/>
          </p:nvSpPr>
          <p:spPr>
            <a:xfrm rot="0">
              <a:off x="6400800" y="5029200"/>
              <a:ext cx="882641" cy="35814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被封锁</a:t>
              </a:r>
              <a:endPara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847" name="组合"/>
          <p:cNvGrpSpPr>
            <a:grpSpLocks/>
          </p:cNvGrpSpPr>
          <p:nvPr/>
        </p:nvGrpSpPr>
        <p:grpSpPr>
          <a:xfrm>
            <a:off x="3276600" y="3581400"/>
            <a:ext cx="1066799" cy="457200"/>
            <a:chOff x="3276600" y="3581400"/>
            <a:chExt cx="1066799" cy="457200"/>
          </a:xfrm>
        </p:grpSpPr>
        <p:sp>
          <p:nvSpPr>
            <p:cNvPr id="845" name="圆角矩形标注" descr="40%"/>
            <p:cNvSpPr>
              <a:spLocks/>
            </p:cNvSpPr>
            <p:nvPr/>
          </p:nvSpPr>
          <p:spPr>
            <a:xfrm rot="0">
              <a:off x="3276600" y="3581400"/>
              <a:ext cx="1066799" cy="457200"/>
            </a:xfrm>
            <a:prstGeom prst="wedgeRoundRectCallout">
              <a:avLst>
                <a:gd name="adj1" fmla="val -140185"/>
                <a:gd name="adj2" fmla="val -155208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9525" cmpd="sng" cap="flat">
              <a:solidFill>
                <a:srgbClr val="FF3300"/>
              </a:solidFill>
              <a:prstDash val="solid"/>
              <a:miter/>
            </a:ln>
          </p:spPr>
        </p:sp>
        <p:sp>
          <p:nvSpPr>
            <p:cNvPr id="846" name="矩形" descr="40%"/>
            <p:cNvSpPr>
              <a:spLocks/>
            </p:cNvSpPr>
            <p:nvPr/>
          </p:nvSpPr>
          <p:spPr>
            <a:xfrm rot="0">
              <a:off x="3276600" y="3581400"/>
              <a:ext cx="882641" cy="35814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被封锁</a:t>
              </a:r>
              <a:endPara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" grpId="0" animBg="1"/>
      <p:bldP spid="781" grpId="0" animBg="1"/>
      <p:bldP spid="773" grpId="0" animBg="1"/>
      <p:bldP spid="774" grpId="0"/>
      <p:bldP spid="777" grpId="0" animBg="1"/>
      <p:bldP spid="847" grpId="0" animBg="1"/>
      <p:bldP spid="844" grpId="0" animBg="1"/>
      <p:bldP spid="778" grpId="0" animBg="1"/>
    </p:bldLst>
  </p:timing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矩形" descr="40%"/>
          <p:cNvSpPr>
            <a:spLocks/>
          </p:cNvSpPr>
          <p:nvPr/>
        </p:nvSpPr>
        <p:spPr>
          <a:xfrm rot="0">
            <a:off x="1219200" y="609600"/>
            <a:ext cx="1884035" cy="529589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当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= 1 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时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849" name="矩形"/>
          <p:cNvSpPr>
            <a:spLocks/>
          </p:cNvSpPr>
          <p:nvPr/>
        </p:nvSpPr>
        <p:spPr>
          <a:xfrm rot="0">
            <a:off x="6096000" y="5029200"/>
            <a:ext cx="36195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850" name="圆角矩形标注" descr="40%"/>
          <p:cNvSpPr>
            <a:spLocks/>
          </p:cNvSpPr>
          <p:nvPr/>
        </p:nvSpPr>
        <p:spPr>
          <a:xfrm rot="0">
            <a:off x="7772400" y="4648200"/>
            <a:ext cx="838200" cy="457200"/>
          </a:xfrm>
          <a:prstGeom prst="wedgeRoundRectCallout">
            <a:avLst>
              <a:gd name="adj1" fmla="val -308902"/>
              <a:gd name="adj2" fmla="val -371875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打开</a:t>
            </a:r>
            <a:endParaRPr lang="zh-CN" altLang="en-US" sz="1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851" name="矩形" descr="40%"/>
          <p:cNvSpPr>
            <a:spLocks/>
          </p:cNvSpPr>
          <p:nvPr/>
        </p:nvSpPr>
        <p:spPr>
          <a:xfrm rot="0">
            <a:off x="762000" y="1295399"/>
            <a:ext cx="3276600" cy="965199"/>
          </a:xfrm>
          <a:prstGeom prst="rect"/>
          <a:pattFill prst="pct40">
            <a:fgClr>
              <a:srgbClr val="FF9999"/>
            </a:fgClr>
            <a:bgClr>
              <a:srgbClr val="FFFFFF"/>
            </a:bgClr>
          </a:pattFill>
          <a:ln w="19050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触发器状态由</a:t>
            </a:r>
            <a:r>
              <a:rPr lang="en-US" altLang="zh-CN" sz="2800" b="1" i="1" u="none" strike="noStrike" kern="1200" cap="none" spc="0" baseline="0">
                <a:solidFill>
                  <a:srgbClr val="00009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</a:t>
            </a:r>
            <a:r>
              <a:rPr lang="en-US" altLang="zh-CN" sz="2800" b="1" i="1" u="none" strike="noStrike" kern="1200" cap="none" spc="0" baseline="0">
                <a:solidFill>
                  <a:srgbClr val="00009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输入状态决定。</a:t>
            </a:r>
            <a:endParaRPr lang="zh-CN" altLang="en-US" sz="2800" b="1" i="0" u="none" strike="noStrike" kern="1200" cap="none" spc="0" baseline="0">
              <a:solidFill>
                <a:srgbClr val="00009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854" name="组合"/>
          <p:cNvGrpSpPr>
            <a:grpSpLocks/>
          </p:cNvGrpSpPr>
          <p:nvPr/>
        </p:nvGrpSpPr>
        <p:grpSpPr>
          <a:xfrm>
            <a:off x="4038600" y="3062288"/>
            <a:ext cx="4953000" cy="520065"/>
            <a:chOff x="4038600" y="3062288"/>
            <a:chExt cx="4953000" cy="520065"/>
          </a:xfrm>
        </p:grpSpPr>
        <p:sp>
          <p:nvSpPr>
            <p:cNvPr id="852" name="矩形"/>
            <p:cNvSpPr>
              <a:spLocks/>
            </p:cNvSpPr>
            <p:nvPr/>
          </p:nvSpPr>
          <p:spPr>
            <a:xfrm rot="0">
              <a:off x="4038600" y="3062288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53" name="矩形"/>
            <p:cNvSpPr>
              <a:spLocks/>
            </p:cNvSpPr>
            <p:nvPr/>
          </p:nvSpPr>
          <p:spPr>
            <a:xfrm rot="0">
              <a:off x="8250600" y="3062288"/>
              <a:ext cx="7409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855" name="圆角矩形标注" descr="40%"/>
          <p:cNvSpPr>
            <a:spLocks/>
          </p:cNvSpPr>
          <p:nvPr/>
        </p:nvSpPr>
        <p:spPr>
          <a:xfrm rot="0">
            <a:off x="3581399" y="3810000"/>
            <a:ext cx="874712" cy="457200"/>
          </a:xfrm>
          <a:prstGeom prst="wedgeRoundRectCallout">
            <a:avLst>
              <a:gd name="adj1" fmla="val -163342"/>
              <a:gd name="adj2" fmla="val -198958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打开</a:t>
            </a:r>
            <a:endParaRPr lang="zh-CN" altLang="en-US" sz="1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858" name="组合"/>
          <p:cNvGrpSpPr>
            <a:grpSpLocks/>
          </p:cNvGrpSpPr>
          <p:nvPr/>
        </p:nvGrpSpPr>
        <p:grpSpPr>
          <a:xfrm>
            <a:off x="533400" y="2362200"/>
            <a:ext cx="3352800" cy="3429000"/>
            <a:chOff x="533400" y="2362200"/>
            <a:chExt cx="3352800" cy="3429000"/>
          </a:xfrm>
        </p:grpSpPr>
        <p:sp>
          <p:nvSpPr>
            <p:cNvPr id="856" name="竖卷形" descr="30%"/>
            <p:cNvSpPr>
              <a:spLocks/>
            </p:cNvSpPr>
            <p:nvPr/>
          </p:nvSpPr>
          <p:spPr>
            <a:xfrm rot="0">
              <a:off x="533400" y="2362200"/>
              <a:ext cx="3352800" cy="3429000"/>
            </a:xfrm>
            <a:prstGeom prst="verticalScroll">
              <a:avLst>
                <a:gd name="adj" fmla="val 12500"/>
              </a:avLst>
            </a:prstGeom>
            <a:solidFill>
              <a:srgbClr val="C5D9F1"/>
            </a:solidFill>
            <a:ln w="952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857" name="矩形"/>
            <p:cNvSpPr>
              <a:spLocks/>
            </p:cNvSpPr>
            <p:nvPr/>
          </p:nvSpPr>
          <p:spPr>
            <a:xfrm rot="0">
              <a:off x="1069848" y="2683102"/>
              <a:ext cx="2414015" cy="309181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触发器的翻转时刻受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控制</a:t>
              </a: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（</a:t>
              </a:r>
              <a:r>
                <a:rPr lang="en-US" altLang="zh-CN" sz="2800" b="1" i="1" u="none" strike="noStrike" kern="1200" cap="none" spc="0" baseline="0">
                  <a:solidFill>
                    <a:srgbClr val="00009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高电平时翻转）</a:t>
              </a:r>
              <a:r>
                <a:rPr lang="zh-CN" altLang="en-US" sz="2800" b="1" i="0" u="none" strike="noStrike" kern="1200" cap="none" spc="0" baseline="0">
                  <a:solidFill>
                    <a:schemeClr val="accent2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而触发器的状态由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的状态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决定。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914" name="组合"/>
          <p:cNvGrpSpPr>
            <a:grpSpLocks/>
          </p:cNvGrpSpPr>
          <p:nvPr/>
        </p:nvGrpSpPr>
        <p:grpSpPr>
          <a:xfrm>
            <a:off x="4267200" y="498927"/>
            <a:ext cx="4191000" cy="5395913"/>
            <a:chOff x="4267200" y="498927"/>
            <a:chExt cx="4191000" cy="5395913"/>
          </a:xfrm>
        </p:grpSpPr>
        <p:sp>
          <p:nvSpPr>
            <p:cNvPr id="859" name="矩形"/>
            <p:cNvSpPr>
              <a:spLocks/>
            </p:cNvSpPr>
            <p:nvPr/>
          </p:nvSpPr>
          <p:spPr>
            <a:xfrm rot="0">
              <a:off x="5029200" y="956128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60" name="直线"/>
            <p:cNvSpPr>
              <a:spLocks/>
            </p:cNvSpPr>
            <p:nvPr/>
          </p:nvSpPr>
          <p:spPr>
            <a:xfrm rot="0">
              <a:off x="5486400" y="308972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61" name="矩形"/>
            <p:cNvSpPr>
              <a:spLocks/>
            </p:cNvSpPr>
            <p:nvPr/>
          </p:nvSpPr>
          <p:spPr>
            <a:xfrm rot="0">
              <a:off x="4572000" y="187052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62" name="矩形"/>
            <p:cNvSpPr>
              <a:spLocks/>
            </p:cNvSpPr>
            <p:nvPr/>
          </p:nvSpPr>
          <p:spPr>
            <a:xfrm rot="0">
              <a:off x="4648200" y="202292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63" name="矩形"/>
            <p:cNvSpPr>
              <a:spLocks/>
            </p:cNvSpPr>
            <p:nvPr/>
          </p:nvSpPr>
          <p:spPr>
            <a:xfrm rot="0">
              <a:off x="5105400" y="2022928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64" name="椭圆"/>
            <p:cNvSpPr>
              <a:spLocks/>
            </p:cNvSpPr>
            <p:nvPr/>
          </p:nvSpPr>
          <p:spPr>
            <a:xfrm rot="0">
              <a:off x="5105400" y="17181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65" name="直线"/>
            <p:cNvSpPr>
              <a:spLocks/>
            </p:cNvSpPr>
            <p:nvPr/>
          </p:nvSpPr>
          <p:spPr>
            <a:xfrm flipV="1" rot="0">
              <a:off x="5181600" y="118472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66" name="椭圆"/>
            <p:cNvSpPr>
              <a:spLocks/>
            </p:cNvSpPr>
            <p:nvPr/>
          </p:nvSpPr>
          <p:spPr>
            <a:xfrm rot="0">
              <a:off x="5105400" y="10323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67" name="直线"/>
            <p:cNvSpPr>
              <a:spLocks/>
            </p:cNvSpPr>
            <p:nvPr/>
          </p:nvSpPr>
          <p:spPr>
            <a:xfrm rot="0">
              <a:off x="4876800" y="270872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68" name="椭圆"/>
            <p:cNvSpPr>
              <a:spLocks/>
            </p:cNvSpPr>
            <p:nvPr/>
          </p:nvSpPr>
          <p:spPr>
            <a:xfrm rot="0">
              <a:off x="4800600" y="32421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69" name="矩形"/>
            <p:cNvSpPr>
              <a:spLocks/>
            </p:cNvSpPr>
            <p:nvPr/>
          </p:nvSpPr>
          <p:spPr>
            <a:xfrm rot="0">
              <a:off x="6705600" y="187052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70" name="矩形"/>
            <p:cNvSpPr>
              <a:spLocks/>
            </p:cNvSpPr>
            <p:nvPr/>
          </p:nvSpPr>
          <p:spPr>
            <a:xfrm rot="0">
              <a:off x="6781799" y="202292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71" name="矩形"/>
            <p:cNvSpPr>
              <a:spLocks/>
            </p:cNvSpPr>
            <p:nvPr/>
          </p:nvSpPr>
          <p:spPr>
            <a:xfrm rot="0">
              <a:off x="7239000" y="2022928"/>
              <a:ext cx="9143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72" name="椭圆"/>
            <p:cNvSpPr>
              <a:spLocks/>
            </p:cNvSpPr>
            <p:nvPr/>
          </p:nvSpPr>
          <p:spPr>
            <a:xfrm rot="0">
              <a:off x="7239000" y="17181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73" name="直线"/>
            <p:cNvSpPr>
              <a:spLocks/>
            </p:cNvSpPr>
            <p:nvPr/>
          </p:nvSpPr>
          <p:spPr>
            <a:xfrm flipV="1" rot="0">
              <a:off x="7315200" y="118472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74" name="椭圆"/>
            <p:cNvSpPr>
              <a:spLocks/>
            </p:cNvSpPr>
            <p:nvPr/>
          </p:nvSpPr>
          <p:spPr>
            <a:xfrm rot="0">
              <a:off x="7239000" y="10323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75" name="直线"/>
            <p:cNvSpPr>
              <a:spLocks/>
            </p:cNvSpPr>
            <p:nvPr/>
          </p:nvSpPr>
          <p:spPr>
            <a:xfrm rot="0">
              <a:off x="7620000" y="270872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76" name="椭圆"/>
            <p:cNvSpPr>
              <a:spLocks/>
            </p:cNvSpPr>
            <p:nvPr/>
          </p:nvSpPr>
          <p:spPr>
            <a:xfrm rot="0">
              <a:off x="7543800" y="32421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77" name="直线"/>
            <p:cNvSpPr>
              <a:spLocks/>
            </p:cNvSpPr>
            <p:nvPr/>
          </p:nvSpPr>
          <p:spPr>
            <a:xfrm rot="0">
              <a:off x="5181600" y="148952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78" name="直线"/>
            <p:cNvSpPr>
              <a:spLocks/>
            </p:cNvSpPr>
            <p:nvPr/>
          </p:nvSpPr>
          <p:spPr>
            <a:xfrm rot="0">
              <a:off x="6553200" y="308972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79" name="直线"/>
            <p:cNvSpPr>
              <a:spLocks/>
            </p:cNvSpPr>
            <p:nvPr/>
          </p:nvSpPr>
          <p:spPr>
            <a:xfrm flipV="1" rot="0">
              <a:off x="6934200" y="270872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80" name="直线"/>
            <p:cNvSpPr>
              <a:spLocks/>
            </p:cNvSpPr>
            <p:nvPr/>
          </p:nvSpPr>
          <p:spPr>
            <a:xfrm rot="0">
              <a:off x="6553200" y="148952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81" name="直线"/>
            <p:cNvSpPr>
              <a:spLocks/>
            </p:cNvSpPr>
            <p:nvPr/>
          </p:nvSpPr>
          <p:spPr>
            <a:xfrm flipV="1" rot="0">
              <a:off x="5486400" y="270872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82" name="直线"/>
            <p:cNvSpPr>
              <a:spLocks/>
            </p:cNvSpPr>
            <p:nvPr/>
          </p:nvSpPr>
          <p:spPr>
            <a:xfrm rot="0">
              <a:off x="5943600" y="1489528"/>
              <a:ext cx="6096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83" name="直线"/>
            <p:cNvSpPr>
              <a:spLocks/>
            </p:cNvSpPr>
            <p:nvPr/>
          </p:nvSpPr>
          <p:spPr>
            <a:xfrm flipH="1" rot="0">
              <a:off x="5867400" y="1489528"/>
              <a:ext cx="6858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84" name="矩形"/>
            <p:cNvSpPr>
              <a:spLocks/>
            </p:cNvSpPr>
            <p:nvPr/>
          </p:nvSpPr>
          <p:spPr>
            <a:xfrm rot="0">
              <a:off x="7162799" y="956128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85" name="矩形"/>
            <p:cNvSpPr>
              <a:spLocks/>
            </p:cNvSpPr>
            <p:nvPr/>
          </p:nvSpPr>
          <p:spPr>
            <a:xfrm rot="0">
              <a:off x="4267200" y="2937328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86" name="矩形"/>
            <p:cNvSpPr>
              <a:spLocks/>
            </p:cNvSpPr>
            <p:nvPr/>
          </p:nvSpPr>
          <p:spPr>
            <a:xfrm rot="0">
              <a:off x="7696200" y="3013528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87" name="矩形"/>
            <p:cNvSpPr>
              <a:spLocks/>
            </p:cNvSpPr>
            <p:nvPr/>
          </p:nvSpPr>
          <p:spPr>
            <a:xfrm rot="0">
              <a:off x="4953000" y="498927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88" name="矩形"/>
            <p:cNvSpPr>
              <a:spLocks/>
            </p:cNvSpPr>
            <p:nvPr/>
          </p:nvSpPr>
          <p:spPr>
            <a:xfrm rot="0">
              <a:off x="7086600" y="498927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89" name="直线"/>
            <p:cNvSpPr>
              <a:spLocks/>
            </p:cNvSpPr>
            <p:nvPr/>
          </p:nvSpPr>
          <p:spPr>
            <a:xfrm rot="0">
              <a:off x="7162799" y="575128"/>
              <a:ext cx="2286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890" name="直线"/>
            <p:cNvSpPr>
              <a:spLocks/>
            </p:cNvSpPr>
            <p:nvPr/>
          </p:nvSpPr>
          <p:spPr>
            <a:xfrm rot="0">
              <a:off x="5410200" y="4918529"/>
              <a:ext cx="13715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91" name="矩形"/>
            <p:cNvSpPr>
              <a:spLocks/>
            </p:cNvSpPr>
            <p:nvPr/>
          </p:nvSpPr>
          <p:spPr>
            <a:xfrm rot="0">
              <a:off x="6629400" y="369932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92" name="矩形"/>
            <p:cNvSpPr>
              <a:spLocks/>
            </p:cNvSpPr>
            <p:nvPr/>
          </p:nvSpPr>
          <p:spPr>
            <a:xfrm rot="0">
              <a:off x="6705600" y="385172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93" name="矩形"/>
            <p:cNvSpPr>
              <a:spLocks/>
            </p:cNvSpPr>
            <p:nvPr/>
          </p:nvSpPr>
          <p:spPr>
            <a:xfrm rot="0">
              <a:off x="7162799" y="3851728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894" name="椭圆"/>
            <p:cNvSpPr>
              <a:spLocks/>
            </p:cNvSpPr>
            <p:nvPr/>
          </p:nvSpPr>
          <p:spPr>
            <a:xfrm rot="0">
              <a:off x="7162799" y="35469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95" name="直线"/>
            <p:cNvSpPr>
              <a:spLocks/>
            </p:cNvSpPr>
            <p:nvPr/>
          </p:nvSpPr>
          <p:spPr>
            <a:xfrm rot="0">
              <a:off x="7620000" y="4537529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96" name="椭圆"/>
            <p:cNvSpPr>
              <a:spLocks/>
            </p:cNvSpPr>
            <p:nvPr/>
          </p:nvSpPr>
          <p:spPr>
            <a:xfrm rot="0">
              <a:off x="7543800" y="50709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97" name="直线"/>
            <p:cNvSpPr>
              <a:spLocks/>
            </p:cNvSpPr>
            <p:nvPr/>
          </p:nvSpPr>
          <p:spPr>
            <a:xfrm flipV="1" rot="0">
              <a:off x="5181600" y="2708728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98" name="直线"/>
            <p:cNvSpPr>
              <a:spLocks/>
            </p:cNvSpPr>
            <p:nvPr/>
          </p:nvSpPr>
          <p:spPr>
            <a:xfrm flipV="1" rot="0">
              <a:off x="5410200" y="4537529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99" name="矩形"/>
            <p:cNvSpPr>
              <a:spLocks/>
            </p:cNvSpPr>
            <p:nvPr/>
          </p:nvSpPr>
          <p:spPr>
            <a:xfrm rot="0">
              <a:off x="4648200" y="5223329"/>
              <a:ext cx="389327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00" name="矩形"/>
            <p:cNvSpPr>
              <a:spLocks/>
            </p:cNvSpPr>
            <p:nvPr/>
          </p:nvSpPr>
          <p:spPr>
            <a:xfrm rot="0">
              <a:off x="7391400" y="5223329"/>
              <a:ext cx="457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01" name="矩形"/>
            <p:cNvSpPr>
              <a:spLocks/>
            </p:cNvSpPr>
            <p:nvPr/>
          </p:nvSpPr>
          <p:spPr>
            <a:xfrm rot="0">
              <a:off x="4572000" y="369932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02" name="矩形"/>
            <p:cNvSpPr>
              <a:spLocks/>
            </p:cNvSpPr>
            <p:nvPr/>
          </p:nvSpPr>
          <p:spPr>
            <a:xfrm rot="0">
              <a:off x="4648200" y="385172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03" name="矩形"/>
            <p:cNvSpPr>
              <a:spLocks/>
            </p:cNvSpPr>
            <p:nvPr/>
          </p:nvSpPr>
          <p:spPr>
            <a:xfrm rot="0">
              <a:off x="5105400" y="3851728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04" name="椭圆"/>
            <p:cNvSpPr>
              <a:spLocks/>
            </p:cNvSpPr>
            <p:nvPr/>
          </p:nvSpPr>
          <p:spPr>
            <a:xfrm rot="0">
              <a:off x="5105400" y="35469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05" name="直线"/>
            <p:cNvSpPr>
              <a:spLocks/>
            </p:cNvSpPr>
            <p:nvPr/>
          </p:nvSpPr>
          <p:spPr>
            <a:xfrm rot="0">
              <a:off x="4876800" y="4537529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06" name="椭圆"/>
            <p:cNvSpPr>
              <a:spLocks/>
            </p:cNvSpPr>
            <p:nvPr/>
          </p:nvSpPr>
          <p:spPr>
            <a:xfrm rot="0">
              <a:off x="4800600" y="507092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07" name="直线"/>
            <p:cNvSpPr>
              <a:spLocks/>
            </p:cNvSpPr>
            <p:nvPr/>
          </p:nvSpPr>
          <p:spPr>
            <a:xfrm flipV="1" rot="0">
              <a:off x="7239000" y="2708728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08" name="直线"/>
            <p:cNvSpPr>
              <a:spLocks/>
            </p:cNvSpPr>
            <p:nvPr/>
          </p:nvSpPr>
          <p:spPr>
            <a:xfrm flipV="1" rot="0">
              <a:off x="6781799" y="4537529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09" name="直线"/>
            <p:cNvSpPr>
              <a:spLocks/>
            </p:cNvSpPr>
            <p:nvPr/>
          </p:nvSpPr>
          <p:spPr>
            <a:xfrm rot="0">
              <a:off x="6095999" y="4918529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10" name="椭圆"/>
            <p:cNvSpPr>
              <a:spLocks/>
            </p:cNvSpPr>
            <p:nvPr/>
          </p:nvSpPr>
          <p:spPr>
            <a:xfrm rot="0">
              <a:off x="6019800" y="5299529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11" name="矩形"/>
            <p:cNvSpPr>
              <a:spLocks/>
            </p:cNvSpPr>
            <p:nvPr/>
          </p:nvSpPr>
          <p:spPr>
            <a:xfrm rot="0">
              <a:off x="5867400" y="5375728"/>
              <a:ext cx="6588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12" name="直线"/>
            <p:cNvSpPr>
              <a:spLocks/>
            </p:cNvSpPr>
            <p:nvPr/>
          </p:nvSpPr>
          <p:spPr>
            <a:xfrm rot="0">
              <a:off x="4343400" y="3013528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913" name="直线"/>
            <p:cNvSpPr>
              <a:spLocks/>
            </p:cNvSpPr>
            <p:nvPr/>
          </p:nvSpPr>
          <p:spPr>
            <a:xfrm rot="0">
              <a:off x="7772400" y="3089728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4724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" grpId="0" animBg="1"/>
      <p:bldP spid="849" grpId="0"/>
      <p:bldP spid="850" grpId="0" animBg="1"/>
      <p:bldP spid="855" grpId="0" animBg="1"/>
      <p:bldP spid="851" grpId="0" animBg="1"/>
      <p:bldP spid="858" grpId="0" animBg="1"/>
    </p:bldLst>
  </p:timing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矩形" descr="40%"/>
          <p:cNvSpPr>
            <a:spLocks/>
          </p:cNvSpPr>
          <p:nvPr/>
        </p:nvSpPr>
        <p:spPr>
          <a:xfrm rot="0">
            <a:off x="1143000" y="838200"/>
            <a:ext cx="1884035" cy="529589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当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 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 1 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时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916" name="矩形"/>
          <p:cNvSpPr>
            <a:spLocks/>
          </p:cNvSpPr>
          <p:nvPr/>
        </p:nvSpPr>
        <p:spPr>
          <a:xfrm rot="0">
            <a:off x="6096000" y="5029200"/>
            <a:ext cx="36195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917" name="圆角矩形标注" descr="40%"/>
          <p:cNvSpPr>
            <a:spLocks/>
          </p:cNvSpPr>
          <p:nvPr/>
        </p:nvSpPr>
        <p:spPr>
          <a:xfrm rot="0">
            <a:off x="7848599" y="4648200"/>
            <a:ext cx="668338" cy="457200"/>
          </a:xfrm>
          <a:prstGeom prst="wedgeRoundRectCallout">
            <a:avLst>
              <a:gd name="adj1" fmla="val -322564"/>
              <a:gd name="adj2" fmla="val -371875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打开</a:t>
            </a:r>
            <a:endParaRPr lang="zh-CN" altLang="en-US" sz="1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918" name="矩形" descr="40%"/>
          <p:cNvSpPr>
            <a:spLocks/>
          </p:cNvSpPr>
          <p:nvPr/>
        </p:nvSpPr>
        <p:spPr>
          <a:xfrm rot="0">
            <a:off x="1143000" y="3352800"/>
            <a:ext cx="2073275" cy="528637"/>
          </a:xfrm>
          <a:prstGeom prst="rect"/>
          <a:pattFill prst="pct40">
            <a:fgClr>
              <a:srgbClr val="4F81BD"/>
            </a:fgClr>
            <a:bgClr>
              <a:srgbClr val="FFFFFF"/>
            </a:bgClr>
          </a:pattFill>
          <a:ln w="9525" cmpd="sng" cap="flat">
            <a:solidFill>
              <a:srgbClr val="4F81BD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(1)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=0,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921" name="组合"/>
          <p:cNvGrpSpPr>
            <a:grpSpLocks/>
          </p:cNvGrpSpPr>
          <p:nvPr/>
        </p:nvGrpSpPr>
        <p:grpSpPr>
          <a:xfrm>
            <a:off x="4953000" y="5257800"/>
            <a:ext cx="3181350" cy="519112"/>
            <a:chOff x="4953000" y="5257800"/>
            <a:chExt cx="3181350" cy="519112"/>
          </a:xfrm>
        </p:grpSpPr>
        <p:sp>
          <p:nvSpPr>
            <p:cNvPr id="919" name="矩形"/>
            <p:cNvSpPr>
              <a:spLocks/>
            </p:cNvSpPr>
            <p:nvPr/>
          </p:nvSpPr>
          <p:spPr>
            <a:xfrm rot="0">
              <a:off x="4953000" y="5257800"/>
              <a:ext cx="3619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20" name="矩形"/>
            <p:cNvSpPr>
              <a:spLocks/>
            </p:cNvSpPr>
            <p:nvPr/>
          </p:nvSpPr>
          <p:spPr>
            <a:xfrm rot="0">
              <a:off x="7772401" y="5257800"/>
              <a:ext cx="3619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924" name="组合"/>
          <p:cNvGrpSpPr>
            <a:grpSpLocks/>
          </p:cNvGrpSpPr>
          <p:nvPr/>
        </p:nvGrpSpPr>
        <p:grpSpPr>
          <a:xfrm>
            <a:off x="5181600" y="3124200"/>
            <a:ext cx="2343151" cy="519113"/>
            <a:chOff x="5181600" y="3124200"/>
            <a:chExt cx="2343151" cy="519113"/>
          </a:xfrm>
        </p:grpSpPr>
        <p:sp>
          <p:nvSpPr>
            <p:cNvPr id="922" name="矩形"/>
            <p:cNvSpPr>
              <a:spLocks/>
            </p:cNvSpPr>
            <p:nvPr/>
          </p:nvSpPr>
          <p:spPr>
            <a:xfrm rot="0">
              <a:off x="5181600" y="31242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23" name="矩形"/>
            <p:cNvSpPr>
              <a:spLocks/>
            </p:cNvSpPr>
            <p:nvPr/>
          </p:nvSpPr>
          <p:spPr>
            <a:xfrm rot="0">
              <a:off x="7162801" y="31242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927" name="组合"/>
          <p:cNvGrpSpPr>
            <a:grpSpLocks/>
          </p:cNvGrpSpPr>
          <p:nvPr/>
        </p:nvGrpSpPr>
        <p:grpSpPr>
          <a:xfrm>
            <a:off x="838200" y="4114800"/>
            <a:ext cx="2703513" cy="1363662"/>
            <a:chOff x="838200" y="4114800"/>
            <a:chExt cx="2703513" cy="1363662"/>
          </a:xfrm>
        </p:grpSpPr>
        <p:sp>
          <p:nvSpPr>
            <p:cNvPr id="925" name="下箭头"/>
            <p:cNvSpPr>
              <a:spLocks/>
            </p:cNvSpPr>
            <p:nvPr/>
          </p:nvSpPr>
          <p:spPr>
            <a:xfrm rot="0">
              <a:off x="2003425" y="4114800"/>
              <a:ext cx="457200" cy="609600"/>
            </a:xfrm>
            <a:prstGeom prst="downArrow">
              <a:avLst>
                <a:gd name="adj1" fmla="val 50000"/>
                <a:gd name="adj2" fmla="val 33327"/>
              </a:avLst>
            </a:prstGeom>
            <a:gradFill rotWithShape="0">
              <a:gsLst>
                <a:gs pos="0">
                  <a:srgbClr val="00CCFF">
                    <a:alpha val="100000"/>
                  </a:srgbClr>
                </a:gs>
                <a:gs pos="100000">
                  <a:srgbClr val="005E76">
                    <a:alpha val="100000"/>
                  </a:srgbClr>
                </a:gs>
              </a:gsLst>
              <a:lin ang="0" scaled="1"/>
            </a:gradFill>
            <a:ln w="19050" cmpd="sng" cap="flat">
              <a:solidFill>
                <a:srgbClr val="0099FF"/>
              </a:solidFill>
              <a:prstDash val="solid"/>
              <a:miter/>
            </a:ln>
          </p:spPr>
        </p:sp>
        <p:sp>
          <p:nvSpPr>
            <p:cNvPr id="926" name="矩形" descr="40%"/>
            <p:cNvSpPr>
              <a:spLocks/>
            </p:cNvSpPr>
            <p:nvPr/>
          </p:nvSpPr>
          <p:spPr>
            <a:xfrm rot="0">
              <a:off x="838200" y="4940300"/>
              <a:ext cx="2703513" cy="538162"/>
            </a:xfrm>
            <a:prstGeom prst="rect"/>
            <a:pattFill prst="pct40">
              <a:fgClr>
                <a:srgbClr val="00CCFF"/>
              </a:fgClr>
              <a:bgClr>
                <a:srgbClr val="FFFFFF"/>
              </a:bgClr>
            </a:pattFill>
            <a:ln w="19050" cmpd="sng" cap="flat">
              <a:solidFill>
                <a:srgbClr val="0000FF"/>
              </a:solidFill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触发器保持原态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928" name="矩形" descr="40%"/>
          <p:cNvSpPr>
            <a:spLocks/>
          </p:cNvSpPr>
          <p:nvPr/>
        </p:nvSpPr>
        <p:spPr>
          <a:xfrm rot="0">
            <a:off x="914400" y="1676400"/>
            <a:ext cx="3276600" cy="974724"/>
          </a:xfrm>
          <a:prstGeom prst="rect"/>
          <a:pattFill prst="pct40">
            <a:fgClr>
              <a:srgbClr val="FF9999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触发器状态由</a:t>
            </a:r>
            <a:r>
              <a:rPr lang="en-US" altLang="zh-CN" sz="2800" b="1" i="1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，</a:t>
            </a:r>
            <a:r>
              <a:rPr lang="en-US" altLang="zh-CN" sz="2800" b="1" i="1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输入状态决定。</a:t>
            </a:r>
            <a:endParaRPr lang="zh-CN" altLang="en-US" sz="2800" b="1" i="0" u="none" strike="noStrike" kern="1200" cap="none" spc="0" baseline="0">
              <a:solidFill>
                <a:schemeClr val="accent2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931" name="组合"/>
          <p:cNvGrpSpPr>
            <a:grpSpLocks/>
          </p:cNvGrpSpPr>
          <p:nvPr/>
        </p:nvGrpSpPr>
        <p:grpSpPr>
          <a:xfrm>
            <a:off x="4038600" y="3062288"/>
            <a:ext cx="4953000" cy="520065"/>
            <a:chOff x="4038600" y="3062288"/>
            <a:chExt cx="4953000" cy="520065"/>
          </a:xfrm>
        </p:grpSpPr>
        <p:sp>
          <p:nvSpPr>
            <p:cNvPr id="929" name="矩形"/>
            <p:cNvSpPr>
              <a:spLocks/>
            </p:cNvSpPr>
            <p:nvPr/>
          </p:nvSpPr>
          <p:spPr>
            <a:xfrm rot="0">
              <a:off x="4038600" y="3062288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30" name="矩形"/>
            <p:cNvSpPr>
              <a:spLocks/>
            </p:cNvSpPr>
            <p:nvPr/>
          </p:nvSpPr>
          <p:spPr>
            <a:xfrm rot="0">
              <a:off x="8250600" y="3062288"/>
              <a:ext cx="7409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932" name="圆角矩形标注" descr="40%"/>
          <p:cNvSpPr>
            <a:spLocks/>
          </p:cNvSpPr>
          <p:nvPr/>
        </p:nvSpPr>
        <p:spPr>
          <a:xfrm rot="0">
            <a:off x="3429000" y="3581399"/>
            <a:ext cx="798512" cy="457200"/>
          </a:xfrm>
          <a:prstGeom prst="wedgeRoundRectCallout">
            <a:avLst>
              <a:gd name="adj1" fmla="val -126842"/>
              <a:gd name="adj2" fmla="val -206597"/>
              <a:gd name="adj3" fmla="val 16667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打开</a:t>
            </a:r>
            <a:endParaRPr lang="zh-CN" altLang="en-US" sz="1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988" name="组合"/>
          <p:cNvGrpSpPr>
            <a:grpSpLocks/>
          </p:cNvGrpSpPr>
          <p:nvPr/>
        </p:nvGrpSpPr>
        <p:grpSpPr>
          <a:xfrm>
            <a:off x="4267200" y="533400"/>
            <a:ext cx="4191000" cy="5395913"/>
            <a:chOff x="4267200" y="533400"/>
            <a:chExt cx="4191000" cy="5395913"/>
          </a:xfrm>
        </p:grpSpPr>
        <p:sp>
          <p:nvSpPr>
            <p:cNvPr id="933" name="矩形"/>
            <p:cNvSpPr>
              <a:spLocks/>
            </p:cNvSpPr>
            <p:nvPr/>
          </p:nvSpPr>
          <p:spPr>
            <a:xfrm rot="0">
              <a:off x="5029200" y="990600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34" name="直线"/>
            <p:cNvSpPr>
              <a:spLocks/>
            </p:cNvSpPr>
            <p:nvPr/>
          </p:nvSpPr>
          <p:spPr>
            <a:xfrm rot="0">
              <a:off x="54864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35" name="矩形"/>
            <p:cNvSpPr>
              <a:spLocks/>
            </p:cNvSpPr>
            <p:nvPr/>
          </p:nvSpPr>
          <p:spPr>
            <a:xfrm rot="0">
              <a:off x="45720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36" name="矩形"/>
            <p:cNvSpPr>
              <a:spLocks/>
            </p:cNvSpPr>
            <p:nvPr/>
          </p:nvSpPr>
          <p:spPr>
            <a:xfrm rot="0">
              <a:off x="4648200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37" name="矩形"/>
            <p:cNvSpPr>
              <a:spLocks/>
            </p:cNvSpPr>
            <p:nvPr/>
          </p:nvSpPr>
          <p:spPr>
            <a:xfrm rot="0">
              <a:off x="5105400" y="20574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38" name="椭圆"/>
            <p:cNvSpPr>
              <a:spLocks/>
            </p:cNvSpPr>
            <p:nvPr/>
          </p:nvSpPr>
          <p:spPr>
            <a:xfrm rot="0">
              <a:off x="51054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39" name="直线"/>
            <p:cNvSpPr>
              <a:spLocks/>
            </p:cNvSpPr>
            <p:nvPr/>
          </p:nvSpPr>
          <p:spPr>
            <a:xfrm flipV="1" rot="0">
              <a:off x="51816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0" name="椭圆"/>
            <p:cNvSpPr>
              <a:spLocks/>
            </p:cNvSpPr>
            <p:nvPr/>
          </p:nvSpPr>
          <p:spPr>
            <a:xfrm rot="0">
              <a:off x="51054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1" name="直线"/>
            <p:cNvSpPr>
              <a:spLocks/>
            </p:cNvSpPr>
            <p:nvPr/>
          </p:nvSpPr>
          <p:spPr>
            <a:xfrm rot="0">
              <a:off x="48768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2" name="椭圆"/>
            <p:cNvSpPr>
              <a:spLocks/>
            </p:cNvSpPr>
            <p:nvPr/>
          </p:nvSpPr>
          <p:spPr>
            <a:xfrm rot="0">
              <a:off x="48006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3" name="矩形"/>
            <p:cNvSpPr>
              <a:spLocks/>
            </p:cNvSpPr>
            <p:nvPr/>
          </p:nvSpPr>
          <p:spPr>
            <a:xfrm rot="0">
              <a:off x="67056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44" name="矩形"/>
            <p:cNvSpPr>
              <a:spLocks/>
            </p:cNvSpPr>
            <p:nvPr/>
          </p:nvSpPr>
          <p:spPr>
            <a:xfrm rot="0">
              <a:off x="6781799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45" name="矩形"/>
            <p:cNvSpPr>
              <a:spLocks/>
            </p:cNvSpPr>
            <p:nvPr/>
          </p:nvSpPr>
          <p:spPr>
            <a:xfrm rot="0">
              <a:off x="7239000" y="2057400"/>
              <a:ext cx="9143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46" name="椭圆"/>
            <p:cNvSpPr>
              <a:spLocks/>
            </p:cNvSpPr>
            <p:nvPr/>
          </p:nvSpPr>
          <p:spPr>
            <a:xfrm rot="0">
              <a:off x="72390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7" name="直线"/>
            <p:cNvSpPr>
              <a:spLocks/>
            </p:cNvSpPr>
            <p:nvPr/>
          </p:nvSpPr>
          <p:spPr>
            <a:xfrm flipV="1" rot="0">
              <a:off x="73152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8" name="椭圆"/>
            <p:cNvSpPr>
              <a:spLocks/>
            </p:cNvSpPr>
            <p:nvPr/>
          </p:nvSpPr>
          <p:spPr>
            <a:xfrm rot="0">
              <a:off x="72390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9" name="直线"/>
            <p:cNvSpPr>
              <a:spLocks/>
            </p:cNvSpPr>
            <p:nvPr/>
          </p:nvSpPr>
          <p:spPr>
            <a:xfrm rot="0">
              <a:off x="76200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0" name="椭圆"/>
            <p:cNvSpPr>
              <a:spLocks/>
            </p:cNvSpPr>
            <p:nvPr/>
          </p:nvSpPr>
          <p:spPr>
            <a:xfrm rot="0">
              <a:off x="75438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1" name="直线"/>
            <p:cNvSpPr>
              <a:spLocks/>
            </p:cNvSpPr>
            <p:nvPr/>
          </p:nvSpPr>
          <p:spPr>
            <a:xfrm rot="0">
              <a:off x="51816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2" name="直线"/>
            <p:cNvSpPr>
              <a:spLocks/>
            </p:cNvSpPr>
            <p:nvPr/>
          </p:nvSpPr>
          <p:spPr>
            <a:xfrm rot="0">
              <a:off x="65532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3" name="直线"/>
            <p:cNvSpPr>
              <a:spLocks/>
            </p:cNvSpPr>
            <p:nvPr/>
          </p:nvSpPr>
          <p:spPr>
            <a:xfrm flipV="1" rot="0">
              <a:off x="69342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4" name="直线"/>
            <p:cNvSpPr>
              <a:spLocks/>
            </p:cNvSpPr>
            <p:nvPr/>
          </p:nvSpPr>
          <p:spPr>
            <a:xfrm rot="0">
              <a:off x="65532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5" name="直线"/>
            <p:cNvSpPr>
              <a:spLocks/>
            </p:cNvSpPr>
            <p:nvPr/>
          </p:nvSpPr>
          <p:spPr>
            <a:xfrm flipV="1" rot="0">
              <a:off x="54864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6" name="直线"/>
            <p:cNvSpPr>
              <a:spLocks/>
            </p:cNvSpPr>
            <p:nvPr/>
          </p:nvSpPr>
          <p:spPr>
            <a:xfrm rot="0">
              <a:off x="5943600" y="1524000"/>
              <a:ext cx="6096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7" name="直线"/>
            <p:cNvSpPr>
              <a:spLocks/>
            </p:cNvSpPr>
            <p:nvPr/>
          </p:nvSpPr>
          <p:spPr>
            <a:xfrm flipH="1" rot="0">
              <a:off x="5867400" y="1524000"/>
              <a:ext cx="6858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8" name="矩形"/>
            <p:cNvSpPr>
              <a:spLocks/>
            </p:cNvSpPr>
            <p:nvPr/>
          </p:nvSpPr>
          <p:spPr>
            <a:xfrm rot="0">
              <a:off x="7162799" y="990600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59" name="矩形"/>
            <p:cNvSpPr>
              <a:spLocks/>
            </p:cNvSpPr>
            <p:nvPr/>
          </p:nvSpPr>
          <p:spPr>
            <a:xfrm rot="0">
              <a:off x="4267200" y="2971800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60" name="矩形"/>
            <p:cNvSpPr>
              <a:spLocks/>
            </p:cNvSpPr>
            <p:nvPr/>
          </p:nvSpPr>
          <p:spPr>
            <a:xfrm rot="0">
              <a:off x="7696200" y="3048000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61" name="矩形"/>
            <p:cNvSpPr>
              <a:spLocks/>
            </p:cNvSpPr>
            <p:nvPr/>
          </p:nvSpPr>
          <p:spPr>
            <a:xfrm rot="0">
              <a:off x="49530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62" name="矩形"/>
            <p:cNvSpPr>
              <a:spLocks/>
            </p:cNvSpPr>
            <p:nvPr/>
          </p:nvSpPr>
          <p:spPr>
            <a:xfrm rot="0">
              <a:off x="70866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63" name="直线"/>
            <p:cNvSpPr>
              <a:spLocks/>
            </p:cNvSpPr>
            <p:nvPr/>
          </p:nvSpPr>
          <p:spPr>
            <a:xfrm rot="0">
              <a:off x="7162799" y="609600"/>
              <a:ext cx="2286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964" name="直线"/>
            <p:cNvSpPr>
              <a:spLocks/>
            </p:cNvSpPr>
            <p:nvPr/>
          </p:nvSpPr>
          <p:spPr>
            <a:xfrm rot="0">
              <a:off x="5410200" y="4953000"/>
              <a:ext cx="13715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65" name="矩形"/>
            <p:cNvSpPr>
              <a:spLocks/>
            </p:cNvSpPr>
            <p:nvPr/>
          </p:nvSpPr>
          <p:spPr>
            <a:xfrm rot="0">
              <a:off x="66294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66" name="矩形"/>
            <p:cNvSpPr>
              <a:spLocks/>
            </p:cNvSpPr>
            <p:nvPr/>
          </p:nvSpPr>
          <p:spPr>
            <a:xfrm rot="0">
              <a:off x="67056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67" name="矩形"/>
            <p:cNvSpPr>
              <a:spLocks/>
            </p:cNvSpPr>
            <p:nvPr/>
          </p:nvSpPr>
          <p:spPr>
            <a:xfrm rot="0">
              <a:off x="7162799" y="3886200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G4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68" name="椭圆"/>
            <p:cNvSpPr>
              <a:spLocks/>
            </p:cNvSpPr>
            <p:nvPr/>
          </p:nvSpPr>
          <p:spPr>
            <a:xfrm rot="0">
              <a:off x="7162799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69" name="直线"/>
            <p:cNvSpPr>
              <a:spLocks/>
            </p:cNvSpPr>
            <p:nvPr/>
          </p:nvSpPr>
          <p:spPr>
            <a:xfrm rot="0">
              <a:off x="76200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70" name="椭圆"/>
            <p:cNvSpPr>
              <a:spLocks/>
            </p:cNvSpPr>
            <p:nvPr/>
          </p:nvSpPr>
          <p:spPr>
            <a:xfrm rot="0">
              <a:off x="75438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71" name="直线"/>
            <p:cNvSpPr>
              <a:spLocks/>
            </p:cNvSpPr>
            <p:nvPr/>
          </p:nvSpPr>
          <p:spPr>
            <a:xfrm flipV="1" rot="0">
              <a:off x="51816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72" name="直线"/>
            <p:cNvSpPr>
              <a:spLocks/>
            </p:cNvSpPr>
            <p:nvPr/>
          </p:nvSpPr>
          <p:spPr>
            <a:xfrm flipV="1" rot="0">
              <a:off x="5410200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73" name="矩形"/>
            <p:cNvSpPr>
              <a:spLocks/>
            </p:cNvSpPr>
            <p:nvPr/>
          </p:nvSpPr>
          <p:spPr>
            <a:xfrm rot="0">
              <a:off x="4648200" y="5257800"/>
              <a:ext cx="389327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74" name="矩形"/>
            <p:cNvSpPr>
              <a:spLocks/>
            </p:cNvSpPr>
            <p:nvPr/>
          </p:nvSpPr>
          <p:spPr>
            <a:xfrm rot="0">
              <a:off x="7391400" y="5257800"/>
              <a:ext cx="457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75" name="矩形"/>
            <p:cNvSpPr>
              <a:spLocks/>
            </p:cNvSpPr>
            <p:nvPr/>
          </p:nvSpPr>
          <p:spPr>
            <a:xfrm rot="0">
              <a:off x="45720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76" name="矩形"/>
            <p:cNvSpPr>
              <a:spLocks/>
            </p:cNvSpPr>
            <p:nvPr/>
          </p:nvSpPr>
          <p:spPr>
            <a:xfrm rot="0">
              <a:off x="46482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77" name="矩形"/>
            <p:cNvSpPr>
              <a:spLocks/>
            </p:cNvSpPr>
            <p:nvPr/>
          </p:nvSpPr>
          <p:spPr>
            <a:xfrm rot="0">
              <a:off x="5105400" y="38862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G3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78" name="椭圆"/>
            <p:cNvSpPr>
              <a:spLocks/>
            </p:cNvSpPr>
            <p:nvPr/>
          </p:nvSpPr>
          <p:spPr>
            <a:xfrm rot="0">
              <a:off x="5105400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79" name="直线"/>
            <p:cNvSpPr>
              <a:spLocks/>
            </p:cNvSpPr>
            <p:nvPr/>
          </p:nvSpPr>
          <p:spPr>
            <a:xfrm rot="0">
              <a:off x="48768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80" name="椭圆"/>
            <p:cNvSpPr>
              <a:spLocks/>
            </p:cNvSpPr>
            <p:nvPr/>
          </p:nvSpPr>
          <p:spPr>
            <a:xfrm rot="0">
              <a:off x="48006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81" name="直线"/>
            <p:cNvSpPr>
              <a:spLocks/>
            </p:cNvSpPr>
            <p:nvPr/>
          </p:nvSpPr>
          <p:spPr>
            <a:xfrm flipV="1" rot="0">
              <a:off x="72390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82" name="直线"/>
            <p:cNvSpPr>
              <a:spLocks/>
            </p:cNvSpPr>
            <p:nvPr/>
          </p:nvSpPr>
          <p:spPr>
            <a:xfrm flipV="1" rot="0">
              <a:off x="6781799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83" name="直线"/>
            <p:cNvSpPr>
              <a:spLocks/>
            </p:cNvSpPr>
            <p:nvPr/>
          </p:nvSpPr>
          <p:spPr>
            <a:xfrm rot="0">
              <a:off x="6095999" y="4953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84" name="椭圆"/>
            <p:cNvSpPr>
              <a:spLocks/>
            </p:cNvSpPr>
            <p:nvPr/>
          </p:nvSpPr>
          <p:spPr>
            <a:xfrm rot="0">
              <a:off x="6019800" y="5334001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85" name="矩形"/>
            <p:cNvSpPr>
              <a:spLocks/>
            </p:cNvSpPr>
            <p:nvPr/>
          </p:nvSpPr>
          <p:spPr>
            <a:xfrm rot="0">
              <a:off x="5867400" y="5410200"/>
              <a:ext cx="6588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86" name="直线"/>
            <p:cNvSpPr>
              <a:spLocks/>
            </p:cNvSpPr>
            <p:nvPr/>
          </p:nvSpPr>
          <p:spPr>
            <a:xfrm rot="0">
              <a:off x="4343400" y="30480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987" name="直线"/>
            <p:cNvSpPr>
              <a:spLocks/>
            </p:cNvSpPr>
            <p:nvPr/>
          </p:nvSpPr>
          <p:spPr>
            <a:xfrm rot="0">
              <a:off x="7772400" y="31242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6347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" grpId="0" animBg="1"/>
      <p:bldP spid="921" grpId="0" animBg="1"/>
      <p:bldP spid="924" grpId="0" animBg="1"/>
      <p:bldP spid="927" grpId="0" animBg="1"/>
    </p:bldLst>
  </p:timing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矩形"/>
          <p:cNvSpPr>
            <a:spLocks/>
          </p:cNvSpPr>
          <p:nvPr/>
        </p:nvSpPr>
        <p:spPr>
          <a:xfrm rot="0">
            <a:off x="6172200" y="5105400"/>
            <a:ext cx="36195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992" name="组合"/>
          <p:cNvGrpSpPr>
            <a:grpSpLocks/>
          </p:cNvGrpSpPr>
          <p:nvPr/>
        </p:nvGrpSpPr>
        <p:grpSpPr>
          <a:xfrm>
            <a:off x="4876800" y="5257800"/>
            <a:ext cx="3181350" cy="519112"/>
            <a:chOff x="4876800" y="5257800"/>
            <a:chExt cx="3181350" cy="519112"/>
          </a:xfrm>
        </p:grpSpPr>
        <p:sp>
          <p:nvSpPr>
            <p:cNvPr id="990" name="矩形"/>
            <p:cNvSpPr>
              <a:spLocks/>
            </p:cNvSpPr>
            <p:nvPr/>
          </p:nvSpPr>
          <p:spPr>
            <a:xfrm rot="0">
              <a:off x="7696201" y="5257800"/>
              <a:ext cx="3619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91" name="矩形"/>
            <p:cNvSpPr>
              <a:spLocks/>
            </p:cNvSpPr>
            <p:nvPr/>
          </p:nvSpPr>
          <p:spPr>
            <a:xfrm rot="0">
              <a:off x="4876800" y="5257800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995" name="组合"/>
          <p:cNvGrpSpPr>
            <a:grpSpLocks/>
          </p:cNvGrpSpPr>
          <p:nvPr/>
        </p:nvGrpSpPr>
        <p:grpSpPr>
          <a:xfrm>
            <a:off x="5181600" y="3124200"/>
            <a:ext cx="2419350" cy="519113"/>
            <a:chOff x="5181600" y="3124200"/>
            <a:chExt cx="2419350" cy="519113"/>
          </a:xfrm>
        </p:grpSpPr>
        <p:sp>
          <p:nvSpPr>
            <p:cNvPr id="993" name="矩形"/>
            <p:cNvSpPr>
              <a:spLocks/>
            </p:cNvSpPr>
            <p:nvPr/>
          </p:nvSpPr>
          <p:spPr>
            <a:xfrm rot="0">
              <a:off x="5181600" y="31242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94" name="矩形"/>
            <p:cNvSpPr>
              <a:spLocks/>
            </p:cNvSpPr>
            <p:nvPr/>
          </p:nvSpPr>
          <p:spPr>
            <a:xfrm rot="0">
              <a:off x="7239001" y="31242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996" name="矩形"/>
          <p:cNvSpPr>
            <a:spLocks/>
          </p:cNvSpPr>
          <p:nvPr/>
        </p:nvSpPr>
        <p:spPr>
          <a:xfrm rot="0">
            <a:off x="7315200" y="1219200"/>
            <a:ext cx="361950" cy="5191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chemeClr val="accent2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997" name="矩形"/>
          <p:cNvSpPr>
            <a:spLocks/>
          </p:cNvSpPr>
          <p:nvPr/>
        </p:nvSpPr>
        <p:spPr>
          <a:xfrm rot="0">
            <a:off x="4800600" y="1219200"/>
            <a:ext cx="361950" cy="5191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chemeClr val="accent2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998" name="矩形" descr="40%"/>
          <p:cNvSpPr>
            <a:spLocks/>
          </p:cNvSpPr>
          <p:nvPr/>
        </p:nvSpPr>
        <p:spPr>
          <a:xfrm rot="0">
            <a:off x="1219200" y="990600"/>
            <a:ext cx="2418419" cy="520065"/>
          </a:xfrm>
          <a:prstGeom prst="rect"/>
          <a:pattFill prst="pct40">
            <a:fgClr>
              <a:srgbClr val="FF9999"/>
            </a:fgClr>
            <a:bgClr>
              <a:srgbClr val="FFFFFF"/>
            </a:bgClr>
          </a:pattFill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(2)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= 0, 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 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001" name="组合"/>
          <p:cNvGrpSpPr>
            <a:grpSpLocks/>
          </p:cNvGrpSpPr>
          <p:nvPr/>
        </p:nvGrpSpPr>
        <p:grpSpPr>
          <a:xfrm>
            <a:off x="1219200" y="1676400"/>
            <a:ext cx="2419350" cy="1227137"/>
            <a:chOff x="1219200" y="1676400"/>
            <a:chExt cx="2419350" cy="1227137"/>
          </a:xfrm>
        </p:grpSpPr>
        <p:sp>
          <p:nvSpPr>
            <p:cNvPr id="999" name="下箭头" descr="40%"/>
            <p:cNvSpPr>
              <a:spLocks/>
            </p:cNvSpPr>
            <p:nvPr/>
          </p:nvSpPr>
          <p:spPr>
            <a:xfrm rot="0">
              <a:off x="2133600" y="1676400"/>
              <a:ext cx="457199" cy="609600"/>
            </a:xfrm>
            <a:prstGeom prst="downArrow">
              <a:avLst>
                <a:gd name="adj1" fmla="val 50000"/>
                <a:gd name="adj2" fmla="val 3332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9525" cmpd="sng" cap="flat">
              <a:solidFill>
                <a:srgbClr val="0099FF"/>
              </a:solidFill>
              <a:prstDash val="solid"/>
              <a:miter/>
            </a:ln>
          </p:spPr>
        </p:sp>
        <p:sp>
          <p:nvSpPr>
            <p:cNvPr id="1000" name="矩形" descr="40%"/>
            <p:cNvSpPr>
              <a:spLocks/>
            </p:cNvSpPr>
            <p:nvPr/>
          </p:nvSpPr>
          <p:spPr>
            <a:xfrm rot="0">
              <a:off x="1219200" y="2384425"/>
              <a:ext cx="2419350" cy="519112"/>
            </a:xfrm>
            <a:prstGeom prst="rect"/>
            <a:pattFill prst="pct40">
              <a:fgClr>
                <a:srgbClr val="00FF00"/>
              </a:fgClr>
              <a:bgClr>
                <a:srgbClr val="FFFFFF"/>
              </a:bgClr>
            </a:pattFill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触发器置“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0”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002" name="矩形" descr="40%"/>
          <p:cNvSpPr>
            <a:spLocks/>
          </p:cNvSpPr>
          <p:nvPr/>
        </p:nvSpPr>
        <p:spPr>
          <a:xfrm rot="0">
            <a:off x="990600" y="3476625"/>
            <a:ext cx="2330450" cy="519113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(3)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=1,  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 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005" name="组合"/>
          <p:cNvGrpSpPr>
            <a:grpSpLocks/>
          </p:cNvGrpSpPr>
          <p:nvPr/>
        </p:nvGrpSpPr>
        <p:grpSpPr>
          <a:xfrm>
            <a:off x="1258888" y="4224338"/>
            <a:ext cx="2379662" cy="1228724"/>
            <a:chOff x="1258888" y="4224338"/>
            <a:chExt cx="2379662" cy="1228724"/>
          </a:xfrm>
        </p:grpSpPr>
        <p:sp>
          <p:nvSpPr>
            <p:cNvPr id="1003" name="下箭头" descr="40%"/>
            <p:cNvSpPr>
              <a:spLocks/>
            </p:cNvSpPr>
            <p:nvPr/>
          </p:nvSpPr>
          <p:spPr>
            <a:xfrm rot="0">
              <a:off x="2173287" y="4224338"/>
              <a:ext cx="457199" cy="610388"/>
            </a:xfrm>
            <a:prstGeom prst="downArrow">
              <a:avLst>
                <a:gd name="adj1" fmla="val 50000"/>
                <a:gd name="adj2" fmla="val 33370"/>
              </a:avLst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9525" cmpd="sng" cap="flat">
              <a:solidFill>
                <a:srgbClr val="0099FF"/>
              </a:solidFill>
              <a:prstDash val="solid"/>
              <a:miter/>
            </a:ln>
          </p:spPr>
        </p:sp>
        <p:sp>
          <p:nvSpPr>
            <p:cNvPr id="1004" name="矩形" descr="40%"/>
            <p:cNvSpPr>
              <a:spLocks/>
            </p:cNvSpPr>
            <p:nvPr/>
          </p:nvSpPr>
          <p:spPr>
            <a:xfrm rot="0">
              <a:off x="1258888" y="4933279"/>
              <a:ext cx="2379662" cy="519784"/>
            </a:xfrm>
            <a:prstGeom prst="rect"/>
            <a:pattFill prst="pct40">
              <a:fgClr>
                <a:srgbClr val="00CCFF"/>
              </a:fgClr>
              <a:bgClr>
                <a:srgbClr val="FFFFFF"/>
              </a:bgClr>
            </a:pattFill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触发器置“</a:t>
              </a: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1”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008" name="组合"/>
          <p:cNvGrpSpPr>
            <a:grpSpLocks/>
          </p:cNvGrpSpPr>
          <p:nvPr/>
        </p:nvGrpSpPr>
        <p:grpSpPr>
          <a:xfrm>
            <a:off x="4038600" y="3062288"/>
            <a:ext cx="4953000" cy="520065"/>
            <a:chOff x="4038600" y="3062288"/>
            <a:chExt cx="4953000" cy="520065"/>
          </a:xfrm>
        </p:grpSpPr>
        <p:sp>
          <p:nvSpPr>
            <p:cNvPr id="1006" name="矩形"/>
            <p:cNvSpPr>
              <a:spLocks/>
            </p:cNvSpPr>
            <p:nvPr/>
          </p:nvSpPr>
          <p:spPr>
            <a:xfrm rot="0">
              <a:off x="4038600" y="3062288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07" name="矩形"/>
            <p:cNvSpPr>
              <a:spLocks/>
            </p:cNvSpPr>
            <p:nvPr/>
          </p:nvSpPr>
          <p:spPr>
            <a:xfrm rot="0">
              <a:off x="8250600" y="3062288"/>
              <a:ext cx="7409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064" name="组合"/>
          <p:cNvGrpSpPr>
            <a:grpSpLocks/>
          </p:cNvGrpSpPr>
          <p:nvPr/>
        </p:nvGrpSpPr>
        <p:grpSpPr>
          <a:xfrm>
            <a:off x="4267200" y="533400"/>
            <a:ext cx="4191000" cy="5395913"/>
            <a:chOff x="4267200" y="533400"/>
            <a:chExt cx="4191000" cy="5395913"/>
          </a:xfrm>
        </p:grpSpPr>
        <p:sp>
          <p:nvSpPr>
            <p:cNvPr id="1009" name="矩形"/>
            <p:cNvSpPr>
              <a:spLocks/>
            </p:cNvSpPr>
            <p:nvPr/>
          </p:nvSpPr>
          <p:spPr>
            <a:xfrm rot="0">
              <a:off x="5029200" y="990600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10" name="直线"/>
            <p:cNvSpPr>
              <a:spLocks/>
            </p:cNvSpPr>
            <p:nvPr/>
          </p:nvSpPr>
          <p:spPr>
            <a:xfrm rot="0">
              <a:off x="54864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11" name="矩形"/>
            <p:cNvSpPr>
              <a:spLocks/>
            </p:cNvSpPr>
            <p:nvPr/>
          </p:nvSpPr>
          <p:spPr>
            <a:xfrm rot="0">
              <a:off x="45720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12" name="矩形"/>
            <p:cNvSpPr>
              <a:spLocks/>
            </p:cNvSpPr>
            <p:nvPr/>
          </p:nvSpPr>
          <p:spPr>
            <a:xfrm rot="0">
              <a:off x="4648200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13" name="矩形"/>
            <p:cNvSpPr>
              <a:spLocks/>
            </p:cNvSpPr>
            <p:nvPr/>
          </p:nvSpPr>
          <p:spPr>
            <a:xfrm rot="0">
              <a:off x="5105400" y="20574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14" name="椭圆"/>
            <p:cNvSpPr>
              <a:spLocks/>
            </p:cNvSpPr>
            <p:nvPr/>
          </p:nvSpPr>
          <p:spPr>
            <a:xfrm rot="0">
              <a:off x="51054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15" name="直线"/>
            <p:cNvSpPr>
              <a:spLocks/>
            </p:cNvSpPr>
            <p:nvPr/>
          </p:nvSpPr>
          <p:spPr>
            <a:xfrm flipV="1" rot="0">
              <a:off x="51816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16" name="椭圆"/>
            <p:cNvSpPr>
              <a:spLocks/>
            </p:cNvSpPr>
            <p:nvPr/>
          </p:nvSpPr>
          <p:spPr>
            <a:xfrm rot="0">
              <a:off x="51054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17" name="直线"/>
            <p:cNvSpPr>
              <a:spLocks/>
            </p:cNvSpPr>
            <p:nvPr/>
          </p:nvSpPr>
          <p:spPr>
            <a:xfrm rot="0">
              <a:off x="48768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18" name="椭圆"/>
            <p:cNvSpPr>
              <a:spLocks/>
            </p:cNvSpPr>
            <p:nvPr/>
          </p:nvSpPr>
          <p:spPr>
            <a:xfrm rot="0">
              <a:off x="48006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19" name="矩形"/>
            <p:cNvSpPr>
              <a:spLocks/>
            </p:cNvSpPr>
            <p:nvPr/>
          </p:nvSpPr>
          <p:spPr>
            <a:xfrm rot="0">
              <a:off x="67056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20" name="矩形"/>
            <p:cNvSpPr>
              <a:spLocks/>
            </p:cNvSpPr>
            <p:nvPr/>
          </p:nvSpPr>
          <p:spPr>
            <a:xfrm rot="0">
              <a:off x="6781799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21" name="矩形"/>
            <p:cNvSpPr>
              <a:spLocks/>
            </p:cNvSpPr>
            <p:nvPr/>
          </p:nvSpPr>
          <p:spPr>
            <a:xfrm rot="0">
              <a:off x="7239000" y="2057400"/>
              <a:ext cx="9143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22" name="椭圆"/>
            <p:cNvSpPr>
              <a:spLocks/>
            </p:cNvSpPr>
            <p:nvPr/>
          </p:nvSpPr>
          <p:spPr>
            <a:xfrm rot="0">
              <a:off x="72390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3" name="直线"/>
            <p:cNvSpPr>
              <a:spLocks/>
            </p:cNvSpPr>
            <p:nvPr/>
          </p:nvSpPr>
          <p:spPr>
            <a:xfrm flipV="1" rot="0">
              <a:off x="73152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4" name="椭圆"/>
            <p:cNvSpPr>
              <a:spLocks/>
            </p:cNvSpPr>
            <p:nvPr/>
          </p:nvSpPr>
          <p:spPr>
            <a:xfrm rot="0">
              <a:off x="72390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5" name="直线"/>
            <p:cNvSpPr>
              <a:spLocks/>
            </p:cNvSpPr>
            <p:nvPr/>
          </p:nvSpPr>
          <p:spPr>
            <a:xfrm rot="0">
              <a:off x="76200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6" name="椭圆"/>
            <p:cNvSpPr>
              <a:spLocks/>
            </p:cNvSpPr>
            <p:nvPr/>
          </p:nvSpPr>
          <p:spPr>
            <a:xfrm rot="0">
              <a:off x="75438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7" name="直线"/>
            <p:cNvSpPr>
              <a:spLocks/>
            </p:cNvSpPr>
            <p:nvPr/>
          </p:nvSpPr>
          <p:spPr>
            <a:xfrm rot="0">
              <a:off x="51816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8" name="直线"/>
            <p:cNvSpPr>
              <a:spLocks/>
            </p:cNvSpPr>
            <p:nvPr/>
          </p:nvSpPr>
          <p:spPr>
            <a:xfrm rot="0">
              <a:off x="65532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9" name="直线"/>
            <p:cNvSpPr>
              <a:spLocks/>
            </p:cNvSpPr>
            <p:nvPr/>
          </p:nvSpPr>
          <p:spPr>
            <a:xfrm flipV="1" rot="0">
              <a:off x="69342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30" name="直线"/>
            <p:cNvSpPr>
              <a:spLocks/>
            </p:cNvSpPr>
            <p:nvPr/>
          </p:nvSpPr>
          <p:spPr>
            <a:xfrm rot="0">
              <a:off x="65532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31" name="直线"/>
            <p:cNvSpPr>
              <a:spLocks/>
            </p:cNvSpPr>
            <p:nvPr/>
          </p:nvSpPr>
          <p:spPr>
            <a:xfrm flipV="1" rot="0">
              <a:off x="54864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32" name="直线"/>
            <p:cNvSpPr>
              <a:spLocks/>
            </p:cNvSpPr>
            <p:nvPr/>
          </p:nvSpPr>
          <p:spPr>
            <a:xfrm rot="0">
              <a:off x="5943600" y="1524000"/>
              <a:ext cx="6096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33" name="直线"/>
            <p:cNvSpPr>
              <a:spLocks/>
            </p:cNvSpPr>
            <p:nvPr/>
          </p:nvSpPr>
          <p:spPr>
            <a:xfrm flipH="1" rot="0">
              <a:off x="5867400" y="1524000"/>
              <a:ext cx="6858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34" name="矩形"/>
            <p:cNvSpPr>
              <a:spLocks/>
            </p:cNvSpPr>
            <p:nvPr/>
          </p:nvSpPr>
          <p:spPr>
            <a:xfrm rot="0">
              <a:off x="7162799" y="990600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35" name="矩形"/>
            <p:cNvSpPr>
              <a:spLocks/>
            </p:cNvSpPr>
            <p:nvPr/>
          </p:nvSpPr>
          <p:spPr>
            <a:xfrm rot="0">
              <a:off x="4267200" y="2971800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36" name="矩形"/>
            <p:cNvSpPr>
              <a:spLocks/>
            </p:cNvSpPr>
            <p:nvPr/>
          </p:nvSpPr>
          <p:spPr>
            <a:xfrm rot="0">
              <a:off x="7696200" y="3048000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37" name="矩形"/>
            <p:cNvSpPr>
              <a:spLocks/>
            </p:cNvSpPr>
            <p:nvPr/>
          </p:nvSpPr>
          <p:spPr>
            <a:xfrm rot="0">
              <a:off x="49530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38" name="矩形"/>
            <p:cNvSpPr>
              <a:spLocks/>
            </p:cNvSpPr>
            <p:nvPr/>
          </p:nvSpPr>
          <p:spPr>
            <a:xfrm rot="0">
              <a:off x="70866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39" name="直线"/>
            <p:cNvSpPr>
              <a:spLocks/>
            </p:cNvSpPr>
            <p:nvPr/>
          </p:nvSpPr>
          <p:spPr>
            <a:xfrm rot="0">
              <a:off x="7162799" y="609600"/>
              <a:ext cx="2286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040" name="直线"/>
            <p:cNvSpPr>
              <a:spLocks/>
            </p:cNvSpPr>
            <p:nvPr/>
          </p:nvSpPr>
          <p:spPr>
            <a:xfrm rot="0">
              <a:off x="5410200" y="4953000"/>
              <a:ext cx="13715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41" name="矩形"/>
            <p:cNvSpPr>
              <a:spLocks/>
            </p:cNvSpPr>
            <p:nvPr/>
          </p:nvSpPr>
          <p:spPr>
            <a:xfrm rot="0">
              <a:off x="66294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42" name="矩形"/>
            <p:cNvSpPr>
              <a:spLocks/>
            </p:cNvSpPr>
            <p:nvPr/>
          </p:nvSpPr>
          <p:spPr>
            <a:xfrm rot="0">
              <a:off x="67056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43" name="矩形"/>
            <p:cNvSpPr>
              <a:spLocks/>
            </p:cNvSpPr>
            <p:nvPr/>
          </p:nvSpPr>
          <p:spPr>
            <a:xfrm rot="0">
              <a:off x="7162799" y="3886200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G4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44" name="椭圆"/>
            <p:cNvSpPr>
              <a:spLocks/>
            </p:cNvSpPr>
            <p:nvPr/>
          </p:nvSpPr>
          <p:spPr>
            <a:xfrm rot="0">
              <a:off x="7162799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45" name="直线"/>
            <p:cNvSpPr>
              <a:spLocks/>
            </p:cNvSpPr>
            <p:nvPr/>
          </p:nvSpPr>
          <p:spPr>
            <a:xfrm rot="0">
              <a:off x="76200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46" name="椭圆"/>
            <p:cNvSpPr>
              <a:spLocks/>
            </p:cNvSpPr>
            <p:nvPr/>
          </p:nvSpPr>
          <p:spPr>
            <a:xfrm rot="0">
              <a:off x="75438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47" name="直线"/>
            <p:cNvSpPr>
              <a:spLocks/>
            </p:cNvSpPr>
            <p:nvPr/>
          </p:nvSpPr>
          <p:spPr>
            <a:xfrm flipV="1" rot="0">
              <a:off x="51816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48" name="直线"/>
            <p:cNvSpPr>
              <a:spLocks/>
            </p:cNvSpPr>
            <p:nvPr/>
          </p:nvSpPr>
          <p:spPr>
            <a:xfrm flipV="1" rot="0">
              <a:off x="5410200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49" name="矩形"/>
            <p:cNvSpPr>
              <a:spLocks/>
            </p:cNvSpPr>
            <p:nvPr/>
          </p:nvSpPr>
          <p:spPr>
            <a:xfrm rot="0">
              <a:off x="4648200" y="5257800"/>
              <a:ext cx="389327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50" name="矩形"/>
            <p:cNvSpPr>
              <a:spLocks/>
            </p:cNvSpPr>
            <p:nvPr/>
          </p:nvSpPr>
          <p:spPr>
            <a:xfrm rot="0">
              <a:off x="7391400" y="5257800"/>
              <a:ext cx="457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51" name="矩形"/>
            <p:cNvSpPr>
              <a:spLocks/>
            </p:cNvSpPr>
            <p:nvPr/>
          </p:nvSpPr>
          <p:spPr>
            <a:xfrm rot="0">
              <a:off x="45720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52" name="矩形"/>
            <p:cNvSpPr>
              <a:spLocks/>
            </p:cNvSpPr>
            <p:nvPr/>
          </p:nvSpPr>
          <p:spPr>
            <a:xfrm rot="0">
              <a:off x="46482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53" name="矩形"/>
            <p:cNvSpPr>
              <a:spLocks/>
            </p:cNvSpPr>
            <p:nvPr/>
          </p:nvSpPr>
          <p:spPr>
            <a:xfrm rot="0">
              <a:off x="5105400" y="38862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G3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54" name="椭圆"/>
            <p:cNvSpPr>
              <a:spLocks/>
            </p:cNvSpPr>
            <p:nvPr/>
          </p:nvSpPr>
          <p:spPr>
            <a:xfrm rot="0">
              <a:off x="5105400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55" name="直线"/>
            <p:cNvSpPr>
              <a:spLocks/>
            </p:cNvSpPr>
            <p:nvPr/>
          </p:nvSpPr>
          <p:spPr>
            <a:xfrm rot="0">
              <a:off x="48768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56" name="椭圆"/>
            <p:cNvSpPr>
              <a:spLocks/>
            </p:cNvSpPr>
            <p:nvPr/>
          </p:nvSpPr>
          <p:spPr>
            <a:xfrm rot="0">
              <a:off x="48006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57" name="直线"/>
            <p:cNvSpPr>
              <a:spLocks/>
            </p:cNvSpPr>
            <p:nvPr/>
          </p:nvSpPr>
          <p:spPr>
            <a:xfrm flipV="1" rot="0">
              <a:off x="72390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58" name="直线"/>
            <p:cNvSpPr>
              <a:spLocks/>
            </p:cNvSpPr>
            <p:nvPr/>
          </p:nvSpPr>
          <p:spPr>
            <a:xfrm flipV="1" rot="0">
              <a:off x="6781799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59" name="直线"/>
            <p:cNvSpPr>
              <a:spLocks/>
            </p:cNvSpPr>
            <p:nvPr/>
          </p:nvSpPr>
          <p:spPr>
            <a:xfrm rot="0">
              <a:off x="6095999" y="4953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60" name="椭圆"/>
            <p:cNvSpPr>
              <a:spLocks/>
            </p:cNvSpPr>
            <p:nvPr/>
          </p:nvSpPr>
          <p:spPr>
            <a:xfrm rot="0">
              <a:off x="6019800" y="5334001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61" name="矩形"/>
            <p:cNvSpPr>
              <a:spLocks/>
            </p:cNvSpPr>
            <p:nvPr/>
          </p:nvSpPr>
          <p:spPr>
            <a:xfrm rot="0">
              <a:off x="5867400" y="5410200"/>
              <a:ext cx="6588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62" name="直线"/>
            <p:cNvSpPr>
              <a:spLocks/>
            </p:cNvSpPr>
            <p:nvPr/>
          </p:nvSpPr>
          <p:spPr>
            <a:xfrm rot="0">
              <a:off x="4343400" y="30480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063" name="直线"/>
            <p:cNvSpPr>
              <a:spLocks/>
            </p:cNvSpPr>
            <p:nvPr/>
          </p:nvSpPr>
          <p:spPr>
            <a:xfrm rot="0">
              <a:off x="7772400" y="31242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68598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" grpId="0" animBg="1"/>
      <p:bldP spid="992" grpId="0" animBg="1"/>
      <p:bldP spid="995" grpId="0" animBg="1"/>
      <p:bldP spid="996" grpId="0"/>
      <p:bldP spid="997" grpId="0"/>
      <p:bldP spid="1001" grpId="0" animBg="1"/>
      <p:bldP spid="1002" grpId="0" animBg="1"/>
      <p:bldP spid="1005" grpId="0" animBg="1"/>
    </p:bldLst>
  </p:timing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矩形"/>
          <p:cNvSpPr>
            <a:spLocks/>
          </p:cNvSpPr>
          <p:nvPr/>
        </p:nvSpPr>
        <p:spPr>
          <a:xfrm rot="0">
            <a:off x="6248400" y="5181599"/>
            <a:ext cx="36195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CC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068" name="组合"/>
          <p:cNvGrpSpPr>
            <a:grpSpLocks/>
          </p:cNvGrpSpPr>
          <p:nvPr/>
        </p:nvGrpSpPr>
        <p:grpSpPr>
          <a:xfrm>
            <a:off x="4953000" y="5257800"/>
            <a:ext cx="3121531" cy="520065"/>
            <a:chOff x="4953000" y="5257800"/>
            <a:chExt cx="3121531" cy="520065"/>
          </a:xfrm>
        </p:grpSpPr>
        <p:sp>
          <p:nvSpPr>
            <p:cNvPr id="1066" name="矩形"/>
            <p:cNvSpPr>
              <a:spLocks/>
            </p:cNvSpPr>
            <p:nvPr/>
          </p:nvSpPr>
          <p:spPr>
            <a:xfrm rot="0">
              <a:off x="4953000" y="5257800"/>
              <a:ext cx="3625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67" name="矩形"/>
            <p:cNvSpPr>
              <a:spLocks/>
            </p:cNvSpPr>
            <p:nvPr/>
          </p:nvSpPr>
          <p:spPr>
            <a:xfrm rot="0">
              <a:off x="7705038" y="52578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071" name="组合"/>
          <p:cNvGrpSpPr>
            <a:grpSpLocks/>
          </p:cNvGrpSpPr>
          <p:nvPr/>
        </p:nvGrpSpPr>
        <p:grpSpPr>
          <a:xfrm>
            <a:off x="5181600" y="3048000"/>
            <a:ext cx="2419350" cy="519113"/>
            <a:chOff x="5181600" y="3048000"/>
            <a:chExt cx="2419350" cy="519113"/>
          </a:xfrm>
        </p:grpSpPr>
        <p:sp>
          <p:nvSpPr>
            <p:cNvPr id="1069" name="矩形"/>
            <p:cNvSpPr>
              <a:spLocks/>
            </p:cNvSpPr>
            <p:nvPr/>
          </p:nvSpPr>
          <p:spPr>
            <a:xfrm rot="0">
              <a:off x="7239001" y="30480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70" name="矩形"/>
            <p:cNvSpPr>
              <a:spLocks/>
            </p:cNvSpPr>
            <p:nvPr/>
          </p:nvSpPr>
          <p:spPr>
            <a:xfrm rot="0">
              <a:off x="5181600" y="30480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074" name="组合"/>
          <p:cNvGrpSpPr>
            <a:grpSpLocks/>
          </p:cNvGrpSpPr>
          <p:nvPr/>
        </p:nvGrpSpPr>
        <p:grpSpPr>
          <a:xfrm>
            <a:off x="4724400" y="609600"/>
            <a:ext cx="3105150" cy="519113"/>
            <a:chOff x="4724400" y="609600"/>
            <a:chExt cx="3105150" cy="519113"/>
          </a:xfrm>
        </p:grpSpPr>
        <p:sp>
          <p:nvSpPr>
            <p:cNvPr id="1072" name="矩形"/>
            <p:cNvSpPr>
              <a:spLocks/>
            </p:cNvSpPr>
            <p:nvPr/>
          </p:nvSpPr>
          <p:spPr>
            <a:xfrm rot="0">
              <a:off x="7467600" y="6096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73" name="矩形"/>
            <p:cNvSpPr>
              <a:spLocks/>
            </p:cNvSpPr>
            <p:nvPr/>
          </p:nvSpPr>
          <p:spPr>
            <a:xfrm rot="0">
              <a:off x="4724400" y="609600"/>
              <a:ext cx="36195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077" name="组合"/>
          <p:cNvGrpSpPr>
            <a:grpSpLocks/>
          </p:cNvGrpSpPr>
          <p:nvPr/>
        </p:nvGrpSpPr>
        <p:grpSpPr>
          <a:xfrm>
            <a:off x="5486400" y="2667000"/>
            <a:ext cx="1512494" cy="520065"/>
            <a:chOff x="5486400" y="2667000"/>
            <a:chExt cx="1512494" cy="520065"/>
          </a:xfrm>
        </p:grpSpPr>
        <p:sp>
          <p:nvSpPr>
            <p:cNvPr id="1075" name="矩形"/>
            <p:cNvSpPr>
              <a:spLocks/>
            </p:cNvSpPr>
            <p:nvPr/>
          </p:nvSpPr>
          <p:spPr>
            <a:xfrm rot="0">
              <a:off x="5486400" y="26670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76" name="矩形"/>
            <p:cNvSpPr>
              <a:spLocks/>
            </p:cNvSpPr>
            <p:nvPr/>
          </p:nvSpPr>
          <p:spPr>
            <a:xfrm rot="0">
              <a:off x="6629401" y="26670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078" name="直线"/>
          <p:cNvSpPr>
            <a:spLocks/>
          </p:cNvSpPr>
          <p:nvPr/>
        </p:nvSpPr>
        <p:spPr>
          <a:xfrm rot="0">
            <a:off x="6324599" y="5638800"/>
            <a:ext cx="304800" cy="0"/>
          </a:xfrm>
          <a:prstGeom prst="line"/>
          <a:noFill/>
          <a:ln w="28575" cmpd="sng" cap="flat">
            <a:solidFill>
              <a:srgbClr val="FF3300"/>
            </a:solidFill>
            <a:prstDash val="solid"/>
            <a:round/>
          </a:ln>
        </p:spPr>
      </p:sp>
      <p:grpSp>
        <p:nvGrpSpPr>
          <p:cNvPr id="1084" name="组合"/>
          <p:cNvGrpSpPr>
            <a:grpSpLocks/>
          </p:cNvGrpSpPr>
          <p:nvPr/>
        </p:nvGrpSpPr>
        <p:grpSpPr>
          <a:xfrm>
            <a:off x="6629401" y="5638801"/>
            <a:ext cx="609600" cy="595312"/>
            <a:chOff x="6629401" y="5638801"/>
            <a:chExt cx="609600" cy="595312"/>
          </a:xfrm>
        </p:grpSpPr>
        <p:sp>
          <p:nvSpPr>
            <p:cNvPr id="1079" name="矩形"/>
            <p:cNvSpPr>
              <a:spLocks/>
            </p:cNvSpPr>
            <p:nvPr/>
          </p:nvSpPr>
          <p:spPr>
            <a:xfrm rot="0">
              <a:off x="6858000" y="5715000"/>
              <a:ext cx="381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083" name="组合"/>
            <p:cNvGrpSpPr>
              <a:grpSpLocks/>
            </p:cNvGrpSpPr>
            <p:nvPr/>
          </p:nvGrpSpPr>
          <p:grpSpPr>
            <a:xfrm>
              <a:off x="6629401" y="5638801"/>
              <a:ext cx="304800" cy="457200"/>
              <a:chOff x="6629401" y="5638801"/>
              <a:chExt cx="304800" cy="457200"/>
            </a:xfrm>
          </p:grpSpPr>
          <p:sp>
            <p:nvSpPr>
              <p:cNvPr id="1080" name="直线"/>
              <p:cNvSpPr>
                <a:spLocks/>
              </p:cNvSpPr>
              <p:nvPr/>
            </p:nvSpPr>
            <p:spPr>
              <a:xfrm rot="0">
                <a:off x="6629401" y="5638801"/>
                <a:ext cx="0" cy="30480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81" name="直线"/>
              <p:cNvSpPr>
                <a:spLocks/>
              </p:cNvSpPr>
              <p:nvPr/>
            </p:nvSpPr>
            <p:spPr>
              <a:xfrm rot="0">
                <a:off x="6629401" y="6096001"/>
                <a:ext cx="304800" cy="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1082" name="直线"/>
              <p:cNvSpPr>
                <a:spLocks/>
              </p:cNvSpPr>
              <p:nvPr/>
            </p:nvSpPr>
            <p:spPr>
              <a:xfrm rot="0">
                <a:off x="6629401" y="5943600"/>
                <a:ext cx="0" cy="15240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</p:grpSp>
      <p:grpSp>
        <p:nvGrpSpPr>
          <p:cNvPr id="1087" name="组合"/>
          <p:cNvGrpSpPr>
            <a:grpSpLocks/>
          </p:cNvGrpSpPr>
          <p:nvPr/>
        </p:nvGrpSpPr>
        <p:grpSpPr>
          <a:xfrm>
            <a:off x="7543800" y="1143000"/>
            <a:ext cx="1033463" cy="457200"/>
            <a:chOff x="7543800" y="1143000"/>
            <a:chExt cx="1033463" cy="457200"/>
          </a:xfrm>
        </p:grpSpPr>
        <p:sp>
          <p:nvSpPr>
            <p:cNvPr id="1085" name="圆角矩形标注" descr="40%"/>
            <p:cNvSpPr>
              <a:spLocks/>
            </p:cNvSpPr>
            <p:nvPr/>
          </p:nvSpPr>
          <p:spPr>
            <a:xfrm rot="0">
              <a:off x="7543800" y="1143000"/>
              <a:ext cx="1033463" cy="457200"/>
            </a:xfrm>
            <a:prstGeom prst="wedgeRoundRectCallout">
              <a:avLst>
                <a:gd name="adj1" fmla="val -280180"/>
                <a:gd name="adj2" fmla="val -85069"/>
                <a:gd name="adj3" fmla="val 16667"/>
              </a:avLst>
            </a:prstGeom>
            <a:pattFill prst="pct40">
              <a:fgClr>
                <a:srgbClr val="FFFF00"/>
              </a:fgClr>
              <a:bgClr>
                <a:srgbClr val="FFFFFF"/>
              </a:bgClr>
            </a:pattFill>
            <a:ln w="28575" cmpd="sng" cap="flat">
              <a:solidFill>
                <a:srgbClr val="FF3300"/>
              </a:solidFill>
              <a:prstDash val="solid"/>
              <a:miter/>
            </a:ln>
          </p:spPr>
        </p:sp>
        <p:sp>
          <p:nvSpPr>
            <p:cNvPr id="1086" name="矩形"/>
            <p:cNvSpPr>
              <a:spLocks/>
            </p:cNvSpPr>
            <p:nvPr/>
          </p:nvSpPr>
          <p:spPr>
            <a:xfrm rot="0">
              <a:off x="7580312" y="1187449"/>
              <a:ext cx="882641" cy="358140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若先翻</a:t>
              </a:r>
              <a:endParaRPr lang="zh-CN" altLang="en-US" sz="18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090" name="组合"/>
          <p:cNvGrpSpPr>
            <a:grpSpLocks/>
          </p:cNvGrpSpPr>
          <p:nvPr/>
        </p:nvGrpSpPr>
        <p:grpSpPr>
          <a:xfrm>
            <a:off x="2971800" y="1306513"/>
            <a:ext cx="1527174" cy="522287"/>
            <a:chOff x="2971800" y="1306513"/>
            <a:chExt cx="1527174" cy="522287"/>
          </a:xfrm>
        </p:grpSpPr>
        <p:sp>
          <p:nvSpPr>
            <p:cNvPr id="1088" name="圆角矩形标注" descr="40%"/>
            <p:cNvSpPr>
              <a:spLocks/>
            </p:cNvSpPr>
            <p:nvPr/>
          </p:nvSpPr>
          <p:spPr>
            <a:xfrm rot="0">
              <a:off x="3167062" y="1306513"/>
              <a:ext cx="1212849" cy="522287"/>
            </a:xfrm>
            <a:prstGeom prst="wedgeRoundRectCallout">
              <a:avLst>
                <a:gd name="adj1" fmla="val -169310"/>
                <a:gd name="adj2" fmla="val -124310"/>
                <a:gd name="adj3" fmla="val 16667"/>
              </a:avLst>
            </a:prstGeom>
            <a:pattFill prst="pct40">
              <a:fgClr>
                <a:srgbClr val="00CCFF"/>
              </a:fgClr>
              <a:bgClr>
                <a:srgbClr val="FFFFFF"/>
              </a:bgClr>
            </a:pattFill>
            <a:ln w="28575" cmpd="sng" cap="flat">
              <a:solidFill>
                <a:srgbClr val="4F81BD"/>
              </a:solidFill>
              <a:prstDash val="solid"/>
              <a:miter/>
            </a:ln>
          </p:spPr>
        </p:sp>
        <p:sp>
          <p:nvSpPr>
            <p:cNvPr id="1089" name="矩形"/>
            <p:cNvSpPr>
              <a:spLocks/>
            </p:cNvSpPr>
            <p:nvPr/>
          </p:nvSpPr>
          <p:spPr>
            <a:xfrm rot="0">
              <a:off x="2971800" y="1370012"/>
              <a:ext cx="1527174" cy="358139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若先翻</a:t>
              </a:r>
              <a:endPara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091" name="矩形"/>
          <p:cNvSpPr>
            <a:spLocks/>
          </p:cNvSpPr>
          <p:nvPr/>
        </p:nvSpPr>
        <p:spPr>
          <a:xfrm rot="0">
            <a:off x="7747792" y="605949"/>
            <a:ext cx="827090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=1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092" name="矩形"/>
          <p:cNvSpPr>
            <a:spLocks/>
          </p:cNvSpPr>
          <p:nvPr/>
        </p:nvSpPr>
        <p:spPr>
          <a:xfrm rot="0">
            <a:off x="3882230" y="605949"/>
            <a:ext cx="827090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=0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095" name="组合"/>
          <p:cNvGrpSpPr>
            <a:grpSpLocks/>
          </p:cNvGrpSpPr>
          <p:nvPr/>
        </p:nvGrpSpPr>
        <p:grpSpPr>
          <a:xfrm>
            <a:off x="4038600" y="3062288"/>
            <a:ext cx="4953000" cy="520065"/>
            <a:chOff x="4038600" y="3062288"/>
            <a:chExt cx="4953000" cy="520065"/>
          </a:xfrm>
        </p:grpSpPr>
        <p:sp>
          <p:nvSpPr>
            <p:cNvPr id="1093" name="矩形"/>
            <p:cNvSpPr>
              <a:spLocks/>
            </p:cNvSpPr>
            <p:nvPr/>
          </p:nvSpPr>
          <p:spPr>
            <a:xfrm rot="0">
              <a:off x="4038600" y="3062288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094" name="矩形"/>
            <p:cNvSpPr>
              <a:spLocks/>
            </p:cNvSpPr>
            <p:nvPr/>
          </p:nvSpPr>
          <p:spPr>
            <a:xfrm rot="0">
              <a:off x="8250600" y="3062288"/>
              <a:ext cx="7409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096" name="矩形" descr="40%"/>
          <p:cNvSpPr>
            <a:spLocks/>
          </p:cNvSpPr>
          <p:nvPr/>
        </p:nvSpPr>
        <p:spPr>
          <a:xfrm rot="0">
            <a:off x="685800" y="914400"/>
            <a:ext cx="2339975" cy="528638"/>
          </a:xfrm>
          <a:prstGeom prst="rect"/>
          <a:pattFill prst="pct40">
            <a:fgClr>
              <a:srgbClr val="00FF00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(4) 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=1,  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 1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099" name="组合"/>
          <p:cNvGrpSpPr>
            <a:grpSpLocks/>
          </p:cNvGrpSpPr>
          <p:nvPr/>
        </p:nvGrpSpPr>
        <p:grpSpPr>
          <a:xfrm>
            <a:off x="381000" y="1752600"/>
            <a:ext cx="2956705" cy="1720215"/>
            <a:chOff x="381000" y="1752600"/>
            <a:chExt cx="2956705" cy="1720215"/>
          </a:xfrm>
        </p:grpSpPr>
        <p:sp>
          <p:nvSpPr>
            <p:cNvPr id="1097" name="下箭头" descr="40%"/>
            <p:cNvSpPr>
              <a:spLocks/>
            </p:cNvSpPr>
            <p:nvPr/>
          </p:nvSpPr>
          <p:spPr>
            <a:xfrm rot="0">
              <a:off x="1754187" y="1752600"/>
              <a:ext cx="457200" cy="609600"/>
            </a:xfrm>
            <a:prstGeom prst="downArrow">
              <a:avLst>
                <a:gd name="adj1" fmla="val 50000"/>
                <a:gd name="adj2" fmla="val 33327"/>
              </a:avLst>
            </a:prstGeom>
            <a:pattFill prst="pct40">
              <a:fgClr>
                <a:srgbClr val="FFCCCC"/>
              </a:fgClr>
              <a:bgClr>
                <a:srgbClr val="FFFFFF"/>
              </a:bgClr>
            </a:pattFill>
            <a:ln w="9525" cmpd="sng" cap="flat">
              <a:solidFill>
                <a:srgbClr val="4F81BD"/>
              </a:solidFill>
              <a:prstDash val="solid"/>
              <a:miter/>
            </a:ln>
          </p:spPr>
        </p:sp>
        <p:sp>
          <p:nvSpPr>
            <p:cNvPr id="1098" name="矩形" descr="40%"/>
            <p:cNvSpPr>
              <a:spLocks/>
            </p:cNvSpPr>
            <p:nvPr/>
          </p:nvSpPr>
          <p:spPr>
            <a:xfrm rot="0">
              <a:off x="381000" y="2514600"/>
              <a:ext cx="2956705" cy="958215"/>
            </a:xfrm>
            <a:prstGeom prst="rect"/>
            <a:pattFill prst="pct40">
              <a:fgClr>
                <a:srgbClr val="FFCCCC"/>
              </a:fgClr>
              <a:bgClr>
                <a:srgbClr val="FFFFFF"/>
              </a:bgClr>
            </a:pattFill>
            <a:ln w="9525" cmpd="sng" cap="flat">
              <a:solidFill>
                <a:srgbClr val="4F81BD"/>
              </a:solidFill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当时钟由 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变 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 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后</a:t>
              </a:r>
              <a:endPara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触发器状态不定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106" name="组合"/>
          <p:cNvGrpSpPr>
            <a:grpSpLocks/>
          </p:cNvGrpSpPr>
          <p:nvPr/>
        </p:nvGrpSpPr>
        <p:grpSpPr>
          <a:xfrm>
            <a:off x="5257800" y="3048000"/>
            <a:ext cx="2343149" cy="595313"/>
            <a:chOff x="5257800" y="3048000"/>
            <a:chExt cx="2343149" cy="595313"/>
          </a:xfrm>
        </p:grpSpPr>
        <p:grpSp>
          <p:nvGrpSpPr>
            <p:cNvPr id="1102" name="组合"/>
            <p:cNvGrpSpPr>
              <a:grpSpLocks/>
            </p:cNvGrpSpPr>
            <p:nvPr/>
          </p:nvGrpSpPr>
          <p:grpSpPr>
            <a:xfrm>
              <a:off x="7239000" y="3048000"/>
              <a:ext cx="361950" cy="519113"/>
              <a:chOff x="7239000" y="3048000"/>
              <a:chExt cx="361950" cy="519113"/>
            </a:xfrm>
          </p:grpSpPr>
          <p:graphicFrame>
            <p:nvGraphicFramePr>
              <p:cNvPr id="1100" name="对象"/>
              <p:cNvGraphicFramePr>
                <a:graphicFrameLocks noChangeAspect="1"/>
              </p:cNvGraphicFramePr>
              <p:nvPr/>
            </p:nvGraphicFramePr>
            <p:xfrm>
              <a:off x="7315209" y="3200426"/>
              <a:ext cx="198422" cy="323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" imgW="368300" imgH="431800" progId="package">
                      <p:embed/>
                    </p:oleObj>
                  </mc:Choice>
                  <mc:Fallback>
                    <p:oleObj name="package" r:id="rId1" imgW="368300" imgH="431800" progId="package">
                      <p:embed/>
                      <p:pic>
                        <p:nvPicPr>
                          <p:cNvPr id="1100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7315209" y="3200426"/>
                            <a:ext cx="198422" cy="323820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1" name="矩形"/>
              <p:cNvSpPr>
                <a:spLocks/>
              </p:cNvSpPr>
              <p:nvPr/>
            </p:nvSpPr>
            <p:spPr>
              <a:xfrm rot="0">
                <a:off x="7239000" y="3048000"/>
                <a:ext cx="361950" cy="51911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1105" name="组合"/>
            <p:cNvGrpSpPr>
              <a:grpSpLocks/>
            </p:cNvGrpSpPr>
            <p:nvPr/>
          </p:nvGrpSpPr>
          <p:grpSpPr>
            <a:xfrm>
              <a:off x="5257800" y="3124200"/>
              <a:ext cx="361949" cy="519112"/>
              <a:chOff x="5257800" y="3124200"/>
              <a:chExt cx="361949" cy="519112"/>
            </a:xfrm>
          </p:grpSpPr>
          <p:graphicFrame>
            <p:nvGraphicFramePr>
              <p:cNvPr id="1103" name="对象"/>
              <p:cNvGraphicFramePr>
                <a:graphicFrameLocks noChangeAspect="1"/>
              </p:cNvGraphicFramePr>
              <p:nvPr/>
            </p:nvGraphicFramePr>
            <p:xfrm>
              <a:off x="5257847" y="3200426"/>
              <a:ext cx="255526" cy="3047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" imgW="342900" imgH="406400" progId="package">
                      <p:embed/>
                    </p:oleObj>
                  </mc:Choice>
                  <mc:Fallback>
                    <p:oleObj name="package" r:id="rId3" imgW="342900" imgH="406400" progId="package">
                      <p:embed/>
                      <p:pic>
                        <p:nvPicPr>
                          <p:cNvPr id="1103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5257847" y="3200426"/>
                            <a:ext cx="255526" cy="30478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4" name="矩形"/>
              <p:cNvSpPr>
                <a:spLocks/>
              </p:cNvSpPr>
              <p:nvPr/>
            </p:nvSpPr>
            <p:spPr>
              <a:xfrm rot="0">
                <a:off x="5257800" y="3124200"/>
                <a:ext cx="361949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1162" name="组合"/>
          <p:cNvGrpSpPr>
            <a:grpSpLocks/>
          </p:cNvGrpSpPr>
          <p:nvPr/>
        </p:nvGrpSpPr>
        <p:grpSpPr>
          <a:xfrm>
            <a:off x="4267200" y="533400"/>
            <a:ext cx="4191000" cy="5395913"/>
            <a:chOff x="4267200" y="533400"/>
            <a:chExt cx="4191000" cy="5395913"/>
          </a:xfrm>
        </p:grpSpPr>
        <p:sp>
          <p:nvSpPr>
            <p:cNvPr id="1107" name="矩形"/>
            <p:cNvSpPr>
              <a:spLocks/>
            </p:cNvSpPr>
            <p:nvPr/>
          </p:nvSpPr>
          <p:spPr>
            <a:xfrm rot="0">
              <a:off x="5029200" y="990600"/>
              <a:ext cx="332104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08" name="直线"/>
            <p:cNvSpPr>
              <a:spLocks/>
            </p:cNvSpPr>
            <p:nvPr/>
          </p:nvSpPr>
          <p:spPr>
            <a:xfrm rot="0">
              <a:off x="54864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09" name="矩形"/>
            <p:cNvSpPr>
              <a:spLocks/>
            </p:cNvSpPr>
            <p:nvPr/>
          </p:nvSpPr>
          <p:spPr>
            <a:xfrm rot="0">
              <a:off x="45720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10" name="矩形"/>
            <p:cNvSpPr>
              <a:spLocks/>
            </p:cNvSpPr>
            <p:nvPr/>
          </p:nvSpPr>
          <p:spPr>
            <a:xfrm rot="0">
              <a:off x="4648200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11" name="矩形"/>
            <p:cNvSpPr>
              <a:spLocks/>
            </p:cNvSpPr>
            <p:nvPr/>
          </p:nvSpPr>
          <p:spPr>
            <a:xfrm rot="0">
              <a:off x="5105400" y="20574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12" name="椭圆"/>
            <p:cNvSpPr>
              <a:spLocks/>
            </p:cNvSpPr>
            <p:nvPr/>
          </p:nvSpPr>
          <p:spPr>
            <a:xfrm rot="0">
              <a:off x="51054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13" name="直线"/>
            <p:cNvSpPr>
              <a:spLocks/>
            </p:cNvSpPr>
            <p:nvPr/>
          </p:nvSpPr>
          <p:spPr>
            <a:xfrm flipV="1" rot="0">
              <a:off x="51816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14" name="椭圆"/>
            <p:cNvSpPr>
              <a:spLocks/>
            </p:cNvSpPr>
            <p:nvPr/>
          </p:nvSpPr>
          <p:spPr>
            <a:xfrm rot="0">
              <a:off x="51054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15" name="直线"/>
            <p:cNvSpPr>
              <a:spLocks/>
            </p:cNvSpPr>
            <p:nvPr/>
          </p:nvSpPr>
          <p:spPr>
            <a:xfrm rot="0">
              <a:off x="48768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16" name="椭圆"/>
            <p:cNvSpPr>
              <a:spLocks/>
            </p:cNvSpPr>
            <p:nvPr/>
          </p:nvSpPr>
          <p:spPr>
            <a:xfrm rot="0">
              <a:off x="48006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17" name="矩形"/>
            <p:cNvSpPr>
              <a:spLocks/>
            </p:cNvSpPr>
            <p:nvPr/>
          </p:nvSpPr>
          <p:spPr>
            <a:xfrm rot="0">
              <a:off x="6705600" y="1905000"/>
              <a:ext cx="1219200" cy="8381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18" name="矩形"/>
            <p:cNvSpPr>
              <a:spLocks/>
            </p:cNvSpPr>
            <p:nvPr/>
          </p:nvSpPr>
          <p:spPr>
            <a:xfrm rot="0">
              <a:off x="6781799" y="20574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19" name="矩形"/>
            <p:cNvSpPr>
              <a:spLocks/>
            </p:cNvSpPr>
            <p:nvPr/>
          </p:nvSpPr>
          <p:spPr>
            <a:xfrm rot="0">
              <a:off x="7239000" y="2057400"/>
              <a:ext cx="9143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20" name="椭圆"/>
            <p:cNvSpPr>
              <a:spLocks/>
            </p:cNvSpPr>
            <p:nvPr/>
          </p:nvSpPr>
          <p:spPr>
            <a:xfrm rot="0">
              <a:off x="7239000" y="1752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1" name="直线"/>
            <p:cNvSpPr>
              <a:spLocks/>
            </p:cNvSpPr>
            <p:nvPr/>
          </p:nvSpPr>
          <p:spPr>
            <a:xfrm flipV="1" rot="0">
              <a:off x="7315200" y="1219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2" name="椭圆"/>
            <p:cNvSpPr>
              <a:spLocks/>
            </p:cNvSpPr>
            <p:nvPr/>
          </p:nvSpPr>
          <p:spPr>
            <a:xfrm rot="0">
              <a:off x="7239000" y="1066800"/>
              <a:ext cx="152400" cy="152399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3" name="直线"/>
            <p:cNvSpPr>
              <a:spLocks/>
            </p:cNvSpPr>
            <p:nvPr/>
          </p:nvSpPr>
          <p:spPr>
            <a:xfrm rot="0">
              <a:off x="7620000" y="27432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4" name="椭圆"/>
            <p:cNvSpPr>
              <a:spLocks/>
            </p:cNvSpPr>
            <p:nvPr/>
          </p:nvSpPr>
          <p:spPr>
            <a:xfrm rot="0">
              <a:off x="7543800" y="32766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5" name="直线"/>
            <p:cNvSpPr>
              <a:spLocks/>
            </p:cNvSpPr>
            <p:nvPr/>
          </p:nvSpPr>
          <p:spPr>
            <a:xfrm rot="0">
              <a:off x="51816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6" name="直线"/>
            <p:cNvSpPr>
              <a:spLocks/>
            </p:cNvSpPr>
            <p:nvPr/>
          </p:nvSpPr>
          <p:spPr>
            <a:xfrm rot="0">
              <a:off x="6553200" y="3124200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7" name="直线"/>
            <p:cNvSpPr>
              <a:spLocks/>
            </p:cNvSpPr>
            <p:nvPr/>
          </p:nvSpPr>
          <p:spPr>
            <a:xfrm flipV="1" rot="0">
              <a:off x="69342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8" name="直线"/>
            <p:cNvSpPr>
              <a:spLocks/>
            </p:cNvSpPr>
            <p:nvPr/>
          </p:nvSpPr>
          <p:spPr>
            <a:xfrm rot="0">
              <a:off x="6553200" y="1524000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29" name="直线"/>
            <p:cNvSpPr>
              <a:spLocks/>
            </p:cNvSpPr>
            <p:nvPr/>
          </p:nvSpPr>
          <p:spPr>
            <a:xfrm flipV="1" rot="0">
              <a:off x="5486400" y="27432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30" name="直线"/>
            <p:cNvSpPr>
              <a:spLocks/>
            </p:cNvSpPr>
            <p:nvPr/>
          </p:nvSpPr>
          <p:spPr>
            <a:xfrm rot="0">
              <a:off x="5943600" y="1524000"/>
              <a:ext cx="6096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31" name="直线"/>
            <p:cNvSpPr>
              <a:spLocks/>
            </p:cNvSpPr>
            <p:nvPr/>
          </p:nvSpPr>
          <p:spPr>
            <a:xfrm flipH="1" rot="0">
              <a:off x="5867400" y="1524000"/>
              <a:ext cx="685800" cy="1600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32" name="矩形"/>
            <p:cNvSpPr>
              <a:spLocks/>
            </p:cNvSpPr>
            <p:nvPr/>
          </p:nvSpPr>
          <p:spPr>
            <a:xfrm rot="0">
              <a:off x="7162799" y="990600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33" name="矩形"/>
            <p:cNvSpPr>
              <a:spLocks/>
            </p:cNvSpPr>
            <p:nvPr/>
          </p:nvSpPr>
          <p:spPr>
            <a:xfrm rot="0">
              <a:off x="4267200" y="2971800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34" name="矩形"/>
            <p:cNvSpPr>
              <a:spLocks/>
            </p:cNvSpPr>
            <p:nvPr/>
          </p:nvSpPr>
          <p:spPr>
            <a:xfrm rot="0">
              <a:off x="7696200" y="3048000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35" name="矩形"/>
            <p:cNvSpPr>
              <a:spLocks/>
            </p:cNvSpPr>
            <p:nvPr/>
          </p:nvSpPr>
          <p:spPr>
            <a:xfrm rot="0">
              <a:off x="49530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36" name="矩形"/>
            <p:cNvSpPr>
              <a:spLocks/>
            </p:cNvSpPr>
            <p:nvPr/>
          </p:nvSpPr>
          <p:spPr>
            <a:xfrm rot="0">
              <a:off x="7086600" y="5334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37" name="直线"/>
            <p:cNvSpPr>
              <a:spLocks/>
            </p:cNvSpPr>
            <p:nvPr/>
          </p:nvSpPr>
          <p:spPr>
            <a:xfrm rot="0">
              <a:off x="7162799" y="609600"/>
              <a:ext cx="2286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138" name="直线"/>
            <p:cNvSpPr>
              <a:spLocks/>
            </p:cNvSpPr>
            <p:nvPr/>
          </p:nvSpPr>
          <p:spPr>
            <a:xfrm rot="0">
              <a:off x="5410200" y="4953000"/>
              <a:ext cx="13715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39" name="矩形"/>
            <p:cNvSpPr>
              <a:spLocks/>
            </p:cNvSpPr>
            <p:nvPr/>
          </p:nvSpPr>
          <p:spPr>
            <a:xfrm rot="0">
              <a:off x="66294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40" name="矩形"/>
            <p:cNvSpPr>
              <a:spLocks/>
            </p:cNvSpPr>
            <p:nvPr/>
          </p:nvSpPr>
          <p:spPr>
            <a:xfrm rot="0">
              <a:off x="67056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41" name="矩形"/>
            <p:cNvSpPr>
              <a:spLocks/>
            </p:cNvSpPr>
            <p:nvPr/>
          </p:nvSpPr>
          <p:spPr>
            <a:xfrm rot="0">
              <a:off x="7162799" y="3886200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G4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42" name="椭圆"/>
            <p:cNvSpPr>
              <a:spLocks/>
            </p:cNvSpPr>
            <p:nvPr/>
          </p:nvSpPr>
          <p:spPr>
            <a:xfrm rot="0">
              <a:off x="7162799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43" name="直线"/>
            <p:cNvSpPr>
              <a:spLocks/>
            </p:cNvSpPr>
            <p:nvPr/>
          </p:nvSpPr>
          <p:spPr>
            <a:xfrm rot="0">
              <a:off x="76200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44" name="椭圆"/>
            <p:cNvSpPr>
              <a:spLocks/>
            </p:cNvSpPr>
            <p:nvPr/>
          </p:nvSpPr>
          <p:spPr>
            <a:xfrm rot="0">
              <a:off x="75438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45" name="直线"/>
            <p:cNvSpPr>
              <a:spLocks/>
            </p:cNvSpPr>
            <p:nvPr/>
          </p:nvSpPr>
          <p:spPr>
            <a:xfrm flipV="1" rot="0">
              <a:off x="51816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46" name="直线"/>
            <p:cNvSpPr>
              <a:spLocks/>
            </p:cNvSpPr>
            <p:nvPr/>
          </p:nvSpPr>
          <p:spPr>
            <a:xfrm flipV="1" rot="0">
              <a:off x="5410200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47" name="矩形"/>
            <p:cNvSpPr>
              <a:spLocks/>
            </p:cNvSpPr>
            <p:nvPr/>
          </p:nvSpPr>
          <p:spPr>
            <a:xfrm rot="0">
              <a:off x="4648200" y="5257800"/>
              <a:ext cx="389327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48" name="矩形"/>
            <p:cNvSpPr>
              <a:spLocks/>
            </p:cNvSpPr>
            <p:nvPr/>
          </p:nvSpPr>
          <p:spPr>
            <a:xfrm rot="0">
              <a:off x="7391400" y="5257800"/>
              <a:ext cx="457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1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49" name="矩形"/>
            <p:cNvSpPr>
              <a:spLocks/>
            </p:cNvSpPr>
            <p:nvPr/>
          </p:nvSpPr>
          <p:spPr>
            <a:xfrm rot="0">
              <a:off x="4572000" y="3733800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50" name="矩形"/>
            <p:cNvSpPr>
              <a:spLocks/>
            </p:cNvSpPr>
            <p:nvPr/>
          </p:nvSpPr>
          <p:spPr>
            <a:xfrm rot="0">
              <a:off x="4648200" y="38862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51" name="矩形"/>
            <p:cNvSpPr>
              <a:spLocks/>
            </p:cNvSpPr>
            <p:nvPr/>
          </p:nvSpPr>
          <p:spPr>
            <a:xfrm rot="0">
              <a:off x="5105400" y="3886200"/>
              <a:ext cx="838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G3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52" name="椭圆"/>
            <p:cNvSpPr>
              <a:spLocks/>
            </p:cNvSpPr>
            <p:nvPr/>
          </p:nvSpPr>
          <p:spPr>
            <a:xfrm rot="0">
              <a:off x="5105400" y="3581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53" name="直线"/>
            <p:cNvSpPr>
              <a:spLocks/>
            </p:cNvSpPr>
            <p:nvPr/>
          </p:nvSpPr>
          <p:spPr>
            <a:xfrm rot="0">
              <a:off x="4876800" y="4572000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54" name="椭圆"/>
            <p:cNvSpPr>
              <a:spLocks/>
            </p:cNvSpPr>
            <p:nvPr/>
          </p:nvSpPr>
          <p:spPr>
            <a:xfrm rot="0">
              <a:off x="4800600" y="5105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55" name="直线"/>
            <p:cNvSpPr>
              <a:spLocks/>
            </p:cNvSpPr>
            <p:nvPr/>
          </p:nvSpPr>
          <p:spPr>
            <a:xfrm flipV="1" rot="0">
              <a:off x="7239000" y="2743200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56" name="直线"/>
            <p:cNvSpPr>
              <a:spLocks/>
            </p:cNvSpPr>
            <p:nvPr/>
          </p:nvSpPr>
          <p:spPr>
            <a:xfrm flipV="1" rot="0">
              <a:off x="6781799" y="4572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57" name="直线"/>
            <p:cNvSpPr>
              <a:spLocks/>
            </p:cNvSpPr>
            <p:nvPr/>
          </p:nvSpPr>
          <p:spPr>
            <a:xfrm rot="0">
              <a:off x="6095999" y="49530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58" name="椭圆"/>
            <p:cNvSpPr>
              <a:spLocks/>
            </p:cNvSpPr>
            <p:nvPr/>
          </p:nvSpPr>
          <p:spPr>
            <a:xfrm rot="0">
              <a:off x="6019800" y="5334001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59" name="矩形"/>
            <p:cNvSpPr>
              <a:spLocks/>
            </p:cNvSpPr>
            <p:nvPr/>
          </p:nvSpPr>
          <p:spPr>
            <a:xfrm rot="0">
              <a:off x="5867400" y="5410200"/>
              <a:ext cx="6588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60" name="直线"/>
            <p:cNvSpPr>
              <a:spLocks/>
            </p:cNvSpPr>
            <p:nvPr/>
          </p:nvSpPr>
          <p:spPr>
            <a:xfrm rot="0">
              <a:off x="4343400" y="30480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161" name="直线"/>
            <p:cNvSpPr>
              <a:spLocks/>
            </p:cNvSpPr>
            <p:nvPr/>
          </p:nvSpPr>
          <p:spPr>
            <a:xfrm rot="0">
              <a:off x="7772400" y="3124200"/>
              <a:ext cx="3048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0468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" grpId="0" animBg="1"/>
      <p:bldP spid="1068" grpId="0" animBg="1"/>
      <p:bldP spid="1095" grpId="0" animBg="1"/>
      <p:bldP spid="1071" grpId="0" animBg="1"/>
      <p:bldP spid="1074" grpId="0" animBg="1"/>
      <p:bldP spid="1077" grpId="0" animBg="1"/>
      <p:bldP spid="1084" grpId="0" animBg="1"/>
      <p:bldP spid="1106" grpId="0" animBg="1"/>
      <p:bldP spid="1087" grpId="0" animBg="1"/>
      <p:bldP spid="1091" grpId="0"/>
      <p:bldP spid="1090" grpId="0" animBg="1"/>
      <p:bldP spid="1092" grpId="0"/>
      <p:bldP spid="1099" grpId="0" animBg="1"/>
    </p:bldLst>
  </p:timing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矩形"/>
          <p:cNvSpPr>
            <a:spLocks/>
          </p:cNvSpPr>
          <p:nvPr/>
        </p:nvSpPr>
        <p:spPr>
          <a:xfrm rot="0">
            <a:off x="990600" y="658813"/>
            <a:ext cx="2971799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可控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179" name="组合"/>
          <p:cNvGrpSpPr>
            <a:grpSpLocks/>
          </p:cNvGrpSpPr>
          <p:nvPr/>
        </p:nvGrpSpPr>
        <p:grpSpPr>
          <a:xfrm>
            <a:off x="914400" y="1268413"/>
            <a:ext cx="3150182" cy="2617669"/>
            <a:chOff x="914400" y="1268413"/>
            <a:chExt cx="3150182" cy="2617669"/>
          </a:xfrm>
        </p:grpSpPr>
        <p:sp>
          <p:nvSpPr>
            <p:cNvPr id="1164" name="矩形"/>
            <p:cNvSpPr>
              <a:spLocks/>
            </p:cNvSpPr>
            <p:nvPr/>
          </p:nvSpPr>
          <p:spPr>
            <a:xfrm rot="0">
              <a:off x="1295400" y="1841500"/>
              <a:ext cx="1447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0       0          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178" name="组合"/>
            <p:cNvGrpSpPr>
              <a:grpSpLocks/>
            </p:cNvGrpSpPr>
            <p:nvPr/>
          </p:nvGrpSpPr>
          <p:grpSpPr>
            <a:xfrm>
              <a:off x="914400" y="1268413"/>
              <a:ext cx="3150182" cy="2617669"/>
              <a:chOff x="914400" y="1268413"/>
              <a:chExt cx="3150182" cy="2617669"/>
            </a:xfrm>
          </p:grpSpPr>
          <p:grpSp>
            <p:nvGrpSpPr>
              <p:cNvPr id="1169" name="组合"/>
              <p:cNvGrpSpPr>
                <a:grpSpLocks/>
              </p:cNvGrpSpPr>
              <p:nvPr/>
            </p:nvGrpSpPr>
            <p:grpSpPr>
              <a:xfrm>
                <a:off x="914400" y="1268413"/>
                <a:ext cx="3124200" cy="2617669"/>
                <a:chOff x="914400" y="1268413"/>
                <a:chExt cx="3124200" cy="2617669"/>
              </a:xfrm>
            </p:grpSpPr>
            <p:sp>
              <p:nvSpPr>
                <p:cNvPr id="1165" name="直线"/>
                <p:cNvSpPr>
                  <a:spLocks/>
                </p:cNvSpPr>
                <p:nvPr/>
              </p:nvSpPr>
              <p:spPr>
                <a:xfrm rot="0">
                  <a:off x="914400" y="1268413"/>
                  <a:ext cx="31242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166" name="直线"/>
                <p:cNvSpPr>
                  <a:spLocks/>
                </p:cNvSpPr>
                <p:nvPr/>
              </p:nvSpPr>
              <p:spPr>
                <a:xfrm rot="0">
                  <a:off x="914400" y="1922830"/>
                  <a:ext cx="31242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167" name="直线"/>
                <p:cNvSpPr>
                  <a:spLocks/>
                </p:cNvSpPr>
                <p:nvPr/>
              </p:nvSpPr>
              <p:spPr>
                <a:xfrm rot="0">
                  <a:off x="914400" y="3886082"/>
                  <a:ext cx="31242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168" name="直线"/>
                <p:cNvSpPr>
                  <a:spLocks/>
                </p:cNvSpPr>
                <p:nvPr/>
              </p:nvSpPr>
              <p:spPr>
                <a:xfrm rot="0">
                  <a:off x="3048000" y="1268413"/>
                  <a:ext cx="0" cy="261766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177" name="组合"/>
              <p:cNvGrpSpPr>
                <a:grpSpLocks/>
              </p:cNvGrpSpPr>
              <p:nvPr/>
            </p:nvGrpSpPr>
            <p:grpSpPr>
              <a:xfrm>
                <a:off x="1295400" y="1350215"/>
                <a:ext cx="2769182" cy="2534443"/>
                <a:chOff x="1295400" y="1350215"/>
                <a:chExt cx="2769182" cy="2534443"/>
              </a:xfrm>
            </p:grpSpPr>
            <p:sp>
              <p:nvSpPr>
                <p:cNvPr id="1170" name="矩形"/>
                <p:cNvSpPr>
                  <a:spLocks/>
                </p:cNvSpPr>
                <p:nvPr/>
              </p:nvSpPr>
              <p:spPr>
                <a:xfrm rot="0">
                  <a:off x="1295400" y="1350215"/>
                  <a:ext cx="609600" cy="519784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000099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endParaRPr lang="zh-CN" altLang="en-US" sz="2800" b="1" i="1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171" name="矩形"/>
                <p:cNvSpPr>
                  <a:spLocks/>
                </p:cNvSpPr>
                <p:nvPr/>
              </p:nvSpPr>
              <p:spPr>
                <a:xfrm rot="0">
                  <a:off x="2133600" y="1350215"/>
                  <a:ext cx="685800" cy="519784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000099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endParaRPr lang="zh-CN" altLang="en-US" sz="2800" b="1" i="1" u="none" strike="noStrike" kern="1200" cap="none" spc="0" baseline="-2500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172" name="矩形"/>
                <p:cNvSpPr>
                  <a:spLocks/>
                </p:cNvSpPr>
                <p:nvPr/>
              </p:nvSpPr>
              <p:spPr>
                <a:xfrm rot="0">
                  <a:off x="1295400" y="2379558"/>
                  <a:ext cx="241277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000099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0       1            </a:t>
                  </a: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173" name="矩形"/>
                <p:cNvSpPr>
                  <a:spLocks/>
                </p:cNvSpPr>
                <p:nvPr/>
              </p:nvSpPr>
              <p:spPr>
                <a:xfrm rot="0">
                  <a:off x="1295400" y="2870371"/>
                  <a:ext cx="241277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000099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1       0            </a:t>
                  </a: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</a:t>
                  </a:r>
                  <a:endParaRPr lang="zh-CN" altLang="en-US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174" name="矩形"/>
                <p:cNvSpPr>
                  <a:spLocks/>
                </p:cNvSpPr>
                <p:nvPr/>
              </p:nvSpPr>
              <p:spPr>
                <a:xfrm rot="0">
                  <a:off x="1295400" y="3364593"/>
                  <a:ext cx="2769182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000099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1       1          </a:t>
                  </a:r>
                  <a:r>
                    <a:rPr lang="zh-CN" altLang="en-US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不定</a:t>
                  </a:r>
                  <a:endParaRPr lang="zh-CN" altLang="en-US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175" name="矩形"/>
                <p:cNvSpPr>
                  <a:spLocks/>
                </p:cNvSpPr>
                <p:nvPr/>
              </p:nvSpPr>
              <p:spPr>
                <a:xfrm rot="0">
                  <a:off x="3124200" y="1350215"/>
                  <a:ext cx="82245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000099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2800" b="1" i="0" u="none" strike="noStrike" kern="1200" cap="none" spc="0" baseline="-25000">
                      <a:solidFill>
                        <a:srgbClr val="000099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n+1</a:t>
                  </a:r>
                  <a:endParaRPr lang="zh-CN" altLang="en-US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176" name="矩形"/>
                <p:cNvSpPr>
                  <a:spLocks/>
                </p:cNvSpPr>
                <p:nvPr/>
              </p:nvSpPr>
              <p:spPr>
                <a:xfrm rot="0">
                  <a:off x="3276600" y="1839323"/>
                  <a:ext cx="576120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2800" b="1" i="0" u="none" strike="noStrike" kern="1200" cap="none" spc="0" baseline="-2500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n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</p:grpSp>
      </p:grpSp>
      <p:grpSp>
        <p:nvGrpSpPr>
          <p:cNvPr id="1182" name="组合"/>
          <p:cNvGrpSpPr>
            <a:grpSpLocks/>
          </p:cNvGrpSpPr>
          <p:nvPr/>
        </p:nvGrpSpPr>
        <p:grpSpPr>
          <a:xfrm>
            <a:off x="685800" y="4994275"/>
            <a:ext cx="7469188" cy="1101724"/>
            <a:chOff x="685800" y="4994275"/>
            <a:chExt cx="7469188" cy="1101724"/>
          </a:xfrm>
        </p:grpSpPr>
        <p:sp>
          <p:nvSpPr>
            <p:cNvPr id="1180" name="矩形"/>
            <p:cNvSpPr>
              <a:spLocks/>
            </p:cNvSpPr>
            <p:nvPr/>
          </p:nvSpPr>
          <p:spPr>
            <a:xfrm rot="0">
              <a:off x="685800" y="4994275"/>
              <a:ext cx="4842445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</a:t>
              </a: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—</a:t>
              </a: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时钟到来前触发器的状态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81" name="矩形"/>
            <p:cNvSpPr>
              <a:spLocks/>
            </p:cNvSpPr>
            <p:nvPr/>
          </p:nvSpPr>
          <p:spPr>
            <a:xfrm rot="0">
              <a:off x="685800" y="5576203"/>
              <a:ext cx="7469188" cy="51979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n+1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—</a:t>
              </a: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时钟到来后触发器的状态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214" name="组合"/>
          <p:cNvGrpSpPr>
            <a:grpSpLocks/>
          </p:cNvGrpSpPr>
          <p:nvPr/>
        </p:nvGrpSpPr>
        <p:grpSpPr>
          <a:xfrm>
            <a:off x="5486400" y="471488"/>
            <a:ext cx="2362200" cy="3949064"/>
            <a:chOff x="5486400" y="471488"/>
            <a:chExt cx="2362200" cy="3949064"/>
          </a:xfrm>
        </p:grpSpPr>
        <p:sp>
          <p:nvSpPr>
            <p:cNvPr id="1183" name="矩形"/>
            <p:cNvSpPr>
              <a:spLocks/>
            </p:cNvSpPr>
            <p:nvPr/>
          </p:nvSpPr>
          <p:spPr>
            <a:xfrm rot="0">
              <a:off x="5791200" y="471488"/>
              <a:ext cx="161500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逻辑符号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213" name="组合"/>
            <p:cNvGrpSpPr>
              <a:grpSpLocks/>
            </p:cNvGrpSpPr>
            <p:nvPr/>
          </p:nvGrpSpPr>
          <p:grpSpPr>
            <a:xfrm>
              <a:off x="5486400" y="928687"/>
              <a:ext cx="2362200" cy="3491864"/>
              <a:chOff x="5486400" y="928687"/>
              <a:chExt cx="2362200" cy="3491864"/>
            </a:xfrm>
          </p:grpSpPr>
          <p:sp>
            <p:nvSpPr>
              <p:cNvPr id="1184" name="矩形"/>
              <p:cNvSpPr>
                <a:spLocks/>
              </p:cNvSpPr>
              <p:nvPr/>
            </p:nvSpPr>
            <p:spPr>
              <a:xfrm rot="0">
                <a:off x="5486400" y="2071687"/>
                <a:ext cx="2362200" cy="1166812"/>
              </a:xfrm>
              <a:prstGeom prst="rect"/>
              <a:noFill/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85" name="椭圆"/>
              <p:cNvSpPr>
                <a:spLocks/>
              </p:cNvSpPr>
              <p:nvPr/>
            </p:nvSpPr>
            <p:spPr>
              <a:xfrm rot="0">
                <a:off x="7010399" y="1919287"/>
                <a:ext cx="152400" cy="152399"/>
              </a:xfrm>
              <a:prstGeom prst="ellips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188" name="组合"/>
              <p:cNvGrpSpPr>
                <a:grpSpLocks/>
              </p:cNvGrpSpPr>
              <p:nvPr/>
            </p:nvGrpSpPr>
            <p:grpSpPr>
              <a:xfrm>
                <a:off x="5638800" y="3238499"/>
                <a:ext cx="152400" cy="609599"/>
                <a:chOff x="5638800" y="3238499"/>
                <a:chExt cx="152400" cy="609599"/>
              </a:xfrm>
            </p:grpSpPr>
            <p:sp>
              <p:nvSpPr>
                <p:cNvPr id="1186" name="椭圆"/>
                <p:cNvSpPr>
                  <a:spLocks/>
                </p:cNvSpPr>
                <p:nvPr/>
              </p:nvSpPr>
              <p:spPr>
                <a:xfrm rot="0">
                  <a:off x="5638800" y="3238499"/>
                  <a:ext cx="152400" cy="152400"/>
                </a:xfrm>
                <a:prstGeom prst="ellips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187" name="直线"/>
                <p:cNvSpPr>
                  <a:spLocks/>
                </p:cNvSpPr>
                <p:nvPr/>
              </p:nvSpPr>
              <p:spPr>
                <a:xfrm rot="0">
                  <a:off x="5715000" y="3390899"/>
                  <a:ext cx="0" cy="45719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189" name="直线"/>
              <p:cNvSpPr>
                <a:spLocks/>
              </p:cNvSpPr>
              <p:nvPr/>
            </p:nvSpPr>
            <p:spPr>
              <a:xfrm rot="0">
                <a:off x="7086600" y="1462087"/>
                <a:ext cx="0" cy="457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192" name="组合"/>
              <p:cNvGrpSpPr>
                <a:grpSpLocks/>
              </p:cNvGrpSpPr>
              <p:nvPr/>
            </p:nvGrpSpPr>
            <p:grpSpPr>
              <a:xfrm>
                <a:off x="7467600" y="3238499"/>
                <a:ext cx="152400" cy="609599"/>
                <a:chOff x="7467600" y="3238499"/>
                <a:chExt cx="152400" cy="609599"/>
              </a:xfrm>
            </p:grpSpPr>
            <p:sp>
              <p:nvSpPr>
                <p:cNvPr id="1190" name="椭圆"/>
                <p:cNvSpPr>
                  <a:spLocks/>
                </p:cNvSpPr>
                <p:nvPr/>
              </p:nvSpPr>
              <p:spPr>
                <a:xfrm rot="0">
                  <a:off x="7467600" y="3238499"/>
                  <a:ext cx="152400" cy="152400"/>
                </a:xfrm>
                <a:prstGeom prst="ellips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191" name="直线"/>
                <p:cNvSpPr>
                  <a:spLocks/>
                </p:cNvSpPr>
                <p:nvPr/>
              </p:nvSpPr>
              <p:spPr>
                <a:xfrm rot="0">
                  <a:off x="7543800" y="3390899"/>
                  <a:ext cx="0" cy="45719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193" name="直线"/>
              <p:cNvSpPr>
                <a:spLocks/>
              </p:cNvSpPr>
              <p:nvPr/>
            </p:nvSpPr>
            <p:spPr>
              <a:xfrm rot="0">
                <a:off x="6172200" y="1462087"/>
                <a:ext cx="0" cy="60959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94" name="矩形"/>
              <p:cNvSpPr>
                <a:spLocks/>
              </p:cNvSpPr>
              <p:nvPr/>
            </p:nvSpPr>
            <p:spPr>
              <a:xfrm rot="0">
                <a:off x="5943599" y="928687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1197" name="组合"/>
              <p:cNvGrpSpPr>
                <a:grpSpLocks/>
              </p:cNvGrpSpPr>
              <p:nvPr/>
            </p:nvGrpSpPr>
            <p:grpSpPr>
              <a:xfrm>
                <a:off x="6858000" y="928687"/>
                <a:ext cx="448121" cy="520065"/>
                <a:chOff x="6858000" y="928687"/>
                <a:chExt cx="448121" cy="520065"/>
              </a:xfrm>
            </p:grpSpPr>
            <p:sp>
              <p:nvSpPr>
                <p:cNvPr id="1195" name="矩形"/>
                <p:cNvSpPr>
                  <a:spLocks/>
                </p:cNvSpPr>
                <p:nvPr/>
              </p:nvSpPr>
              <p:spPr>
                <a:xfrm rot="0">
                  <a:off x="6858000" y="928687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1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196" name="直线"/>
                <p:cNvSpPr>
                  <a:spLocks/>
                </p:cNvSpPr>
                <p:nvPr/>
              </p:nvSpPr>
              <p:spPr>
                <a:xfrm rot="0">
                  <a:off x="6934199" y="1004887"/>
                  <a:ext cx="304800" cy="0"/>
                </a:xfrm>
                <a:prstGeom prst="line"/>
                <a:noFill/>
                <a:ln w="28575" cmpd="sng" cap="flat">
                  <a:solidFill>
                    <a:srgbClr val="CC0000"/>
                  </a:solidFill>
                  <a:prstDash val="solid"/>
                  <a:round/>
                </a:ln>
              </p:spPr>
            </p:sp>
          </p:grpSp>
          <p:sp>
            <p:nvSpPr>
              <p:cNvPr id="1198" name="直线"/>
              <p:cNvSpPr>
                <a:spLocks/>
              </p:cNvSpPr>
              <p:nvPr/>
            </p:nvSpPr>
            <p:spPr>
              <a:xfrm rot="0">
                <a:off x="6172200" y="3238499"/>
                <a:ext cx="0" cy="6096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99" name="直线"/>
              <p:cNvSpPr>
                <a:spLocks/>
              </p:cNvSpPr>
              <p:nvPr/>
            </p:nvSpPr>
            <p:spPr>
              <a:xfrm rot="0">
                <a:off x="7086600" y="3238499"/>
                <a:ext cx="0" cy="6096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00" name="直线"/>
              <p:cNvSpPr>
                <a:spLocks/>
              </p:cNvSpPr>
              <p:nvPr/>
            </p:nvSpPr>
            <p:spPr>
              <a:xfrm rot="0">
                <a:off x="6629399" y="3238499"/>
                <a:ext cx="0" cy="6096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203" name="组合"/>
              <p:cNvGrpSpPr>
                <a:grpSpLocks/>
              </p:cNvGrpSpPr>
              <p:nvPr/>
            </p:nvGrpSpPr>
            <p:grpSpPr>
              <a:xfrm>
                <a:off x="6477000" y="3162300"/>
                <a:ext cx="304800" cy="76200"/>
                <a:chOff x="6477000" y="3162300"/>
                <a:chExt cx="304800" cy="76200"/>
              </a:xfrm>
            </p:grpSpPr>
            <p:sp>
              <p:nvSpPr>
                <p:cNvPr id="1201" name="直线"/>
                <p:cNvSpPr>
                  <a:spLocks/>
                </p:cNvSpPr>
                <p:nvPr/>
              </p:nvSpPr>
              <p:spPr>
                <a:xfrm flipV="1" rot="0">
                  <a:off x="6477000" y="3162300"/>
                  <a:ext cx="169333" cy="76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02" name="直线"/>
                <p:cNvSpPr>
                  <a:spLocks/>
                </p:cNvSpPr>
                <p:nvPr/>
              </p:nvSpPr>
              <p:spPr>
                <a:xfrm rot="0">
                  <a:off x="6646333" y="3162300"/>
                  <a:ext cx="135466" cy="76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204" name="矩形"/>
              <p:cNvSpPr>
                <a:spLocks/>
              </p:cNvSpPr>
              <p:nvPr/>
            </p:nvSpPr>
            <p:spPr>
              <a:xfrm rot="0">
                <a:off x="5943599" y="3824287"/>
                <a:ext cx="389327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endParaRPr lang="zh-CN" altLang="en-US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205" name="矩形"/>
              <p:cNvSpPr>
                <a:spLocks/>
              </p:cNvSpPr>
              <p:nvPr/>
            </p:nvSpPr>
            <p:spPr>
              <a:xfrm rot="0">
                <a:off x="6858000" y="3824287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endParaRPr lang="zh-CN" altLang="en-US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206" name="矩形"/>
              <p:cNvSpPr>
                <a:spLocks/>
              </p:cNvSpPr>
              <p:nvPr/>
            </p:nvSpPr>
            <p:spPr>
              <a:xfrm rot="0">
                <a:off x="6324599" y="3824287"/>
                <a:ext cx="5175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</a:t>
                </a:r>
                <a:r>
                  <a:rPr lang="en-US" altLang="zh-CN" sz="2800" b="1" i="1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endParaRPr lang="zh-CN" altLang="en-US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1209" name="组合"/>
              <p:cNvGrpSpPr>
                <a:grpSpLocks/>
              </p:cNvGrpSpPr>
              <p:nvPr/>
            </p:nvGrpSpPr>
            <p:grpSpPr>
              <a:xfrm>
                <a:off x="5486400" y="3824287"/>
                <a:ext cx="555543" cy="520065"/>
                <a:chOff x="5486400" y="3824287"/>
                <a:chExt cx="555543" cy="520065"/>
              </a:xfrm>
            </p:grpSpPr>
            <p:sp>
              <p:nvSpPr>
                <p:cNvPr id="1207" name="矩形"/>
                <p:cNvSpPr>
                  <a:spLocks/>
                </p:cNvSpPr>
                <p:nvPr/>
              </p:nvSpPr>
              <p:spPr>
                <a:xfrm rot="0">
                  <a:off x="5486400" y="3824287"/>
                  <a:ext cx="55554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2800" b="1" i="0" u="none" strike="noStrike" kern="1200" cap="none" spc="0" baseline="-2500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208" name="直线"/>
                <p:cNvSpPr>
                  <a:spLocks/>
                </p:cNvSpPr>
                <p:nvPr/>
              </p:nvSpPr>
              <p:spPr>
                <a:xfrm rot="0">
                  <a:off x="5562599" y="3900487"/>
                  <a:ext cx="304800" cy="0"/>
                </a:xfrm>
                <a:prstGeom prst="line"/>
                <a:noFill/>
                <a:ln w="28575" cmpd="sng" cap="flat">
                  <a:solidFill>
                    <a:srgbClr val="CC0000"/>
                  </a:solidFill>
                  <a:prstDash val="solid"/>
                  <a:round/>
                </a:ln>
              </p:spPr>
            </p:sp>
          </p:grpSp>
          <p:grpSp>
            <p:nvGrpSpPr>
              <p:cNvPr id="1212" name="组合"/>
              <p:cNvGrpSpPr>
                <a:grpSpLocks/>
              </p:cNvGrpSpPr>
              <p:nvPr/>
            </p:nvGrpSpPr>
            <p:grpSpPr>
              <a:xfrm>
                <a:off x="7239000" y="3900487"/>
                <a:ext cx="594856" cy="520065"/>
                <a:chOff x="7239000" y="3900487"/>
                <a:chExt cx="594856" cy="520065"/>
              </a:xfrm>
            </p:grpSpPr>
            <p:sp>
              <p:nvSpPr>
                <p:cNvPr id="1210" name="矩形"/>
                <p:cNvSpPr>
                  <a:spLocks/>
                </p:cNvSpPr>
                <p:nvPr/>
              </p:nvSpPr>
              <p:spPr>
                <a:xfrm rot="0">
                  <a:off x="7239000" y="3900487"/>
                  <a:ext cx="59485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800" b="1" i="0" u="none" strike="noStrike" kern="1200" cap="none" spc="0" baseline="-2500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211" name="直线"/>
                <p:cNvSpPr>
                  <a:spLocks/>
                </p:cNvSpPr>
                <p:nvPr/>
              </p:nvSpPr>
              <p:spPr>
                <a:xfrm rot="0">
                  <a:off x="7315199" y="3976687"/>
                  <a:ext cx="304800" cy="0"/>
                </a:xfrm>
                <a:prstGeom prst="line"/>
                <a:noFill/>
                <a:ln w="28575" cmpd="sng" cap="flat">
                  <a:solidFill>
                    <a:srgbClr val="CC0000"/>
                  </a:solidFill>
                  <a:prstDash val="solid"/>
                  <a:round/>
                </a:ln>
              </p:spPr>
            </p:sp>
          </p:grpSp>
        </p:grpSp>
      </p:grpSp>
      <p:sp>
        <p:nvSpPr>
          <p:cNvPr id="1215" name="矩形"/>
          <p:cNvSpPr>
            <a:spLocks/>
          </p:cNvSpPr>
          <p:nvPr/>
        </p:nvSpPr>
        <p:spPr>
          <a:xfrm rot="0">
            <a:off x="685800" y="4433888"/>
            <a:ext cx="5867400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高电平时触发器状态由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确定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216" name="动作按钮: 自定义">
            <a:hlinkClick highlightClick="1" r:id="rId1"/>
          </p:cNvPr>
          <p:cNvSpPr>
            <a:spLocks/>
          </p:cNvSpPr>
          <p:nvPr/>
        </p:nvSpPr>
        <p:spPr>
          <a:xfrm rot="0">
            <a:off x="4343400" y="2514600"/>
            <a:ext cx="576262" cy="334963"/>
          </a:xfrm>
          <a:prstGeom prst="actionButtonBlank"/>
          <a:gradFill rotWithShape="0">
            <a:gsLst>
              <a:gs pos="0">
                <a:srgbClr val="EBFEE2">
                  <a:alpha val="100000"/>
                </a:srgbClr>
              </a:gs>
              <a:gs pos="100000">
                <a:srgbClr val="CCDCC4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 cmpd="sng" cap="flat">
            <a:solidFill>
              <a:srgbClr val="339933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rgbClr val="339933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跳转</a:t>
            </a:r>
            <a:endParaRPr lang="zh-CN" altLang="en-US" sz="1600" b="1" i="0" u="none" strike="noStrike" kern="1200" cap="none" spc="0" baseline="0">
              <a:solidFill>
                <a:srgbClr val="339933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" grpId="0" animBg="1"/>
      <p:bldP spid="1214" grpId="0" animBg="1"/>
      <p:bldP spid="1215" grpId="0"/>
      <p:bldP spid="1182" grpId="0" animBg="1"/>
    </p:bldLst>
  </p:timing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矩形"/>
          <p:cNvSpPr>
            <a:spLocks/>
          </p:cNvSpPr>
          <p:nvPr/>
        </p:nvSpPr>
        <p:spPr>
          <a:xfrm rot="0">
            <a:off x="914400" y="685800"/>
            <a:ext cx="6147114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例：</a:t>
            </a: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画出可控 </a:t>
            </a:r>
            <a:r>
              <a:rPr lang="en-US" altLang="zh-CN" sz="2800" b="1" i="1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－</a:t>
            </a:r>
            <a:r>
              <a:rPr lang="en-US" altLang="zh-CN" sz="2800" b="1" i="1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触发器的输出波形</a:t>
            </a:r>
            <a:endParaRPr lang="zh-CN" altLang="en-US" sz="2800" b="1" i="0" u="none" strike="noStrike" kern="1200" cap="none" spc="0" baseline="0">
              <a:solidFill>
                <a:srgbClr val="CC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264" name="组合"/>
          <p:cNvGrpSpPr>
            <a:grpSpLocks/>
          </p:cNvGrpSpPr>
          <p:nvPr/>
        </p:nvGrpSpPr>
        <p:grpSpPr>
          <a:xfrm>
            <a:off x="556410" y="1600200"/>
            <a:ext cx="5006188" cy="2226944"/>
            <a:chOff x="556410" y="1600200"/>
            <a:chExt cx="5006188" cy="2226944"/>
          </a:xfrm>
        </p:grpSpPr>
        <p:grpSp>
          <p:nvGrpSpPr>
            <p:cNvPr id="1240" name="组合"/>
            <p:cNvGrpSpPr>
              <a:grpSpLocks/>
            </p:cNvGrpSpPr>
            <p:nvPr/>
          </p:nvGrpSpPr>
          <p:grpSpPr>
            <a:xfrm>
              <a:off x="556410" y="2362200"/>
              <a:ext cx="5006188" cy="1464944"/>
              <a:chOff x="556410" y="2362200"/>
              <a:chExt cx="5006188" cy="1464944"/>
            </a:xfrm>
          </p:grpSpPr>
          <p:grpSp>
            <p:nvGrpSpPr>
              <p:cNvPr id="1231" name="组合"/>
              <p:cNvGrpSpPr>
                <a:grpSpLocks/>
              </p:cNvGrpSpPr>
              <p:nvPr/>
            </p:nvGrpSpPr>
            <p:grpSpPr>
              <a:xfrm>
                <a:off x="990599" y="2362200"/>
                <a:ext cx="4571999" cy="381000"/>
                <a:chOff x="990599" y="2362200"/>
                <a:chExt cx="4571999" cy="381000"/>
              </a:xfrm>
            </p:grpSpPr>
            <p:grpSp>
              <p:nvGrpSpPr>
                <p:cNvPr id="1223" name="组合"/>
                <p:cNvGrpSpPr>
                  <a:grpSpLocks/>
                </p:cNvGrpSpPr>
                <p:nvPr/>
              </p:nvGrpSpPr>
              <p:grpSpPr>
                <a:xfrm>
                  <a:off x="990599" y="2362200"/>
                  <a:ext cx="2057400" cy="381000"/>
                  <a:chOff x="990599" y="2362200"/>
                  <a:chExt cx="2057400" cy="381000"/>
                </a:xfrm>
              </p:grpSpPr>
              <p:sp>
                <p:nvSpPr>
                  <p:cNvPr id="1218" name="直线"/>
                  <p:cNvSpPr>
                    <a:spLocks/>
                  </p:cNvSpPr>
                  <p:nvPr/>
                </p:nvSpPr>
                <p:spPr>
                  <a:xfrm flipV="1" rot="0">
                    <a:off x="2133599" y="2362200"/>
                    <a:ext cx="0" cy="38100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grpSp>
                <p:nvGrpSpPr>
                  <p:cNvPr id="1222" name="组合"/>
                  <p:cNvGrpSpPr>
                    <a:grpSpLocks/>
                  </p:cNvGrpSpPr>
                  <p:nvPr/>
                </p:nvGrpSpPr>
                <p:grpSpPr>
                  <a:xfrm>
                    <a:off x="990599" y="2362200"/>
                    <a:ext cx="2057400" cy="381000"/>
                    <a:chOff x="990599" y="2362200"/>
                    <a:chExt cx="2057400" cy="381000"/>
                  </a:xfrm>
                </p:grpSpPr>
                <p:sp>
                  <p:nvSpPr>
                    <p:cNvPr id="1219" name="直线"/>
                    <p:cNvSpPr>
                      <a:spLocks/>
                    </p:cNvSpPr>
                    <p:nvPr/>
                  </p:nvSpPr>
                  <p:spPr>
                    <a:xfrm rot="0">
                      <a:off x="990599" y="2743199"/>
                      <a:ext cx="1142999" cy="0"/>
                    </a:xfrm>
                    <a:prstGeom prst="line"/>
                    <a:noFill/>
                    <a:ln w="28575" cmpd="sng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</p:sp>
                <p:sp>
                  <p:nvSpPr>
                    <p:cNvPr id="1220" name="直线"/>
                    <p:cNvSpPr>
                      <a:spLocks/>
                    </p:cNvSpPr>
                    <p:nvPr/>
                  </p:nvSpPr>
                  <p:spPr>
                    <a:xfrm rot="0">
                      <a:off x="2133600" y="2362200"/>
                      <a:ext cx="914399" cy="0"/>
                    </a:xfrm>
                    <a:prstGeom prst="line"/>
                    <a:noFill/>
                    <a:ln w="28575" cmpd="sng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</p:sp>
                <p:sp>
                  <p:nvSpPr>
                    <p:cNvPr id="1221" name="直线"/>
                    <p:cNvSpPr>
                      <a:spLocks/>
                    </p:cNvSpPr>
                    <p:nvPr/>
                  </p:nvSpPr>
                  <p:spPr>
                    <a:xfrm rot="0">
                      <a:off x="3047999" y="2362200"/>
                      <a:ext cx="0" cy="381000"/>
                    </a:xfrm>
                    <a:prstGeom prst="line"/>
                    <a:noFill/>
                    <a:ln w="28575" cmpd="sng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</p:sp>
              </p:grpSp>
            </p:grpSp>
            <p:grpSp>
              <p:nvGrpSpPr>
                <p:cNvPr id="1229" name="组合"/>
                <p:cNvGrpSpPr>
                  <a:grpSpLocks/>
                </p:cNvGrpSpPr>
                <p:nvPr/>
              </p:nvGrpSpPr>
              <p:grpSpPr>
                <a:xfrm>
                  <a:off x="3047999" y="2362200"/>
                  <a:ext cx="2057399" cy="381000"/>
                  <a:chOff x="3047999" y="2362200"/>
                  <a:chExt cx="2057399" cy="381000"/>
                </a:xfrm>
              </p:grpSpPr>
              <p:sp>
                <p:nvSpPr>
                  <p:cNvPr id="1224" name="直线"/>
                  <p:cNvSpPr>
                    <a:spLocks/>
                  </p:cNvSpPr>
                  <p:nvPr/>
                </p:nvSpPr>
                <p:spPr>
                  <a:xfrm flipV="1" rot="0">
                    <a:off x="4190998" y="2362200"/>
                    <a:ext cx="0" cy="38100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grpSp>
                <p:nvGrpSpPr>
                  <p:cNvPr id="1228" name="组合"/>
                  <p:cNvGrpSpPr>
                    <a:grpSpLocks/>
                  </p:cNvGrpSpPr>
                  <p:nvPr/>
                </p:nvGrpSpPr>
                <p:grpSpPr>
                  <a:xfrm>
                    <a:off x="3047999" y="2362200"/>
                    <a:ext cx="2057399" cy="381000"/>
                    <a:chOff x="3047999" y="2362200"/>
                    <a:chExt cx="2057399" cy="381000"/>
                  </a:xfrm>
                </p:grpSpPr>
                <p:sp>
                  <p:nvSpPr>
                    <p:cNvPr id="1225" name="直线"/>
                    <p:cNvSpPr>
                      <a:spLocks/>
                    </p:cNvSpPr>
                    <p:nvPr/>
                  </p:nvSpPr>
                  <p:spPr>
                    <a:xfrm rot="0">
                      <a:off x="3047999" y="2743199"/>
                      <a:ext cx="1142999" cy="0"/>
                    </a:xfrm>
                    <a:prstGeom prst="line"/>
                    <a:noFill/>
                    <a:ln w="28575" cmpd="sng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</p:sp>
                <p:sp>
                  <p:nvSpPr>
                    <p:cNvPr id="1226" name="直线"/>
                    <p:cNvSpPr>
                      <a:spLocks/>
                    </p:cNvSpPr>
                    <p:nvPr/>
                  </p:nvSpPr>
                  <p:spPr>
                    <a:xfrm rot="0">
                      <a:off x="4190999" y="2362200"/>
                      <a:ext cx="914399" cy="0"/>
                    </a:xfrm>
                    <a:prstGeom prst="line"/>
                    <a:noFill/>
                    <a:ln w="28575" cmpd="sng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</p:sp>
                <p:sp>
                  <p:nvSpPr>
                    <p:cNvPr id="1227" name="直线"/>
                    <p:cNvSpPr>
                      <a:spLocks/>
                    </p:cNvSpPr>
                    <p:nvPr/>
                  </p:nvSpPr>
                  <p:spPr>
                    <a:xfrm rot="0">
                      <a:off x="5105398" y="2362200"/>
                      <a:ext cx="0" cy="381000"/>
                    </a:xfrm>
                    <a:prstGeom prst="line"/>
                    <a:noFill/>
                    <a:ln w="28575" cmpd="sng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</p:sp>
              </p:grpSp>
            </p:grpSp>
            <p:sp>
              <p:nvSpPr>
                <p:cNvPr id="1230" name="直线"/>
                <p:cNvSpPr>
                  <a:spLocks/>
                </p:cNvSpPr>
                <p:nvPr/>
              </p:nvSpPr>
              <p:spPr>
                <a:xfrm rot="0">
                  <a:off x="5105398" y="2743199"/>
                  <a:ext cx="4572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237" name="组合"/>
              <p:cNvGrpSpPr>
                <a:grpSpLocks/>
              </p:cNvGrpSpPr>
              <p:nvPr/>
            </p:nvGrpSpPr>
            <p:grpSpPr>
              <a:xfrm>
                <a:off x="990599" y="3200400"/>
                <a:ext cx="4571999" cy="457199"/>
                <a:chOff x="990599" y="3200400"/>
                <a:chExt cx="4571999" cy="457199"/>
              </a:xfrm>
            </p:grpSpPr>
            <p:sp>
              <p:nvSpPr>
                <p:cNvPr id="1232" name="直线"/>
                <p:cNvSpPr>
                  <a:spLocks/>
                </p:cNvSpPr>
                <p:nvPr/>
              </p:nvSpPr>
              <p:spPr>
                <a:xfrm rot="0">
                  <a:off x="990599" y="3657599"/>
                  <a:ext cx="20573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33" name="直线"/>
                <p:cNvSpPr>
                  <a:spLocks/>
                </p:cNvSpPr>
                <p:nvPr/>
              </p:nvSpPr>
              <p:spPr>
                <a:xfrm flipV="1" rot="0">
                  <a:off x="3047999" y="3200400"/>
                  <a:ext cx="0" cy="45719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34" name="直线"/>
                <p:cNvSpPr>
                  <a:spLocks/>
                </p:cNvSpPr>
                <p:nvPr/>
              </p:nvSpPr>
              <p:spPr>
                <a:xfrm rot="0">
                  <a:off x="3047999" y="3200400"/>
                  <a:ext cx="20573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35" name="直线"/>
                <p:cNvSpPr>
                  <a:spLocks/>
                </p:cNvSpPr>
                <p:nvPr/>
              </p:nvSpPr>
              <p:spPr>
                <a:xfrm rot="0">
                  <a:off x="5105398" y="3200400"/>
                  <a:ext cx="0" cy="45719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36" name="直线"/>
                <p:cNvSpPr>
                  <a:spLocks/>
                </p:cNvSpPr>
                <p:nvPr/>
              </p:nvSpPr>
              <p:spPr>
                <a:xfrm rot="0">
                  <a:off x="5105398" y="3657599"/>
                  <a:ext cx="4572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238" name="矩形"/>
              <p:cNvSpPr>
                <a:spLocks/>
              </p:cNvSpPr>
              <p:nvPr/>
            </p:nvSpPr>
            <p:spPr>
              <a:xfrm rot="0">
                <a:off x="556410" y="3307079"/>
                <a:ext cx="428641" cy="520065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66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endParaRPr lang="zh-CN" altLang="en-US" sz="2800" b="1" i="1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239" name="矩形"/>
              <p:cNvSpPr>
                <a:spLocks/>
              </p:cNvSpPr>
              <p:nvPr/>
            </p:nvSpPr>
            <p:spPr>
              <a:xfrm rot="0">
                <a:off x="619723" y="2468879"/>
                <a:ext cx="389327" cy="520065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66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endParaRPr lang="zh-CN" altLang="en-US" sz="2800" b="1" i="1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1262" name="组合"/>
            <p:cNvGrpSpPr>
              <a:grpSpLocks/>
            </p:cNvGrpSpPr>
            <p:nvPr/>
          </p:nvGrpSpPr>
          <p:grpSpPr>
            <a:xfrm>
              <a:off x="990599" y="1600200"/>
              <a:ext cx="4495799" cy="381000"/>
              <a:chOff x="990599" y="1600200"/>
              <a:chExt cx="4495799" cy="381000"/>
            </a:xfrm>
          </p:grpSpPr>
          <p:grpSp>
            <p:nvGrpSpPr>
              <p:cNvPr id="1245" name="组合"/>
              <p:cNvGrpSpPr>
                <a:grpSpLocks/>
              </p:cNvGrpSpPr>
              <p:nvPr/>
            </p:nvGrpSpPr>
            <p:grpSpPr>
              <a:xfrm>
                <a:off x="990599" y="1600200"/>
                <a:ext cx="914399" cy="381000"/>
                <a:chOff x="990599" y="1600200"/>
                <a:chExt cx="914399" cy="381000"/>
              </a:xfrm>
            </p:grpSpPr>
            <p:sp>
              <p:nvSpPr>
                <p:cNvPr id="1241" name="直线"/>
                <p:cNvSpPr>
                  <a:spLocks/>
                </p:cNvSpPr>
                <p:nvPr/>
              </p:nvSpPr>
              <p:spPr>
                <a:xfrm rot="0">
                  <a:off x="990599" y="1981200"/>
                  <a:ext cx="5333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42" name="直线"/>
                <p:cNvSpPr>
                  <a:spLocks/>
                </p:cNvSpPr>
                <p:nvPr/>
              </p:nvSpPr>
              <p:spPr>
                <a:xfrm flipV="1" rot="0">
                  <a:off x="1523999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43" name="直线"/>
                <p:cNvSpPr>
                  <a:spLocks/>
                </p:cNvSpPr>
                <p:nvPr/>
              </p:nvSpPr>
              <p:spPr>
                <a:xfrm rot="0">
                  <a:off x="1523999" y="1600200"/>
                  <a:ext cx="3809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44" name="直线"/>
                <p:cNvSpPr>
                  <a:spLocks/>
                </p:cNvSpPr>
                <p:nvPr/>
              </p:nvSpPr>
              <p:spPr>
                <a:xfrm rot="0">
                  <a:off x="1904999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250" name="组合"/>
              <p:cNvGrpSpPr>
                <a:grpSpLocks/>
              </p:cNvGrpSpPr>
              <p:nvPr/>
            </p:nvGrpSpPr>
            <p:grpSpPr>
              <a:xfrm>
                <a:off x="1904999" y="1600200"/>
                <a:ext cx="914399" cy="381000"/>
                <a:chOff x="1904999" y="1600200"/>
                <a:chExt cx="914399" cy="381000"/>
              </a:xfrm>
            </p:grpSpPr>
            <p:sp>
              <p:nvSpPr>
                <p:cNvPr id="1246" name="直线"/>
                <p:cNvSpPr>
                  <a:spLocks/>
                </p:cNvSpPr>
                <p:nvPr/>
              </p:nvSpPr>
              <p:spPr>
                <a:xfrm rot="0">
                  <a:off x="1904999" y="1981200"/>
                  <a:ext cx="5333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47" name="直线"/>
                <p:cNvSpPr>
                  <a:spLocks/>
                </p:cNvSpPr>
                <p:nvPr/>
              </p:nvSpPr>
              <p:spPr>
                <a:xfrm flipV="1" rot="0">
                  <a:off x="2438399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48" name="直线"/>
                <p:cNvSpPr>
                  <a:spLocks/>
                </p:cNvSpPr>
                <p:nvPr/>
              </p:nvSpPr>
              <p:spPr>
                <a:xfrm rot="0">
                  <a:off x="2438399" y="1600200"/>
                  <a:ext cx="3810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49" name="直线"/>
                <p:cNvSpPr>
                  <a:spLocks/>
                </p:cNvSpPr>
                <p:nvPr/>
              </p:nvSpPr>
              <p:spPr>
                <a:xfrm rot="0">
                  <a:off x="2819399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255" name="组合"/>
              <p:cNvGrpSpPr>
                <a:grpSpLocks/>
              </p:cNvGrpSpPr>
              <p:nvPr/>
            </p:nvGrpSpPr>
            <p:grpSpPr>
              <a:xfrm>
                <a:off x="3733799" y="1600200"/>
                <a:ext cx="914399" cy="381000"/>
                <a:chOff x="3733799" y="1600200"/>
                <a:chExt cx="914399" cy="381000"/>
              </a:xfrm>
            </p:grpSpPr>
            <p:sp>
              <p:nvSpPr>
                <p:cNvPr id="1251" name="直线"/>
                <p:cNvSpPr>
                  <a:spLocks/>
                </p:cNvSpPr>
                <p:nvPr/>
              </p:nvSpPr>
              <p:spPr>
                <a:xfrm rot="0">
                  <a:off x="3733799" y="1981200"/>
                  <a:ext cx="533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52" name="直线"/>
                <p:cNvSpPr>
                  <a:spLocks/>
                </p:cNvSpPr>
                <p:nvPr/>
              </p:nvSpPr>
              <p:spPr>
                <a:xfrm flipV="1" rot="0">
                  <a:off x="4267199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53" name="直线"/>
                <p:cNvSpPr>
                  <a:spLocks/>
                </p:cNvSpPr>
                <p:nvPr/>
              </p:nvSpPr>
              <p:spPr>
                <a:xfrm rot="0">
                  <a:off x="4267199" y="1600200"/>
                  <a:ext cx="3809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54" name="直线"/>
                <p:cNvSpPr>
                  <a:spLocks/>
                </p:cNvSpPr>
                <p:nvPr/>
              </p:nvSpPr>
              <p:spPr>
                <a:xfrm rot="0">
                  <a:off x="4648198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260" name="组合"/>
              <p:cNvGrpSpPr>
                <a:grpSpLocks/>
              </p:cNvGrpSpPr>
              <p:nvPr/>
            </p:nvGrpSpPr>
            <p:grpSpPr>
              <a:xfrm>
                <a:off x="2819399" y="1600200"/>
                <a:ext cx="914399" cy="381000"/>
                <a:chOff x="2819399" y="1600200"/>
                <a:chExt cx="914399" cy="381000"/>
              </a:xfrm>
            </p:grpSpPr>
            <p:sp>
              <p:nvSpPr>
                <p:cNvPr id="1256" name="直线"/>
                <p:cNvSpPr>
                  <a:spLocks/>
                </p:cNvSpPr>
                <p:nvPr/>
              </p:nvSpPr>
              <p:spPr>
                <a:xfrm rot="0">
                  <a:off x="2819399" y="1981200"/>
                  <a:ext cx="5333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57" name="直线"/>
                <p:cNvSpPr>
                  <a:spLocks/>
                </p:cNvSpPr>
                <p:nvPr/>
              </p:nvSpPr>
              <p:spPr>
                <a:xfrm flipV="1" rot="0">
                  <a:off x="3352798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58" name="直线"/>
                <p:cNvSpPr>
                  <a:spLocks/>
                </p:cNvSpPr>
                <p:nvPr/>
              </p:nvSpPr>
              <p:spPr>
                <a:xfrm rot="0">
                  <a:off x="3352799" y="1600200"/>
                  <a:ext cx="3809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259" name="直线"/>
                <p:cNvSpPr>
                  <a:spLocks/>
                </p:cNvSpPr>
                <p:nvPr/>
              </p:nvSpPr>
              <p:spPr>
                <a:xfrm rot="0">
                  <a:off x="3733798" y="1600200"/>
                  <a:ext cx="0" cy="3810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261" name="直线"/>
              <p:cNvSpPr>
                <a:spLocks/>
              </p:cNvSpPr>
              <p:nvPr/>
            </p:nvSpPr>
            <p:spPr>
              <a:xfrm rot="0">
                <a:off x="4648198" y="1981200"/>
                <a:ext cx="8382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1263" name="矩形"/>
            <p:cNvSpPr>
              <a:spLocks/>
            </p:cNvSpPr>
            <p:nvPr/>
          </p:nvSpPr>
          <p:spPr>
            <a:xfrm rot="0">
              <a:off x="605623" y="1752917"/>
              <a:ext cx="428641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267" name="组合"/>
          <p:cNvGrpSpPr>
            <a:grpSpLocks/>
          </p:cNvGrpSpPr>
          <p:nvPr/>
        </p:nvGrpSpPr>
        <p:grpSpPr>
          <a:xfrm>
            <a:off x="1524000" y="1981200"/>
            <a:ext cx="381000" cy="3124200"/>
            <a:chOff x="1524000" y="1981200"/>
            <a:chExt cx="381000" cy="3124200"/>
          </a:xfrm>
        </p:grpSpPr>
        <p:sp>
          <p:nvSpPr>
            <p:cNvPr id="1265" name="直线"/>
            <p:cNvSpPr>
              <a:spLocks/>
            </p:cNvSpPr>
            <p:nvPr/>
          </p:nvSpPr>
          <p:spPr>
            <a:xfrm rot="0">
              <a:off x="1524000" y="1981200"/>
              <a:ext cx="0" cy="3124200"/>
            </a:xfrm>
            <a:prstGeom prst="line"/>
            <a:noFill/>
            <a:ln w="28575" cmpd="sng" cap="flat">
              <a:solidFill>
                <a:srgbClr val="CC00CC"/>
              </a:solidFill>
              <a:prstDash val="dash"/>
              <a:round/>
            </a:ln>
          </p:spPr>
        </p:sp>
        <p:sp>
          <p:nvSpPr>
            <p:cNvPr id="1266" name="直线"/>
            <p:cNvSpPr>
              <a:spLocks/>
            </p:cNvSpPr>
            <p:nvPr/>
          </p:nvSpPr>
          <p:spPr>
            <a:xfrm rot="0">
              <a:off x="1905000" y="1981200"/>
              <a:ext cx="0" cy="3124200"/>
            </a:xfrm>
            <a:prstGeom prst="line"/>
            <a:noFill/>
            <a:ln w="28575" cmpd="sng" cap="flat">
              <a:solidFill>
                <a:srgbClr val="CC00CC"/>
              </a:solidFill>
              <a:prstDash val="dash"/>
              <a:round/>
            </a:ln>
          </p:spPr>
        </p:sp>
      </p:grpSp>
      <p:grpSp>
        <p:nvGrpSpPr>
          <p:cNvPr id="1270" name="组合"/>
          <p:cNvGrpSpPr>
            <a:grpSpLocks/>
          </p:cNvGrpSpPr>
          <p:nvPr/>
        </p:nvGrpSpPr>
        <p:grpSpPr>
          <a:xfrm>
            <a:off x="1524000" y="4572000"/>
            <a:ext cx="381000" cy="533399"/>
            <a:chOff x="1524000" y="4572000"/>
            <a:chExt cx="381000" cy="533399"/>
          </a:xfrm>
        </p:grpSpPr>
        <p:sp>
          <p:nvSpPr>
            <p:cNvPr id="1268" name="直线"/>
            <p:cNvSpPr>
              <a:spLocks/>
            </p:cNvSpPr>
            <p:nvPr/>
          </p:nvSpPr>
          <p:spPr>
            <a:xfrm rot="0">
              <a:off x="1524000" y="4572000"/>
              <a:ext cx="3810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69" name="直线"/>
            <p:cNvSpPr>
              <a:spLocks/>
            </p:cNvSpPr>
            <p:nvPr/>
          </p:nvSpPr>
          <p:spPr>
            <a:xfrm rot="0">
              <a:off x="1524000" y="5105399"/>
              <a:ext cx="3810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  <p:sp>
        <p:nvSpPr>
          <p:cNvPr id="1271" name="直线"/>
          <p:cNvSpPr>
            <a:spLocks/>
          </p:cNvSpPr>
          <p:nvPr/>
        </p:nvSpPr>
        <p:spPr>
          <a:xfrm rot="0">
            <a:off x="2438400" y="1981200"/>
            <a:ext cx="0" cy="3124200"/>
          </a:xfrm>
          <a:prstGeom prst="line"/>
          <a:noFill/>
          <a:ln w="28575" cmpd="sng" cap="flat">
            <a:solidFill>
              <a:srgbClr val="CC00CC"/>
            </a:solidFill>
            <a:prstDash val="dash"/>
            <a:round/>
          </a:ln>
        </p:spPr>
      </p:sp>
      <p:grpSp>
        <p:nvGrpSpPr>
          <p:cNvPr id="1274" name="组合"/>
          <p:cNvGrpSpPr>
            <a:grpSpLocks/>
          </p:cNvGrpSpPr>
          <p:nvPr/>
        </p:nvGrpSpPr>
        <p:grpSpPr>
          <a:xfrm>
            <a:off x="1905000" y="4572000"/>
            <a:ext cx="533400" cy="533399"/>
            <a:chOff x="1905000" y="4572000"/>
            <a:chExt cx="533400" cy="533399"/>
          </a:xfrm>
        </p:grpSpPr>
        <p:sp>
          <p:nvSpPr>
            <p:cNvPr id="1272" name="直线"/>
            <p:cNvSpPr>
              <a:spLocks/>
            </p:cNvSpPr>
            <p:nvPr/>
          </p:nvSpPr>
          <p:spPr>
            <a:xfrm rot="0">
              <a:off x="1905000" y="4572000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73" name="直线"/>
            <p:cNvSpPr>
              <a:spLocks/>
            </p:cNvSpPr>
            <p:nvPr/>
          </p:nvSpPr>
          <p:spPr>
            <a:xfrm rot="0">
              <a:off x="1905000" y="5105399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  <p:sp>
        <p:nvSpPr>
          <p:cNvPr id="1275" name="直线"/>
          <p:cNvSpPr>
            <a:spLocks/>
          </p:cNvSpPr>
          <p:nvPr/>
        </p:nvSpPr>
        <p:spPr>
          <a:xfrm rot="0">
            <a:off x="2819400" y="1981200"/>
            <a:ext cx="0" cy="3505200"/>
          </a:xfrm>
          <a:prstGeom prst="line"/>
          <a:noFill/>
          <a:ln w="28575" cmpd="sng" cap="flat">
            <a:solidFill>
              <a:srgbClr val="CC00CC"/>
            </a:solidFill>
            <a:prstDash val="dash"/>
            <a:round/>
          </a:ln>
        </p:spPr>
      </p:sp>
      <p:grpSp>
        <p:nvGrpSpPr>
          <p:cNvPr id="1280" name="组合"/>
          <p:cNvGrpSpPr>
            <a:grpSpLocks/>
          </p:cNvGrpSpPr>
          <p:nvPr/>
        </p:nvGrpSpPr>
        <p:grpSpPr>
          <a:xfrm>
            <a:off x="2438400" y="4191000"/>
            <a:ext cx="381000" cy="1295400"/>
            <a:chOff x="2438400" y="4191000"/>
            <a:chExt cx="381000" cy="1295400"/>
          </a:xfrm>
        </p:grpSpPr>
        <p:sp>
          <p:nvSpPr>
            <p:cNvPr id="1276" name="直线"/>
            <p:cNvSpPr>
              <a:spLocks/>
            </p:cNvSpPr>
            <p:nvPr/>
          </p:nvSpPr>
          <p:spPr>
            <a:xfrm flipV="1" rot="0">
              <a:off x="2438400" y="4191000"/>
              <a:ext cx="0" cy="38100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77" name="直线"/>
            <p:cNvSpPr>
              <a:spLocks/>
            </p:cNvSpPr>
            <p:nvPr/>
          </p:nvSpPr>
          <p:spPr>
            <a:xfrm rot="0">
              <a:off x="2438400" y="4191000"/>
              <a:ext cx="3810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78" name="直线"/>
            <p:cNvSpPr>
              <a:spLocks/>
            </p:cNvSpPr>
            <p:nvPr/>
          </p:nvSpPr>
          <p:spPr>
            <a:xfrm rot="0">
              <a:off x="2438400" y="5105400"/>
              <a:ext cx="0" cy="38100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79" name="直线"/>
            <p:cNvSpPr>
              <a:spLocks/>
            </p:cNvSpPr>
            <p:nvPr/>
          </p:nvSpPr>
          <p:spPr>
            <a:xfrm rot="0">
              <a:off x="2438400" y="5486400"/>
              <a:ext cx="3810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  <p:sp>
        <p:nvSpPr>
          <p:cNvPr id="1281" name="直线"/>
          <p:cNvSpPr>
            <a:spLocks/>
          </p:cNvSpPr>
          <p:nvPr/>
        </p:nvSpPr>
        <p:spPr>
          <a:xfrm rot="0">
            <a:off x="3352800" y="1981200"/>
            <a:ext cx="0" cy="3505200"/>
          </a:xfrm>
          <a:prstGeom prst="line"/>
          <a:noFill/>
          <a:ln w="28575" cmpd="sng" cap="flat">
            <a:solidFill>
              <a:srgbClr val="CC00CC"/>
            </a:solidFill>
            <a:prstDash val="dash"/>
            <a:round/>
          </a:ln>
        </p:spPr>
      </p:sp>
      <p:grpSp>
        <p:nvGrpSpPr>
          <p:cNvPr id="1284" name="组合"/>
          <p:cNvGrpSpPr>
            <a:grpSpLocks/>
          </p:cNvGrpSpPr>
          <p:nvPr/>
        </p:nvGrpSpPr>
        <p:grpSpPr>
          <a:xfrm>
            <a:off x="2819400" y="4191000"/>
            <a:ext cx="533400" cy="1295400"/>
            <a:chOff x="2819400" y="4191000"/>
            <a:chExt cx="533400" cy="1295400"/>
          </a:xfrm>
        </p:grpSpPr>
        <p:sp>
          <p:nvSpPr>
            <p:cNvPr id="1282" name="直线"/>
            <p:cNvSpPr>
              <a:spLocks/>
            </p:cNvSpPr>
            <p:nvPr/>
          </p:nvSpPr>
          <p:spPr>
            <a:xfrm rot="0">
              <a:off x="2819400" y="4191000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83" name="直线"/>
            <p:cNvSpPr>
              <a:spLocks/>
            </p:cNvSpPr>
            <p:nvPr/>
          </p:nvSpPr>
          <p:spPr>
            <a:xfrm rot="0">
              <a:off x="2819400" y="5486400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  <p:sp>
        <p:nvSpPr>
          <p:cNvPr id="1285" name="直线"/>
          <p:cNvSpPr>
            <a:spLocks/>
          </p:cNvSpPr>
          <p:nvPr/>
        </p:nvSpPr>
        <p:spPr>
          <a:xfrm rot="0">
            <a:off x="3733800" y="1981200"/>
            <a:ext cx="0" cy="3124200"/>
          </a:xfrm>
          <a:prstGeom prst="line"/>
          <a:noFill/>
          <a:ln w="28575" cmpd="sng" cap="flat">
            <a:solidFill>
              <a:srgbClr val="CC00CC"/>
            </a:solidFill>
            <a:prstDash val="dash"/>
            <a:round/>
          </a:ln>
        </p:spPr>
      </p:sp>
      <p:grpSp>
        <p:nvGrpSpPr>
          <p:cNvPr id="1290" name="组合"/>
          <p:cNvGrpSpPr>
            <a:grpSpLocks/>
          </p:cNvGrpSpPr>
          <p:nvPr/>
        </p:nvGrpSpPr>
        <p:grpSpPr>
          <a:xfrm>
            <a:off x="3352800" y="4191000"/>
            <a:ext cx="381000" cy="1295400"/>
            <a:chOff x="3352800" y="4191000"/>
            <a:chExt cx="381000" cy="1295400"/>
          </a:xfrm>
        </p:grpSpPr>
        <p:sp>
          <p:nvSpPr>
            <p:cNvPr id="1286" name="直线"/>
            <p:cNvSpPr>
              <a:spLocks/>
            </p:cNvSpPr>
            <p:nvPr/>
          </p:nvSpPr>
          <p:spPr>
            <a:xfrm rot="0">
              <a:off x="3352800" y="4191000"/>
              <a:ext cx="0" cy="38100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87" name="直线"/>
            <p:cNvSpPr>
              <a:spLocks/>
            </p:cNvSpPr>
            <p:nvPr/>
          </p:nvSpPr>
          <p:spPr>
            <a:xfrm rot="0">
              <a:off x="3352800" y="4572000"/>
              <a:ext cx="3810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88" name="直线"/>
            <p:cNvSpPr>
              <a:spLocks/>
            </p:cNvSpPr>
            <p:nvPr/>
          </p:nvSpPr>
          <p:spPr>
            <a:xfrm flipV="1" rot="0">
              <a:off x="3352800" y="5105400"/>
              <a:ext cx="0" cy="38100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89" name="直线"/>
            <p:cNvSpPr>
              <a:spLocks/>
            </p:cNvSpPr>
            <p:nvPr/>
          </p:nvSpPr>
          <p:spPr>
            <a:xfrm rot="0">
              <a:off x="3352800" y="5105400"/>
              <a:ext cx="3810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  <p:sp>
        <p:nvSpPr>
          <p:cNvPr id="1291" name="直线"/>
          <p:cNvSpPr>
            <a:spLocks/>
          </p:cNvSpPr>
          <p:nvPr/>
        </p:nvSpPr>
        <p:spPr>
          <a:xfrm rot="0">
            <a:off x="4267200" y="1981200"/>
            <a:ext cx="0" cy="3124200"/>
          </a:xfrm>
          <a:prstGeom prst="line"/>
          <a:noFill/>
          <a:ln w="28575" cmpd="sng" cap="flat">
            <a:solidFill>
              <a:srgbClr val="CC00CC"/>
            </a:solidFill>
            <a:prstDash val="dash"/>
            <a:round/>
          </a:ln>
        </p:spPr>
      </p:sp>
      <p:grpSp>
        <p:nvGrpSpPr>
          <p:cNvPr id="1294" name="组合"/>
          <p:cNvGrpSpPr>
            <a:grpSpLocks/>
          </p:cNvGrpSpPr>
          <p:nvPr/>
        </p:nvGrpSpPr>
        <p:grpSpPr>
          <a:xfrm>
            <a:off x="3733800" y="4572000"/>
            <a:ext cx="533400" cy="533399"/>
            <a:chOff x="3733800" y="4572000"/>
            <a:chExt cx="533400" cy="533399"/>
          </a:xfrm>
        </p:grpSpPr>
        <p:sp>
          <p:nvSpPr>
            <p:cNvPr id="1292" name="直线"/>
            <p:cNvSpPr>
              <a:spLocks/>
            </p:cNvSpPr>
            <p:nvPr/>
          </p:nvSpPr>
          <p:spPr>
            <a:xfrm rot="0">
              <a:off x="3733800" y="4572000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293" name="直线"/>
            <p:cNvSpPr>
              <a:spLocks/>
            </p:cNvSpPr>
            <p:nvPr/>
          </p:nvSpPr>
          <p:spPr>
            <a:xfrm rot="0">
              <a:off x="3733800" y="5105399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</p:grpSp>
      <p:sp>
        <p:nvSpPr>
          <p:cNvPr id="1295" name="直线"/>
          <p:cNvSpPr>
            <a:spLocks/>
          </p:cNvSpPr>
          <p:nvPr/>
        </p:nvSpPr>
        <p:spPr>
          <a:xfrm rot="0">
            <a:off x="4648200" y="1981200"/>
            <a:ext cx="0" cy="3124200"/>
          </a:xfrm>
          <a:prstGeom prst="line"/>
          <a:noFill/>
          <a:ln w="28575" cmpd="sng" cap="flat">
            <a:solidFill>
              <a:srgbClr val="CC00CC"/>
            </a:solidFill>
            <a:prstDash val="dash"/>
            <a:round/>
          </a:ln>
        </p:spPr>
      </p:sp>
      <p:grpSp>
        <p:nvGrpSpPr>
          <p:cNvPr id="1299" name="组合"/>
          <p:cNvGrpSpPr>
            <a:grpSpLocks/>
          </p:cNvGrpSpPr>
          <p:nvPr/>
        </p:nvGrpSpPr>
        <p:grpSpPr>
          <a:xfrm>
            <a:off x="4267200" y="4191000"/>
            <a:ext cx="381000" cy="914400"/>
            <a:chOff x="4267200" y="4191000"/>
            <a:chExt cx="381000" cy="914400"/>
          </a:xfrm>
        </p:grpSpPr>
        <p:sp>
          <p:nvSpPr>
            <p:cNvPr id="1296" name="直线"/>
            <p:cNvSpPr>
              <a:spLocks/>
            </p:cNvSpPr>
            <p:nvPr/>
          </p:nvSpPr>
          <p:spPr>
            <a:xfrm flipV="1" rot="0">
              <a:off x="4267200" y="4191000"/>
              <a:ext cx="0" cy="38100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297" name="直线"/>
            <p:cNvSpPr>
              <a:spLocks/>
            </p:cNvSpPr>
            <p:nvPr/>
          </p:nvSpPr>
          <p:spPr>
            <a:xfrm rot="0">
              <a:off x="4267200" y="4191000"/>
              <a:ext cx="3810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298" name="直线"/>
            <p:cNvSpPr>
              <a:spLocks/>
            </p:cNvSpPr>
            <p:nvPr/>
          </p:nvSpPr>
          <p:spPr>
            <a:xfrm rot="0">
              <a:off x="4267200" y="5105400"/>
              <a:ext cx="3810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</p:grpSp>
      <p:grpSp>
        <p:nvGrpSpPr>
          <p:cNvPr id="1306" name="组合"/>
          <p:cNvGrpSpPr>
            <a:grpSpLocks/>
          </p:cNvGrpSpPr>
          <p:nvPr/>
        </p:nvGrpSpPr>
        <p:grpSpPr>
          <a:xfrm>
            <a:off x="4648201" y="4191000"/>
            <a:ext cx="685799" cy="1295400"/>
            <a:chOff x="4648201" y="4191000"/>
            <a:chExt cx="685799" cy="1295400"/>
          </a:xfrm>
        </p:grpSpPr>
        <p:sp>
          <p:nvSpPr>
            <p:cNvPr id="1300" name="直线"/>
            <p:cNvSpPr>
              <a:spLocks/>
            </p:cNvSpPr>
            <p:nvPr/>
          </p:nvSpPr>
          <p:spPr>
            <a:xfrm rot="0">
              <a:off x="4648201" y="4191000"/>
              <a:ext cx="685799" cy="0"/>
            </a:xfrm>
            <a:prstGeom prst="line"/>
            <a:noFill/>
            <a:ln w="28575" cmpd="sng" cap="flat">
              <a:solidFill>
                <a:srgbClr val="FF3300"/>
              </a:solidFill>
              <a:prstDash val="sysDot"/>
              <a:round/>
            </a:ln>
          </p:spPr>
        </p:sp>
        <p:sp>
          <p:nvSpPr>
            <p:cNvPr id="1301" name="直线"/>
            <p:cNvSpPr>
              <a:spLocks/>
            </p:cNvSpPr>
            <p:nvPr/>
          </p:nvSpPr>
          <p:spPr>
            <a:xfrm rot="0">
              <a:off x="4648201" y="4572000"/>
              <a:ext cx="685799" cy="0"/>
            </a:xfrm>
            <a:prstGeom prst="line"/>
            <a:noFill/>
            <a:ln w="28575" cmpd="sng" cap="flat">
              <a:solidFill>
                <a:srgbClr val="FF3300"/>
              </a:solidFill>
              <a:prstDash val="sysDot"/>
              <a:round/>
            </a:ln>
          </p:spPr>
        </p:sp>
        <p:sp>
          <p:nvSpPr>
            <p:cNvPr id="1302" name="直线"/>
            <p:cNvSpPr>
              <a:spLocks/>
            </p:cNvSpPr>
            <p:nvPr/>
          </p:nvSpPr>
          <p:spPr>
            <a:xfrm rot="0">
              <a:off x="4648201" y="5105400"/>
              <a:ext cx="685799" cy="0"/>
            </a:xfrm>
            <a:prstGeom prst="line"/>
            <a:noFill/>
            <a:ln w="28575" cmpd="sng" cap="flat">
              <a:solidFill>
                <a:srgbClr val="FF3300"/>
              </a:solidFill>
              <a:prstDash val="sysDot"/>
              <a:round/>
            </a:ln>
          </p:spPr>
        </p:sp>
        <p:sp>
          <p:nvSpPr>
            <p:cNvPr id="1303" name="直线"/>
            <p:cNvSpPr>
              <a:spLocks/>
            </p:cNvSpPr>
            <p:nvPr/>
          </p:nvSpPr>
          <p:spPr>
            <a:xfrm rot="0">
              <a:off x="4648201" y="5486400"/>
              <a:ext cx="685799" cy="0"/>
            </a:xfrm>
            <a:prstGeom prst="line"/>
            <a:noFill/>
            <a:ln w="28575" cmpd="sng" cap="flat">
              <a:solidFill>
                <a:srgbClr val="FF3300"/>
              </a:solidFill>
              <a:prstDash val="sysDot"/>
              <a:round/>
            </a:ln>
          </p:spPr>
        </p:sp>
        <p:sp>
          <p:nvSpPr>
            <p:cNvPr id="1304" name="直线"/>
            <p:cNvSpPr>
              <a:spLocks/>
            </p:cNvSpPr>
            <p:nvPr/>
          </p:nvSpPr>
          <p:spPr>
            <a:xfrm rot="0">
              <a:off x="4648201" y="5105400"/>
              <a:ext cx="0" cy="381000"/>
            </a:xfrm>
            <a:prstGeom prst="line"/>
            <a:noFill/>
            <a:ln w="28575" cmpd="sng" cap="flat">
              <a:solidFill>
                <a:srgbClr val="FF3300"/>
              </a:solidFill>
              <a:prstDash val="sysDot"/>
              <a:round/>
            </a:ln>
          </p:spPr>
        </p:sp>
        <p:sp>
          <p:nvSpPr>
            <p:cNvPr id="1305" name="直线"/>
            <p:cNvSpPr>
              <a:spLocks/>
            </p:cNvSpPr>
            <p:nvPr/>
          </p:nvSpPr>
          <p:spPr>
            <a:xfrm rot="0">
              <a:off x="4648201" y="4191000"/>
              <a:ext cx="0" cy="381000"/>
            </a:xfrm>
            <a:prstGeom prst="line"/>
            <a:noFill/>
            <a:ln w="28575" cmpd="sng" cap="flat">
              <a:solidFill>
                <a:srgbClr val="FF3300"/>
              </a:solidFill>
              <a:prstDash val="sysDot"/>
              <a:round/>
            </a:ln>
          </p:spPr>
        </p:sp>
      </p:grpSp>
      <p:grpSp>
        <p:nvGrpSpPr>
          <p:cNvPr id="1309" name="组合"/>
          <p:cNvGrpSpPr>
            <a:grpSpLocks/>
          </p:cNvGrpSpPr>
          <p:nvPr/>
        </p:nvGrpSpPr>
        <p:grpSpPr>
          <a:xfrm>
            <a:off x="4533900" y="4076700"/>
            <a:ext cx="903704" cy="1439862"/>
            <a:chOff x="4533900" y="4076700"/>
            <a:chExt cx="903704" cy="1439862"/>
          </a:xfrm>
        </p:grpSpPr>
        <p:sp>
          <p:nvSpPr>
            <p:cNvPr id="1307" name="矩形"/>
            <p:cNvSpPr>
              <a:spLocks/>
            </p:cNvSpPr>
            <p:nvPr/>
          </p:nvSpPr>
          <p:spPr>
            <a:xfrm rot="0">
              <a:off x="4537075" y="4997450"/>
              <a:ext cx="898524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不定</a:t>
              </a:r>
              <a:endParaRPr lang="zh-CN" altLang="en-US" sz="32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08" name="矩形"/>
            <p:cNvSpPr>
              <a:spLocks/>
            </p:cNvSpPr>
            <p:nvPr/>
          </p:nvSpPr>
          <p:spPr>
            <a:xfrm rot="0">
              <a:off x="4533900" y="4076700"/>
              <a:ext cx="9037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不定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310" name="矩形"/>
          <p:cNvSpPr>
            <a:spLocks/>
          </p:cNvSpPr>
          <p:nvPr/>
        </p:nvSpPr>
        <p:spPr>
          <a:xfrm rot="0">
            <a:off x="5562600" y="1295399"/>
            <a:ext cx="2897188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可控 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－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311" name="矩形"/>
          <p:cNvSpPr>
            <a:spLocks/>
          </p:cNvSpPr>
          <p:nvPr/>
        </p:nvSpPr>
        <p:spPr>
          <a:xfrm rot="0">
            <a:off x="5410200" y="4648200"/>
            <a:ext cx="3124200" cy="9486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高电平时触发器状态由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确定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322" name="组合"/>
          <p:cNvGrpSpPr>
            <a:grpSpLocks/>
          </p:cNvGrpSpPr>
          <p:nvPr/>
        </p:nvGrpSpPr>
        <p:grpSpPr>
          <a:xfrm>
            <a:off x="557784" y="4114800"/>
            <a:ext cx="966216" cy="1447800"/>
            <a:chOff x="557784" y="4114800"/>
            <a:chExt cx="966216" cy="1447800"/>
          </a:xfrm>
        </p:grpSpPr>
        <p:sp>
          <p:nvSpPr>
            <p:cNvPr id="1312" name="直线"/>
            <p:cNvSpPr>
              <a:spLocks/>
            </p:cNvSpPr>
            <p:nvPr/>
          </p:nvSpPr>
          <p:spPr>
            <a:xfrm rot="0">
              <a:off x="990600" y="4572000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313" name="直线"/>
            <p:cNvSpPr>
              <a:spLocks/>
            </p:cNvSpPr>
            <p:nvPr/>
          </p:nvSpPr>
          <p:spPr>
            <a:xfrm rot="0">
              <a:off x="990600" y="5105400"/>
              <a:ext cx="5334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314" name="矩形"/>
            <p:cNvSpPr>
              <a:spLocks/>
            </p:cNvSpPr>
            <p:nvPr/>
          </p:nvSpPr>
          <p:spPr>
            <a:xfrm rot="0">
              <a:off x="605408" y="4267517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319" name="组合"/>
            <p:cNvGrpSpPr>
              <a:grpSpLocks/>
            </p:cNvGrpSpPr>
            <p:nvPr/>
          </p:nvGrpSpPr>
          <p:grpSpPr>
            <a:xfrm>
              <a:off x="557784" y="4907280"/>
              <a:ext cx="448121" cy="520065"/>
              <a:chOff x="557784" y="4907280"/>
              <a:chExt cx="448121" cy="520065"/>
            </a:xfrm>
          </p:grpSpPr>
          <p:sp>
            <p:nvSpPr>
              <p:cNvPr id="1315" name="直线"/>
              <p:cNvSpPr>
                <a:spLocks/>
              </p:cNvSpPr>
              <p:nvPr/>
            </p:nvSpPr>
            <p:spPr>
              <a:xfrm rot="0">
                <a:off x="685800" y="5029200"/>
                <a:ext cx="228600" cy="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1318" name="组合"/>
              <p:cNvGrpSpPr>
                <a:grpSpLocks/>
              </p:cNvGrpSpPr>
              <p:nvPr/>
            </p:nvGrpSpPr>
            <p:grpSpPr>
              <a:xfrm>
                <a:off x="557784" y="4907280"/>
                <a:ext cx="448121" cy="520065"/>
                <a:chOff x="557784" y="4907280"/>
                <a:chExt cx="448121" cy="520065"/>
              </a:xfrm>
            </p:grpSpPr>
            <p:sp>
              <p:nvSpPr>
                <p:cNvPr id="1316" name="矩形"/>
                <p:cNvSpPr>
                  <a:spLocks/>
                </p:cNvSpPr>
                <p:nvPr/>
              </p:nvSpPr>
              <p:spPr>
                <a:xfrm rot="0">
                  <a:off x="557784" y="4907280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rgbClr val="FF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1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317" name="直线"/>
                <p:cNvSpPr>
                  <a:spLocks/>
                </p:cNvSpPr>
                <p:nvPr/>
              </p:nvSpPr>
              <p:spPr>
                <a:xfrm rot="0">
                  <a:off x="609600" y="4953000"/>
                  <a:ext cx="304800" cy="0"/>
                </a:xfrm>
                <a:prstGeom prst="line"/>
                <a:noFill/>
                <a:ln w="9525" cmpd="sng" cap="flat">
                  <a:noFill/>
                  <a:prstDash val="solid"/>
                  <a:round/>
                </a:ln>
              </p:spPr>
            </p:sp>
          </p:grpSp>
        </p:grpSp>
        <p:sp>
          <p:nvSpPr>
            <p:cNvPr id="1320" name="矩形"/>
            <p:cNvSpPr>
              <a:spLocks/>
            </p:cNvSpPr>
            <p:nvPr/>
          </p:nvSpPr>
          <p:spPr>
            <a:xfrm rot="0">
              <a:off x="990600" y="4114800"/>
              <a:ext cx="457200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21" name="矩形"/>
            <p:cNvSpPr>
              <a:spLocks/>
            </p:cNvSpPr>
            <p:nvPr/>
          </p:nvSpPr>
          <p:spPr>
            <a:xfrm rot="0">
              <a:off x="990600" y="5043488"/>
              <a:ext cx="4572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335" name="组合"/>
          <p:cNvGrpSpPr>
            <a:grpSpLocks/>
          </p:cNvGrpSpPr>
          <p:nvPr/>
        </p:nvGrpSpPr>
        <p:grpSpPr>
          <a:xfrm>
            <a:off x="5791200" y="1905000"/>
            <a:ext cx="2498725" cy="2514600"/>
            <a:chOff x="5791200" y="1905000"/>
            <a:chExt cx="2498725" cy="2514600"/>
          </a:xfrm>
        </p:grpSpPr>
        <p:sp>
          <p:nvSpPr>
            <p:cNvPr id="1323" name="矩形"/>
            <p:cNvSpPr>
              <a:spLocks/>
            </p:cNvSpPr>
            <p:nvPr/>
          </p:nvSpPr>
          <p:spPr>
            <a:xfrm rot="0">
              <a:off x="5791200" y="2401887"/>
              <a:ext cx="1447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0       0          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24" name="直线"/>
            <p:cNvSpPr>
              <a:spLocks/>
            </p:cNvSpPr>
            <p:nvPr/>
          </p:nvSpPr>
          <p:spPr>
            <a:xfrm rot="0">
              <a:off x="5791200" y="1905000"/>
              <a:ext cx="23622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25" name="直线"/>
            <p:cNvSpPr>
              <a:spLocks/>
            </p:cNvSpPr>
            <p:nvPr/>
          </p:nvSpPr>
          <p:spPr>
            <a:xfrm rot="0">
              <a:off x="5791200" y="2438400"/>
              <a:ext cx="24384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26" name="直线"/>
            <p:cNvSpPr>
              <a:spLocks/>
            </p:cNvSpPr>
            <p:nvPr/>
          </p:nvSpPr>
          <p:spPr>
            <a:xfrm rot="0">
              <a:off x="7315201" y="1905000"/>
              <a:ext cx="0" cy="25146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27" name="矩形"/>
            <p:cNvSpPr>
              <a:spLocks/>
            </p:cNvSpPr>
            <p:nvPr/>
          </p:nvSpPr>
          <p:spPr>
            <a:xfrm rot="0">
              <a:off x="5791200" y="1905000"/>
              <a:ext cx="609600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28" name="矩形"/>
            <p:cNvSpPr>
              <a:spLocks/>
            </p:cNvSpPr>
            <p:nvPr/>
          </p:nvSpPr>
          <p:spPr>
            <a:xfrm rot="0">
              <a:off x="6629401" y="1905000"/>
              <a:ext cx="685800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1" u="none" strike="noStrike" kern="1200" cap="none" spc="0" baseline="-2500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29" name="矩形"/>
            <p:cNvSpPr>
              <a:spLocks/>
            </p:cNvSpPr>
            <p:nvPr/>
          </p:nvSpPr>
          <p:spPr>
            <a:xfrm rot="0">
              <a:off x="5791200" y="2895600"/>
              <a:ext cx="214607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0       1         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30" name="矩形"/>
            <p:cNvSpPr>
              <a:spLocks/>
            </p:cNvSpPr>
            <p:nvPr/>
          </p:nvSpPr>
          <p:spPr>
            <a:xfrm rot="0">
              <a:off x="5791200" y="3424237"/>
              <a:ext cx="214607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1       0         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31" name="矩形"/>
            <p:cNvSpPr>
              <a:spLocks/>
            </p:cNvSpPr>
            <p:nvPr/>
          </p:nvSpPr>
          <p:spPr>
            <a:xfrm rot="0">
              <a:off x="5791200" y="3886200"/>
              <a:ext cx="2498725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1       1       </a:t>
              </a: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不定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32" name="矩形"/>
            <p:cNvSpPr>
              <a:spLocks/>
            </p:cNvSpPr>
            <p:nvPr/>
          </p:nvSpPr>
          <p:spPr>
            <a:xfrm rot="0">
              <a:off x="7391400" y="1905000"/>
              <a:ext cx="82245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n+1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33" name="矩形"/>
            <p:cNvSpPr>
              <a:spLocks/>
            </p:cNvSpPr>
            <p:nvPr/>
          </p:nvSpPr>
          <p:spPr>
            <a:xfrm rot="0">
              <a:off x="7467601" y="2362199"/>
              <a:ext cx="576120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34" name="直线"/>
            <p:cNvSpPr>
              <a:spLocks/>
            </p:cNvSpPr>
            <p:nvPr/>
          </p:nvSpPr>
          <p:spPr>
            <a:xfrm rot="0">
              <a:off x="5791200" y="4419600"/>
              <a:ext cx="24384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437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" grpId="0" animBg="1"/>
      <p:bldP spid="1322" grpId="0" animBg="1"/>
      <p:bldP spid="1267" grpId="0" animBg="1"/>
      <p:bldP spid="1270" grpId="0" animBg="1"/>
      <p:bldP spid="1271" grpId="0" animBg="1"/>
      <p:bldP spid="1274" grpId="0" animBg="1"/>
      <p:bldP spid="1275" grpId="0" animBg="1"/>
      <p:bldP spid="1280" grpId="0" animBg="1"/>
      <p:bldP spid="1281" grpId="0" animBg="1"/>
      <p:bldP spid="1284" grpId="0" animBg="1"/>
      <p:bldP spid="1285" grpId="0" animBg="1"/>
      <p:bldP spid="1290" grpId="0" animBg="1"/>
      <p:bldP spid="1291" grpId="0" animBg="1"/>
      <p:bldP spid="1294" grpId="0" animBg="1"/>
      <p:bldP spid="1295" grpId="0" animBg="1"/>
      <p:bldP spid="1299" grpId="0" animBg="1"/>
      <p:bldP spid="1306" grpId="0" animBg="1"/>
      <p:bldP spid="1309" grpId="0" animBg="1"/>
    </p:bldLst>
  </p:timing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矩形"/>
          <p:cNvSpPr>
            <a:spLocks/>
          </p:cNvSpPr>
          <p:nvPr/>
        </p:nvSpPr>
        <p:spPr>
          <a:xfrm rot="0">
            <a:off x="611187" y="476250"/>
            <a:ext cx="2763610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、同步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1337" name="对象"/>
          <p:cNvGraphicFramePr>
            <a:graphicFrameLocks noChangeAspect="1"/>
          </p:cNvGraphicFramePr>
          <p:nvPr/>
        </p:nvGraphicFramePr>
        <p:xfrm>
          <a:off x="1042988" y="1125538"/>
          <a:ext cx="731678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3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042988" y="1125538"/>
                        <a:ext cx="7316787" cy="3743325"/>
                      </a:xfrm>
                      <a:prstGeom prst="rect"/>
                      <a:solidFill>
                        <a:srgbClr val="F8F8F8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" name="矩形"/>
          <p:cNvSpPr>
            <a:spLocks/>
          </p:cNvSpPr>
          <p:nvPr/>
        </p:nvSpPr>
        <p:spPr>
          <a:xfrm rot="0">
            <a:off x="971550" y="4941888"/>
            <a:ext cx="7416800" cy="6248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将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S=D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R=D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代入同步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触发器的特性方程，得同步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触发器的特性方程：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1339" name="对象"/>
          <p:cNvGraphicFramePr>
            <a:graphicFrameLocks noChangeAspect="1"/>
          </p:cNvGraphicFramePr>
          <p:nvPr/>
        </p:nvGraphicFramePr>
        <p:xfrm>
          <a:off x="611187" y="5837238"/>
          <a:ext cx="5186361" cy="76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3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611187" y="5837238"/>
                        <a:ext cx="5186361" cy="760411"/>
                      </a:xfrm>
                      <a:prstGeom prst="rect"/>
                      <a:solidFill>
                        <a:srgbClr val="4F81BD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" name="矩形"/>
          <p:cNvSpPr>
            <a:spLocks/>
          </p:cNvSpPr>
          <p:nvPr/>
        </p:nvSpPr>
        <p:spPr>
          <a:xfrm rot="0">
            <a:off x="5945188" y="5911850"/>
            <a:ext cx="2895600" cy="579437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CP=1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期间有效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udio2.bi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" grpId="0" animBg="1"/>
    </p:bld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685800" y="1447800"/>
            <a:ext cx="7848599" cy="231457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电路的输出状态不仅取决于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当时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的输入信号，而且与电路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原来的状态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有关，当输入信号消失后，电路状态仍维持不变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。这种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具有存贮记忆功能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宋体" pitchFamily="0" charset="0"/>
              </a:rPr>
              <a:t>的电路称为时序逻辑电路。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0">
            <a:off x="838200" y="457200"/>
            <a:ext cx="4796880" cy="6343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宋体" pitchFamily="0" charset="0"/>
                <a:ea typeface="宋体" pitchFamily="0" charset="0"/>
                <a:cs typeface="楷体_GB2312" pitchFamily="0" charset="0"/>
              </a:rPr>
              <a:t>时序逻辑电路的特点：</a:t>
            </a:r>
            <a:endParaRPr lang="zh-CN" altLang="en-US" sz="36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宋体" pitchFamily="0" charset="0"/>
              <a:ea typeface="宋体" pitchFamily="0" charset="0"/>
              <a:cs typeface="楷体_GB2312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685800" y="3657600"/>
            <a:ext cx="7543800" cy="12033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FF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下面介绍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双稳态触发器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，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它是构成时序电路的基本逻辑单元。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65" name="组合"/>
          <p:cNvGrpSpPr>
            <a:grpSpLocks/>
          </p:cNvGrpSpPr>
          <p:nvPr/>
        </p:nvGrpSpPr>
        <p:grpSpPr>
          <a:xfrm>
            <a:off x="533400" y="5486400"/>
            <a:ext cx="5943599" cy="171449"/>
            <a:chOff x="533400" y="5486400"/>
            <a:chExt cx="5943599" cy="171449"/>
          </a:xfrm>
        </p:grpSpPr>
        <p:pic>
          <p:nvPicPr>
            <p:cNvPr id="25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4382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6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5811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7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7430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8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0383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9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22002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2352675" y="549592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1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4955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2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657475" y="549592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3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952750" y="549592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4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31146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5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32670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6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3409950" y="549592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18954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8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809875" y="549592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9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35718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0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7242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8671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40290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3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41814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4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43243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44862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47815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7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49434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8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5095875" y="549592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9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5238750" y="549592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0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54006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1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56959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2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5857874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3" name="图片" descr="Green and Black Diamond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6010274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4" name="图片" descr="Green and Black Diamond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6153150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5" name="图片" descr="Green and Black Diamond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46386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6" name="图片" descr="Green and Black Diamond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55530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57" name="图片" descr="Green and Black Diamond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6315075" y="549592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533400" y="5486400"/>
              <a:ext cx="923924" cy="161924"/>
              <a:chOff x="533400" y="5486400"/>
              <a:chExt cx="923924" cy="161924"/>
            </a:xfrm>
          </p:grpSpPr>
          <p:pic>
            <p:nvPicPr>
              <p:cNvPr id="58" name="图片" descr="Green and Black Diamond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0">
                <a:off x="676275" y="5486400"/>
                <a:ext cx="161924" cy="16192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59" name="图片" descr="Green and Black Diamond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0">
                <a:off x="838200" y="5486400"/>
                <a:ext cx="161924" cy="16192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60" name="图片" descr="Green and Black Diamond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0">
                <a:off x="990600" y="5486400"/>
                <a:ext cx="161924" cy="16192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61" name="图片" descr="Green and Black Diamond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0">
                <a:off x="1133475" y="5486400"/>
                <a:ext cx="161924" cy="16192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62" name="图片" descr="Green and Black Diamond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0">
                <a:off x="1295399" y="5486400"/>
                <a:ext cx="161924" cy="16192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63" name="图片" descr="Green and Black Diamond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 rot="0">
                <a:off x="533400" y="5486400"/>
                <a:ext cx="161924" cy="16192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</p:grpSp>
      </p:grpSp>
      <p:graphicFrame>
        <p:nvGraphicFramePr>
          <p:cNvPr id="66" name="对象"/>
          <p:cNvGraphicFramePr>
            <a:graphicFrameLocks noChangeAspect="1"/>
          </p:cNvGraphicFramePr>
          <p:nvPr/>
        </p:nvGraphicFramePr>
        <p:xfrm>
          <a:off x="6629400" y="4724400"/>
          <a:ext cx="17303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0" imgW="0" imgH="0" progId="package">
                  <p:embed/>
                </p:oleObj>
              </mc:Choice>
              <mc:Fallback>
                <p:oleObj name="package" r:id="rId40" imgW="0" imgH="0" progId="package">
                  <p:embed/>
                  <p:pic>
                    <p:nvPicPr>
                      <p:cNvPr id="6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1" cstate="print"/>
                      <a:stretch>
                        <a:fillRect/>
                      </a:stretch>
                    </p:blipFill>
                    <p:spPr>
                      <a:xfrm rot="0">
                        <a:off x="6629400" y="4724400"/>
                        <a:ext cx="1730375" cy="12430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3" name="audio1.bi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4" name="audio1.bi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矩形"/>
          <p:cNvSpPr>
            <a:spLocks/>
          </p:cNvSpPr>
          <p:nvPr/>
        </p:nvSpPr>
        <p:spPr>
          <a:xfrm rot="0">
            <a:off x="203200" y="96838"/>
            <a:ext cx="2960533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、同步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1342" name="对象"/>
          <p:cNvGraphicFramePr>
            <a:graphicFrameLocks noChangeAspect="1"/>
          </p:cNvGraphicFramePr>
          <p:nvPr/>
        </p:nvGraphicFramePr>
        <p:xfrm>
          <a:off x="684213" y="692150"/>
          <a:ext cx="7848599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4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84213" y="692150"/>
                        <a:ext cx="7848599" cy="3594100"/>
                      </a:xfrm>
                      <a:prstGeom prst="rect"/>
                      <a:solidFill>
                        <a:srgbClr val="F8F8F8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3" name="矩形"/>
          <p:cNvSpPr>
            <a:spLocks/>
          </p:cNvSpPr>
          <p:nvPr/>
        </p:nvSpPr>
        <p:spPr>
          <a:xfrm rot="0">
            <a:off x="628650" y="4398963"/>
            <a:ext cx="7904163" cy="6248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将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S=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JQ</a:t>
            </a:r>
            <a:r>
              <a:rPr lang="en-US" altLang="zh-CN" sz="1800" b="1" i="0" u="none" strike="noStrike" kern="1200" cap="none" spc="0" baseline="30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R=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KQ</a:t>
            </a:r>
            <a:r>
              <a:rPr lang="en-US" altLang="zh-CN" sz="1800" b="1" i="0" u="none" strike="noStrike" kern="1200" cap="none" spc="0" baseline="30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代入同步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RS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触发器的特性方程，得同步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触发器的特性方程：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1344" name="对象"/>
          <p:cNvGraphicFramePr>
            <a:graphicFrameLocks noChangeAspect="1"/>
          </p:cNvGraphicFramePr>
          <p:nvPr/>
        </p:nvGraphicFramePr>
        <p:xfrm>
          <a:off x="304800" y="5372100"/>
          <a:ext cx="57372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4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304800" y="5372100"/>
                        <a:ext cx="5737225" cy="1436688"/>
                      </a:xfrm>
                      <a:prstGeom prst="rect"/>
                      <a:solidFill>
                        <a:srgbClr val="4F81BD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5" name="矩形"/>
          <p:cNvSpPr>
            <a:spLocks/>
          </p:cNvSpPr>
          <p:nvPr/>
        </p:nvSpPr>
        <p:spPr>
          <a:xfrm rot="0">
            <a:off x="6096000" y="5867400"/>
            <a:ext cx="2895600" cy="579437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CP=1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期间有效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346" name="曲线"/>
          <p:cNvSpPr>
            <a:spLocks/>
          </p:cNvSpPr>
          <p:nvPr/>
        </p:nvSpPr>
        <p:spPr>
          <a:xfrm rot="0">
            <a:off x="1116013" y="2327275"/>
            <a:ext cx="609600" cy="9143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0800" y="21600"/>
                </a:lnTo>
                <a:lnTo>
                  <a:pt x="10800" y="16199"/>
                </a:lnTo>
              </a:path>
            </a:pathLst>
          </a:custGeom>
          <a:noFill/>
          <a:ln w="57150" cmpd="sng" cap="flat">
            <a:solidFill>
              <a:srgbClr val="CC6600"/>
            </a:solidFill>
            <a:prstDash val="solid"/>
            <a:round/>
          </a:ln>
        </p:spPr>
      </p:sp>
      <p:sp>
        <p:nvSpPr>
          <p:cNvPr id="1347" name="曲线"/>
          <p:cNvSpPr>
            <a:spLocks/>
          </p:cNvSpPr>
          <p:nvPr/>
        </p:nvSpPr>
        <p:spPr>
          <a:xfrm flipH="1" rot="0">
            <a:off x="2987675" y="2349500"/>
            <a:ext cx="609600" cy="914400"/>
          </a:xfrm>
          <a:custGeom>
            <a:gdLst>
              <a:gd name="T1" fmla="*/ -2160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0800" y="21600"/>
                </a:lnTo>
                <a:lnTo>
                  <a:pt x="10800" y="16200"/>
                </a:lnTo>
              </a:path>
            </a:pathLst>
          </a:custGeom>
          <a:noFill/>
          <a:ln w="57150" cmpd="sng" cap="flat">
            <a:solidFill>
              <a:srgbClr val="CC66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360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udio2.bi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" grpId="0" animBg="1"/>
      <p:bldP spid="1346" grpId="0" animBg="1"/>
      <p:bldP spid="1347" grpId="0" animBg="1"/>
    </p:bldLst>
  </p:timing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8" name="对象"/>
          <p:cNvGraphicFramePr>
            <a:graphicFrameLocks noChangeAspect="1"/>
          </p:cNvGraphicFramePr>
          <p:nvPr/>
        </p:nvGraphicFramePr>
        <p:xfrm>
          <a:off x="395288" y="981074"/>
          <a:ext cx="6172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4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rcRect t="6134" b="16588" l="9902" r="9902"/>
                      <a:stretch>
                        <a:fillRect/>
                      </a:stretch>
                    </p:blipFill>
                    <p:spPr>
                      <a:xfrm rot="0">
                        <a:off x="395288" y="981074"/>
                        <a:ext cx="6172200" cy="4800600"/>
                      </a:xfrm>
                      <a:prstGeom prst="rect"/>
                      <a:solidFill>
                        <a:srgbClr val="F8F8F8"/>
                      </a:solidFill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" name="矩形"/>
          <p:cNvSpPr>
            <a:spLocks/>
          </p:cNvSpPr>
          <p:nvPr/>
        </p:nvSpPr>
        <p:spPr>
          <a:xfrm rot="0">
            <a:off x="107950" y="188913"/>
            <a:ext cx="1905000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特性表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350" name="矩形"/>
          <p:cNvSpPr>
            <a:spLocks/>
          </p:cNvSpPr>
          <p:nvPr/>
        </p:nvSpPr>
        <p:spPr>
          <a:xfrm rot="0">
            <a:off x="6732588" y="2636837"/>
            <a:ext cx="2286000" cy="2458402"/>
          </a:xfrm>
          <a:prstGeom prst="rect"/>
          <a:noFill/>
          <a:ln w="9525" cmpd="sng" cap="flat">
            <a:solidFill>
              <a:srgbClr val="CC66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JK=00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时不变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JK=01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时置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JK=10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时置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JK=11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时翻转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" grpId="0" animBg="1"/>
      <p:bldP spid="1350" grpId="0" animBg="1"/>
    </p:bldLst>
  </p:timing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矩形"/>
          <p:cNvSpPr>
            <a:spLocks/>
          </p:cNvSpPr>
          <p:nvPr/>
        </p:nvSpPr>
        <p:spPr>
          <a:xfrm rot="0">
            <a:off x="609600" y="609600"/>
            <a:ext cx="1975155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存在问题：</a:t>
            </a:r>
            <a:endParaRPr lang="zh-CN" altLang="en-US" sz="2800" b="1" i="0" u="none" strike="noStrike" kern="1200" cap="none" spc="0" baseline="0">
              <a:solidFill>
                <a:srgbClr val="CC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352" name="矩形"/>
          <p:cNvSpPr>
            <a:spLocks/>
          </p:cNvSpPr>
          <p:nvPr/>
        </p:nvSpPr>
        <p:spPr>
          <a:xfrm rot="0">
            <a:off x="2286000" y="622300"/>
            <a:ext cx="5943599" cy="1505902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时钟脉冲不能过宽，否则出现空翻现象，即在一个时钟脉冲期间触发器翻转一次以上。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360" name="组合"/>
          <p:cNvGrpSpPr>
            <a:grpSpLocks/>
          </p:cNvGrpSpPr>
          <p:nvPr/>
        </p:nvGrpSpPr>
        <p:grpSpPr>
          <a:xfrm>
            <a:off x="1138230" y="2590802"/>
            <a:ext cx="3738570" cy="520383"/>
            <a:chOff x="1138230" y="2590802"/>
            <a:chExt cx="3738570" cy="520383"/>
          </a:xfrm>
        </p:grpSpPr>
        <p:sp>
          <p:nvSpPr>
            <p:cNvPr id="1353" name="直线"/>
            <p:cNvSpPr>
              <a:spLocks/>
            </p:cNvSpPr>
            <p:nvPr/>
          </p:nvSpPr>
          <p:spPr>
            <a:xfrm flipV="1" rot="0">
              <a:off x="2147888" y="2590802"/>
              <a:ext cx="0" cy="38100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354" name="直线"/>
            <p:cNvSpPr>
              <a:spLocks/>
            </p:cNvSpPr>
            <p:nvPr/>
          </p:nvSpPr>
          <p:spPr>
            <a:xfrm rot="0">
              <a:off x="4335463" y="2590802"/>
              <a:ext cx="0" cy="38100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grpSp>
          <p:nvGrpSpPr>
            <p:cNvPr id="1359" name="组合"/>
            <p:cNvGrpSpPr>
              <a:grpSpLocks/>
            </p:cNvGrpSpPr>
            <p:nvPr/>
          </p:nvGrpSpPr>
          <p:grpSpPr>
            <a:xfrm>
              <a:off x="1138230" y="2590802"/>
              <a:ext cx="3738570" cy="520383"/>
              <a:chOff x="1138230" y="2590802"/>
              <a:chExt cx="3738570" cy="520383"/>
            </a:xfrm>
          </p:grpSpPr>
          <p:sp>
            <p:nvSpPr>
              <p:cNvPr id="1355" name="直线"/>
              <p:cNvSpPr>
                <a:spLocks/>
              </p:cNvSpPr>
              <p:nvPr/>
            </p:nvSpPr>
            <p:spPr>
              <a:xfrm rot="0">
                <a:off x="1584325" y="2971803"/>
                <a:ext cx="563563" cy="0"/>
              </a:xfrm>
              <a:prstGeom prst="line"/>
              <a:noFill/>
              <a:ln w="28575" cmpd="sng" cap="flat">
                <a:solidFill>
                  <a:srgbClr val="CC3300"/>
                </a:solidFill>
                <a:prstDash val="solid"/>
                <a:round/>
              </a:ln>
            </p:spPr>
          </p:sp>
          <p:sp>
            <p:nvSpPr>
              <p:cNvPr id="1356" name="直线"/>
              <p:cNvSpPr>
                <a:spLocks/>
              </p:cNvSpPr>
              <p:nvPr/>
            </p:nvSpPr>
            <p:spPr>
              <a:xfrm rot="0">
                <a:off x="2147888" y="2590802"/>
                <a:ext cx="2187576" cy="0"/>
              </a:xfrm>
              <a:prstGeom prst="line"/>
              <a:noFill/>
              <a:ln w="28575" cmpd="sng" cap="flat">
                <a:solidFill>
                  <a:srgbClr val="CC3300"/>
                </a:solidFill>
                <a:prstDash val="solid"/>
                <a:round/>
              </a:ln>
            </p:spPr>
          </p:sp>
          <p:sp>
            <p:nvSpPr>
              <p:cNvPr id="1357" name="直线"/>
              <p:cNvSpPr>
                <a:spLocks/>
              </p:cNvSpPr>
              <p:nvPr/>
            </p:nvSpPr>
            <p:spPr>
              <a:xfrm rot="0">
                <a:off x="4335463" y="2971803"/>
                <a:ext cx="541337" cy="0"/>
              </a:xfrm>
              <a:prstGeom prst="line"/>
              <a:noFill/>
              <a:ln w="28575" cmpd="sng" cap="flat">
                <a:solidFill>
                  <a:srgbClr val="CC3300"/>
                </a:solidFill>
                <a:prstDash val="solid"/>
                <a:round/>
              </a:ln>
            </p:spPr>
          </p:sp>
          <p:sp>
            <p:nvSpPr>
              <p:cNvPr id="1358" name="矩形"/>
              <p:cNvSpPr>
                <a:spLocks/>
              </p:cNvSpPr>
              <p:nvPr/>
            </p:nvSpPr>
            <p:spPr>
              <a:xfrm rot="0">
                <a:off x="1138230" y="2591120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CC00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endParaRPr lang="zh-CN" altLang="en-US" sz="3200" b="1" i="0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sp>
        <p:nvSpPr>
          <p:cNvPr id="1361" name="矩形"/>
          <p:cNvSpPr>
            <a:spLocks/>
          </p:cNvSpPr>
          <p:nvPr/>
        </p:nvSpPr>
        <p:spPr>
          <a:xfrm rot="0">
            <a:off x="1107624" y="5104924"/>
            <a:ext cx="6242952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克服办法：采用主从结构或者边沿触发</a:t>
            </a:r>
            <a:endParaRPr lang="zh-CN" altLang="en-US" sz="2800" b="1" i="0" u="none" strike="noStrike" kern="1200" cap="none" spc="0" baseline="0">
              <a:solidFill>
                <a:srgbClr val="CC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374" name="组合"/>
          <p:cNvGrpSpPr>
            <a:grpSpLocks/>
          </p:cNvGrpSpPr>
          <p:nvPr/>
        </p:nvGrpSpPr>
        <p:grpSpPr>
          <a:xfrm>
            <a:off x="5105400" y="2133600"/>
            <a:ext cx="2819400" cy="2627312"/>
            <a:chOff x="5105400" y="2133600"/>
            <a:chExt cx="2819400" cy="2627312"/>
          </a:xfrm>
        </p:grpSpPr>
        <p:sp>
          <p:nvSpPr>
            <p:cNvPr id="1362" name="矩形"/>
            <p:cNvSpPr>
              <a:spLocks/>
            </p:cNvSpPr>
            <p:nvPr/>
          </p:nvSpPr>
          <p:spPr>
            <a:xfrm rot="0">
              <a:off x="5410200" y="2743200"/>
              <a:ext cx="1447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0       0          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63" name="直线"/>
            <p:cNvSpPr>
              <a:spLocks/>
            </p:cNvSpPr>
            <p:nvPr/>
          </p:nvSpPr>
          <p:spPr>
            <a:xfrm rot="0">
              <a:off x="6858000" y="2133600"/>
              <a:ext cx="0" cy="2617787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64" name="矩形"/>
            <p:cNvSpPr>
              <a:spLocks/>
            </p:cNvSpPr>
            <p:nvPr/>
          </p:nvSpPr>
          <p:spPr>
            <a:xfrm rot="0">
              <a:off x="5410200" y="2209800"/>
              <a:ext cx="6096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65" name="矩形"/>
            <p:cNvSpPr>
              <a:spLocks/>
            </p:cNvSpPr>
            <p:nvPr/>
          </p:nvSpPr>
          <p:spPr>
            <a:xfrm rot="0">
              <a:off x="6172200" y="2209800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66" name="矩形"/>
            <p:cNvSpPr>
              <a:spLocks/>
            </p:cNvSpPr>
            <p:nvPr/>
          </p:nvSpPr>
          <p:spPr>
            <a:xfrm rot="0">
              <a:off x="5105400" y="3244850"/>
              <a:ext cx="241277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0       1        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67" name="矩形"/>
            <p:cNvSpPr>
              <a:spLocks/>
            </p:cNvSpPr>
            <p:nvPr/>
          </p:nvSpPr>
          <p:spPr>
            <a:xfrm rot="0">
              <a:off x="5105400" y="3735387"/>
              <a:ext cx="2412770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1       0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    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68" name="矩形"/>
            <p:cNvSpPr>
              <a:spLocks/>
            </p:cNvSpPr>
            <p:nvPr/>
          </p:nvSpPr>
          <p:spPr>
            <a:xfrm rot="0">
              <a:off x="5105400" y="4227512"/>
              <a:ext cx="27685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1       1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  </a:t>
              </a:r>
              <a:r>
                <a:rPr lang="zh-CN" altLang="en-US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不定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69" name="矩形"/>
            <p:cNvSpPr>
              <a:spLocks/>
            </p:cNvSpPr>
            <p:nvPr/>
          </p:nvSpPr>
          <p:spPr>
            <a:xfrm rot="0">
              <a:off x="6934200" y="2216150"/>
              <a:ext cx="82245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n+1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70" name="矩形"/>
            <p:cNvSpPr>
              <a:spLocks/>
            </p:cNvSpPr>
            <p:nvPr/>
          </p:nvSpPr>
          <p:spPr>
            <a:xfrm rot="0">
              <a:off x="7086600" y="2705100"/>
              <a:ext cx="576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371" name="直线"/>
            <p:cNvSpPr>
              <a:spLocks/>
            </p:cNvSpPr>
            <p:nvPr/>
          </p:nvSpPr>
          <p:spPr>
            <a:xfrm rot="0">
              <a:off x="5181600" y="4760913"/>
              <a:ext cx="27431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72" name="直线"/>
            <p:cNvSpPr>
              <a:spLocks/>
            </p:cNvSpPr>
            <p:nvPr/>
          </p:nvSpPr>
          <p:spPr>
            <a:xfrm rot="0">
              <a:off x="5181600" y="2133600"/>
              <a:ext cx="27431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73" name="直线"/>
            <p:cNvSpPr>
              <a:spLocks/>
            </p:cNvSpPr>
            <p:nvPr/>
          </p:nvSpPr>
          <p:spPr>
            <a:xfrm rot="0">
              <a:off x="5181600" y="2743200"/>
              <a:ext cx="2743199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1410" name="组合"/>
          <p:cNvGrpSpPr>
            <a:grpSpLocks/>
          </p:cNvGrpSpPr>
          <p:nvPr/>
        </p:nvGrpSpPr>
        <p:grpSpPr>
          <a:xfrm>
            <a:off x="836219" y="3276600"/>
            <a:ext cx="3964381" cy="1295400"/>
            <a:chOff x="836219" y="3276600"/>
            <a:chExt cx="3964381" cy="1295400"/>
          </a:xfrm>
        </p:grpSpPr>
        <p:sp>
          <p:nvSpPr>
            <p:cNvPr id="1375" name="直线"/>
            <p:cNvSpPr>
              <a:spLocks/>
            </p:cNvSpPr>
            <p:nvPr/>
          </p:nvSpPr>
          <p:spPr>
            <a:xfrm rot="0">
              <a:off x="2628900" y="4191000"/>
              <a:ext cx="3810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376" name="直线"/>
            <p:cNvSpPr>
              <a:spLocks/>
            </p:cNvSpPr>
            <p:nvPr/>
          </p:nvSpPr>
          <p:spPr>
            <a:xfrm rot="0">
              <a:off x="3390900" y="4191000"/>
              <a:ext cx="3810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377" name="直线"/>
            <p:cNvSpPr>
              <a:spLocks/>
            </p:cNvSpPr>
            <p:nvPr/>
          </p:nvSpPr>
          <p:spPr>
            <a:xfrm rot="0">
              <a:off x="1638300" y="3657600"/>
              <a:ext cx="6096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grpSp>
          <p:nvGrpSpPr>
            <p:cNvPr id="1381" name="组合"/>
            <p:cNvGrpSpPr>
              <a:grpSpLocks/>
            </p:cNvGrpSpPr>
            <p:nvPr/>
          </p:nvGrpSpPr>
          <p:grpSpPr>
            <a:xfrm>
              <a:off x="2247900" y="3276600"/>
              <a:ext cx="381000" cy="381000"/>
              <a:chOff x="2247900" y="3276600"/>
              <a:chExt cx="381000" cy="381000"/>
            </a:xfrm>
          </p:grpSpPr>
          <p:sp>
            <p:nvSpPr>
              <p:cNvPr id="1378" name="直线"/>
              <p:cNvSpPr>
                <a:spLocks/>
              </p:cNvSpPr>
              <p:nvPr/>
            </p:nvSpPr>
            <p:spPr>
              <a:xfrm flipV="1" rot="0">
                <a:off x="2247900" y="3276600"/>
                <a:ext cx="0" cy="381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79" name="直线"/>
              <p:cNvSpPr>
                <a:spLocks/>
              </p:cNvSpPr>
              <p:nvPr/>
            </p:nvSpPr>
            <p:spPr>
              <a:xfrm rot="0">
                <a:off x="2247900" y="3276600"/>
                <a:ext cx="3810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80" name="直线"/>
              <p:cNvSpPr>
                <a:spLocks/>
              </p:cNvSpPr>
              <p:nvPr/>
            </p:nvSpPr>
            <p:spPr>
              <a:xfrm rot="0">
                <a:off x="2628901" y="3276600"/>
                <a:ext cx="0" cy="381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1382" name="直线"/>
            <p:cNvSpPr>
              <a:spLocks/>
            </p:cNvSpPr>
            <p:nvPr/>
          </p:nvSpPr>
          <p:spPr>
            <a:xfrm rot="0">
              <a:off x="2628900" y="3657600"/>
              <a:ext cx="3810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grpSp>
          <p:nvGrpSpPr>
            <p:cNvPr id="1386" name="组合"/>
            <p:cNvGrpSpPr>
              <a:grpSpLocks/>
            </p:cNvGrpSpPr>
            <p:nvPr/>
          </p:nvGrpSpPr>
          <p:grpSpPr>
            <a:xfrm>
              <a:off x="3009900" y="3276600"/>
              <a:ext cx="381000" cy="381000"/>
              <a:chOff x="3009900" y="3276600"/>
              <a:chExt cx="381000" cy="381000"/>
            </a:xfrm>
          </p:grpSpPr>
          <p:sp>
            <p:nvSpPr>
              <p:cNvPr id="1383" name="直线"/>
              <p:cNvSpPr>
                <a:spLocks/>
              </p:cNvSpPr>
              <p:nvPr/>
            </p:nvSpPr>
            <p:spPr>
              <a:xfrm flipV="1" rot="0">
                <a:off x="3009900" y="3276600"/>
                <a:ext cx="0" cy="381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84" name="直线"/>
              <p:cNvSpPr>
                <a:spLocks/>
              </p:cNvSpPr>
              <p:nvPr/>
            </p:nvSpPr>
            <p:spPr>
              <a:xfrm rot="0">
                <a:off x="3009900" y="3276600"/>
                <a:ext cx="3810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85" name="直线"/>
              <p:cNvSpPr>
                <a:spLocks/>
              </p:cNvSpPr>
              <p:nvPr/>
            </p:nvSpPr>
            <p:spPr>
              <a:xfrm rot="0">
                <a:off x="3390900" y="3276600"/>
                <a:ext cx="0" cy="381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1387" name="直线"/>
            <p:cNvSpPr>
              <a:spLocks/>
            </p:cNvSpPr>
            <p:nvPr/>
          </p:nvSpPr>
          <p:spPr>
            <a:xfrm rot="0">
              <a:off x="3390900" y="3657600"/>
              <a:ext cx="3810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grpSp>
          <p:nvGrpSpPr>
            <p:cNvPr id="1391" name="组合"/>
            <p:cNvGrpSpPr>
              <a:grpSpLocks/>
            </p:cNvGrpSpPr>
            <p:nvPr/>
          </p:nvGrpSpPr>
          <p:grpSpPr>
            <a:xfrm>
              <a:off x="3771901" y="3276600"/>
              <a:ext cx="381000" cy="381000"/>
              <a:chOff x="3771901" y="3276600"/>
              <a:chExt cx="381000" cy="381000"/>
            </a:xfrm>
          </p:grpSpPr>
          <p:sp>
            <p:nvSpPr>
              <p:cNvPr id="1388" name="直线"/>
              <p:cNvSpPr>
                <a:spLocks/>
              </p:cNvSpPr>
              <p:nvPr/>
            </p:nvSpPr>
            <p:spPr>
              <a:xfrm flipV="1" rot="0">
                <a:off x="3771901" y="3276600"/>
                <a:ext cx="0" cy="381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89" name="直线"/>
              <p:cNvSpPr>
                <a:spLocks/>
              </p:cNvSpPr>
              <p:nvPr/>
            </p:nvSpPr>
            <p:spPr>
              <a:xfrm rot="0">
                <a:off x="3771901" y="3276600"/>
                <a:ext cx="3810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90" name="直线"/>
              <p:cNvSpPr>
                <a:spLocks/>
              </p:cNvSpPr>
              <p:nvPr/>
            </p:nvSpPr>
            <p:spPr>
              <a:xfrm rot="0">
                <a:off x="4152901" y="3276600"/>
                <a:ext cx="0" cy="381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1392" name="直线"/>
            <p:cNvSpPr>
              <a:spLocks/>
            </p:cNvSpPr>
            <p:nvPr/>
          </p:nvSpPr>
          <p:spPr>
            <a:xfrm rot="0">
              <a:off x="4152901" y="3657600"/>
              <a:ext cx="6477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393" name="直线"/>
            <p:cNvSpPr>
              <a:spLocks/>
            </p:cNvSpPr>
            <p:nvPr/>
          </p:nvSpPr>
          <p:spPr>
            <a:xfrm rot="0">
              <a:off x="1638300" y="4191000"/>
              <a:ext cx="6096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grpSp>
          <p:nvGrpSpPr>
            <p:cNvPr id="1397" name="组合"/>
            <p:cNvGrpSpPr>
              <a:grpSpLocks/>
            </p:cNvGrpSpPr>
            <p:nvPr/>
          </p:nvGrpSpPr>
          <p:grpSpPr>
            <a:xfrm rot="-10757208">
              <a:off x="2247900" y="4191001"/>
              <a:ext cx="381000" cy="380999"/>
              <a:chOff x="2247900" y="4191001"/>
              <a:chExt cx="381000" cy="380999"/>
            </a:xfrm>
          </p:grpSpPr>
          <p:sp>
            <p:nvSpPr>
              <p:cNvPr id="1394" name="直线"/>
              <p:cNvSpPr>
                <a:spLocks/>
              </p:cNvSpPr>
              <p:nvPr/>
            </p:nvSpPr>
            <p:spPr>
              <a:xfrm flipV="1" rot="0">
                <a:off x="2247900" y="4191001"/>
                <a:ext cx="0" cy="380999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95" name="直线"/>
              <p:cNvSpPr>
                <a:spLocks/>
              </p:cNvSpPr>
              <p:nvPr/>
            </p:nvSpPr>
            <p:spPr>
              <a:xfrm rot="0">
                <a:off x="2247900" y="4191001"/>
                <a:ext cx="3810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396" name="直线"/>
              <p:cNvSpPr>
                <a:spLocks/>
              </p:cNvSpPr>
              <p:nvPr/>
            </p:nvSpPr>
            <p:spPr>
              <a:xfrm rot="0">
                <a:off x="2628901" y="4191001"/>
                <a:ext cx="0" cy="380999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1398" name="直线"/>
            <p:cNvSpPr>
              <a:spLocks/>
            </p:cNvSpPr>
            <p:nvPr/>
          </p:nvSpPr>
          <p:spPr>
            <a:xfrm rot="0">
              <a:off x="4152901" y="4191000"/>
              <a:ext cx="647700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grpSp>
          <p:nvGrpSpPr>
            <p:cNvPr id="1402" name="组合"/>
            <p:cNvGrpSpPr>
              <a:grpSpLocks/>
            </p:cNvGrpSpPr>
            <p:nvPr/>
          </p:nvGrpSpPr>
          <p:grpSpPr>
            <a:xfrm rot="-10757208">
              <a:off x="3771901" y="4191001"/>
              <a:ext cx="381000" cy="380999"/>
              <a:chOff x="3771901" y="4191001"/>
              <a:chExt cx="381000" cy="380999"/>
            </a:xfrm>
          </p:grpSpPr>
          <p:sp>
            <p:nvSpPr>
              <p:cNvPr id="1399" name="直线"/>
              <p:cNvSpPr>
                <a:spLocks/>
              </p:cNvSpPr>
              <p:nvPr/>
            </p:nvSpPr>
            <p:spPr>
              <a:xfrm flipV="1" rot="0">
                <a:off x="3771901" y="4191001"/>
                <a:ext cx="0" cy="380999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400" name="直线"/>
              <p:cNvSpPr>
                <a:spLocks/>
              </p:cNvSpPr>
              <p:nvPr/>
            </p:nvSpPr>
            <p:spPr>
              <a:xfrm rot="0">
                <a:off x="3771901" y="4191001"/>
                <a:ext cx="3810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401" name="直线"/>
              <p:cNvSpPr>
                <a:spLocks/>
              </p:cNvSpPr>
              <p:nvPr/>
            </p:nvSpPr>
            <p:spPr>
              <a:xfrm rot="0">
                <a:off x="4152901" y="4191001"/>
                <a:ext cx="0" cy="380999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1403" name="矩形"/>
            <p:cNvSpPr>
              <a:spLocks/>
            </p:cNvSpPr>
            <p:nvPr/>
          </p:nvSpPr>
          <p:spPr>
            <a:xfrm rot="0">
              <a:off x="836219" y="3353118"/>
              <a:ext cx="846925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Q=S</a:t>
              </a:r>
              <a:endParaRPr lang="zh-CN" altLang="en-US" sz="32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404" name="矩形"/>
            <p:cNvSpPr>
              <a:spLocks/>
            </p:cNvSpPr>
            <p:nvPr/>
          </p:nvSpPr>
          <p:spPr>
            <a:xfrm rot="0">
              <a:off x="836406" y="4038918"/>
              <a:ext cx="886238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Q=R</a:t>
              </a:r>
              <a:endParaRPr lang="zh-CN" altLang="en-US" sz="32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405" name="直线"/>
            <p:cNvSpPr>
              <a:spLocks/>
            </p:cNvSpPr>
            <p:nvPr/>
          </p:nvSpPr>
          <p:spPr>
            <a:xfrm rot="0">
              <a:off x="990600" y="4114800"/>
              <a:ext cx="228600" cy="0"/>
            </a:xfrm>
            <a:prstGeom prst="line"/>
            <a:noFill/>
            <a:ln w="28575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1406" name="直线"/>
            <p:cNvSpPr>
              <a:spLocks/>
            </p:cNvSpPr>
            <p:nvPr/>
          </p:nvSpPr>
          <p:spPr>
            <a:xfrm rot="0">
              <a:off x="3006725" y="4191000"/>
              <a:ext cx="0" cy="38100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grpSp>
          <p:nvGrpSpPr>
            <p:cNvPr id="1409" name="组合"/>
            <p:cNvGrpSpPr>
              <a:grpSpLocks/>
            </p:cNvGrpSpPr>
            <p:nvPr/>
          </p:nvGrpSpPr>
          <p:grpSpPr>
            <a:xfrm>
              <a:off x="2971800" y="4191000"/>
              <a:ext cx="381000" cy="381000"/>
              <a:chOff x="2971800" y="4191000"/>
              <a:chExt cx="381000" cy="381000"/>
            </a:xfrm>
          </p:grpSpPr>
          <p:sp>
            <p:nvSpPr>
              <p:cNvPr id="1407" name="直线"/>
              <p:cNvSpPr>
                <a:spLocks/>
              </p:cNvSpPr>
              <p:nvPr/>
            </p:nvSpPr>
            <p:spPr>
              <a:xfrm rot="0">
                <a:off x="2971800" y="4572001"/>
                <a:ext cx="3810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408" name="直线"/>
              <p:cNvSpPr>
                <a:spLocks/>
              </p:cNvSpPr>
              <p:nvPr/>
            </p:nvSpPr>
            <p:spPr>
              <a:xfrm rot="0">
                <a:off x="3352800" y="4191000"/>
                <a:ext cx="0" cy="381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7995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" grpId="0"/>
      <p:bldP spid="1360" grpId="0" animBg="1"/>
      <p:bldP spid="1410" grpId="0" animBg="1"/>
      <p:bldP spid="1361" grpId="0"/>
    </p:bldLst>
  </p:timing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文本框"/>
          <p:cNvSpPr>
            <a:spLocks noGrp="1"/>
          </p:cNvSpPr>
          <p:nvPr>
            <p:ph type="subTitle" idx="1"/>
          </p:nvPr>
        </p:nvSpPr>
        <p:spPr>
          <a:xfrm rot="0">
            <a:off x="381000" y="381000"/>
            <a:ext cx="3962400" cy="533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21.1.2  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主从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12" name="矩形"/>
          <p:cNvSpPr>
            <a:spLocks/>
          </p:cNvSpPr>
          <p:nvPr/>
        </p:nvSpPr>
        <p:spPr>
          <a:xfrm rot="0">
            <a:off x="381000" y="928688"/>
            <a:ext cx="2362200" cy="519112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1.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电路结构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13" name="矩形" descr="40%"/>
          <p:cNvSpPr>
            <a:spLocks/>
          </p:cNvSpPr>
          <p:nvPr/>
        </p:nvSpPr>
        <p:spPr>
          <a:xfrm rot="0">
            <a:off x="533400" y="1767999"/>
            <a:ext cx="2308224" cy="548639"/>
          </a:xfrm>
          <a:prstGeom prst="rect"/>
          <a:pattFill prst="pct40">
            <a:fgClr>
              <a:srgbClr val="00FF00"/>
            </a:fgClr>
            <a:bgClr>
              <a:srgbClr val="FFFFFF"/>
            </a:bgClr>
          </a:pattFill>
          <a:ln w="28575" cmpd="sng" cap="flat">
            <a:solidFill>
              <a:srgbClr val="4F81B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从触发器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14" name="矩形" descr="40%"/>
          <p:cNvSpPr>
            <a:spLocks/>
          </p:cNvSpPr>
          <p:nvPr/>
        </p:nvSpPr>
        <p:spPr>
          <a:xfrm rot="0">
            <a:off x="533400" y="3885723"/>
            <a:ext cx="2308224" cy="548639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28575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主触发器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15" name="矩形"/>
          <p:cNvSpPr>
            <a:spLocks/>
          </p:cNvSpPr>
          <p:nvPr/>
        </p:nvSpPr>
        <p:spPr>
          <a:xfrm rot="0">
            <a:off x="2590799" y="2514600"/>
            <a:ext cx="439738" cy="1205864"/>
          </a:xfrm>
          <a:prstGeom prst="rect"/>
          <a:solidFill>
            <a:srgbClr val="FFFFCC"/>
          </a:solid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2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反馈线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effectLst>
                <a:outerShdw sx="100000" sy="100000" blurRad="38100" dir="2700000" dist="38100" algn="tl">
                  <a:srgbClr val="FFFFFF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422" name="组合"/>
          <p:cNvGrpSpPr>
            <a:grpSpLocks/>
          </p:cNvGrpSpPr>
          <p:nvPr/>
        </p:nvGrpSpPr>
        <p:grpSpPr>
          <a:xfrm>
            <a:off x="4491825" y="2971800"/>
            <a:ext cx="700898" cy="3276600"/>
            <a:chOff x="4491825" y="2971800"/>
            <a:chExt cx="700898" cy="3276600"/>
          </a:xfrm>
        </p:grpSpPr>
        <p:sp>
          <p:nvSpPr>
            <p:cNvPr id="1416" name="椭圆"/>
            <p:cNvSpPr>
              <a:spLocks/>
            </p:cNvSpPr>
            <p:nvPr/>
          </p:nvSpPr>
          <p:spPr>
            <a:xfrm rot="0">
              <a:off x="4648202" y="2971800"/>
              <a:ext cx="533401" cy="533400"/>
            </a:xfrm>
            <a:prstGeom prst="ellipse"/>
            <a:noFill/>
            <a:ln w="28575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1417" name="椭圆"/>
            <p:cNvSpPr>
              <a:spLocks/>
            </p:cNvSpPr>
            <p:nvPr/>
          </p:nvSpPr>
          <p:spPr>
            <a:xfrm rot="0">
              <a:off x="4495802" y="5715001"/>
              <a:ext cx="533400" cy="533399"/>
            </a:xfrm>
            <a:prstGeom prst="ellipse"/>
            <a:noFill/>
            <a:ln w="28575" cmpd="sng" cap="flat">
              <a:solidFill>
                <a:srgbClr val="C0504D"/>
              </a:solidFill>
              <a:prstDash val="solid"/>
              <a:round/>
            </a:ln>
          </p:spPr>
        </p:sp>
        <p:grpSp>
          <p:nvGrpSpPr>
            <p:cNvPr id="1420" name="组合"/>
            <p:cNvGrpSpPr>
              <a:grpSpLocks/>
            </p:cNvGrpSpPr>
            <p:nvPr/>
          </p:nvGrpSpPr>
          <p:grpSpPr>
            <a:xfrm>
              <a:off x="4764082" y="2972117"/>
              <a:ext cx="428641" cy="520065"/>
              <a:chOff x="4764082" y="2972117"/>
              <a:chExt cx="428641" cy="520065"/>
            </a:xfrm>
          </p:grpSpPr>
          <p:sp>
            <p:nvSpPr>
              <p:cNvPr id="1418" name="矩形"/>
              <p:cNvSpPr>
                <a:spLocks/>
              </p:cNvSpPr>
              <p:nvPr/>
            </p:nvSpPr>
            <p:spPr>
              <a:xfrm rot="0">
                <a:off x="4764082" y="2972117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C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 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419" name="直线"/>
              <p:cNvSpPr>
                <a:spLocks/>
              </p:cNvSpPr>
              <p:nvPr/>
            </p:nvSpPr>
            <p:spPr>
              <a:xfrm rot="0">
                <a:off x="4803777" y="3048000"/>
                <a:ext cx="2921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1421" name="矩形"/>
            <p:cNvSpPr>
              <a:spLocks/>
            </p:cNvSpPr>
            <p:nvPr/>
          </p:nvSpPr>
          <p:spPr>
            <a:xfrm rot="0">
              <a:off x="4491825" y="5715318"/>
              <a:ext cx="42864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</p:grpSp>
      <p:grpSp>
        <p:nvGrpSpPr>
          <p:cNvPr id="1464" name="组合"/>
          <p:cNvGrpSpPr>
            <a:grpSpLocks/>
          </p:cNvGrpSpPr>
          <p:nvPr/>
        </p:nvGrpSpPr>
        <p:grpSpPr>
          <a:xfrm>
            <a:off x="3352800" y="2667000"/>
            <a:ext cx="3200399" cy="3111183"/>
            <a:chOff x="3352800" y="2667000"/>
            <a:chExt cx="3200399" cy="3111183"/>
          </a:xfrm>
        </p:grpSpPr>
        <p:grpSp>
          <p:nvGrpSpPr>
            <p:cNvPr id="1429" name="组合"/>
            <p:cNvGrpSpPr>
              <a:grpSpLocks/>
            </p:cNvGrpSpPr>
            <p:nvPr/>
          </p:nvGrpSpPr>
          <p:grpSpPr>
            <a:xfrm>
              <a:off x="3352800" y="2971800"/>
              <a:ext cx="3200399" cy="1981200"/>
              <a:chOff x="3352800" y="2971800"/>
              <a:chExt cx="3200399" cy="1981200"/>
            </a:xfrm>
          </p:grpSpPr>
          <p:sp>
            <p:nvSpPr>
              <p:cNvPr id="1423" name="直线"/>
              <p:cNvSpPr>
                <a:spLocks/>
              </p:cNvSpPr>
              <p:nvPr/>
            </p:nvSpPr>
            <p:spPr>
              <a:xfrm rot="0">
                <a:off x="3352800" y="2971800"/>
                <a:ext cx="457199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24" name="直线"/>
              <p:cNvSpPr>
                <a:spLocks/>
              </p:cNvSpPr>
              <p:nvPr/>
            </p:nvSpPr>
            <p:spPr>
              <a:xfrm rot="0">
                <a:off x="3352800" y="2971800"/>
                <a:ext cx="0" cy="1981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25" name="直线"/>
              <p:cNvSpPr>
                <a:spLocks/>
              </p:cNvSpPr>
              <p:nvPr/>
            </p:nvSpPr>
            <p:spPr>
              <a:xfrm rot="0">
                <a:off x="6019799" y="2971800"/>
                <a:ext cx="5334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26" name="直线"/>
              <p:cNvSpPr>
                <a:spLocks/>
              </p:cNvSpPr>
              <p:nvPr/>
            </p:nvSpPr>
            <p:spPr>
              <a:xfrm rot="0">
                <a:off x="6553200" y="2971800"/>
                <a:ext cx="0" cy="1981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27" name="直线"/>
              <p:cNvSpPr>
                <a:spLocks/>
              </p:cNvSpPr>
              <p:nvPr/>
            </p:nvSpPr>
            <p:spPr>
              <a:xfrm rot="0">
                <a:off x="6019799" y="4953000"/>
                <a:ext cx="5334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28" name="直线"/>
              <p:cNvSpPr>
                <a:spLocks/>
              </p:cNvSpPr>
              <p:nvPr/>
            </p:nvSpPr>
            <p:spPr>
              <a:xfrm rot="0">
                <a:off x="3352800" y="4953000"/>
                <a:ext cx="457199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1463" name="组合"/>
            <p:cNvGrpSpPr>
              <a:grpSpLocks/>
            </p:cNvGrpSpPr>
            <p:nvPr/>
          </p:nvGrpSpPr>
          <p:grpSpPr>
            <a:xfrm>
              <a:off x="3657600" y="2667000"/>
              <a:ext cx="2514600" cy="3111183"/>
              <a:chOff x="3657600" y="2667000"/>
              <a:chExt cx="2514600" cy="3111183"/>
            </a:xfrm>
          </p:grpSpPr>
          <p:sp>
            <p:nvSpPr>
              <p:cNvPr id="1430" name="直线"/>
              <p:cNvSpPr>
                <a:spLocks/>
              </p:cNvSpPr>
              <p:nvPr/>
            </p:nvSpPr>
            <p:spPr>
              <a:xfrm rot="0">
                <a:off x="4914900" y="4648201"/>
                <a:ext cx="0" cy="457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434" name="组合"/>
              <p:cNvGrpSpPr>
                <a:grpSpLocks/>
              </p:cNvGrpSpPr>
              <p:nvPr/>
            </p:nvGrpSpPr>
            <p:grpSpPr>
              <a:xfrm>
                <a:off x="4038600" y="4648201"/>
                <a:ext cx="457200" cy="271463"/>
                <a:chOff x="4038600" y="4648201"/>
                <a:chExt cx="457200" cy="271463"/>
              </a:xfrm>
            </p:grpSpPr>
            <p:sp>
              <p:nvSpPr>
                <p:cNvPr id="1431" name="直线"/>
                <p:cNvSpPr>
                  <a:spLocks/>
                </p:cNvSpPr>
                <p:nvPr/>
              </p:nvSpPr>
              <p:spPr>
                <a:xfrm rot="0">
                  <a:off x="4038600" y="4648201"/>
                  <a:ext cx="0" cy="271463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432" name="直线"/>
                <p:cNvSpPr>
                  <a:spLocks/>
                </p:cNvSpPr>
                <p:nvPr/>
              </p:nvSpPr>
              <p:spPr>
                <a:xfrm rot="0">
                  <a:off x="4038600" y="4919663"/>
                  <a:ext cx="4572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433" name="直线"/>
                <p:cNvSpPr>
                  <a:spLocks/>
                </p:cNvSpPr>
                <p:nvPr/>
              </p:nvSpPr>
              <p:spPr>
                <a:xfrm flipV="1" rot="0">
                  <a:off x="4495800" y="4648201"/>
                  <a:ext cx="0" cy="271463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435" name="直线"/>
              <p:cNvSpPr>
                <a:spLocks/>
              </p:cNvSpPr>
              <p:nvPr/>
            </p:nvSpPr>
            <p:spPr>
              <a:xfrm rot="0">
                <a:off x="4419600" y="4916488"/>
                <a:ext cx="0" cy="406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36" name="直线"/>
              <p:cNvSpPr>
                <a:spLocks/>
              </p:cNvSpPr>
              <p:nvPr/>
            </p:nvSpPr>
            <p:spPr>
              <a:xfrm rot="0">
                <a:off x="5410200" y="4916488"/>
                <a:ext cx="0" cy="406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aphicFrame>
            <p:nvGraphicFramePr>
              <p:cNvPr id="1437" name="对象"/>
              <p:cNvGraphicFramePr>
                <a:graphicFrameLocks noChangeAspect="1"/>
              </p:cNvGraphicFramePr>
              <p:nvPr/>
            </p:nvGraphicFramePr>
            <p:xfrm>
              <a:off x="5486378" y="4267177"/>
              <a:ext cx="630221" cy="382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" imgW="0" imgH="0" progId="package">
                      <p:embed/>
                    </p:oleObj>
                  </mc:Choice>
                  <mc:Fallback>
                    <p:oleObj name="package" r:id="rId1" imgW="0" imgH="0" progId="package">
                      <p:embed/>
                      <p:pic>
                        <p:nvPicPr>
                          <p:cNvPr id="1437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5486378" y="4267177"/>
                            <a:ext cx="630221" cy="382597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" name="直线"/>
              <p:cNvSpPr>
                <a:spLocks/>
              </p:cNvSpPr>
              <p:nvPr/>
            </p:nvSpPr>
            <p:spPr>
              <a:xfrm rot="0">
                <a:off x="4267200" y="2667000"/>
                <a:ext cx="0" cy="838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39" name="矩形"/>
              <p:cNvSpPr>
                <a:spLocks/>
              </p:cNvSpPr>
              <p:nvPr/>
            </p:nvSpPr>
            <p:spPr>
              <a:xfrm rot="0">
                <a:off x="4572000" y="4114800"/>
                <a:ext cx="7620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C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440" name="矩形"/>
              <p:cNvSpPr>
                <a:spLocks/>
              </p:cNvSpPr>
              <p:nvPr/>
            </p:nvSpPr>
            <p:spPr>
              <a:xfrm rot="0">
                <a:off x="4648200" y="3733800"/>
                <a:ext cx="89535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F</a:t>
                </a:r>
                <a:r>
                  <a:rPr lang="zh-CN" altLang="en-US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主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1443" name="组合"/>
              <p:cNvGrpSpPr>
                <a:grpSpLocks/>
              </p:cNvGrpSpPr>
              <p:nvPr/>
            </p:nvGrpSpPr>
            <p:grpSpPr>
              <a:xfrm>
                <a:off x="5486400" y="2895599"/>
                <a:ext cx="152400" cy="609600"/>
                <a:chOff x="5486400" y="2895599"/>
                <a:chExt cx="152400" cy="609600"/>
              </a:xfrm>
            </p:grpSpPr>
            <p:sp>
              <p:nvSpPr>
                <p:cNvPr id="1441" name="直线"/>
                <p:cNvSpPr>
                  <a:spLocks/>
                </p:cNvSpPr>
                <p:nvPr/>
              </p:nvSpPr>
              <p:spPr>
                <a:xfrm rot="0">
                  <a:off x="5562600" y="2895599"/>
                  <a:ext cx="0" cy="491066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442" name="椭圆"/>
                <p:cNvSpPr>
                  <a:spLocks/>
                </p:cNvSpPr>
                <p:nvPr/>
              </p:nvSpPr>
              <p:spPr>
                <a:xfrm rot="0">
                  <a:off x="5486400" y="3369733"/>
                  <a:ext cx="152400" cy="135466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446" name="组合"/>
              <p:cNvGrpSpPr>
                <a:grpSpLocks/>
              </p:cNvGrpSpPr>
              <p:nvPr/>
            </p:nvGrpSpPr>
            <p:grpSpPr>
              <a:xfrm>
                <a:off x="4800600" y="4589463"/>
                <a:ext cx="228600" cy="68262"/>
                <a:chOff x="4800600" y="4589463"/>
                <a:chExt cx="228600" cy="68262"/>
              </a:xfrm>
            </p:grpSpPr>
            <p:sp>
              <p:nvSpPr>
                <p:cNvPr id="1444" name="直线"/>
                <p:cNvSpPr>
                  <a:spLocks/>
                </p:cNvSpPr>
                <p:nvPr/>
              </p:nvSpPr>
              <p:spPr>
                <a:xfrm flipH="1" rot="0">
                  <a:off x="4800600" y="4589463"/>
                  <a:ext cx="127000" cy="68262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445" name="直线"/>
                <p:cNvSpPr>
                  <a:spLocks/>
                </p:cNvSpPr>
                <p:nvPr/>
              </p:nvSpPr>
              <p:spPr>
                <a:xfrm rot="0">
                  <a:off x="4927600" y="4589463"/>
                  <a:ext cx="101599" cy="68262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447" name="矩形"/>
              <p:cNvSpPr>
                <a:spLocks/>
              </p:cNvSpPr>
              <p:nvPr/>
            </p:nvSpPr>
            <p:spPr>
              <a:xfrm rot="0">
                <a:off x="3657600" y="3505200"/>
                <a:ext cx="2514600" cy="1152525"/>
              </a:xfrm>
              <a:prstGeom prst="rect"/>
              <a:noFill/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1450" name="组合"/>
              <p:cNvGrpSpPr>
                <a:grpSpLocks/>
              </p:cNvGrpSpPr>
              <p:nvPr/>
            </p:nvGrpSpPr>
            <p:grpSpPr>
              <a:xfrm>
                <a:off x="5334000" y="3581400"/>
                <a:ext cx="495287" cy="463525"/>
                <a:chOff x="5334000" y="3581400"/>
                <a:chExt cx="495287" cy="463525"/>
              </a:xfrm>
            </p:grpSpPr>
            <p:sp>
              <p:nvSpPr>
                <p:cNvPr id="1448" name="直线"/>
                <p:cNvSpPr>
                  <a:spLocks/>
                </p:cNvSpPr>
                <p:nvPr/>
              </p:nvSpPr>
              <p:spPr>
                <a:xfrm rot="0">
                  <a:off x="5334000" y="3581400"/>
                  <a:ext cx="3048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aphicFrame>
              <p:nvGraphicFramePr>
                <p:cNvPr id="1449" name="对象"/>
                <p:cNvGraphicFramePr>
                  <a:graphicFrameLocks noChangeAspect="1"/>
                </p:cNvGraphicFramePr>
                <p:nvPr/>
              </p:nvGraphicFramePr>
              <p:xfrm>
                <a:off x="5334039" y="3581401"/>
                <a:ext cx="495248" cy="463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3" imgW="0" imgH="0" progId="package">
                        <p:embed/>
                      </p:oleObj>
                    </mc:Choice>
                    <mc:Fallback>
                      <p:oleObj name="package" r:id="rId3" imgW="0" imgH="0" progId="package">
                        <p:embed/>
                        <p:pic>
                          <p:nvPicPr>
                            <p:cNvPr id="1449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5334039" y="3581401"/>
                              <a:ext cx="495248" cy="463524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51" name="矩形"/>
              <p:cNvSpPr>
                <a:spLocks/>
              </p:cNvSpPr>
              <p:nvPr/>
            </p:nvSpPr>
            <p:spPr>
              <a:xfrm rot="0">
                <a:off x="4114800" y="5257800"/>
                <a:ext cx="38734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J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452" name="矩形"/>
              <p:cNvSpPr>
                <a:spLocks/>
              </p:cNvSpPr>
              <p:nvPr/>
            </p:nvSpPr>
            <p:spPr>
              <a:xfrm rot="0">
                <a:off x="5176829" y="5258119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K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aphicFrame>
            <p:nvGraphicFramePr>
              <p:cNvPr id="1453" name="对象"/>
              <p:cNvGraphicFramePr>
                <a:graphicFrameLocks noChangeAspect="1"/>
              </p:cNvGraphicFramePr>
              <p:nvPr/>
            </p:nvGraphicFramePr>
            <p:xfrm>
              <a:off x="4038587" y="3505211"/>
              <a:ext cx="495306" cy="463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5" imgW="0" imgH="0" progId="package">
                      <p:embed/>
                    </p:oleObj>
                  </mc:Choice>
                  <mc:Fallback>
                    <p:oleObj name="package" r:id="rId5" imgW="0" imgH="0" progId="package">
                      <p:embed/>
                      <p:pic>
                        <p:nvPicPr>
                          <p:cNvPr id="1453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038587" y="3505211"/>
                            <a:ext cx="495306" cy="463523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4" name="对象"/>
              <p:cNvGraphicFramePr>
                <a:graphicFrameLocks noChangeAspect="1"/>
              </p:cNvGraphicFramePr>
              <p:nvPr/>
            </p:nvGraphicFramePr>
            <p:xfrm>
              <a:off x="3809998" y="4267177"/>
              <a:ext cx="495305" cy="404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7" imgW="0" imgH="0" progId="package">
                      <p:embed/>
                    </p:oleObj>
                  </mc:Choice>
                  <mc:Fallback>
                    <p:oleObj name="package" r:id="rId7" imgW="0" imgH="0" progId="package">
                      <p:embed/>
                      <p:pic>
                        <p:nvPicPr>
                          <p:cNvPr id="1454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3809998" y="4267177"/>
                            <a:ext cx="495305" cy="404862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58" name="组合"/>
              <p:cNvGrpSpPr>
                <a:grpSpLocks/>
              </p:cNvGrpSpPr>
              <p:nvPr/>
            </p:nvGrpSpPr>
            <p:grpSpPr>
              <a:xfrm>
                <a:off x="5334000" y="4648201"/>
                <a:ext cx="457200" cy="271463"/>
                <a:chOff x="5334000" y="4648201"/>
                <a:chExt cx="457200" cy="271463"/>
              </a:xfrm>
            </p:grpSpPr>
            <p:sp>
              <p:nvSpPr>
                <p:cNvPr id="1455" name="直线"/>
                <p:cNvSpPr>
                  <a:spLocks/>
                </p:cNvSpPr>
                <p:nvPr/>
              </p:nvSpPr>
              <p:spPr>
                <a:xfrm rot="0">
                  <a:off x="5334000" y="4648201"/>
                  <a:ext cx="0" cy="271463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456" name="直线"/>
                <p:cNvSpPr>
                  <a:spLocks/>
                </p:cNvSpPr>
                <p:nvPr/>
              </p:nvSpPr>
              <p:spPr>
                <a:xfrm rot="0">
                  <a:off x="5334000" y="4919663"/>
                  <a:ext cx="4572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457" name="直线"/>
                <p:cNvSpPr>
                  <a:spLocks/>
                </p:cNvSpPr>
                <p:nvPr/>
              </p:nvSpPr>
              <p:spPr>
                <a:xfrm flipV="1" rot="0">
                  <a:off x="5791200" y="4648201"/>
                  <a:ext cx="0" cy="271463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459" name="椭圆"/>
              <p:cNvSpPr>
                <a:spLocks/>
              </p:cNvSpPr>
              <p:nvPr/>
            </p:nvSpPr>
            <p:spPr>
              <a:xfrm rot="0">
                <a:off x="3733800" y="4664076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60" name="椭圆"/>
              <p:cNvSpPr>
                <a:spLocks/>
              </p:cNvSpPr>
              <p:nvPr/>
            </p:nvSpPr>
            <p:spPr>
              <a:xfrm rot="0">
                <a:off x="5943600" y="4664076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61" name="直线"/>
              <p:cNvSpPr>
                <a:spLocks/>
              </p:cNvSpPr>
              <p:nvPr/>
            </p:nvSpPr>
            <p:spPr>
              <a:xfrm rot="0">
                <a:off x="3810000" y="4800601"/>
                <a:ext cx="0" cy="152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62" name="直线"/>
              <p:cNvSpPr>
                <a:spLocks/>
              </p:cNvSpPr>
              <p:nvPr/>
            </p:nvSpPr>
            <p:spPr>
              <a:xfrm rot="0">
                <a:off x="6019800" y="4800601"/>
                <a:ext cx="0" cy="152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1500" name="组合"/>
          <p:cNvGrpSpPr>
            <a:grpSpLocks/>
          </p:cNvGrpSpPr>
          <p:nvPr/>
        </p:nvGrpSpPr>
        <p:grpSpPr>
          <a:xfrm>
            <a:off x="3352800" y="182879"/>
            <a:ext cx="3429000" cy="3242309"/>
            <a:chOff x="3352800" y="182879"/>
            <a:chExt cx="3429000" cy="3242309"/>
          </a:xfrm>
        </p:grpSpPr>
        <p:sp>
          <p:nvSpPr>
            <p:cNvPr id="1465" name="直线"/>
            <p:cNvSpPr>
              <a:spLocks/>
            </p:cNvSpPr>
            <p:nvPr/>
          </p:nvSpPr>
          <p:spPr>
            <a:xfrm rot="0">
              <a:off x="4914901" y="2666999"/>
              <a:ext cx="0" cy="3047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66" name="矩形"/>
            <p:cNvSpPr>
              <a:spLocks/>
            </p:cNvSpPr>
            <p:nvPr/>
          </p:nvSpPr>
          <p:spPr>
            <a:xfrm rot="0">
              <a:off x="3657600" y="1371599"/>
              <a:ext cx="2514599" cy="1295399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67" name="矩形"/>
            <p:cNvSpPr>
              <a:spLocks/>
            </p:cNvSpPr>
            <p:nvPr/>
          </p:nvSpPr>
          <p:spPr>
            <a:xfrm rot="0">
              <a:off x="5410200" y="2209799"/>
              <a:ext cx="4191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R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1468" name="矩形"/>
            <p:cNvSpPr>
              <a:spLocks/>
            </p:cNvSpPr>
            <p:nvPr/>
          </p:nvSpPr>
          <p:spPr>
            <a:xfrm rot="0">
              <a:off x="4114800" y="2209799"/>
              <a:ext cx="3238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S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1469" name="直线"/>
            <p:cNvSpPr>
              <a:spLocks/>
            </p:cNvSpPr>
            <p:nvPr/>
          </p:nvSpPr>
          <p:spPr>
            <a:xfrm rot="0">
              <a:off x="4191000" y="685799"/>
              <a:ext cx="0" cy="70484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70" name="矩形"/>
            <p:cNvSpPr>
              <a:spLocks/>
            </p:cNvSpPr>
            <p:nvPr/>
          </p:nvSpPr>
          <p:spPr>
            <a:xfrm rot="0">
              <a:off x="4572000" y="2133599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 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1471" name="矩形"/>
            <p:cNvSpPr>
              <a:spLocks/>
            </p:cNvSpPr>
            <p:nvPr/>
          </p:nvSpPr>
          <p:spPr>
            <a:xfrm rot="0">
              <a:off x="4572000" y="1676399"/>
              <a:ext cx="8762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</a:t>
              </a:r>
              <a:r>
                <a:rPr lang="zh-CN" altLang="en-US" sz="32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从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graphicFrame>
          <p:nvGraphicFramePr>
            <p:cNvPr id="1472" name="对象"/>
            <p:cNvGraphicFramePr>
              <a:graphicFrameLocks noChangeAspect="1"/>
            </p:cNvGraphicFramePr>
            <p:nvPr/>
          </p:nvGraphicFramePr>
          <p:xfrm>
            <a:off x="4038587" y="1435100"/>
            <a:ext cx="387385" cy="479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9" imgW="0" imgH="0" progId="package">
                    <p:embed/>
                  </p:oleObj>
                </mc:Choice>
                <mc:Fallback>
                  <p:oleObj name="package" r:id="rId9" imgW="0" imgH="0" progId="package">
                    <p:embed/>
                    <p:pic>
                      <p:nvPicPr>
                        <p:cNvPr id="1472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 cstate="print"/>
                        <a:stretch>
                          <a:fillRect/>
                        </a:stretch>
                      </p:blipFill>
                      <p:spPr>
                        <a:xfrm rot="0">
                          <a:off x="4038587" y="1435100"/>
                          <a:ext cx="387385" cy="479414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75" name="组合"/>
            <p:cNvGrpSpPr>
              <a:grpSpLocks/>
            </p:cNvGrpSpPr>
            <p:nvPr/>
          </p:nvGrpSpPr>
          <p:grpSpPr>
            <a:xfrm>
              <a:off x="4800600" y="2590799"/>
              <a:ext cx="228599" cy="76200"/>
              <a:chOff x="4800600" y="2590799"/>
              <a:chExt cx="228599" cy="76200"/>
            </a:xfrm>
          </p:grpSpPr>
          <p:sp>
            <p:nvSpPr>
              <p:cNvPr id="1473" name="直线"/>
              <p:cNvSpPr>
                <a:spLocks/>
              </p:cNvSpPr>
              <p:nvPr/>
            </p:nvSpPr>
            <p:spPr>
              <a:xfrm flipH="1" rot="0">
                <a:off x="4800600" y="2590799"/>
                <a:ext cx="126999" cy="76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74" name="直线"/>
              <p:cNvSpPr>
                <a:spLocks/>
              </p:cNvSpPr>
              <p:nvPr/>
            </p:nvSpPr>
            <p:spPr>
              <a:xfrm rot="0">
                <a:off x="4927600" y="2590799"/>
                <a:ext cx="101599" cy="76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1478" name="组合"/>
            <p:cNvGrpSpPr>
              <a:grpSpLocks/>
            </p:cNvGrpSpPr>
            <p:nvPr/>
          </p:nvGrpSpPr>
          <p:grpSpPr>
            <a:xfrm>
              <a:off x="5416327" y="1448116"/>
              <a:ext cx="448121" cy="520065"/>
              <a:chOff x="5416327" y="1448116"/>
              <a:chExt cx="448121" cy="520065"/>
            </a:xfrm>
          </p:grpSpPr>
          <p:sp>
            <p:nvSpPr>
              <p:cNvPr id="1476" name="矩形"/>
              <p:cNvSpPr>
                <a:spLocks/>
              </p:cNvSpPr>
              <p:nvPr/>
            </p:nvSpPr>
            <p:spPr>
              <a:xfrm rot="0">
                <a:off x="5416327" y="1448116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4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477" name="直线"/>
              <p:cNvSpPr>
                <a:spLocks/>
              </p:cNvSpPr>
              <p:nvPr/>
            </p:nvSpPr>
            <p:spPr>
              <a:xfrm rot="0">
                <a:off x="5486400" y="1516062"/>
                <a:ext cx="3048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1481" name="组合"/>
            <p:cNvGrpSpPr>
              <a:grpSpLocks/>
            </p:cNvGrpSpPr>
            <p:nvPr/>
          </p:nvGrpSpPr>
          <p:grpSpPr>
            <a:xfrm>
              <a:off x="5562601" y="685799"/>
              <a:ext cx="152400" cy="685799"/>
              <a:chOff x="5562601" y="685799"/>
              <a:chExt cx="152400" cy="685799"/>
            </a:xfrm>
          </p:grpSpPr>
          <p:sp>
            <p:nvSpPr>
              <p:cNvPr id="1479" name="直线"/>
              <p:cNvSpPr>
                <a:spLocks/>
              </p:cNvSpPr>
              <p:nvPr/>
            </p:nvSpPr>
            <p:spPr>
              <a:xfrm rot="0">
                <a:off x="5638801" y="685799"/>
                <a:ext cx="0" cy="55244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80" name="椭圆"/>
              <p:cNvSpPr>
                <a:spLocks/>
              </p:cNvSpPr>
              <p:nvPr/>
            </p:nvSpPr>
            <p:spPr>
              <a:xfrm rot="0">
                <a:off x="5562601" y="1219199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1482" name="矩形"/>
            <p:cNvSpPr>
              <a:spLocks/>
            </p:cNvSpPr>
            <p:nvPr/>
          </p:nvSpPr>
          <p:spPr>
            <a:xfrm rot="0">
              <a:off x="3911376" y="182879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485" name="组合"/>
            <p:cNvGrpSpPr>
              <a:grpSpLocks/>
            </p:cNvGrpSpPr>
            <p:nvPr/>
          </p:nvGrpSpPr>
          <p:grpSpPr>
            <a:xfrm>
              <a:off x="5434583" y="182879"/>
              <a:ext cx="448121" cy="520065"/>
              <a:chOff x="5434583" y="182879"/>
              <a:chExt cx="448121" cy="520065"/>
            </a:xfrm>
          </p:grpSpPr>
          <p:sp>
            <p:nvSpPr>
              <p:cNvPr id="1483" name="矩形"/>
              <p:cNvSpPr>
                <a:spLocks/>
              </p:cNvSpPr>
              <p:nvPr/>
            </p:nvSpPr>
            <p:spPr>
              <a:xfrm rot="0">
                <a:off x="5434583" y="182879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484" name="直线"/>
              <p:cNvSpPr>
                <a:spLocks/>
              </p:cNvSpPr>
              <p:nvPr/>
            </p:nvSpPr>
            <p:spPr>
              <a:xfrm flipV="1" rot="0">
                <a:off x="5486400" y="228599"/>
                <a:ext cx="304799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1486" name="直线"/>
            <p:cNvSpPr>
              <a:spLocks/>
            </p:cNvSpPr>
            <p:nvPr/>
          </p:nvSpPr>
          <p:spPr>
            <a:xfrm rot="0">
              <a:off x="5562601" y="2666999"/>
              <a:ext cx="0" cy="3047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87" name="直线"/>
            <p:cNvSpPr>
              <a:spLocks/>
            </p:cNvSpPr>
            <p:nvPr/>
          </p:nvSpPr>
          <p:spPr>
            <a:xfrm rot="0">
              <a:off x="4267200" y="2666999"/>
              <a:ext cx="0" cy="3047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88" name="椭圆"/>
            <p:cNvSpPr>
              <a:spLocks/>
            </p:cNvSpPr>
            <p:nvPr/>
          </p:nvSpPr>
          <p:spPr>
            <a:xfrm rot="0">
              <a:off x="3733800" y="2666999"/>
              <a:ext cx="152400" cy="152400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89" name="椭圆"/>
            <p:cNvSpPr>
              <a:spLocks/>
            </p:cNvSpPr>
            <p:nvPr/>
          </p:nvSpPr>
          <p:spPr>
            <a:xfrm rot="0">
              <a:off x="5943600" y="2666999"/>
              <a:ext cx="152400" cy="152400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90" name="直线"/>
            <p:cNvSpPr>
              <a:spLocks/>
            </p:cNvSpPr>
            <p:nvPr/>
          </p:nvSpPr>
          <p:spPr>
            <a:xfrm rot="0">
              <a:off x="3810000" y="2819399"/>
              <a:ext cx="0" cy="3047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91" name="椭圆"/>
            <p:cNvSpPr>
              <a:spLocks/>
            </p:cNvSpPr>
            <p:nvPr/>
          </p:nvSpPr>
          <p:spPr>
            <a:xfrm rot="0">
              <a:off x="3775075" y="3082923"/>
              <a:ext cx="93662" cy="93662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1494" name="组合"/>
            <p:cNvGrpSpPr>
              <a:grpSpLocks/>
            </p:cNvGrpSpPr>
            <p:nvPr/>
          </p:nvGrpSpPr>
          <p:grpSpPr>
            <a:xfrm>
              <a:off x="3352800" y="2971799"/>
              <a:ext cx="685800" cy="453390"/>
              <a:chOff x="3352800" y="2971799"/>
              <a:chExt cx="685800" cy="453390"/>
            </a:xfrm>
          </p:grpSpPr>
          <p:sp>
            <p:nvSpPr>
              <p:cNvPr id="1492" name="矩形"/>
              <p:cNvSpPr>
                <a:spLocks/>
              </p:cNvSpPr>
              <p:nvPr/>
            </p:nvSpPr>
            <p:spPr>
              <a:xfrm rot="0">
                <a:off x="3352800" y="2971799"/>
                <a:ext cx="6858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S</a:t>
                </a:r>
                <a:r>
                  <a:rPr lang="en-US" altLang="zh-CN" sz="2400" b="1" i="1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493" name="直线"/>
              <p:cNvSpPr>
                <a:spLocks/>
              </p:cNvSpPr>
              <p:nvPr/>
            </p:nvSpPr>
            <p:spPr>
              <a:xfrm rot="0">
                <a:off x="3429000" y="3047999"/>
                <a:ext cx="2286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1495" name="直线"/>
            <p:cNvSpPr>
              <a:spLocks/>
            </p:cNvSpPr>
            <p:nvPr/>
          </p:nvSpPr>
          <p:spPr>
            <a:xfrm rot="0">
              <a:off x="6019800" y="2819399"/>
              <a:ext cx="0" cy="3047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96" name="椭圆"/>
            <p:cNvSpPr>
              <a:spLocks/>
            </p:cNvSpPr>
            <p:nvPr/>
          </p:nvSpPr>
          <p:spPr>
            <a:xfrm rot="0">
              <a:off x="5980113" y="3124199"/>
              <a:ext cx="93662" cy="93662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1499" name="组合"/>
            <p:cNvGrpSpPr>
              <a:grpSpLocks/>
            </p:cNvGrpSpPr>
            <p:nvPr/>
          </p:nvGrpSpPr>
          <p:grpSpPr>
            <a:xfrm>
              <a:off x="6096000" y="2971799"/>
              <a:ext cx="685800" cy="453390"/>
              <a:chOff x="6096000" y="2971799"/>
              <a:chExt cx="685800" cy="453390"/>
            </a:xfrm>
          </p:grpSpPr>
          <p:sp>
            <p:nvSpPr>
              <p:cNvPr id="1497" name="矩形"/>
              <p:cNvSpPr>
                <a:spLocks/>
              </p:cNvSpPr>
              <p:nvPr/>
            </p:nvSpPr>
            <p:spPr>
              <a:xfrm rot="0">
                <a:off x="6096000" y="2971799"/>
                <a:ext cx="6858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R</a:t>
                </a:r>
                <a:r>
                  <a:rPr lang="en-US" altLang="zh-CN" sz="2400" b="1" i="1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498" name="直线"/>
              <p:cNvSpPr>
                <a:spLocks/>
              </p:cNvSpPr>
              <p:nvPr/>
            </p:nvSpPr>
            <p:spPr>
              <a:xfrm rot="0">
                <a:off x="6172200" y="3047999"/>
                <a:ext cx="2286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1509" name="组合"/>
          <p:cNvGrpSpPr>
            <a:grpSpLocks/>
          </p:cNvGrpSpPr>
          <p:nvPr/>
        </p:nvGrpSpPr>
        <p:grpSpPr>
          <a:xfrm>
            <a:off x="4911724" y="2971800"/>
            <a:ext cx="2708276" cy="2971800"/>
            <a:chOff x="4911724" y="2971800"/>
            <a:chExt cx="2708276" cy="2971800"/>
          </a:xfrm>
        </p:grpSpPr>
        <p:sp>
          <p:nvSpPr>
            <p:cNvPr id="1501" name="直线"/>
            <p:cNvSpPr>
              <a:spLocks/>
            </p:cNvSpPr>
            <p:nvPr/>
          </p:nvSpPr>
          <p:spPr>
            <a:xfrm rot="0">
              <a:off x="4911724" y="2971800"/>
              <a:ext cx="2403475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502" name="直线"/>
            <p:cNvSpPr>
              <a:spLocks/>
            </p:cNvSpPr>
            <p:nvPr/>
          </p:nvSpPr>
          <p:spPr>
            <a:xfrm rot="0">
              <a:off x="7315200" y="2971800"/>
              <a:ext cx="0" cy="76200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503" name="椭圆"/>
            <p:cNvSpPr>
              <a:spLocks/>
            </p:cNvSpPr>
            <p:nvPr/>
          </p:nvSpPr>
          <p:spPr>
            <a:xfrm rot="0">
              <a:off x="7239000" y="3733800"/>
              <a:ext cx="152400" cy="152400"/>
            </a:xfrm>
            <a:prstGeom prst="ellipse"/>
            <a:solidFill>
              <a:srgbClr val="FFFFFF"/>
            </a:solidFill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504" name="矩形"/>
            <p:cNvSpPr>
              <a:spLocks/>
            </p:cNvSpPr>
            <p:nvPr/>
          </p:nvSpPr>
          <p:spPr>
            <a:xfrm rot="0">
              <a:off x="7010400" y="3886200"/>
              <a:ext cx="609600" cy="609600"/>
            </a:xfrm>
            <a:prstGeom prst="rect"/>
            <a:solidFill>
              <a:srgbClr val="FFFFFF"/>
            </a:solidFill>
            <a:ln w="28575" cmpd="sng" cap="flat">
              <a:solidFill>
                <a:srgbClr val="000099"/>
              </a:solidFill>
              <a:prstDash val="solid"/>
              <a:miter/>
            </a:ln>
          </p:spPr>
        </p:sp>
        <p:sp>
          <p:nvSpPr>
            <p:cNvPr id="1505" name="直线"/>
            <p:cNvSpPr>
              <a:spLocks/>
            </p:cNvSpPr>
            <p:nvPr/>
          </p:nvSpPr>
          <p:spPr>
            <a:xfrm rot="0">
              <a:off x="4911724" y="5791200"/>
              <a:ext cx="2403475" cy="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506" name="直线"/>
            <p:cNvSpPr>
              <a:spLocks/>
            </p:cNvSpPr>
            <p:nvPr/>
          </p:nvSpPr>
          <p:spPr>
            <a:xfrm flipV="1" rot="0">
              <a:off x="7315200" y="4495800"/>
              <a:ext cx="0" cy="129540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507" name="矩形"/>
            <p:cNvSpPr>
              <a:spLocks/>
            </p:cNvSpPr>
            <p:nvPr/>
          </p:nvSpPr>
          <p:spPr>
            <a:xfrm rot="0">
              <a:off x="7153274" y="39163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508" name="直线"/>
            <p:cNvSpPr>
              <a:spLocks/>
            </p:cNvSpPr>
            <p:nvPr/>
          </p:nvSpPr>
          <p:spPr>
            <a:xfrm rot="0">
              <a:off x="4911724" y="5029200"/>
              <a:ext cx="0" cy="91440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</p:grpSp>
      <p:grpSp>
        <p:nvGrpSpPr>
          <p:cNvPr id="1513" name="组合"/>
          <p:cNvGrpSpPr>
            <a:grpSpLocks/>
          </p:cNvGrpSpPr>
          <p:nvPr/>
        </p:nvGrpSpPr>
        <p:grpSpPr>
          <a:xfrm>
            <a:off x="4724400" y="762000"/>
            <a:ext cx="4102100" cy="4953000"/>
            <a:chOff x="4724400" y="762000"/>
            <a:chExt cx="4102100" cy="4953000"/>
          </a:xfrm>
        </p:grpSpPr>
        <p:sp>
          <p:nvSpPr>
            <p:cNvPr id="1510" name="矩形"/>
            <p:cNvSpPr>
              <a:spLocks/>
            </p:cNvSpPr>
            <p:nvPr/>
          </p:nvSpPr>
          <p:spPr>
            <a:xfrm rot="0">
              <a:off x="7467600" y="762000"/>
              <a:ext cx="1358899" cy="2691764"/>
            </a:xfrm>
            <a:prstGeom prst="rect"/>
            <a:gradFill rotWithShape="0">
              <a:gsLst>
                <a:gs pos="0">
                  <a:srgbClr val="FFFFFF">
                    <a:alpha val="100000"/>
                  </a:srgbClr>
                </a:gs>
                <a:gs pos="100000">
                  <a:srgbClr val="FFCCFF">
                    <a:alpha val="100000"/>
                  </a:srgbClr>
                </a:gs>
              </a:gsLst>
              <a:lin ang="5400000" scaled="1"/>
            </a:gradFill>
            <a:ln w="28575" cmpd="sng" cap="flat">
              <a:solidFill>
                <a:srgbClr val="C0504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互补时钟控制主、从触发器不能同时翻转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511" name="直线"/>
            <p:cNvSpPr>
              <a:spLocks/>
            </p:cNvSpPr>
            <p:nvPr/>
          </p:nvSpPr>
          <p:spPr>
            <a:xfrm flipV="1" rot="0">
              <a:off x="4724400" y="2590800"/>
              <a:ext cx="2743199" cy="312420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1512" name="直线"/>
            <p:cNvSpPr>
              <a:spLocks/>
            </p:cNvSpPr>
            <p:nvPr/>
          </p:nvSpPr>
          <p:spPr>
            <a:xfrm flipV="1" rot="0">
              <a:off x="5181600" y="2133600"/>
              <a:ext cx="2285999" cy="1066800"/>
            </a:xfrm>
            <a:prstGeom prst="line"/>
            <a:noFill/>
            <a:ln w="28575" cmpd="sng" cap="flat">
              <a:solidFill>
                <a:srgbClr val="000099"/>
              </a:solidFill>
              <a:prstDash val="solid"/>
              <a:round/>
            </a:ln>
          </p:spPr>
        </p:sp>
      </p:grpSp>
      <p:grpSp>
        <p:nvGrpSpPr>
          <p:cNvPr id="1524" name="组合"/>
          <p:cNvGrpSpPr>
            <a:grpSpLocks/>
          </p:cNvGrpSpPr>
          <p:nvPr/>
        </p:nvGrpSpPr>
        <p:grpSpPr>
          <a:xfrm>
            <a:off x="3124200" y="795337"/>
            <a:ext cx="3657600" cy="4462462"/>
            <a:chOff x="3124200" y="795337"/>
            <a:chExt cx="3657600" cy="4462462"/>
          </a:xfrm>
        </p:grpSpPr>
        <p:sp>
          <p:nvSpPr>
            <p:cNvPr id="1514" name="直线"/>
            <p:cNvSpPr>
              <a:spLocks/>
            </p:cNvSpPr>
            <p:nvPr/>
          </p:nvSpPr>
          <p:spPr>
            <a:xfrm flipV="1" rot="0">
              <a:off x="3124200" y="990600"/>
              <a:ext cx="2514600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15" name="直线"/>
            <p:cNvSpPr>
              <a:spLocks/>
            </p:cNvSpPr>
            <p:nvPr/>
          </p:nvSpPr>
          <p:spPr>
            <a:xfrm rot="0">
              <a:off x="3124200" y="990600"/>
              <a:ext cx="0" cy="426720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16" name="直线"/>
            <p:cNvSpPr>
              <a:spLocks/>
            </p:cNvSpPr>
            <p:nvPr/>
          </p:nvSpPr>
          <p:spPr>
            <a:xfrm flipV="1" rot="0">
              <a:off x="3124200" y="5257800"/>
              <a:ext cx="990600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17" name="直线"/>
            <p:cNvSpPr>
              <a:spLocks/>
            </p:cNvSpPr>
            <p:nvPr/>
          </p:nvSpPr>
          <p:spPr>
            <a:xfrm flipV="1" rot="0">
              <a:off x="4114800" y="4913313"/>
              <a:ext cx="0" cy="341312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18" name="直线"/>
            <p:cNvSpPr>
              <a:spLocks/>
            </p:cNvSpPr>
            <p:nvPr/>
          </p:nvSpPr>
          <p:spPr>
            <a:xfrm rot="0">
              <a:off x="4191000" y="838200"/>
              <a:ext cx="2590799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19" name="直线"/>
            <p:cNvSpPr>
              <a:spLocks/>
            </p:cNvSpPr>
            <p:nvPr/>
          </p:nvSpPr>
          <p:spPr>
            <a:xfrm rot="0">
              <a:off x="6781800" y="838200"/>
              <a:ext cx="0" cy="441960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20" name="直线"/>
            <p:cNvSpPr>
              <a:spLocks/>
            </p:cNvSpPr>
            <p:nvPr/>
          </p:nvSpPr>
          <p:spPr>
            <a:xfrm flipV="1" rot="0">
              <a:off x="5715000" y="5257800"/>
              <a:ext cx="1066800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21" name="直线"/>
            <p:cNvSpPr>
              <a:spLocks/>
            </p:cNvSpPr>
            <p:nvPr/>
          </p:nvSpPr>
          <p:spPr>
            <a:xfrm flipV="1" rot="0">
              <a:off x="5715000" y="4913313"/>
              <a:ext cx="0" cy="341312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22" name="椭圆"/>
            <p:cNvSpPr>
              <a:spLocks/>
            </p:cNvSpPr>
            <p:nvPr/>
          </p:nvSpPr>
          <p:spPr>
            <a:xfrm rot="0">
              <a:off x="4148137" y="795337"/>
              <a:ext cx="76200" cy="76200"/>
            </a:xfrm>
            <a:prstGeom prst="ellipse"/>
            <a:solidFill>
              <a:srgbClr val="FF0066"/>
            </a:solidFill>
            <a:ln w="952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523" name="椭圆"/>
            <p:cNvSpPr>
              <a:spLocks/>
            </p:cNvSpPr>
            <p:nvPr/>
          </p:nvSpPr>
          <p:spPr>
            <a:xfrm rot="0">
              <a:off x="5599113" y="949325"/>
              <a:ext cx="76200" cy="76200"/>
            </a:xfrm>
            <a:prstGeom prst="ellipse"/>
            <a:solidFill>
              <a:srgbClr val="FF0066"/>
            </a:solidFill>
            <a:ln w="9525" cmpd="sng" cap="flat">
              <a:solidFill>
                <a:srgbClr val="FF0066"/>
              </a:solidFill>
              <a:prstDash val="solid"/>
              <a:round/>
            </a:ln>
          </p:spPr>
        </p:sp>
      </p:grpSp>
      <p:graphicFrame>
        <p:nvGraphicFramePr>
          <p:cNvPr id="1525" name="对象"/>
          <p:cNvGraphicFramePr>
            <a:graphicFrameLocks noChangeAspect="1"/>
          </p:cNvGraphicFramePr>
          <p:nvPr/>
        </p:nvGraphicFramePr>
        <p:xfrm>
          <a:off x="625474" y="4716463"/>
          <a:ext cx="1409700" cy="63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52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625474" y="4716463"/>
                        <a:ext cx="1409700" cy="6302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" name="对象"/>
          <p:cNvGraphicFramePr>
            <a:graphicFrameLocks noChangeAspect="1"/>
          </p:cNvGraphicFramePr>
          <p:nvPr/>
        </p:nvGraphicFramePr>
        <p:xfrm>
          <a:off x="539750" y="5402263"/>
          <a:ext cx="1471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52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539750" y="5402263"/>
                        <a:ext cx="1471612" cy="5413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" grpId="0"/>
      <p:bldP spid="1500" grpId="0" animBg="1"/>
      <p:bldP spid="1413" grpId="0" animBg="1"/>
      <p:bldP spid="1464" grpId="0" animBg="1"/>
      <p:bldP spid="1414" grpId="0" animBg="1"/>
      <p:bldP spid="1524" grpId="0" animBg="1"/>
      <p:bldP spid="1415" grpId="0" animBg="1"/>
      <p:bldP spid="1509" grpId="0" animBg="1"/>
      <p:bldP spid="1422" grpId="0" animBg="1"/>
      <p:bldP spid="1513" grpId="0" animBg="1"/>
    </p:bldLst>
  </p:timing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矩形"/>
          <p:cNvSpPr>
            <a:spLocks/>
          </p:cNvSpPr>
          <p:nvPr/>
        </p:nvSpPr>
        <p:spPr>
          <a:xfrm rot="0">
            <a:off x="603835" y="393234"/>
            <a:ext cx="1969537" cy="520065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工作原理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530" name="组合"/>
          <p:cNvGrpSpPr>
            <a:grpSpLocks/>
          </p:cNvGrpSpPr>
          <p:nvPr/>
        </p:nvGrpSpPr>
        <p:grpSpPr>
          <a:xfrm>
            <a:off x="5410200" y="3200400"/>
            <a:ext cx="2731694" cy="1967865"/>
            <a:chOff x="5410200" y="3200400"/>
            <a:chExt cx="2731694" cy="1967865"/>
          </a:xfrm>
        </p:grpSpPr>
        <p:sp>
          <p:nvSpPr>
            <p:cNvPr id="1528" name="矩形"/>
            <p:cNvSpPr>
              <a:spLocks/>
            </p:cNvSpPr>
            <p:nvPr/>
          </p:nvSpPr>
          <p:spPr>
            <a:xfrm rot="0">
              <a:off x="7772401" y="32004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529" name="矩形"/>
            <p:cNvSpPr>
              <a:spLocks/>
            </p:cNvSpPr>
            <p:nvPr/>
          </p:nvSpPr>
          <p:spPr>
            <a:xfrm rot="0">
              <a:off x="5410200" y="4648200"/>
              <a:ext cx="369493" cy="520064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531" name="矩形" descr="40%"/>
          <p:cNvSpPr>
            <a:spLocks/>
          </p:cNvSpPr>
          <p:nvPr/>
        </p:nvSpPr>
        <p:spPr>
          <a:xfrm rot="0">
            <a:off x="1295399" y="3657124"/>
            <a:ext cx="1885950" cy="548639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28575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主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打开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32" name="矩形"/>
          <p:cNvSpPr>
            <a:spLocks/>
          </p:cNvSpPr>
          <p:nvPr/>
        </p:nvSpPr>
        <p:spPr>
          <a:xfrm rot="0">
            <a:off x="533400" y="4419600"/>
            <a:ext cx="2895600" cy="137731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主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状态由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决定，接收信号并暂存。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33" name="矩形" descr="40%"/>
          <p:cNvSpPr>
            <a:spLocks/>
          </p:cNvSpPr>
          <p:nvPr/>
        </p:nvSpPr>
        <p:spPr>
          <a:xfrm rot="0">
            <a:off x="990600" y="1675924"/>
            <a:ext cx="1981200" cy="548639"/>
          </a:xfrm>
          <a:prstGeom prst="rect"/>
          <a:pattFill prst="pct40">
            <a:fgClr>
              <a:srgbClr val="00FF00"/>
            </a:fgClr>
            <a:bgClr>
              <a:srgbClr val="FFFFFF"/>
            </a:bgClr>
          </a:pattFill>
          <a:ln w="28575" cmpd="sng" cap="flat">
            <a:solidFill>
              <a:srgbClr val="4F81B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accent2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chemeClr val="accent2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从</a:t>
            </a:r>
            <a:r>
              <a:rPr lang="zh-CN" altLang="en-US" sz="2800" b="1" i="0" u="none" strike="noStrike" kern="1200" cap="none" spc="0" baseline="0">
                <a:solidFill>
                  <a:schemeClr val="accent2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封锁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34" name="矩形"/>
          <p:cNvSpPr>
            <a:spLocks/>
          </p:cNvSpPr>
          <p:nvPr/>
        </p:nvSpPr>
        <p:spPr>
          <a:xfrm rot="0">
            <a:off x="533400" y="2438400"/>
            <a:ext cx="3048000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从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状态保持不变。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542" name="组合"/>
          <p:cNvGrpSpPr>
            <a:grpSpLocks/>
          </p:cNvGrpSpPr>
          <p:nvPr/>
        </p:nvGrpSpPr>
        <p:grpSpPr>
          <a:xfrm>
            <a:off x="1752600" y="762000"/>
            <a:ext cx="990600" cy="834389"/>
            <a:chOff x="1752600" y="762000"/>
            <a:chExt cx="990600" cy="834389"/>
          </a:xfrm>
        </p:grpSpPr>
        <p:grpSp>
          <p:nvGrpSpPr>
            <p:cNvPr id="1540" name="组合"/>
            <p:cNvGrpSpPr>
              <a:grpSpLocks/>
            </p:cNvGrpSpPr>
            <p:nvPr/>
          </p:nvGrpSpPr>
          <p:grpSpPr>
            <a:xfrm>
              <a:off x="1752600" y="1142999"/>
              <a:ext cx="990600" cy="453390"/>
              <a:chOff x="1752600" y="1142999"/>
              <a:chExt cx="990600" cy="453390"/>
            </a:xfrm>
          </p:grpSpPr>
          <p:sp>
            <p:nvSpPr>
              <p:cNvPr id="1535" name="直线"/>
              <p:cNvSpPr>
                <a:spLocks/>
              </p:cNvSpPr>
              <p:nvPr/>
            </p:nvSpPr>
            <p:spPr>
              <a:xfrm rot="0">
                <a:off x="1752600" y="1523999"/>
                <a:ext cx="5334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536" name="矩形"/>
              <p:cNvSpPr>
                <a:spLocks/>
              </p:cNvSpPr>
              <p:nvPr/>
            </p:nvSpPr>
            <p:spPr>
              <a:xfrm rot="0">
                <a:off x="1828800" y="1142999"/>
                <a:ext cx="344195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537" name="直线"/>
              <p:cNvSpPr>
                <a:spLocks/>
              </p:cNvSpPr>
              <p:nvPr/>
            </p:nvSpPr>
            <p:spPr>
              <a:xfrm rot="0">
                <a:off x="2286000" y="1142999"/>
                <a:ext cx="4572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538" name="直线"/>
              <p:cNvSpPr>
                <a:spLocks/>
              </p:cNvSpPr>
              <p:nvPr/>
            </p:nvSpPr>
            <p:spPr>
              <a:xfrm flipV="1" rot="0">
                <a:off x="2286000" y="1295399"/>
                <a:ext cx="0" cy="228599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539" name="直线"/>
              <p:cNvSpPr>
                <a:spLocks/>
              </p:cNvSpPr>
              <p:nvPr/>
            </p:nvSpPr>
            <p:spPr>
              <a:xfrm flipV="1" rot="0">
                <a:off x="2286000" y="1142999"/>
                <a:ext cx="0" cy="228599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</p:grpSp>
        <p:sp>
          <p:nvSpPr>
            <p:cNvPr id="1541" name="矩形"/>
            <p:cNvSpPr>
              <a:spLocks/>
            </p:cNvSpPr>
            <p:nvPr/>
          </p:nvSpPr>
          <p:spPr>
            <a:xfrm rot="0">
              <a:off x="2362200" y="762000"/>
              <a:ext cx="34419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543" name="矩形"/>
          <p:cNvSpPr>
            <a:spLocks/>
          </p:cNvSpPr>
          <p:nvPr/>
        </p:nvSpPr>
        <p:spPr>
          <a:xfrm rot="0">
            <a:off x="1291423" y="1066324"/>
            <a:ext cx="428641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645" name="组合"/>
          <p:cNvGrpSpPr>
            <a:grpSpLocks/>
          </p:cNvGrpSpPr>
          <p:nvPr/>
        </p:nvGrpSpPr>
        <p:grpSpPr>
          <a:xfrm>
            <a:off x="3657600" y="228917"/>
            <a:ext cx="4495800" cy="5760721"/>
            <a:chOff x="3657600" y="228917"/>
            <a:chExt cx="4495800" cy="5760721"/>
          </a:xfrm>
        </p:grpSpPr>
        <p:grpSp>
          <p:nvGrpSpPr>
            <p:cNvPr id="1579" name="组合"/>
            <p:cNvGrpSpPr>
              <a:grpSpLocks/>
            </p:cNvGrpSpPr>
            <p:nvPr/>
          </p:nvGrpSpPr>
          <p:grpSpPr>
            <a:xfrm>
              <a:off x="3886200" y="228917"/>
              <a:ext cx="3428999" cy="3242310"/>
              <a:chOff x="3886200" y="228917"/>
              <a:chExt cx="3428999" cy="3242310"/>
            </a:xfrm>
          </p:grpSpPr>
          <p:sp>
            <p:nvSpPr>
              <p:cNvPr id="1544" name="直线"/>
              <p:cNvSpPr>
                <a:spLocks/>
              </p:cNvSpPr>
              <p:nvPr/>
            </p:nvSpPr>
            <p:spPr>
              <a:xfrm rot="0">
                <a:off x="5448300" y="27130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45" name="矩形"/>
              <p:cNvSpPr>
                <a:spLocks/>
              </p:cNvSpPr>
              <p:nvPr/>
            </p:nvSpPr>
            <p:spPr>
              <a:xfrm rot="0">
                <a:off x="4191000" y="1417638"/>
                <a:ext cx="2514600" cy="1295400"/>
              </a:xfrm>
              <a:prstGeom prst="rect"/>
              <a:noFill/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46" name="矩形"/>
              <p:cNvSpPr>
                <a:spLocks/>
              </p:cNvSpPr>
              <p:nvPr/>
            </p:nvSpPr>
            <p:spPr>
              <a:xfrm rot="0">
                <a:off x="5943600" y="2255838"/>
                <a:ext cx="4191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547" name="矩形"/>
              <p:cNvSpPr>
                <a:spLocks/>
              </p:cNvSpPr>
              <p:nvPr/>
            </p:nvSpPr>
            <p:spPr>
              <a:xfrm rot="0">
                <a:off x="4648200" y="2255838"/>
                <a:ext cx="323849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548" name="直线"/>
              <p:cNvSpPr>
                <a:spLocks/>
              </p:cNvSpPr>
              <p:nvPr/>
            </p:nvSpPr>
            <p:spPr>
              <a:xfrm rot="0">
                <a:off x="4724400" y="731838"/>
                <a:ext cx="0" cy="70485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49" name="矩形"/>
              <p:cNvSpPr>
                <a:spLocks/>
              </p:cNvSpPr>
              <p:nvPr/>
            </p:nvSpPr>
            <p:spPr>
              <a:xfrm rot="0">
                <a:off x="5105400" y="2179638"/>
                <a:ext cx="7620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550" name="矩形"/>
              <p:cNvSpPr>
                <a:spLocks/>
              </p:cNvSpPr>
              <p:nvPr/>
            </p:nvSpPr>
            <p:spPr>
              <a:xfrm rot="0">
                <a:off x="5105400" y="1722438"/>
                <a:ext cx="8763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</a:t>
                </a:r>
                <a:r>
                  <a: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从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aphicFrame>
            <p:nvGraphicFramePr>
              <p:cNvPr id="1551" name="对象"/>
              <p:cNvGraphicFramePr>
                <a:graphicFrameLocks noChangeAspect="1"/>
              </p:cNvGraphicFramePr>
              <p:nvPr/>
            </p:nvGraphicFramePr>
            <p:xfrm>
              <a:off x="4571987" y="1481139"/>
              <a:ext cx="387385" cy="479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" imgW="0" imgH="0" progId="package">
                      <p:embed/>
                    </p:oleObj>
                  </mc:Choice>
                  <mc:Fallback>
                    <p:oleObj name="package" r:id="rId1" imgW="0" imgH="0" progId="package">
                      <p:embed/>
                      <p:pic>
                        <p:nvPicPr>
                          <p:cNvPr id="1551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571987" y="1481139"/>
                            <a:ext cx="387385" cy="47941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54" name="组合"/>
              <p:cNvGrpSpPr>
                <a:grpSpLocks/>
              </p:cNvGrpSpPr>
              <p:nvPr/>
            </p:nvGrpSpPr>
            <p:grpSpPr>
              <a:xfrm>
                <a:off x="5334000" y="2636838"/>
                <a:ext cx="228600" cy="76200"/>
                <a:chOff x="5334000" y="2636838"/>
                <a:chExt cx="228600" cy="76200"/>
              </a:xfrm>
            </p:grpSpPr>
            <p:sp>
              <p:nvSpPr>
                <p:cNvPr id="1552" name="直线"/>
                <p:cNvSpPr>
                  <a:spLocks/>
                </p:cNvSpPr>
                <p:nvPr/>
              </p:nvSpPr>
              <p:spPr>
                <a:xfrm flipH="1" rot="0">
                  <a:off x="5334000" y="2636838"/>
                  <a:ext cx="127000" cy="76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553" name="直线"/>
                <p:cNvSpPr>
                  <a:spLocks/>
                </p:cNvSpPr>
                <p:nvPr/>
              </p:nvSpPr>
              <p:spPr>
                <a:xfrm rot="0">
                  <a:off x="5461000" y="2636838"/>
                  <a:ext cx="101599" cy="76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557" name="组合"/>
              <p:cNvGrpSpPr>
                <a:grpSpLocks/>
              </p:cNvGrpSpPr>
              <p:nvPr/>
            </p:nvGrpSpPr>
            <p:grpSpPr>
              <a:xfrm>
                <a:off x="5949727" y="1494155"/>
                <a:ext cx="448121" cy="520065"/>
                <a:chOff x="5949727" y="1494155"/>
                <a:chExt cx="448121" cy="520065"/>
              </a:xfrm>
            </p:grpSpPr>
            <p:sp>
              <p:nvSpPr>
                <p:cNvPr id="1555" name="矩形"/>
                <p:cNvSpPr>
                  <a:spLocks/>
                </p:cNvSpPr>
                <p:nvPr/>
              </p:nvSpPr>
              <p:spPr>
                <a:xfrm rot="0">
                  <a:off x="5949727" y="1494155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400" b="0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556" name="直线"/>
                <p:cNvSpPr>
                  <a:spLocks/>
                </p:cNvSpPr>
                <p:nvPr/>
              </p:nvSpPr>
              <p:spPr>
                <a:xfrm rot="0">
                  <a:off x="6019800" y="1562101"/>
                  <a:ext cx="3048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560" name="组合"/>
              <p:cNvGrpSpPr>
                <a:grpSpLocks/>
              </p:cNvGrpSpPr>
              <p:nvPr/>
            </p:nvGrpSpPr>
            <p:grpSpPr>
              <a:xfrm>
                <a:off x="6096000" y="731838"/>
                <a:ext cx="152400" cy="685800"/>
                <a:chOff x="6096000" y="731838"/>
                <a:chExt cx="152400" cy="685800"/>
              </a:xfrm>
            </p:grpSpPr>
            <p:sp>
              <p:nvSpPr>
                <p:cNvPr id="1558" name="直线"/>
                <p:cNvSpPr>
                  <a:spLocks/>
                </p:cNvSpPr>
                <p:nvPr/>
              </p:nvSpPr>
              <p:spPr>
                <a:xfrm rot="0">
                  <a:off x="6172200" y="731838"/>
                  <a:ext cx="0" cy="55244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559" name="椭圆"/>
                <p:cNvSpPr>
                  <a:spLocks/>
                </p:cNvSpPr>
                <p:nvPr/>
              </p:nvSpPr>
              <p:spPr>
                <a:xfrm rot="0">
                  <a:off x="6096000" y="1265238"/>
                  <a:ext cx="152400" cy="152400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561" name="矩形"/>
              <p:cNvSpPr>
                <a:spLocks/>
              </p:cNvSpPr>
              <p:nvPr/>
            </p:nvSpPr>
            <p:spPr>
              <a:xfrm rot="0">
                <a:off x="4444777" y="228918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1564" name="组合"/>
              <p:cNvGrpSpPr>
                <a:grpSpLocks/>
              </p:cNvGrpSpPr>
              <p:nvPr/>
            </p:nvGrpSpPr>
            <p:grpSpPr>
              <a:xfrm>
                <a:off x="5967982" y="228917"/>
                <a:ext cx="448121" cy="520065"/>
                <a:chOff x="5967982" y="228917"/>
                <a:chExt cx="448121" cy="520065"/>
              </a:xfrm>
            </p:grpSpPr>
            <p:sp>
              <p:nvSpPr>
                <p:cNvPr id="1562" name="矩形"/>
                <p:cNvSpPr>
                  <a:spLocks/>
                </p:cNvSpPr>
                <p:nvPr/>
              </p:nvSpPr>
              <p:spPr>
                <a:xfrm rot="0">
                  <a:off x="5967982" y="228917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563" name="直线"/>
                <p:cNvSpPr>
                  <a:spLocks/>
                </p:cNvSpPr>
                <p:nvPr/>
              </p:nvSpPr>
              <p:spPr>
                <a:xfrm flipV="1" rot="0">
                  <a:off x="6019800" y="274637"/>
                  <a:ext cx="3047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565" name="直线"/>
              <p:cNvSpPr>
                <a:spLocks/>
              </p:cNvSpPr>
              <p:nvPr/>
            </p:nvSpPr>
            <p:spPr>
              <a:xfrm rot="0">
                <a:off x="6096000" y="27130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66" name="直线"/>
              <p:cNvSpPr>
                <a:spLocks/>
              </p:cNvSpPr>
              <p:nvPr/>
            </p:nvSpPr>
            <p:spPr>
              <a:xfrm rot="0">
                <a:off x="4800600" y="27130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67" name="椭圆"/>
              <p:cNvSpPr>
                <a:spLocks/>
              </p:cNvSpPr>
              <p:nvPr/>
            </p:nvSpPr>
            <p:spPr>
              <a:xfrm rot="0">
                <a:off x="4267200" y="2713038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68" name="椭圆"/>
              <p:cNvSpPr>
                <a:spLocks/>
              </p:cNvSpPr>
              <p:nvPr/>
            </p:nvSpPr>
            <p:spPr>
              <a:xfrm rot="0">
                <a:off x="6477000" y="2713038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69" name="直线"/>
              <p:cNvSpPr>
                <a:spLocks/>
              </p:cNvSpPr>
              <p:nvPr/>
            </p:nvSpPr>
            <p:spPr>
              <a:xfrm rot="0">
                <a:off x="4343400" y="28654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70" name="椭圆"/>
              <p:cNvSpPr>
                <a:spLocks/>
              </p:cNvSpPr>
              <p:nvPr/>
            </p:nvSpPr>
            <p:spPr>
              <a:xfrm rot="0">
                <a:off x="4308475" y="3128963"/>
                <a:ext cx="93662" cy="93662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573" name="组合"/>
              <p:cNvGrpSpPr>
                <a:grpSpLocks/>
              </p:cNvGrpSpPr>
              <p:nvPr/>
            </p:nvGrpSpPr>
            <p:grpSpPr>
              <a:xfrm>
                <a:off x="3886200" y="3017838"/>
                <a:ext cx="685800" cy="453390"/>
                <a:chOff x="3886200" y="3017838"/>
                <a:chExt cx="685800" cy="453390"/>
              </a:xfrm>
            </p:grpSpPr>
            <p:sp>
              <p:nvSpPr>
                <p:cNvPr id="1571" name="矩形"/>
                <p:cNvSpPr>
                  <a:spLocks/>
                </p:cNvSpPr>
                <p:nvPr/>
              </p:nvSpPr>
              <p:spPr>
                <a:xfrm rot="0">
                  <a:off x="3886200" y="3017838"/>
                  <a:ext cx="685800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2400" b="1" i="1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572" name="直线"/>
                <p:cNvSpPr>
                  <a:spLocks/>
                </p:cNvSpPr>
                <p:nvPr/>
              </p:nvSpPr>
              <p:spPr>
                <a:xfrm rot="0">
                  <a:off x="3962399" y="3094038"/>
                  <a:ext cx="2286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574" name="直线"/>
              <p:cNvSpPr>
                <a:spLocks/>
              </p:cNvSpPr>
              <p:nvPr/>
            </p:nvSpPr>
            <p:spPr>
              <a:xfrm rot="0">
                <a:off x="6553200" y="28654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75" name="椭圆"/>
              <p:cNvSpPr>
                <a:spLocks/>
              </p:cNvSpPr>
              <p:nvPr/>
            </p:nvSpPr>
            <p:spPr>
              <a:xfrm rot="0">
                <a:off x="6513513" y="3170238"/>
                <a:ext cx="93662" cy="93662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578" name="组合"/>
              <p:cNvGrpSpPr>
                <a:grpSpLocks/>
              </p:cNvGrpSpPr>
              <p:nvPr/>
            </p:nvGrpSpPr>
            <p:grpSpPr>
              <a:xfrm>
                <a:off x="6629400" y="3017838"/>
                <a:ext cx="685799" cy="453390"/>
                <a:chOff x="6629400" y="3017838"/>
                <a:chExt cx="685799" cy="453390"/>
              </a:xfrm>
            </p:grpSpPr>
            <p:sp>
              <p:nvSpPr>
                <p:cNvPr id="1576" name="矩形"/>
                <p:cNvSpPr>
                  <a:spLocks/>
                </p:cNvSpPr>
                <p:nvPr/>
              </p:nvSpPr>
              <p:spPr>
                <a:xfrm rot="0">
                  <a:off x="6629400" y="3017838"/>
                  <a:ext cx="685799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1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577" name="直线"/>
                <p:cNvSpPr>
                  <a:spLocks/>
                </p:cNvSpPr>
                <p:nvPr/>
              </p:nvSpPr>
              <p:spPr>
                <a:xfrm rot="0">
                  <a:off x="6705600" y="3094038"/>
                  <a:ext cx="2286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1588" name="组合"/>
            <p:cNvGrpSpPr>
              <a:grpSpLocks/>
            </p:cNvGrpSpPr>
            <p:nvPr/>
          </p:nvGrpSpPr>
          <p:grpSpPr>
            <a:xfrm>
              <a:off x="5445125" y="3017838"/>
              <a:ext cx="2708275" cy="2971800"/>
              <a:chOff x="5445125" y="3017838"/>
              <a:chExt cx="2708275" cy="2971800"/>
            </a:xfrm>
          </p:grpSpPr>
          <p:sp>
            <p:nvSpPr>
              <p:cNvPr id="1580" name="直线"/>
              <p:cNvSpPr>
                <a:spLocks/>
              </p:cNvSpPr>
              <p:nvPr/>
            </p:nvSpPr>
            <p:spPr>
              <a:xfrm rot="0">
                <a:off x="5445125" y="3017838"/>
                <a:ext cx="2403475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581" name="直线"/>
              <p:cNvSpPr>
                <a:spLocks/>
              </p:cNvSpPr>
              <p:nvPr/>
            </p:nvSpPr>
            <p:spPr>
              <a:xfrm rot="0">
                <a:off x="7848600" y="3017838"/>
                <a:ext cx="0" cy="762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582" name="椭圆"/>
              <p:cNvSpPr>
                <a:spLocks/>
              </p:cNvSpPr>
              <p:nvPr/>
            </p:nvSpPr>
            <p:spPr>
              <a:xfrm rot="0">
                <a:off x="7772400" y="3779839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583" name="矩形"/>
              <p:cNvSpPr>
                <a:spLocks/>
              </p:cNvSpPr>
              <p:nvPr/>
            </p:nvSpPr>
            <p:spPr>
              <a:xfrm rot="0">
                <a:off x="7543800" y="3932238"/>
                <a:ext cx="609600" cy="609600"/>
              </a:xfrm>
              <a:prstGeom prst="rect"/>
              <a:solidFill>
                <a:srgbClr val="FFFFFF"/>
              </a:solidFill>
              <a:ln w="28575" cmpd="sng" cap="flat">
                <a:solidFill>
                  <a:srgbClr val="000099"/>
                </a:solidFill>
                <a:prstDash val="solid"/>
                <a:miter/>
              </a:ln>
            </p:spPr>
          </p:sp>
          <p:sp>
            <p:nvSpPr>
              <p:cNvPr id="1584" name="直线"/>
              <p:cNvSpPr>
                <a:spLocks/>
              </p:cNvSpPr>
              <p:nvPr/>
            </p:nvSpPr>
            <p:spPr>
              <a:xfrm rot="0">
                <a:off x="5445125" y="5837240"/>
                <a:ext cx="2403475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585" name="直线"/>
              <p:cNvSpPr>
                <a:spLocks/>
              </p:cNvSpPr>
              <p:nvPr/>
            </p:nvSpPr>
            <p:spPr>
              <a:xfrm flipV="1" rot="0">
                <a:off x="7848600" y="4541839"/>
                <a:ext cx="0" cy="12954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586" name="矩形"/>
              <p:cNvSpPr>
                <a:spLocks/>
              </p:cNvSpPr>
              <p:nvPr/>
            </p:nvSpPr>
            <p:spPr>
              <a:xfrm rot="0">
                <a:off x="7686674" y="3962402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587" name="直线"/>
              <p:cNvSpPr>
                <a:spLocks/>
              </p:cNvSpPr>
              <p:nvPr/>
            </p:nvSpPr>
            <p:spPr>
              <a:xfrm rot="0">
                <a:off x="5445125" y="5075240"/>
                <a:ext cx="0" cy="9144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grpSp>
          <p:nvGrpSpPr>
            <p:cNvPr id="1599" name="组合"/>
            <p:cNvGrpSpPr>
              <a:grpSpLocks/>
            </p:cNvGrpSpPr>
            <p:nvPr/>
          </p:nvGrpSpPr>
          <p:grpSpPr>
            <a:xfrm>
              <a:off x="3657600" y="841375"/>
              <a:ext cx="3657600" cy="4462463"/>
              <a:chOff x="3657600" y="841375"/>
              <a:chExt cx="3657600" cy="4462463"/>
            </a:xfrm>
          </p:grpSpPr>
          <p:sp>
            <p:nvSpPr>
              <p:cNvPr id="1589" name="直线"/>
              <p:cNvSpPr>
                <a:spLocks/>
              </p:cNvSpPr>
              <p:nvPr/>
            </p:nvSpPr>
            <p:spPr>
              <a:xfrm flipV="1" rot="0">
                <a:off x="3657600" y="1036638"/>
                <a:ext cx="25146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0" name="直线"/>
              <p:cNvSpPr>
                <a:spLocks/>
              </p:cNvSpPr>
              <p:nvPr/>
            </p:nvSpPr>
            <p:spPr>
              <a:xfrm rot="0">
                <a:off x="3657600" y="1036638"/>
                <a:ext cx="0" cy="426720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1" name="直线"/>
              <p:cNvSpPr>
                <a:spLocks/>
              </p:cNvSpPr>
              <p:nvPr/>
            </p:nvSpPr>
            <p:spPr>
              <a:xfrm flipV="1" rot="0">
                <a:off x="3657600" y="5303839"/>
                <a:ext cx="9906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2" name="直线"/>
              <p:cNvSpPr>
                <a:spLocks/>
              </p:cNvSpPr>
              <p:nvPr/>
            </p:nvSpPr>
            <p:spPr>
              <a:xfrm flipV="1" rot="0">
                <a:off x="4648200" y="4959351"/>
                <a:ext cx="0" cy="341312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3" name="直线"/>
              <p:cNvSpPr>
                <a:spLocks/>
              </p:cNvSpPr>
              <p:nvPr/>
            </p:nvSpPr>
            <p:spPr>
              <a:xfrm rot="0">
                <a:off x="4724400" y="884238"/>
                <a:ext cx="25908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4" name="直线"/>
              <p:cNvSpPr>
                <a:spLocks/>
              </p:cNvSpPr>
              <p:nvPr/>
            </p:nvSpPr>
            <p:spPr>
              <a:xfrm rot="0">
                <a:off x="7315200" y="884238"/>
                <a:ext cx="0" cy="441960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5" name="直线"/>
              <p:cNvSpPr>
                <a:spLocks/>
              </p:cNvSpPr>
              <p:nvPr/>
            </p:nvSpPr>
            <p:spPr>
              <a:xfrm flipV="1" rot="0">
                <a:off x="6248400" y="5303839"/>
                <a:ext cx="10668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6" name="直线"/>
              <p:cNvSpPr>
                <a:spLocks/>
              </p:cNvSpPr>
              <p:nvPr/>
            </p:nvSpPr>
            <p:spPr>
              <a:xfrm flipV="1" rot="0">
                <a:off x="6248400" y="4959351"/>
                <a:ext cx="0" cy="341312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7" name="椭圆"/>
              <p:cNvSpPr>
                <a:spLocks/>
              </p:cNvSpPr>
              <p:nvPr/>
            </p:nvSpPr>
            <p:spPr>
              <a:xfrm rot="0">
                <a:off x="4681537" y="841375"/>
                <a:ext cx="76200" cy="76200"/>
              </a:xfrm>
              <a:prstGeom prst="ellipse"/>
              <a:solidFill>
                <a:srgbClr val="FF0066"/>
              </a:solidFill>
              <a:ln w="952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598" name="椭圆"/>
              <p:cNvSpPr>
                <a:spLocks/>
              </p:cNvSpPr>
              <p:nvPr/>
            </p:nvSpPr>
            <p:spPr>
              <a:xfrm rot="0">
                <a:off x="6132512" y="995363"/>
                <a:ext cx="76200" cy="76200"/>
              </a:xfrm>
              <a:prstGeom prst="ellipse"/>
              <a:solidFill>
                <a:srgbClr val="FF0066"/>
              </a:solidFill>
              <a:ln w="9525" cmpd="sng" cap="flat">
                <a:solidFill>
                  <a:srgbClr val="FF0066"/>
                </a:solidFill>
                <a:prstDash val="solid"/>
                <a:round/>
              </a:ln>
            </p:spPr>
          </p:sp>
        </p:grpSp>
        <p:grpSp>
          <p:nvGrpSpPr>
            <p:cNvPr id="1641" name="组合"/>
            <p:cNvGrpSpPr>
              <a:grpSpLocks/>
            </p:cNvGrpSpPr>
            <p:nvPr/>
          </p:nvGrpSpPr>
          <p:grpSpPr>
            <a:xfrm>
              <a:off x="3886200" y="2713038"/>
              <a:ext cx="3200399" cy="3111183"/>
              <a:chOff x="3886200" y="2713038"/>
              <a:chExt cx="3200399" cy="3111183"/>
            </a:xfrm>
          </p:grpSpPr>
          <p:grpSp>
            <p:nvGrpSpPr>
              <p:cNvPr id="1606" name="组合"/>
              <p:cNvGrpSpPr>
                <a:grpSpLocks/>
              </p:cNvGrpSpPr>
              <p:nvPr/>
            </p:nvGrpSpPr>
            <p:grpSpPr>
              <a:xfrm>
                <a:off x="3886200" y="3017838"/>
                <a:ext cx="3200399" cy="1981200"/>
                <a:chOff x="3886200" y="3017838"/>
                <a:chExt cx="3200399" cy="1981200"/>
              </a:xfrm>
            </p:grpSpPr>
            <p:sp>
              <p:nvSpPr>
                <p:cNvPr id="1600" name="直线"/>
                <p:cNvSpPr>
                  <a:spLocks/>
                </p:cNvSpPr>
                <p:nvPr/>
              </p:nvSpPr>
              <p:spPr>
                <a:xfrm rot="0">
                  <a:off x="3886200" y="3017838"/>
                  <a:ext cx="4571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01" name="直线"/>
                <p:cNvSpPr>
                  <a:spLocks/>
                </p:cNvSpPr>
                <p:nvPr/>
              </p:nvSpPr>
              <p:spPr>
                <a:xfrm rot="0">
                  <a:off x="3886200" y="3017838"/>
                  <a:ext cx="0" cy="1981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02" name="直线"/>
                <p:cNvSpPr>
                  <a:spLocks/>
                </p:cNvSpPr>
                <p:nvPr/>
              </p:nvSpPr>
              <p:spPr>
                <a:xfrm rot="0">
                  <a:off x="6553200" y="3017838"/>
                  <a:ext cx="533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03" name="直线"/>
                <p:cNvSpPr>
                  <a:spLocks/>
                </p:cNvSpPr>
                <p:nvPr/>
              </p:nvSpPr>
              <p:spPr>
                <a:xfrm rot="0">
                  <a:off x="7086599" y="3017838"/>
                  <a:ext cx="0" cy="1981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04" name="直线"/>
                <p:cNvSpPr>
                  <a:spLocks/>
                </p:cNvSpPr>
                <p:nvPr/>
              </p:nvSpPr>
              <p:spPr>
                <a:xfrm rot="0">
                  <a:off x="6553200" y="4999039"/>
                  <a:ext cx="533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05" name="直线"/>
                <p:cNvSpPr>
                  <a:spLocks/>
                </p:cNvSpPr>
                <p:nvPr/>
              </p:nvSpPr>
              <p:spPr>
                <a:xfrm rot="0">
                  <a:off x="3886200" y="4999039"/>
                  <a:ext cx="4571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640" name="组合"/>
              <p:cNvGrpSpPr>
                <a:grpSpLocks/>
              </p:cNvGrpSpPr>
              <p:nvPr/>
            </p:nvGrpSpPr>
            <p:grpSpPr>
              <a:xfrm>
                <a:off x="4191000" y="2713038"/>
                <a:ext cx="2514599" cy="3111183"/>
                <a:chOff x="4191000" y="2713038"/>
                <a:chExt cx="2514599" cy="3111183"/>
              </a:xfrm>
            </p:grpSpPr>
            <p:sp>
              <p:nvSpPr>
                <p:cNvPr id="1607" name="直线"/>
                <p:cNvSpPr>
                  <a:spLocks/>
                </p:cNvSpPr>
                <p:nvPr/>
              </p:nvSpPr>
              <p:spPr>
                <a:xfrm rot="0">
                  <a:off x="5448300" y="4694239"/>
                  <a:ext cx="0" cy="457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1611" name="组合"/>
                <p:cNvGrpSpPr>
                  <a:grpSpLocks/>
                </p:cNvGrpSpPr>
                <p:nvPr/>
              </p:nvGrpSpPr>
              <p:grpSpPr>
                <a:xfrm>
                  <a:off x="4571999" y="4694239"/>
                  <a:ext cx="457200" cy="271462"/>
                  <a:chOff x="4571999" y="4694239"/>
                  <a:chExt cx="457200" cy="271462"/>
                </a:xfrm>
              </p:grpSpPr>
              <p:sp>
                <p:nvSpPr>
                  <p:cNvPr id="1608" name="直线"/>
                  <p:cNvSpPr>
                    <a:spLocks/>
                  </p:cNvSpPr>
                  <p:nvPr/>
                </p:nvSpPr>
                <p:spPr>
                  <a:xfrm rot="0">
                    <a:off x="4571999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609" name="直线"/>
                  <p:cNvSpPr>
                    <a:spLocks/>
                  </p:cNvSpPr>
                  <p:nvPr/>
                </p:nvSpPr>
                <p:spPr>
                  <a:xfrm rot="0">
                    <a:off x="4571999" y="4965702"/>
                    <a:ext cx="4572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610" name="直线"/>
                  <p:cNvSpPr>
                    <a:spLocks/>
                  </p:cNvSpPr>
                  <p:nvPr/>
                </p:nvSpPr>
                <p:spPr>
                  <a:xfrm flipV="1" rot="0">
                    <a:off x="5029200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612" name="直线"/>
                <p:cNvSpPr>
                  <a:spLocks/>
                </p:cNvSpPr>
                <p:nvPr/>
              </p:nvSpPr>
              <p:spPr>
                <a:xfrm rot="0">
                  <a:off x="4953000" y="4962526"/>
                  <a:ext cx="0" cy="406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13" name="直线"/>
                <p:cNvSpPr>
                  <a:spLocks/>
                </p:cNvSpPr>
                <p:nvPr/>
              </p:nvSpPr>
              <p:spPr>
                <a:xfrm rot="0">
                  <a:off x="5943599" y="4962526"/>
                  <a:ext cx="0" cy="406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aphicFrame>
              <p:nvGraphicFramePr>
                <p:cNvPr id="1614" name="对象"/>
                <p:cNvGraphicFramePr>
                  <a:graphicFrameLocks noChangeAspect="1"/>
                </p:cNvGraphicFramePr>
                <p:nvPr/>
              </p:nvGraphicFramePr>
              <p:xfrm>
                <a:off x="6019778" y="4313216"/>
                <a:ext cx="630221" cy="3825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3" imgW="0" imgH="0" progId="package">
                        <p:embed/>
                      </p:oleObj>
                    </mc:Choice>
                    <mc:Fallback>
                      <p:oleObj name="package" r:id="rId3" imgW="0" imgH="0" progId="package">
                        <p:embed/>
                        <p:pic>
                          <p:nvPicPr>
                            <p:cNvPr id="1614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6019778" y="4313216"/>
                              <a:ext cx="630221" cy="382597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15" name="直线"/>
                <p:cNvSpPr>
                  <a:spLocks/>
                </p:cNvSpPr>
                <p:nvPr/>
              </p:nvSpPr>
              <p:spPr>
                <a:xfrm rot="0">
                  <a:off x="4800600" y="2713038"/>
                  <a:ext cx="0" cy="838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16" name="矩形"/>
                <p:cNvSpPr>
                  <a:spLocks/>
                </p:cNvSpPr>
                <p:nvPr/>
              </p:nvSpPr>
              <p:spPr>
                <a:xfrm rot="0">
                  <a:off x="5105400" y="4160838"/>
                  <a:ext cx="762000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  </a:t>
                  </a: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C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617" name="矩形"/>
                <p:cNvSpPr>
                  <a:spLocks/>
                </p:cNvSpPr>
                <p:nvPr/>
              </p:nvSpPr>
              <p:spPr>
                <a:xfrm rot="0">
                  <a:off x="5181600" y="3779839"/>
                  <a:ext cx="895349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</a:t>
                  </a:r>
                  <a:r>
                    <a:rPr lang="zh-CN" altLang="en-US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主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pSp>
              <p:nvGrpSpPr>
                <p:cNvPr id="1620" name="组合"/>
                <p:cNvGrpSpPr>
                  <a:grpSpLocks/>
                </p:cNvGrpSpPr>
                <p:nvPr/>
              </p:nvGrpSpPr>
              <p:grpSpPr>
                <a:xfrm>
                  <a:off x="6019799" y="2941638"/>
                  <a:ext cx="152400" cy="609600"/>
                  <a:chOff x="6019799" y="2941638"/>
                  <a:chExt cx="152400" cy="609600"/>
                </a:xfrm>
              </p:grpSpPr>
              <p:sp>
                <p:nvSpPr>
                  <p:cNvPr id="1618" name="直线"/>
                  <p:cNvSpPr>
                    <a:spLocks/>
                  </p:cNvSpPr>
                  <p:nvPr/>
                </p:nvSpPr>
                <p:spPr>
                  <a:xfrm rot="0">
                    <a:off x="6095999" y="2941638"/>
                    <a:ext cx="0" cy="491066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619" name="椭圆"/>
                  <p:cNvSpPr>
                    <a:spLocks/>
                  </p:cNvSpPr>
                  <p:nvPr/>
                </p:nvSpPr>
                <p:spPr>
                  <a:xfrm rot="0">
                    <a:off x="6019799" y="3415771"/>
                    <a:ext cx="152400" cy="135466"/>
                  </a:xfrm>
                  <a:prstGeom prst="ellipse"/>
                  <a:solidFill>
                    <a:srgbClr val="FFFFFF"/>
                  </a:solidFill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1623" name="组合"/>
                <p:cNvGrpSpPr>
                  <a:grpSpLocks/>
                </p:cNvGrpSpPr>
                <p:nvPr/>
              </p:nvGrpSpPr>
              <p:grpSpPr>
                <a:xfrm>
                  <a:off x="5334000" y="4635501"/>
                  <a:ext cx="228599" cy="68262"/>
                  <a:chOff x="5334000" y="4635501"/>
                  <a:chExt cx="228599" cy="68262"/>
                </a:xfrm>
              </p:grpSpPr>
              <p:sp>
                <p:nvSpPr>
                  <p:cNvPr id="1621" name="直线"/>
                  <p:cNvSpPr>
                    <a:spLocks/>
                  </p:cNvSpPr>
                  <p:nvPr/>
                </p:nvSpPr>
                <p:spPr>
                  <a:xfrm flipH="1" rot="0">
                    <a:off x="5334000" y="4635501"/>
                    <a:ext cx="126999" cy="682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622" name="直线"/>
                  <p:cNvSpPr>
                    <a:spLocks/>
                  </p:cNvSpPr>
                  <p:nvPr/>
                </p:nvSpPr>
                <p:spPr>
                  <a:xfrm rot="0">
                    <a:off x="5461000" y="4635501"/>
                    <a:ext cx="101599" cy="682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624" name="矩形"/>
                <p:cNvSpPr>
                  <a:spLocks/>
                </p:cNvSpPr>
                <p:nvPr/>
              </p:nvSpPr>
              <p:spPr>
                <a:xfrm rot="0">
                  <a:off x="4191000" y="3551238"/>
                  <a:ext cx="2514599" cy="1152525"/>
                </a:xfrm>
                <a:prstGeom prst="rect"/>
                <a:noFill/>
                <a:ln w="28575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grpSp>
              <p:nvGrpSpPr>
                <p:cNvPr id="1627" name="组合"/>
                <p:cNvGrpSpPr>
                  <a:grpSpLocks/>
                </p:cNvGrpSpPr>
                <p:nvPr/>
              </p:nvGrpSpPr>
              <p:grpSpPr>
                <a:xfrm>
                  <a:off x="5867399" y="3627439"/>
                  <a:ext cx="495287" cy="463525"/>
                  <a:chOff x="5867399" y="3627439"/>
                  <a:chExt cx="495287" cy="463525"/>
                </a:xfrm>
              </p:grpSpPr>
              <p:sp>
                <p:nvSpPr>
                  <p:cNvPr id="1625" name="直线"/>
                  <p:cNvSpPr>
                    <a:spLocks/>
                  </p:cNvSpPr>
                  <p:nvPr/>
                </p:nvSpPr>
                <p:spPr>
                  <a:xfrm rot="0">
                    <a:off x="5867399" y="3627439"/>
                    <a:ext cx="3048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graphicFrame>
                <p:nvGraphicFramePr>
                  <p:cNvPr id="1626" name="对象"/>
                  <p:cNvGraphicFramePr>
                    <a:graphicFrameLocks noChangeAspect="1"/>
                  </p:cNvGraphicFramePr>
                  <p:nvPr/>
                </p:nvGraphicFramePr>
                <p:xfrm>
                  <a:off x="5867439" y="3627440"/>
                  <a:ext cx="495248" cy="46352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" name="package" r:id="rId5" imgW="0" imgH="0" progId="package">
                          <p:embed/>
                        </p:oleObj>
                      </mc:Choice>
                      <mc:Fallback>
                        <p:oleObj name="package" r:id="rId5" imgW="0" imgH="0" progId="package">
                          <p:embed/>
                          <p:pic>
                            <p:nvPicPr>
                              <p:cNvPr id="1626" name="对象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 cstate="print"/>
                              <a:stretch>
                                <a:fillRect/>
                              </a:stretch>
                            </p:blipFill>
                            <p:spPr>
                              <a:xfrm rot="0">
                                <a:off x="5867439" y="3627440"/>
                                <a:ext cx="495248" cy="463523"/>
                              </a:xfrm>
                              <a:prstGeom prst="rect"/>
                              <a:noFill/>
                              <a:ln w="9525" cmpd="sng" cap="flat">
                                <a:noFill/>
                                <a:prstDash val="solid"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628" name="矩形"/>
                <p:cNvSpPr>
                  <a:spLocks/>
                </p:cNvSpPr>
                <p:nvPr/>
              </p:nvSpPr>
              <p:spPr>
                <a:xfrm rot="0">
                  <a:off x="4648200" y="5303839"/>
                  <a:ext cx="387349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629" name="矩形"/>
                <p:cNvSpPr>
                  <a:spLocks/>
                </p:cNvSpPr>
                <p:nvPr/>
              </p:nvSpPr>
              <p:spPr>
                <a:xfrm rot="0">
                  <a:off x="5711816" y="5304157"/>
                  <a:ext cx="42864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aphicFrame>
              <p:nvGraphicFramePr>
                <p:cNvPr id="1630" name="对象"/>
                <p:cNvGraphicFramePr>
                  <a:graphicFrameLocks noChangeAspect="1"/>
                </p:cNvGraphicFramePr>
                <p:nvPr/>
              </p:nvGraphicFramePr>
              <p:xfrm>
                <a:off x="4571987" y="3551250"/>
                <a:ext cx="495363" cy="4635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7" imgW="0" imgH="0" progId="package">
                        <p:embed/>
                      </p:oleObj>
                    </mc:Choice>
                    <mc:Fallback>
                      <p:oleObj name="package" r:id="rId7" imgW="0" imgH="0" progId="package">
                        <p:embed/>
                        <p:pic>
                          <p:nvPicPr>
                            <p:cNvPr id="1630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4571987" y="3551250"/>
                              <a:ext cx="495363" cy="463523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31" name="对象"/>
                <p:cNvGraphicFramePr>
                  <a:graphicFrameLocks noChangeAspect="1"/>
                </p:cNvGraphicFramePr>
                <p:nvPr/>
              </p:nvGraphicFramePr>
              <p:xfrm>
                <a:off x="4343398" y="4313216"/>
                <a:ext cx="495306" cy="4048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9" imgW="0" imgH="0" progId="package">
                        <p:embed/>
                      </p:oleObj>
                    </mc:Choice>
                    <mc:Fallback>
                      <p:oleObj name="package" r:id="rId9" imgW="0" imgH="0" progId="package">
                        <p:embed/>
                        <p:pic>
                          <p:nvPicPr>
                            <p:cNvPr id="1631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4343398" y="4313216"/>
                              <a:ext cx="495306" cy="404862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635" name="组合"/>
                <p:cNvGrpSpPr>
                  <a:grpSpLocks/>
                </p:cNvGrpSpPr>
                <p:nvPr/>
              </p:nvGrpSpPr>
              <p:grpSpPr>
                <a:xfrm>
                  <a:off x="5867399" y="4694239"/>
                  <a:ext cx="457200" cy="271462"/>
                  <a:chOff x="5867399" y="4694239"/>
                  <a:chExt cx="457200" cy="271462"/>
                </a:xfrm>
              </p:grpSpPr>
              <p:sp>
                <p:nvSpPr>
                  <p:cNvPr id="1632" name="直线"/>
                  <p:cNvSpPr>
                    <a:spLocks/>
                  </p:cNvSpPr>
                  <p:nvPr/>
                </p:nvSpPr>
                <p:spPr>
                  <a:xfrm rot="0">
                    <a:off x="5867399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633" name="直线"/>
                  <p:cNvSpPr>
                    <a:spLocks/>
                  </p:cNvSpPr>
                  <p:nvPr/>
                </p:nvSpPr>
                <p:spPr>
                  <a:xfrm rot="0">
                    <a:off x="5867399" y="4965702"/>
                    <a:ext cx="4572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634" name="直线"/>
                  <p:cNvSpPr>
                    <a:spLocks/>
                  </p:cNvSpPr>
                  <p:nvPr/>
                </p:nvSpPr>
                <p:spPr>
                  <a:xfrm flipV="1" rot="0">
                    <a:off x="6324599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636" name="椭圆"/>
                <p:cNvSpPr>
                  <a:spLocks/>
                </p:cNvSpPr>
                <p:nvPr/>
              </p:nvSpPr>
              <p:spPr>
                <a:xfrm rot="0">
                  <a:off x="4267200" y="4710114"/>
                  <a:ext cx="152399" cy="152400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37" name="椭圆"/>
                <p:cNvSpPr>
                  <a:spLocks/>
                </p:cNvSpPr>
                <p:nvPr/>
              </p:nvSpPr>
              <p:spPr>
                <a:xfrm rot="0">
                  <a:off x="6476999" y="4710114"/>
                  <a:ext cx="152400" cy="152400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38" name="直线"/>
                <p:cNvSpPr>
                  <a:spLocks/>
                </p:cNvSpPr>
                <p:nvPr/>
              </p:nvSpPr>
              <p:spPr>
                <a:xfrm rot="0">
                  <a:off x="4343400" y="4846639"/>
                  <a:ext cx="0" cy="152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39" name="直线"/>
                <p:cNvSpPr>
                  <a:spLocks/>
                </p:cNvSpPr>
                <p:nvPr/>
              </p:nvSpPr>
              <p:spPr>
                <a:xfrm rot="0">
                  <a:off x="6553200" y="4846639"/>
                  <a:ext cx="0" cy="152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1644" name="组合"/>
            <p:cNvGrpSpPr>
              <a:grpSpLocks/>
            </p:cNvGrpSpPr>
            <p:nvPr/>
          </p:nvGrpSpPr>
          <p:grpSpPr>
            <a:xfrm>
              <a:off x="5299067" y="3018156"/>
              <a:ext cx="428641" cy="520065"/>
              <a:chOff x="5299067" y="3018156"/>
              <a:chExt cx="428641" cy="520065"/>
            </a:xfrm>
          </p:grpSpPr>
          <p:sp>
            <p:nvSpPr>
              <p:cNvPr id="1642" name="矩形"/>
              <p:cNvSpPr>
                <a:spLocks/>
              </p:cNvSpPr>
              <p:nvPr/>
            </p:nvSpPr>
            <p:spPr>
              <a:xfrm rot="0">
                <a:off x="5299067" y="3018156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643" name="直线"/>
              <p:cNvSpPr>
                <a:spLocks/>
              </p:cNvSpPr>
              <p:nvPr/>
            </p:nvSpPr>
            <p:spPr>
              <a:xfrm rot="0">
                <a:off x="5337175" y="3094038"/>
                <a:ext cx="292099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sp>
        <p:nvSpPr>
          <p:cNvPr id="1646" name="矩形"/>
          <p:cNvSpPr>
            <a:spLocks/>
          </p:cNvSpPr>
          <p:nvPr/>
        </p:nvSpPr>
        <p:spPr>
          <a:xfrm rot="0">
            <a:off x="5025223" y="5638324"/>
            <a:ext cx="428641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654" name="组合"/>
          <p:cNvGrpSpPr>
            <a:grpSpLocks/>
          </p:cNvGrpSpPr>
          <p:nvPr/>
        </p:nvGrpSpPr>
        <p:grpSpPr>
          <a:xfrm>
            <a:off x="4114800" y="5562600"/>
            <a:ext cx="990600" cy="834389"/>
            <a:chOff x="4114800" y="5562600"/>
            <a:chExt cx="990600" cy="834389"/>
          </a:xfrm>
        </p:grpSpPr>
        <p:grpSp>
          <p:nvGrpSpPr>
            <p:cNvPr id="1652" name="组合"/>
            <p:cNvGrpSpPr>
              <a:grpSpLocks/>
            </p:cNvGrpSpPr>
            <p:nvPr/>
          </p:nvGrpSpPr>
          <p:grpSpPr>
            <a:xfrm>
              <a:off x="4114800" y="5943600"/>
              <a:ext cx="990600" cy="453389"/>
              <a:chOff x="4114800" y="5943600"/>
              <a:chExt cx="990600" cy="453389"/>
            </a:xfrm>
          </p:grpSpPr>
          <p:sp>
            <p:nvSpPr>
              <p:cNvPr id="1647" name="直线"/>
              <p:cNvSpPr>
                <a:spLocks/>
              </p:cNvSpPr>
              <p:nvPr/>
            </p:nvSpPr>
            <p:spPr>
              <a:xfrm rot="0">
                <a:off x="4114800" y="6324600"/>
                <a:ext cx="5334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648" name="矩形"/>
              <p:cNvSpPr>
                <a:spLocks/>
              </p:cNvSpPr>
              <p:nvPr/>
            </p:nvSpPr>
            <p:spPr>
              <a:xfrm rot="0">
                <a:off x="4191000" y="5943600"/>
                <a:ext cx="344195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649" name="直线"/>
              <p:cNvSpPr>
                <a:spLocks/>
              </p:cNvSpPr>
              <p:nvPr/>
            </p:nvSpPr>
            <p:spPr>
              <a:xfrm rot="0">
                <a:off x="4648201" y="5943600"/>
                <a:ext cx="4572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650" name="直线"/>
              <p:cNvSpPr>
                <a:spLocks/>
              </p:cNvSpPr>
              <p:nvPr/>
            </p:nvSpPr>
            <p:spPr>
              <a:xfrm flipV="1" rot="0">
                <a:off x="4648201" y="6096000"/>
                <a:ext cx="0" cy="228599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651" name="直线"/>
              <p:cNvSpPr>
                <a:spLocks/>
              </p:cNvSpPr>
              <p:nvPr/>
            </p:nvSpPr>
            <p:spPr>
              <a:xfrm flipV="1" rot="0">
                <a:off x="4648201" y="5943600"/>
                <a:ext cx="0" cy="22860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</p:grpSp>
        <p:sp>
          <p:nvSpPr>
            <p:cNvPr id="1653" name="矩形"/>
            <p:cNvSpPr>
              <a:spLocks/>
            </p:cNvSpPr>
            <p:nvPr/>
          </p:nvSpPr>
          <p:spPr>
            <a:xfrm rot="0">
              <a:off x="4724400" y="5562600"/>
              <a:ext cx="344195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8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" grpId="0"/>
      <p:bldP spid="1542" grpId="0" animBg="1"/>
      <p:bldP spid="1654" grpId="0" animBg="1"/>
      <p:bldP spid="1530" grpId="0" animBg="1"/>
      <p:bldP spid="1531" grpId="0" animBg="1"/>
      <p:bldP spid="1532" grpId="0"/>
      <p:bldP spid="1533" grpId="0" animBg="1"/>
      <p:bldP spid="1534" grpId="0"/>
    </p:bldLst>
  </p:timing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组合"/>
          <p:cNvGrpSpPr>
            <a:grpSpLocks/>
          </p:cNvGrpSpPr>
          <p:nvPr/>
        </p:nvGrpSpPr>
        <p:grpSpPr>
          <a:xfrm>
            <a:off x="5791200" y="3200400"/>
            <a:ext cx="2503095" cy="1967865"/>
            <a:chOff x="5791200" y="3200400"/>
            <a:chExt cx="2503095" cy="1967865"/>
          </a:xfrm>
        </p:grpSpPr>
        <p:sp>
          <p:nvSpPr>
            <p:cNvPr id="1655" name="矩形"/>
            <p:cNvSpPr>
              <a:spLocks/>
            </p:cNvSpPr>
            <p:nvPr/>
          </p:nvSpPr>
          <p:spPr>
            <a:xfrm rot="0">
              <a:off x="7924802" y="32004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656" name="矩形"/>
            <p:cNvSpPr>
              <a:spLocks/>
            </p:cNvSpPr>
            <p:nvPr/>
          </p:nvSpPr>
          <p:spPr>
            <a:xfrm rot="0">
              <a:off x="5791200" y="4648200"/>
              <a:ext cx="369493" cy="520064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1658" name="矩形"/>
          <p:cNvSpPr>
            <a:spLocks/>
          </p:cNvSpPr>
          <p:nvPr/>
        </p:nvSpPr>
        <p:spPr>
          <a:xfrm rot="0">
            <a:off x="1066800" y="5029200"/>
            <a:ext cx="2686455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状态保持不变。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59" name="矩形"/>
          <p:cNvSpPr>
            <a:spLocks/>
          </p:cNvSpPr>
          <p:nvPr/>
        </p:nvSpPr>
        <p:spPr>
          <a:xfrm rot="0">
            <a:off x="685800" y="1981200"/>
            <a:ext cx="3276600" cy="22345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从触发器的状态取决于主触发器，并保持主、从状态一致，因此称之为主从触发器。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60" name="矩形" descr="40%"/>
          <p:cNvSpPr>
            <a:spLocks/>
          </p:cNvSpPr>
          <p:nvPr/>
        </p:nvSpPr>
        <p:spPr>
          <a:xfrm rot="0">
            <a:off x="1676400" y="1219200"/>
            <a:ext cx="1524000" cy="520065"/>
          </a:xfrm>
          <a:prstGeom prst="rect"/>
          <a:pattFill prst="pct40">
            <a:fgClr>
              <a:srgbClr val="00FF00"/>
            </a:fgClr>
            <a:bgClr>
              <a:srgbClr val="FFFFFF"/>
            </a:bgClr>
          </a:pattFill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从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打开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61" name="矩形" descr="40%"/>
          <p:cNvSpPr>
            <a:spLocks/>
          </p:cNvSpPr>
          <p:nvPr/>
        </p:nvSpPr>
        <p:spPr>
          <a:xfrm rot="0">
            <a:off x="1752599" y="4267200"/>
            <a:ext cx="1524000" cy="520065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主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封锁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666" name="组合"/>
          <p:cNvGrpSpPr>
            <a:grpSpLocks/>
          </p:cNvGrpSpPr>
          <p:nvPr/>
        </p:nvGrpSpPr>
        <p:grpSpPr>
          <a:xfrm>
            <a:off x="2581275" y="654050"/>
            <a:ext cx="533400" cy="412750"/>
            <a:chOff x="2581275" y="654050"/>
            <a:chExt cx="533400" cy="412750"/>
          </a:xfrm>
        </p:grpSpPr>
        <p:sp>
          <p:nvSpPr>
            <p:cNvPr id="1662" name="直线"/>
            <p:cNvSpPr>
              <a:spLocks/>
            </p:cNvSpPr>
            <p:nvPr/>
          </p:nvSpPr>
          <p:spPr>
            <a:xfrm rot="0">
              <a:off x="2581275" y="685800"/>
              <a:ext cx="0" cy="228600"/>
            </a:xfrm>
            <a:prstGeom prst="line"/>
            <a:noFill/>
            <a:ln w="28575" cmpd="sng" cap="flat">
              <a:solidFill>
                <a:srgbClr val="CC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1663" name="直线"/>
            <p:cNvSpPr>
              <a:spLocks/>
            </p:cNvSpPr>
            <p:nvPr/>
          </p:nvSpPr>
          <p:spPr>
            <a:xfrm rot="0">
              <a:off x="2581275" y="914400"/>
              <a:ext cx="0" cy="152400"/>
            </a:xfrm>
            <a:prstGeom prst="line"/>
            <a:noFill/>
            <a:ln w="28575" cmpd="sng" cap="flat">
              <a:solidFill>
                <a:srgbClr val="CC0000"/>
              </a:solidFill>
              <a:prstDash val="solid"/>
              <a:round/>
            </a:ln>
          </p:spPr>
        </p:sp>
        <p:sp>
          <p:nvSpPr>
            <p:cNvPr id="1664" name="直线"/>
            <p:cNvSpPr>
              <a:spLocks/>
            </p:cNvSpPr>
            <p:nvPr/>
          </p:nvSpPr>
          <p:spPr>
            <a:xfrm rot="0">
              <a:off x="2581275" y="1066800"/>
              <a:ext cx="533400" cy="0"/>
            </a:xfrm>
            <a:prstGeom prst="line"/>
            <a:noFill/>
            <a:ln w="28575" cmpd="sng" cap="flat">
              <a:solidFill>
                <a:srgbClr val="CC0000"/>
              </a:solidFill>
              <a:prstDash val="solid"/>
              <a:round/>
            </a:ln>
          </p:spPr>
        </p:sp>
        <p:sp>
          <p:nvSpPr>
            <p:cNvPr id="1665" name="矩形"/>
            <p:cNvSpPr>
              <a:spLocks/>
            </p:cNvSpPr>
            <p:nvPr/>
          </p:nvSpPr>
          <p:spPr>
            <a:xfrm rot="0">
              <a:off x="2674937" y="654050"/>
              <a:ext cx="306247" cy="35813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768" name="组合"/>
          <p:cNvGrpSpPr>
            <a:grpSpLocks/>
          </p:cNvGrpSpPr>
          <p:nvPr/>
        </p:nvGrpSpPr>
        <p:grpSpPr>
          <a:xfrm>
            <a:off x="4038600" y="228917"/>
            <a:ext cx="4495800" cy="5760721"/>
            <a:chOff x="4038600" y="228917"/>
            <a:chExt cx="4495800" cy="5760721"/>
          </a:xfrm>
        </p:grpSpPr>
        <p:grpSp>
          <p:nvGrpSpPr>
            <p:cNvPr id="1702" name="组合"/>
            <p:cNvGrpSpPr>
              <a:grpSpLocks/>
            </p:cNvGrpSpPr>
            <p:nvPr/>
          </p:nvGrpSpPr>
          <p:grpSpPr>
            <a:xfrm>
              <a:off x="4267200" y="228917"/>
              <a:ext cx="3428999" cy="3242310"/>
              <a:chOff x="4267200" y="228917"/>
              <a:chExt cx="3428999" cy="3242310"/>
            </a:xfrm>
          </p:grpSpPr>
          <p:sp>
            <p:nvSpPr>
              <p:cNvPr id="1667" name="直线"/>
              <p:cNvSpPr>
                <a:spLocks/>
              </p:cNvSpPr>
              <p:nvPr/>
            </p:nvSpPr>
            <p:spPr>
              <a:xfrm rot="0">
                <a:off x="5829300" y="27130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68" name="矩形"/>
              <p:cNvSpPr>
                <a:spLocks/>
              </p:cNvSpPr>
              <p:nvPr/>
            </p:nvSpPr>
            <p:spPr>
              <a:xfrm rot="0">
                <a:off x="4572000" y="1417638"/>
                <a:ext cx="2514600" cy="1295400"/>
              </a:xfrm>
              <a:prstGeom prst="rect"/>
              <a:noFill/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69" name="矩形"/>
              <p:cNvSpPr>
                <a:spLocks/>
              </p:cNvSpPr>
              <p:nvPr/>
            </p:nvSpPr>
            <p:spPr>
              <a:xfrm rot="0">
                <a:off x="6324600" y="2255838"/>
                <a:ext cx="4191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670" name="矩形"/>
              <p:cNvSpPr>
                <a:spLocks/>
              </p:cNvSpPr>
              <p:nvPr/>
            </p:nvSpPr>
            <p:spPr>
              <a:xfrm rot="0">
                <a:off x="5029200" y="2255838"/>
                <a:ext cx="323849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671" name="直线"/>
              <p:cNvSpPr>
                <a:spLocks/>
              </p:cNvSpPr>
              <p:nvPr/>
            </p:nvSpPr>
            <p:spPr>
              <a:xfrm rot="0">
                <a:off x="5105400" y="731838"/>
                <a:ext cx="0" cy="70485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72" name="矩形"/>
              <p:cNvSpPr>
                <a:spLocks/>
              </p:cNvSpPr>
              <p:nvPr/>
            </p:nvSpPr>
            <p:spPr>
              <a:xfrm rot="0">
                <a:off x="5486400" y="2179638"/>
                <a:ext cx="7620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673" name="矩形"/>
              <p:cNvSpPr>
                <a:spLocks/>
              </p:cNvSpPr>
              <p:nvPr/>
            </p:nvSpPr>
            <p:spPr>
              <a:xfrm rot="0">
                <a:off x="5486400" y="1722438"/>
                <a:ext cx="8763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</a:t>
                </a:r>
                <a:r>
                  <a: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从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aphicFrame>
            <p:nvGraphicFramePr>
              <p:cNvPr id="1674" name="对象"/>
              <p:cNvGraphicFramePr>
                <a:graphicFrameLocks noChangeAspect="1"/>
              </p:cNvGraphicFramePr>
              <p:nvPr/>
            </p:nvGraphicFramePr>
            <p:xfrm>
              <a:off x="4952987" y="1481139"/>
              <a:ext cx="387385" cy="479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" imgW="0" imgH="0" progId="package">
                      <p:embed/>
                    </p:oleObj>
                  </mc:Choice>
                  <mc:Fallback>
                    <p:oleObj name="package" r:id="rId1" imgW="0" imgH="0" progId="package">
                      <p:embed/>
                      <p:pic>
                        <p:nvPicPr>
                          <p:cNvPr id="1674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4952987" y="1481139"/>
                            <a:ext cx="387385" cy="47941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77" name="组合"/>
              <p:cNvGrpSpPr>
                <a:grpSpLocks/>
              </p:cNvGrpSpPr>
              <p:nvPr/>
            </p:nvGrpSpPr>
            <p:grpSpPr>
              <a:xfrm>
                <a:off x="5715000" y="2636838"/>
                <a:ext cx="228600" cy="76200"/>
                <a:chOff x="5715000" y="2636838"/>
                <a:chExt cx="228600" cy="76200"/>
              </a:xfrm>
            </p:grpSpPr>
            <p:sp>
              <p:nvSpPr>
                <p:cNvPr id="1675" name="直线"/>
                <p:cNvSpPr>
                  <a:spLocks/>
                </p:cNvSpPr>
                <p:nvPr/>
              </p:nvSpPr>
              <p:spPr>
                <a:xfrm flipH="1" rot="0">
                  <a:off x="5715000" y="2636838"/>
                  <a:ext cx="127000" cy="76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76" name="直线"/>
                <p:cNvSpPr>
                  <a:spLocks/>
                </p:cNvSpPr>
                <p:nvPr/>
              </p:nvSpPr>
              <p:spPr>
                <a:xfrm rot="0">
                  <a:off x="5842000" y="2636838"/>
                  <a:ext cx="101599" cy="76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680" name="组合"/>
              <p:cNvGrpSpPr>
                <a:grpSpLocks/>
              </p:cNvGrpSpPr>
              <p:nvPr/>
            </p:nvGrpSpPr>
            <p:grpSpPr>
              <a:xfrm>
                <a:off x="6330727" y="1494155"/>
                <a:ext cx="448121" cy="520065"/>
                <a:chOff x="6330727" y="1494155"/>
                <a:chExt cx="448121" cy="520065"/>
              </a:xfrm>
            </p:grpSpPr>
            <p:sp>
              <p:nvSpPr>
                <p:cNvPr id="1678" name="矩形"/>
                <p:cNvSpPr>
                  <a:spLocks/>
                </p:cNvSpPr>
                <p:nvPr/>
              </p:nvSpPr>
              <p:spPr>
                <a:xfrm rot="0">
                  <a:off x="6330727" y="1494155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400" b="0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679" name="直线"/>
                <p:cNvSpPr>
                  <a:spLocks/>
                </p:cNvSpPr>
                <p:nvPr/>
              </p:nvSpPr>
              <p:spPr>
                <a:xfrm rot="0">
                  <a:off x="6400800" y="1562101"/>
                  <a:ext cx="3048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683" name="组合"/>
              <p:cNvGrpSpPr>
                <a:grpSpLocks/>
              </p:cNvGrpSpPr>
              <p:nvPr/>
            </p:nvGrpSpPr>
            <p:grpSpPr>
              <a:xfrm>
                <a:off x="6477000" y="731838"/>
                <a:ext cx="152400" cy="685800"/>
                <a:chOff x="6477000" y="731838"/>
                <a:chExt cx="152400" cy="685800"/>
              </a:xfrm>
            </p:grpSpPr>
            <p:sp>
              <p:nvSpPr>
                <p:cNvPr id="1681" name="直线"/>
                <p:cNvSpPr>
                  <a:spLocks/>
                </p:cNvSpPr>
                <p:nvPr/>
              </p:nvSpPr>
              <p:spPr>
                <a:xfrm rot="0">
                  <a:off x="6553200" y="731838"/>
                  <a:ext cx="0" cy="55244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682" name="椭圆"/>
                <p:cNvSpPr>
                  <a:spLocks/>
                </p:cNvSpPr>
                <p:nvPr/>
              </p:nvSpPr>
              <p:spPr>
                <a:xfrm rot="0">
                  <a:off x="6477000" y="1265238"/>
                  <a:ext cx="152400" cy="152400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684" name="矩形"/>
              <p:cNvSpPr>
                <a:spLocks/>
              </p:cNvSpPr>
              <p:nvPr/>
            </p:nvSpPr>
            <p:spPr>
              <a:xfrm rot="0">
                <a:off x="4825777" y="228918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1687" name="组合"/>
              <p:cNvGrpSpPr>
                <a:grpSpLocks/>
              </p:cNvGrpSpPr>
              <p:nvPr/>
            </p:nvGrpSpPr>
            <p:grpSpPr>
              <a:xfrm>
                <a:off x="6348982" y="228917"/>
                <a:ext cx="448121" cy="520065"/>
                <a:chOff x="6348982" y="228917"/>
                <a:chExt cx="448121" cy="520065"/>
              </a:xfrm>
            </p:grpSpPr>
            <p:sp>
              <p:nvSpPr>
                <p:cNvPr id="1685" name="矩形"/>
                <p:cNvSpPr>
                  <a:spLocks/>
                </p:cNvSpPr>
                <p:nvPr/>
              </p:nvSpPr>
              <p:spPr>
                <a:xfrm rot="0">
                  <a:off x="6348982" y="228917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686" name="直线"/>
                <p:cNvSpPr>
                  <a:spLocks/>
                </p:cNvSpPr>
                <p:nvPr/>
              </p:nvSpPr>
              <p:spPr>
                <a:xfrm flipV="1" rot="0">
                  <a:off x="6400800" y="274637"/>
                  <a:ext cx="3047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688" name="直线"/>
              <p:cNvSpPr>
                <a:spLocks/>
              </p:cNvSpPr>
              <p:nvPr/>
            </p:nvSpPr>
            <p:spPr>
              <a:xfrm rot="0">
                <a:off x="6477000" y="27130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89" name="直线"/>
              <p:cNvSpPr>
                <a:spLocks/>
              </p:cNvSpPr>
              <p:nvPr/>
            </p:nvSpPr>
            <p:spPr>
              <a:xfrm rot="0">
                <a:off x="5181600" y="27130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90" name="椭圆"/>
              <p:cNvSpPr>
                <a:spLocks/>
              </p:cNvSpPr>
              <p:nvPr/>
            </p:nvSpPr>
            <p:spPr>
              <a:xfrm rot="0">
                <a:off x="4648200" y="2713038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91" name="椭圆"/>
              <p:cNvSpPr>
                <a:spLocks/>
              </p:cNvSpPr>
              <p:nvPr/>
            </p:nvSpPr>
            <p:spPr>
              <a:xfrm rot="0">
                <a:off x="6858000" y="2713038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92" name="直线"/>
              <p:cNvSpPr>
                <a:spLocks/>
              </p:cNvSpPr>
              <p:nvPr/>
            </p:nvSpPr>
            <p:spPr>
              <a:xfrm rot="0">
                <a:off x="4724400" y="28654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93" name="椭圆"/>
              <p:cNvSpPr>
                <a:spLocks/>
              </p:cNvSpPr>
              <p:nvPr/>
            </p:nvSpPr>
            <p:spPr>
              <a:xfrm rot="0">
                <a:off x="4689475" y="3128963"/>
                <a:ext cx="93662" cy="93662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696" name="组合"/>
              <p:cNvGrpSpPr>
                <a:grpSpLocks/>
              </p:cNvGrpSpPr>
              <p:nvPr/>
            </p:nvGrpSpPr>
            <p:grpSpPr>
              <a:xfrm>
                <a:off x="4267200" y="3017838"/>
                <a:ext cx="685800" cy="453390"/>
                <a:chOff x="4267200" y="3017838"/>
                <a:chExt cx="685800" cy="453390"/>
              </a:xfrm>
            </p:grpSpPr>
            <p:sp>
              <p:nvSpPr>
                <p:cNvPr id="1694" name="矩形"/>
                <p:cNvSpPr>
                  <a:spLocks/>
                </p:cNvSpPr>
                <p:nvPr/>
              </p:nvSpPr>
              <p:spPr>
                <a:xfrm rot="0">
                  <a:off x="4267200" y="3017838"/>
                  <a:ext cx="685800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2400" b="1" i="1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695" name="直线"/>
                <p:cNvSpPr>
                  <a:spLocks/>
                </p:cNvSpPr>
                <p:nvPr/>
              </p:nvSpPr>
              <p:spPr>
                <a:xfrm rot="0">
                  <a:off x="4343400" y="3094038"/>
                  <a:ext cx="2286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697" name="直线"/>
              <p:cNvSpPr>
                <a:spLocks/>
              </p:cNvSpPr>
              <p:nvPr/>
            </p:nvSpPr>
            <p:spPr>
              <a:xfrm rot="0">
                <a:off x="6934200" y="2865438"/>
                <a:ext cx="0" cy="3048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98" name="椭圆"/>
              <p:cNvSpPr>
                <a:spLocks/>
              </p:cNvSpPr>
              <p:nvPr/>
            </p:nvSpPr>
            <p:spPr>
              <a:xfrm rot="0">
                <a:off x="6894512" y="3170238"/>
                <a:ext cx="93662" cy="93662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701" name="组合"/>
              <p:cNvGrpSpPr>
                <a:grpSpLocks/>
              </p:cNvGrpSpPr>
              <p:nvPr/>
            </p:nvGrpSpPr>
            <p:grpSpPr>
              <a:xfrm>
                <a:off x="7010400" y="3017838"/>
                <a:ext cx="685799" cy="453390"/>
                <a:chOff x="7010400" y="3017838"/>
                <a:chExt cx="685799" cy="453390"/>
              </a:xfrm>
            </p:grpSpPr>
            <p:sp>
              <p:nvSpPr>
                <p:cNvPr id="1699" name="矩形"/>
                <p:cNvSpPr>
                  <a:spLocks/>
                </p:cNvSpPr>
                <p:nvPr/>
              </p:nvSpPr>
              <p:spPr>
                <a:xfrm rot="0">
                  <a:off x="7010400" y="3017838"/>
                  <a:ext cx="685799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1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700" name="直线"/>
                <p:cNvSpPr>
                  <a:spLocks/>
                </p:cNvSpPr>
                <p:nvPr/>
              </p:nvSpPr>
              <p:spPr>
                <a:xfrm rot="0">
                  <a:off x="7086600" y="3094038"/>
                  <a:ext cx="2286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1711" name="组合"/>
            <p:cNvGrpSpPr>
              <a:grpSpLocks/>
            </p:cNvGrpSpPr>
            <p:nvPr/>
          </p:nvGrpSpPr>
          <p:grpSpPr>
            <a:xfrm>
              <a:off x="5826124" y="3017838"/>
              <a:ext cx="2708275" cy="2971800"/>
              <a:chOff x="5826124" y="3017838"/>
              <a:chExt cx="2708275" cy="2971800"/>
            </a:xfrm>
          </p:grpSpPr>
          <p:sp>
            <p:nvSpPr>
              <p:cNvPr id="1703" name="直线"/>
              <p:cNvSpPr>
                <a:spLocks/>
              </p:cNvSpPr>
              <p:nvPr/>
            </p:nvSpPr>
            <p:spPr>
              <a:xfrm rot="0">
                <a:off x="5826124" y="3017838"/>
                <a:ext cx="2403475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704" name="直线"/>
              <p:cNvSpPr>
                <a:spLocks/>
              </p:cNvSpPr>
              <p:nvPr/>
            </p:nvSpPr>
            <p:spPr>
              <a:xfrm rot="0">
                <a:off x="8229600" y="3017838"/>
                <a:ext cx="0" cy="7620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705" name="椭圆"/>
              <p:cNvSpPr>
                <a:spLocks/>
              </p:cNvSpPr>
              <p:nvPr/>
            </p:nvSpPr>
            <p:spPr>
              <a:xfrm rot="0">
                <a:off x="8153400" y="3779839"/>
                <a:ext cx="152400" cy="15240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706" name="矩形"/>
              <p:cNvSpPr>
                <a:spLocks/>
              </p:cNvSpPr>
              <p:nvPr/>
            </p:nvSpPr>
            <p:spPr>
              <a:xfrm rot="0">
                <a:off x="7924800" y="3932238"/>
                <a:ext cx="609600" cy="609600"/>
              </a:xfrm>
              <a:prstGeom prst="rect"/>
              <a:solidFill>
                <a:srgbClr val="FFFFFF"/>
              </a:solidFill>
              <a:ln w="28575" cmpd="sng" cap="flat">
                <a:solidFill>
                  <a:srgbClr val="000099"/>
                </a:solidFill>
                <a:prstDash val="solid"/>
                <a:miter/>
              </a:ln>
            </p:spPr>
          </p:sp>
          <p:sp>
            <p:nvSpPr>
              <p:cNvPr id="1707" name="直线"/>
              <p:cNvSpPr>
                <a:spLocks/>
              </p:cNvSpPr>
              <p:nvPr/>
            </p:nvSpPr>
            <p:spPr>
              <a:xfrm rot="0">
                <a:off x="5826124" y="5837240"/>
                <a:ext cx="2403475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708" name="直线"/>
              <p:cNvSpPr>
                <a:spLocks/>
              </p:cNvSpPr>
              <p:nvPr/>
            </p:nvSpPr>
            <p:spPr>
              <a:xfrm flipV="1" rot="0">
                <a:off x="8229600" y="4541839"/>
                <a:ext cx="0" cy="12954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709" name="矩形"/>
              <p:cNvSpPr>
                <a:spLocks/>
              </p:cNvSpPr>
              <p:nvPr/>
            </p:nvSpPr>
            <p:spPr>
              <a:xfrm rot="0">
                <a:off x="8067674" y="3962402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710" name="直线"/>
              <p:cNvSpPr>
                <a:spLocks/>
              </p:cNvSpPr>
              <p:nvPr/>
            </p:nvSpPr>
            <p:spPr>
              <a:xfrm rot="0">
                <a:off x="5826124" y="5075240"/>
                <a:ext cx="0" cy="9144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grpSp>
          <p:nvGrpSpPr>
            <p:cNvPr id="1722" name="组合"/>
            <p:cNvGrpSpPr>
              <a:grpSpLocks/>
            </p:cNvGrpSpPr>
            <p:nvPr/>
          </p:nvGrpSpPr>
          <p:grpSpPr>
            <a:xfrm>
              <a:off x="4038600" y="841375"/>
              <a:ext cx="3657600" cy="4462463"/>
              <a:chOff x="4038600" y="841375"/>
              <a:chExt cx="3657600" cy="4462463"/>
            </a:xfrm>
          </p:grpSpPr>
          <p:sp>
            <p:nvSpPr>
              <p:cNvPr id="1712" name="直线"/>
              <p:cNvSpPr>
                <a:spLocks/>
              </p:cNvSpPr>
              <p:nvPr/>
            </p:nvSpPr>
            <p:spPr>
              <a:xfrm flipV="1" rot="0">
                <a:off x="4038600" y="1036638"/>
                <a:ext cx="25146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13" name="直线"/>
              <p:cNvSpPr>
                <a:spLocks/>
              </p:cNvSpPr>
              <p:nvPr/>
            </p:nvSpPr>
            <p:spPr>
              <a:xfrm rot="0">
                <a:off x="4038600" y="1036638"/>
                <a:ext cx="0" cy="426720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14" name="直线"/>
              <p:cNvSpPr>
                <a:spLocks/>
              </p:cNvSpPr>
              <p:nvPr/>
            </p:nvSpPr>
            <p:spPr>
              <a:xfrm flipV="1" rot="0">
                <a:off x="4038600" y="5303839"/>
                <a:ext cx="9906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15" name="直线"/>
              <p:cNvSpPr>
                <a:spLocks/>
              </p:cNvSpPr>
              <p:nvPr/>
            </p:nvSpPr>
            <p:spPr>
              <a:xfrm flipV="1" rot="0">
                <a:off x="5029200" y="4959351"/>
                <a:ext cx="0" cy="341312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16" name="直线"/>
              <p:cNvSpPr>
                <a:spLocks/>
              </p:cNvSpPr>
              <p:nvPr/>
            </p:nvSpPr>
            <p:spPr>
              <a:xfrm rot="0">
                <a:off x="5105400" y="884238"/>
                <a:ext cx="25908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17" name="直线"/>
              <p:cNvSpPr>
                <a:spLocks/>
              </p:cNvSpPr>
              <p:nvPr/>
            </p:nvSpPr>
            <p:spPr>
              <a:xfrm rot="0">
                <a:off x="7696200" y="884238"/>
                <a:ext cx="0" cy="441960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18" name="直线"/>
              <p:cNvSpPr>
                <a:spLocks/>
              </p:cNvSpPr>
              <p:nvPr/>
            </p:nvSpPr>
            <p:spPr>
              <a:xfrm flipV="1" rot="0">
                <a:off x="6629400" y="5303839"/>
                <a:ext cx="1066800" cy="0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19" name="直线"/>
              <p:cNvSpPr>
                <a:spLocks/>
              </p:cNvSpPr>
              <p:nvPr/>
            </p:nvSpPr>
            <p:spPr>
              <a:xfrm flipV="1" rot="0">
                <a:off x="6629400" y="4959351"/>
                <a:ext cx="0" cy="341312"/>
              </a:xfrm>
              <a:prstGeom prst="line"/>
              <a:noFill/>
              <a:ln w="2857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20" name="椭圆"/>
              <p:cNvSpPr>
                <a:spLocks/>
              </p:cNvSpPr>
              <p:nvPr/>
            </p:nvSpPr>
            <p:spPr>
              <a:xfrm rot="0">
                <a:off x="5062537" y="841375"/>
                <a:ext cx="76200" cy="76200"/>
              </a:xfrm>
              <a:prstGeom prst="ellipse"/>
              <a:solidFill>
                <a:srgbClr val="FF0066"/>
              </a:solidFill>
              <a:ln w="9525" cmpd="sng" cap="flat">
                <a:solidFill>
                  <a:srgbClr val="FF0066"/>
                </a:solidFill>
                <a:prstDash val="solid"/>
                <a:round/>
              </a:ln>
            </p:spPr>
          </p:sp>
          <p:sp>
            <p:nvSpPr>
              <p:cNvPr id="1721" name="椭圆"/>
              <p:cNvSpPr>
                <a:spLocks/>
              </p:cNvSpPr>
              <p:nvPr/>
            </p:nvSpPr>
            <p:spPr>
              <a:xfrm rot="0">
                <a:off x="6513513" y="995363"/>
                <a:ext cx="76200" cy="76200"/>
              </a:xfrm>
              <a:prstGeom prst="ellipse"/>
              <a:solidFill>
                <a:srgbClr val="FF0066"/>
              </a:solidFill>
              <a:ln w="9525" cmpd="sng" cap="flat">
                <a:solidFill>
                  <a:srgbClr val="FF0066"/>
                </a:solidFill>
                <a:prstDash val="solid"/>
                <a:round/>
              </a:ln>
            </p:spPr>
          </p:sp>
        </p:grpSp>
        <p:grpSp>
          <p:nvGrpSpPr>
            <p:cNvPr id="1764" name="组合"/>
            <p:cNvGrpSpPr>
              <a:grpSpLocks/>
            </p:cNvGrpSpPr>
            <p:nvPr/>
          </p:nvGrpSpPr>
          <p:grpSpPr>
            <a:xfrm>
              <a:off x="4267200" y="2713038"/>
              <a:ext cx="3200399" cy="3111183"/>
              <a:chOff x="4267200" y="2713038"/>
              <a:chExt cx="3200399" cy="3111183"/>
            </a:xfrm>
          </p:grpSpPr>
          <p:grpSp>
            <p:nvGrpSpPr>
              <p:cNvPr id="1729" name="组合"/>
              <p:cNvGrpSpPr>
                <a:grpSpLocks/>
              </p:cNvGrpSpPr>
              <p:nvPr/>
            </p:nvGrpSpPr>
            <p:grpSpPr>
              <a:xfrm>
                <a:off x="4267200" y="3017838"/>
                <a:ext cx="3200399" cy="1981200"/>
                <a:chOff x="4267200" y="3017838"/>
                <a:chExt cx="3200399" cy="1981200"/>
              </a:xfrm>
            </p:grpSpPr>
            <p:sp>
              <p:nvSpPr>
                <p:cNvPr id="1723" name="直线"/>
                <p:cNvSpPr>
                  <a:spLocks/>
                </p:cNvSpPr>
                <p:nvPr/>
              </p:nvSpPr>
              <p:spPr>
                <a:xfrm rot="0">
                  <a:off x="4267200" y="3017838"/>
                  <a:ext cx="4571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24" name="直线"/>
                <p:cNvSpPr>
                  <a:spLocks/>
                </p:cNvSpPr>
                <p:nvPr/>
              </p:nvSpPr>
              <p:spPr>
                <a:xfrm rot="0">
                  <a:off x="4267200" y="3017838"/>
                  <a:ext cx="0" cy="1981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25" name="直线"/>
                <p:cNvSpPr>
                  <a:spLocks/>
                </p:cNvSpPr>
                <p:nvPr/>
              </p:nvSpPr>
              <p:spPr>
                <a:xfrm rot="0">
                  <a:off x="6934199" y="3017838"/>
                  <a:ext cx="533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26" name="直线"/>
                <p:cNvSpPr>
                  <a:spLocks/>
                </p:cNvSpPr>
                <p:nvPr/>
              </p:nvSpPr>
              <p:spPr>
                <a:xfrm rot="0">
                  <a:off x="7467599" y="3017838"/>
                  <a:ext cx="0" cy="1981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27" name="直线"/>
                <p:cNvSpPr>
                  <a:spLocks/>
                </p:cNvSpPr>
                <p:nvPr/>
              </p:nvSpPr>
              <p:spPr>
                <a:xfrm rot="0">
                  <a:off x="6934199" y="4999039"/>
                  <a:ext cx="533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28" name="直线"/>
                <p:cNvSpPr>
                  <a:spLocks/>
                </p:cNvSpPr>
                <p:nvPr/>
              </p:nvSpPr>
              <p:spPr>
                <a:xfrm rot="0">
                  <a:off x="4267200" y="4999039"/>
                  <a:ext cx="4571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763" name="组合"/>
              <p:cNvGrpSpPr>
                <a:grpSpLocks/>
              </p:cNvGrpSpPr>
              <p:nvPr/>
            </p:nvGrpSpPr>
            <p:grpSpPr>
              <a:xfrm>
                <a:off x="4572000" y="2713038"/>
                <a:ext cx="2514599" cy="3111183"/>
                <a:chOff x="4572000" y="2713038"/>
                <a:chExt cx="2514599" cy="3111183"/>
              </a:xfrm>
            </p:grpSpPr>
            <p:sp>
              <p:nvSpPr>
                <p:cNvPr id="1730" name="直线"/>
                <p:cNvSpPr>
                  <a:spLocks/>
                </p:cNvSpPr>
                <p:nvPr/>
              </p:nvSpPr>
              <p:spPr>
                <a:xfrm rot="0">
                  <a:off x="5829300" y="4694239"/>
                  <a:ext cx="0" cy="457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1734" name="组合"/>
                <p:cNvGrpSpPr>
                  <a:grpSpLocks/>
                </p:cNvGrpSpPr>
                <p:nvPr/>
              </p:nvGrpSpPr>
              <p:grpSpPr>
                <a:xfrm>
                  <a:off x="4953000" y="4694239"/>
                  <a:ext cx="457200" cy="271462"/>
                  <a:chOff x="4953000" y="4694239"/>
                  <a:chExt cx="457200" cy="271462"/>
                </a:xfrm>
              </p:grpSpPr>
              <p:sp>
                <p:nvSpPr>
                  <p:cNvPr id="1731" name="直线"/>
                  <p:cNvSpPr>
                    <a:spLocks/>
                  </p:cNvSpPr>
                  <p:nvPr/>
                </p:nvSpPr>
                <p:spPr>
                  <a:xfrm rot="0">
                    <a:off x="4953000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732" name="直线"/>
                  <p:cNvSpPr>
                    <a:spLocks/>
                  </p:cNvSpPr>
                  <p:nvPr/>
                </p:nvSpPr>
                <p:spPr>
                  <a:xfrm rot="0">
                    <a:off x="4953000" y="4965702"/>
                    <a:ext cx="4572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733" name="直线"/>
                  <p:cNvSpPr>
                    <a:spLocks/>
                  </p:cNvSpPr>
                  <p:nvPr/>
                </p:nvSpPr>
                <p:spPr>
                  <a:xfrm flipV="1" rot="0">
                    <a:off x="5410200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735" name="直线"/>
                <p:cNvSpPr>
                  <a:spLocks/>
                </p:cNvSpPr>
                <p:nvPr/>
              </p:nvSpPr>
              <p:spPr>
                <a:xfrm rot="0">
                  <a:off x="5334000" y="4962526"/>
                  <a:ext cx="0" cy="406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36" name="直线"/>
                <p:cNvSpPr>
                  <a:spLocks/>
                </p:cNvSpPr>
                <p:nvPr/>
              </p:nvSpPr>
              <p:spPr>
                <a:xfrm rot="0">
                  <a:off x="6324599" y="4962526"/>
                  <a:ext cx="0" cy="406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aphicFrame>
              <p:nvGraphicFramePr>
                <p:cNvPr id="1737" name="对象"/>
                <p:cNvGraphicFramePr>
                  <a:graphicFrameLocks noChangeAspect="1"/>
                </p:cNvGraphicFramePr>
                <p:nvPr/>
              </p:nvGraphicFramePr>
              <p:xfrm>
                <a:off x="6400778" y="4313216"/>
                <a:ext cx="630221" cy="3825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3" imgW="0" imgH="0" progId="package">
                        <p:embed/>
                      </p:oleObj>
                    </mc:Choice>
                    <mc:Fallback>
                      <p:oleObj name="package" r:id="rId3" imgW="0" imgH="0" progId="package">
                        <p:embed/>
                        <p:pic>
                          <p:nvPicPr>
                            <p:cNvPr id="1737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6400778" y="4313216"/>
                              <a:ext cx="630221" cy="382597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38" name="直线"/>
                <p:cNvSpPr>
                  <a:spLocks/>
                </p:cNvSpPr>
                <p:nvPr/>
              </p:nvSpPr>
              <p:spPr>
                <a:xfrm rot="0">
                  <a:off x="5181600" y="2713038"/>
                  <a:ext cx="0" cy="8382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39" name="矩形"/>
                <p:cNvSpPr>
                  <a:spLocks/>
                </p:cNvSpPr>
                <p:nvPr/>
              </p:nvSpPr>
              <p:spPr>
                <a:xfrm rot="0">
                  <a:off x="5486400" y="4160838"/>
                  <a:ext cx="762000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  </a:t>
                  </a: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C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740" name="矩形"/>
                <p:cNvSpPr>
                  <a:spLocks/>
                </p:cNvSpPr>
                <p:nvPr/>
              </p:nvSpPr>
              <p:spPr>
                <a:xfrm rot="0">
                  <a:off x="5562600" y="3779839"/>
                  <a:ext cx="895349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</a:t>
                  </a:r>
                  <a:r>
                    <a:rPr lang="zh-CN" altLang="en-US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主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pSp>
              <p:nvGrpSpPr>
                <p:cNvPr id="1743" name="组合"/>
                <p:cNvGrpSpPr>
                  <a:grpSpLocks/>
                </p:cNvGrpSpPr>
                <p:nvPr/>
              </p:nvGrpSpPr>
              <p:grpSpPr>
                <a:xfrm>
                  <a:off x="6400799" y="2941638"/>
                  <a:ext cx="152400" cy="609600"/>
                  <a:chOff x="6400799" y="2941638"/>
                  <a:chExt cx="152400" cy="609600"/>
                </a:xfrm>
              </p:grpSpPr>
              <p:sp>
                <p:nvSpPr>
                  <p:cNvPr id="1741" name="直线"/>
                  <p:cNvSpPr>
                    <a:spLocks/>
                  </p:cNvSpPr>
                  <p:nvPr/>
                </p:nvSpPr>
                <p:spPr>
                  <a:xfrm rot="0">
                    <a:off x="6476999" y="2941638"/>
                    <a:ext cx="0" cy="491066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742" name="椭圆"/>
                  <p:cNvSpPr>
                    <a:spLocks/>
                  </p:cNvSpPr>
                  <p:nvPr/>
                </p:nvSpPr>
                <p:spPr>
                  <a:xfrm rot="0">
                    <a:off x="6400799" y="3415771"/>
                    <a:ext cx="152400" cy="135466"/>
                  </a:xfrm>
                  <a:prstGeom prst="ellipse"/>
                  <a:solidFill>
                    <a:srgbClr val="FFFFFF"/>
                  </a:solidFill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1746" name="组合"/>
                <p:cNvGrpSpPr>
                  <a:grpSpLocks/>
                </p:cNvGrpSpPr>
                <p:nvPr/>
              </p:nvGrpSpPr>
              <p:grpSpPr>
                <a:xfrm>
                  <a:off x="5715000" y="4635501"/>
                  <a:ext cx="228599" cy="68262"/>
                  <a:chOff x="5715000" y="4635501"/>
                  <a:chExt cx="228599" cy="68262"/>
                </a:xfrm>
              </p:grpSpPr>
              <p:sp>
                <p:nvSpPr>
                  <p:cNvPr id="1744" name="直线"/>
                  <p:cNvSpPr>
                    <a:spLocks/>
                  </p:cNvSpPr>
                  <p:nvPr/>
                </p:nvSpPr>
                <p:spPr>
                  <a:xfrm flipH="1" rot="0">
                    <a:off x="5715000" y="4635501"/>
                    <a:ext cx="126999" cy="682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745" name="直线"/>
                  <p:cNvSpPr>
                    <a:spLocks/>
                  </p:cNvSpPr>
                  <p:nvPr/>
                </p:nvSpPr>
                <p:spPr>
                  <a:xfrm rot="0">
                    <a:off x="5841999" y="4635501"/>
                    <a:ext cx="101599" cy="682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747" name="矩形"/>
                <p:cNvSpPr>
                  <a:spLocks/>
                </p:cNvSpPr>
                <p:nvPr/>
              </p:nvSpPr>
              <p:spPr>
                <a:xfrm rot="0">
                  <a:off x="4572000" y="3551238"/>
                  <a:ext cx="2514599" cy="1152525"/>
                </a:xfrm>
                <a:prstGeom prst="rect"/>
                <a:noFill/>
                <a:ln w="28575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grpSp>
              <p:nvGrpSpPr>
                <p:cNvPr id="1750" name="组合"/>
                <p:cNvGrpSpPr>
                  <a:grpSpLocks/>
                </p:cNvGrpSpPr>
                <p:nvPr/>
              </p:nvGrpSpPr>
              <p:grpSpPr>
                <a:xfrm>
                  <a:off x="6248399" y="3627439"/>
                  <a:ext cx="495287" cy="463525"/>
                  <a:chOff x="6248399" y="3627439"/>
                  <a:chExt cx="495287" cy="463525"/>
                </a:xfrm>
              </p:grpSpPr>
              <p:sp>
                <p:nvSpPr>
                  <p:cNvPr id="1748" name="直线"/>
                  <p:cNvSpPr>
                    <a:spLocks/>
                  </p:cNvSpPr>
                  <p:nvPr/>
                </p:nvSpPr>
                <p:spPr>
                  <a:xfrm rot="0">
                    <a:off x="6248399" y="3627439"/>
                    <a:ext cx="3048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graphicFrame>
                <p:nvGraphicFramePr>
                  <p:cNvPr id="1749" name="对象"/>
                  <p:cNvGraphicFramePr>
                    <a:graphicFrameLocks noChangeAspect="1"/>
                  </p:cNvGraphicFramePr>
                  <p:nvPr/>
                </p:nvGraphicFramePr>
                <p:xfrm>
                  <a:off x="6248439" y="3627440"/>
                  <a:ext cx="495248" cy="46352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" name="package" r:id="rId5" imgW="0" imgH="0" progId="package">
                          <p:embed/>
                        </p:oleObj>
                      </mc:Choice>
                      <mc:Fallback>
                        <p:oleObj name="package" r:id="rId5" imgW="0" imgH="0" progId="package">
                          <p:embed/>
                          <p:pic>
                            <p:nvPicPr>
                              <p:cNvPr id="1749" name="对象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 cstate="print"/>
                              <a:stretch>
                                <a:fillRect/>
                              </a:stretch>
                            </p:blipFill>
                            <p:spPr>
                              <a:xfrm rot="0">
                                <a:off x="6248439" y="3627440"/>
                                <a:ext cx="495248" cy="463523"/>
                              </a:xfrm>
                              <a:prstGeom prst="rect"/>
                              <a:noFill/>
                              <a:ln w="9525" cmpd="sng" cap="flat">
                                <a:noFill/>
                                <a:prstDash val="solid"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751" name="矩形"/>
                <p:cNvSpPr>
                  <a:spLocks/>
                </p:cNvSpPr>
                <p:nvPr/>
              </p:nvSpPr>
              <p:spPr>
                <a:xfrm rot="0">
                  <a:off x="5029200" y="5303839"/>
                  <a:ext cx="387349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752" name="矩形"/>
                <p:cNvSpPr>
                  <a:spLocks/>
                </p:cNvSpPr>
                <p:nvPr/>
              </p:nvSpPr>
              <p:spPr>
                <a:xfrm rot="0">
                  <a:off x="6092817" y="5304157"/>
                  <a:ext cx="42864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aphicFrame>
              <p:nvGraphicFramePr>
                <p:cNvPr id="1753" name="对象"/>
                <p:cNvGraphicFramePr>
                  <a:graphicFrameLocks noChangeAspect="1"/>
                </p:cNvGraphicFramePr>
                <p:nvPr/>
              </p:nvGraphicFramePr>
              <p:xfrm>
                <a:off x="4952987" y="3551250"/>
                <a:ext cx="495363" cy="4635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7" imgW="0" imgH="0" progId="package">
                        <p:embed/>
                      </p:oleObj>
                    </mc:Choice>
                    <mc:Fallback>
                      <p:oleObj name="package" r:id="rId7" imgW="0" imgH="0" progId="package">
                        <p:embed/>
                        <p:pic>
                          <p:nvPicPr>
                            <p:cNvPr id="1753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4952987" y="3551250"/>
                              <a:ext cx="495363" cy="463523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54" name="对象"/>
                <p:cNvGraphicFramePr>
                  <a:graphicFrameLocks noChangeAspect="1"/>
                </p:cNvGraphicFramePr>
                <p:nvPr/>
              </p:nvGraphicFramePr>
              <p:xfrm>
                <a:off x="4724398" y="4313216"/>
                <a:ext cx="495305" cy="4048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9" imgW="0" imgH="0" progId="package">
                        <p:embed/>
                      </p:oleObj>
                    </mc:Choice>
                    <mc:Fallback>
                      <p:oleObj name="package" r:id="rId9" imgW="0" imgH="0" progId="package">
                        <p:embed/>
                        <p:pic>
                          <p:nvPicPr>
                            <p:cNvPr id="1754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4724398" y="4313216"/>
                              <a:ext cx="495305" cy="404862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758" name="组合"/>
                <p:cNvGrpSpPr>
                  <a:grpSpLocks/>
                </p:cNvGrpSpPr>
                <p:nvPr/>
              </p:nvGrpSpPr>
              <p:grpSpPr>
                <a:xfrm>
                  <a:off x="6248399" y="4694239"/>
                  <a:ext cx="457200" cy="271462"/>
                  <a:chOff x="6248399" y="4694239"/>
                  <a:chExt cx="457200" cy="271462"/>
                </a:xfrm>
              </p:grpSpPr>
              <p:sp>
                <p:nvSpPr>
                  <p:cNvPr id="1755" name="直线"/>
                  <p:cNvSpPr>
                    <a:spLocks/>
                  </p:cNvSpPr>
                  <p:nvPr/>
                </p:nvSpPr>
                <p:spPr>
                  <a:xfrm rot="0">
                    <a:off x="6248399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756" name="直线"/>
                  <p:cNvSpPr>
                    <a:spLocks/>
                  </p:cNvSpPr>
                  <p:nvPr/>
                </p:nvSpPr>
                <p:spPr>
                  <a:xfrm rot="0">
                    <a:off x="6248399" y="4965702"/>
                    <a:ext cx="4572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757" name="直线"/>
                  <p:cNvSpPr>
                    <a:spLocks/>
                  </p:cNvSpPr>
                  <p:nvPr/>
                </p:nvSpPr>
                <p:spPr>
                  <a:xfrm flipV="1" rot="0">
                    <a:off x="6705600" y="4694239"/>
                    <a:ext cx="0" cy="271462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759" name="椭圆"/>
                <p:cNvSpPr>
                  <a:spLocks/>
                </p:cNvSpPr>
                <p:nvPr/>
              </p:nvSpPr>
              <p:spPr>
                <a:xfrm rot="0">
                  <a:off x="4648200" y="4710114"/>
                  <a:ext cx="152399" cy="152400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60" name="椭圆"/>
                <p:cNvSpPr>
                  <a:spLocks/>
                </p:cNvSpPr>
                <p:nvPr/>
              </p:nvSpPr>
              <p:spPr>
                <a:xfrm rot="0">
                  <a:off x="6858000" y="4710114"/>
                  <a:ext cx="152400" cy="152400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61" name="直线"/>
                <p:cNvSpPr>
                  <a:spLocks/>
                </p:cNvSpPr>
                <p:nvPr/>
              </p:nvSpPr>
              <p:spPr>
                <a:xfrm rot="0">
                  <a:off x="4724400" y="4846639"/>
                  <a:ext cx="0" cy="152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762" name="直线"/>
                <p:cNvSpPr>
                  <a:spLocks/>
                </p:cNvSpPr>
                <p:nvPr/>
              </p:nvSpPr>
              <p:spPr>
                <a:xfrm rot="0">
                  <a:off x="6934199" y="4846639"/>
                  <a:ext cx="0" cy="15240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1767" name="组合"/>
            <p:cNvGrpSpPr>
              <a:grpSpLocks/>
            </p:cNvGrpSpPr>
            <p:nvPr/>
          </p:nvGrpSpPr>
          <p:grpSpPr>
            <a:xfrm>
              <a:off x="5680066" y="3018156"/>
              <a:ext cx="428641" cy="520065"/>
              <a:chOff x="5680066" y="3018156"/>
              <a:chExt cx="428641" cy="520065"/>
            </a:xfrm>
          </p:grpSpPr>
          <p:sp>
            <p:nvSpPr>
              <p:cNvPr id="1765" name="矩形"/>
              <p:cNvSpPr>
                <a:spLocks/>
              </p:cNvSpPr>
              <p:nvPr/>
            </p:nvSpPr>
            <p:spPr>
              <a:xfrm rot="0">
                <a:off x="5680066" y="3018156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766" name="直线"/>
              <p:cNvSpPr>
                <a:spLocks/>
              </p:cNvSpPr>
              <p:nvPr/>
            </p:nvSpPr>
            <p:spPr>
              <a:xfrm rot="0">
                <a:off x="5718175" y="3094038"/>
                <a:ext cx="292099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1778" name="组合"/>
          <p:cNvGrpSpPr>
            <a:grpSpLocks/>
          </p:cNvGrpSpPr>
          <p:nvPr/>
        </p:nvGrpSpPr>
        <p:grpSpPr>
          <a:xfrm>
            <a:off x="1216017" y="304799"/>
            <a:ext cx="1365259" cy="834390"/>
            <a:chOff x="1216017" y="304799"/>
            <a:chExt cx="1365259" cy="834390"/>
          </a:xfrm>
        </p:grpSpPr>
        <p:sp>
          <p:nvSpPr>
            <p:cNvPr id="1769" name="矩形"/>
            <p:cNvSpPr>
              <a:spLocks/>
            </p:cNvSpPr>
            <p:nvPr/>
          </p:nvSpPr>
          <p:spPr>
            <a:xfrm rot="0">
              <a:off x="1216017" y="609917"/>
              <a:ext cx="42864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777" name="组合"/>
            <p:cNvGrpSpPr>
              <a:grpSpLocks/>
            </p:cNvGrpSpPr>
            <p:nvPr/>
          </p:nvGrpSpPr>
          <p:grpSpPr>
            <a:xfrm>
              <a:off x="1590675" y="304799"/>
              <a:ext cx="990600" cy="834390"/>
              <a:chOff x="1590675" y="304799"/>
              <a:chExt cx="990600" cy="834390"/>
            </a:xfrm>
          </p:grpSpPr>
          <p:grpSp>
            <p:nvGrpSpPr>
              <p:cNvPr id="1775" name="组合"/>
              <p:cNvGrpSpPr>
                <a:grpSpLocks/>
              </p:cNvGrpSpPr>
              <p:nvPr/>
            </p:nvGrpSpPr>
            <p:grpSpPr>
              <a:xfrm>
                <a:off x="1590675" y="685799"/>
                <a:ext cx="990600" cy="453390"/>
                <a:chOff x="1590675" y="685799"/>
                <a:chExt cx="990600" cy="453390"/>
              </a:xfrm>
            </p:grpSpPr>
            <p:sp>
              <p:nvSpPr>
                <p:cNvPr id="1770" name="直线"/>
                <p:cNvSpPr>
                  <a:spLocks/>
                </p:cNvSpPr>
                <p:nvPr/>
              </p:nvSpPr>
              <p:spPr>
                <a:xfrm rot="0">
                  <a:off x="1590675" y="1066800"/>
                  <a:ext cx="533400" cy="0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</a:ln>
              </p:spPr>
            </p:sp>
            <p:sp>
              <p:nvSpPr>
                <p:cNvPr id="1771" name="矩形"/>
                <p:cNvSpPr>
                  <a:spLocks/>
                </p:cNvSpPr>
                <p:nvPr/>
              </p:nvSpPr>
              <p:spPr>
                <a:xfrm rot="0">
                  <a:off x="1666875" y="685799"/>
                  <a:ext cx="344195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FF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772" name="直线"/>
                <p:cNvSpPr>
                  <a:spLocks/>
                </p:cNvSpPr>
                <p:nvPr/>
              </p:nvSpPr>
              <p:spPr>
                <a:xfrm rot="0">
                  <a:off x="2124076" y="685799"/>
                  <a:ext cx="457200" cy="0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</a:ln>
              </p:spPr>
            </p:sp>
            <p:sp>
              <p:nvSpPr>
                <p:cNvPr id="1773" name="直线"/>
                <p:cNvSpPr>
                  <a:spLocks/>
                </p:cNvSpPr>
                <p:nvPr/>
              </p:nvSpPr>
              <p:spPr>
                <a:xfrm flipV="1" rot="0">
                  <a:off x="2124076" y="838199"/>
                  <a:ext cx="0" cy="228599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  <a:tailEnd type="triangle" w="med" len="med"/>
                </a:ln>
              </p:spPr>
            </p:sp>
            <p:sp>
              <p:nvSpPr>
                <p:cNvPr id="1774" name="直线"/>
                <p:cNvSpPr>
                  <a:spLocks/>
                </p:cNvSpPr>
                <p:nvPr/>
              </p:nvSpPr>
              <p:spPr>
                <a:xfrm flipV="1" rot="0">
                  <a:off x="2124076" y="685799"/>
                  <a:ext cx="0" cy="228599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</a:ln>
              </p:spPr>
            </p:sp>
          </p:grpSp>
          <p:sp>
            <p:nvSpPr>
              <p:cNvPr id="1776" name="矩形"/>
              <p:cNvSpPr>
                <a:spLocks/>
              </p:cNvSpPr>
              <p:nvPr/>
            </p:nvSpPr>
            <p:spPr>
              <a:xfrm rot="0">
                <a:off x="2200275" y="304799"/>
                <a:ext cx="344195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sp>
        <p:nvSpPr>
          <p:cNvPr id="1779" name="矩形"/>
          <p:cNvSpPr>
            <a:spLocks/>
          </p:cNvSpPr>
          <p:nvPr/>
        </p:nvSpPr>
        <p:spPr>
          <a:xfrm rot="0">
            <a:off x="5415748" y="5409724"/>
            <a:ext cx="428641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787" name="组合"/>
          <p:cNvGrpSpPr>
            <a:grpSpLocks/>
          </p:cNvGrpSpPr>
          <p:nvPr/>
        </p:nvGrpSpPr>
        <p:grpSpPr>
          <a:xfrm>
            <a:off x="4572001" y="5562600"/>
            <a:ext cx="990600" cy="834389"/>
            <a:chOff x="4572001" y="5562600"/>
            <a:chExt cx="990600" cy="834389"/>
          </a:xfrm>
        </p:grpSpPr>
        <p:grpSp>
          <p:nvGrpSpPr>
            <p:cNvPr id="1785" name="组合"/>
            <p:cNvGrpSpPr>
              <a:grpSpLocks/>
            </p:cNvGrpSpPr>
            <p:nvPr/>
          </p:nvGrpSpPr>
          <p:grpSpPr>
            <a:xfrm>
              <a:off x="4572001" y="5943600"/>
              <a:ext cx="990600" cy="453389"/>
              <a:chOff x="4572001" y="5943600"/>
              <a:chExt cx="990600" cy="453389"/>
            </a:xfrm>
          </p:grpSpPr>
          <p:sp>
            <p:nvSpPr>
              <p:cNvPr id="1780" name="直线"/>
              <p:cNvSpPr>
                <a:spLocks/>
              </p:cNvSpPr>
              <p:nvPr/>
            </p:nvSpPr>
            <p:spPr>
              <a:xfrm rot="0">
                <a:off x="4572001" y="6324600"/>
                <a:ext cx="5334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781" name="矩形"/>
              <p:cNvSpPr>
                <a:spLocks/>
              </p:cNvSpPr>
              <p:nvPr/>
            </p:nvSpPr>
            <p:spPr>
              <a:xfrm rot="0">
                <a:off x="4648201" y="5943600"/>
                <a:ext cx="344195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782" name="直线"/>
              <p:cNvSpPr>
                <a:spLocks/>
              </p:cNvSpPr>
              <p:nvPr/>
            </p:nvSpPr>
            <p:spPr>
              <a:xfrm rot="0">
                <a:off x="5105400" y="5943600"/>
                <a:ext cx="4572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783" name="直线"/>
              <p:cNvSpPr>
                <a:spLocks/>
              </p:cNvSpPr>
              <p:nvPr/>
            </p:nvSpPr>
            <p:spPr>
              <a:xfrm flipV="1" rot="0">
                <a:off x="5105400" y="6096000"/>
                <a:ext cx="0" cy="228599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784" name="直线"/>
              <p:cNvSpPr>
                <a:spLocks/>
              </p:cNvSpPr>
              <p:nvPr/>
            </p:nvSpPr>
            <p:spPr>
              <a:xfrm flipV="1" rot="0">
                <a:off x="5105400" y="5943600"/>
                <a:ext cx="0" cy="22860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</p:grpSp>
        <p:sp>
          <p:nvSpPr>
            <p:cNvPr id="1786" name="矩形"/>
            <p:cNvSpPr>
              <a:spLocks/>
            </p:cNvSpPr>
            <p:nvPr/>
          </p:nvSpPr>
          <p:spPr>
            <a:xfrm rot="0">
              <a:off x="5181600" y="5562600"/>
              <a:ext cx="344195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792" name="组合"/>
          <p:cNvGrpSpPr>
            <a:grpSpLocks/>
          </p:cNvGrpSpPr>
          <p:nvPr/>
        </p:nvGrpSpPr>
        <p:grpSpPr>
          <a:xfrm>
            <a:off x="5562600" y="5911850"/>
            <a:ext cx="533400" cy="412750"/>
            <a:chOff x="5562600" y="5911850"/>
            <a:chExt cx="533400" cy="412750"/>
          </a:xfrm>
        </p:grpSpPr>
        <p:sp>
          <p:nvSpPr>
            <p:cNvPr id="1788" name="直线"/>
            <p:cNvSpPr>
              <a:spLocks/>
            </p:cNvSpPr>
            <p:nvPr/>
          </p:nvSpPr>
          <p:spPr>
            <a:xfrm rot="0">
              <a:off x="5562600" y="5943600"/>
              <a:ext cx="0" cy="228600"/>
            </a:xfrm>
            <a:prstGeom prst="line"/>
            <a:noFill/>
            <a:ln w="28575" cmpd="sng" cap="flat">
              <a:solidFill>
                <a:srgbClr val="CC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1789" name="直线"/>
            <p:cNvSpPr>
              <a:spLocks/>
            </p:cNvSpPr>
            <p:nvPr/>
          </p:nvSpPr>
          <p:spPr>
            <a:xfrm rot="0">
              <a:off x="5562600" y="6172200"/>
              <a:ext cx="0" cy="152400"/>
            </a:xfrm>
            <a:prstGeom prst="line"/>
            <a:noFill/>
            <a:ln w="28575" cmpd="sng" cap="flat">
              <a:solidFill>
                <a:srgbClr val="CC0000"/>
              </a:solidFill>
              <a:prstDash val="solid"/>
              <a:round/>
            </a:ln>
          </p:spPr>
        </p:sp>
        <p:sp>
          <p:nvSpPr>
            <p:cNvPr id="1790" name="直线"/>
            <p:cNvSpPr>
              <a:spLocks/>
            </p:cNvSpPr>
            <p:nvPr/>
          </p:nvSpPr>
          <p:spPr>
            <a:xfrm rot="0">
              <a:off x="5562600" y="6324600"/>
              <a:ext cx="533400" cy="0"/>
            </a:xfrm>
            <a:prstGeom prst="line"/>
            <a:noFill/>
            <a:ln w="28575" cmpd="sng" cap="flat">
              <a:solidFill>
                <a:srgbClr val="CC0000"/>
              </a:solidFill>
              <a:prstDash val="solid"/>
              <a:round/>
            </a:ln>
          </p:spPr>
        </p:sp>
        <p:sp>
          <p:nvSpPr>
            <p:cNvPr id="1791" name="矩形"/>
            <p:cNvSpPr>
              <a:spLocks/>
            </p:cNvSpPr>
            <p:nvPr/>
          </p:nvSpPr>
          <p:spPr>
            <a:xfrm rot="0">
              <a:off x="5656262" y="5911850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8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" grpId="0" animBg="1"/>
      <p:bldP spid="1792" grpId="0" animBg="1"/>
      <p:bldP spid="1657" grpId="0" animBg="1"/>
      <p:bldP spid="1661" grpId="0" animBg="1"/>
      <p:bldP spid="1658" grpId="0"/>
      <p:bldP spid="1660" grpId="0" animBg="1"/>
      <p:bldP spid="1659" grpId="0"/>
    </p:bldLst>
  </p:timing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5" name="组合"/>
          <p:cNvGrpSpPr>
            <a:grpSpLocks/>
          </p:cNvGrpSpPr>
          <p:nvPr/>
        </p:nvGrpSpPr>
        <p:grpSpPr>
          <a:xfrm>
            <a:off x="6096001" y="3048000"/>
            <a:ext cx="2503095" cy="1967865"/>
            <a:chOff x="6096001" y="3048000"/>
            <a:chExt cx="2503095" cy="1967865"/>
          </a:xfrm>
        </p:grpSpPr>
        <p:sp>
          <p:nvSpPr>
            <p:cNvPr id="1793" name="矩形"/>
            <p:cNvSpPr>
              <a:spLocks/>
            </p:cNvSpPr>
            <p:nvPr/>
          </p:nvSpPr>
          <p:spPr>
            <a:xfrm rot="0">
              <a:off x="8229602" y="30480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794" name="矩形"/>
            <p:cNvSpPr>
              <a:spLocks/>
            </p:cNvSpPr>
            <p:nvPr/>
          </p:nvSpPr>
          <p:spPr>
            <a:xfrm rot="0">
              <a:off x="6096001" y="4495800"/>
              <a:ext cx="369493" cy="520064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rgbClr val="0099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1809" name="组合"/>
          <p:cNvGrpSpPr>
            <a:grpSpLocks/>
          </p:cNvGrpSpPr>
          <p:nvPr/>
        </p:nvGrpSpPr>
        <p:grpSpPr>
          <a:xfrm>
            <a:off x="4953000" y="5486400"/>
            <a:ext cx="1523999" cy="834389"/>
            <a:chOff x="4953000" y="5486400"/>
            <a:chExt cx="1523999" cy="834389"/>
          </a:xfrm>
        </p:grpSpPr>
        <p:grpSp>
          <p:nvGrpSpPr>
            <p:cNvPr id="1803" name="组合"/>
            <p:cNvGrpSpPr>
              <a:grpSpLocks/>
            </p:cNvGrpSpPr>
            <p:nvPr/>
          </p:nvGrpSpPr>
          <p:grpSpPr>
            <a:xfrm>
              <a:off x="4953000" y="5486400"/>
              <a:ext cx="990600" cy="834389"/>
              <a:chOff x="4953000" y="5486400"/>
              <a:chExt cx="990600" cy="834389"/>
            </a:xfrm>
          </p:grpSpPr>
          <p:grpSp>
            <p:nvGrpSpPr>
              <p:cNvPr id="1801" name="组合"/>
              <p:cNvGrpSpPr>
                <a:grpSpLocks/>
              </p:cNvGrpSpPr>
              <p:nvPr/>
            </p:nvGrpSpPr>
            <p:grpSpPr>
              <a:xfrm>
                <a:off x="4953000" y="5867400"/>
                <a:ext cx="990600" cy="453389"/>
                <a:chOff x="4953000" y="5867400"/>
                <a:chExt cx="990600" cy="453389"/>
              </a:xfrm>
            </p:grpSpPr>
            <p:sp>
              <p:nvSpPr>
                <p:cNvPr id="1796" name="直线"/>
                <p:cNvSpPr>
                  <a:spLocks/>
                </p:cNvSpPr>
                <p:nvPr/>
              </p:nvSpPr>
              <p:spPr>
                <a:xfrm rot="0">
                  <a:off x="4953000" y="6248400"/>
                  <a:ext cx="533400" cy="0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</a:ln>
              </p:spPr>
            </p:sp>
            <p:sp>
              <p:nvSpPr>
                <p:cNvPr id="1797" name="矩形"/>
                <p:cNvSpPr>
                  <a:spLocks/>
                </p:cNvSpPr>
                <p:nvPr/>
              </p:nvSpPr>
              <p:spPr>
                <a:xfrm rot="0">
                  <a:off x="5029200" y="5867400"/>
                  <a:ext cx="344195" cy="453389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FF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798" name="直线"/>
                <p:cNvSpPr>
                  <a:spLocks/>
                </p:cNvSpPr>
                <p:nvPr/>
              </p:nvSpPr>
              <p:spPr>
                <a:xfrm rot="0">
                  <a:off x="5486401" y="5867400"/>
                  <a:ext cx="457200" cy="0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</a:ln>
              </p:spPr>
            </p:sp>
            <p:sp>
              <p:nvSpPr>
                <p:cNvPr id="1799" name="直线"/>
                <p:cNvSpPr>
                  <a:spLocks/>
                </p:cNvSpPr>
                <p:nvPr/>
              </p:nvSpPr>
              <p:spPr>
                <a:xfrm flipV="1" rot="0">
                  <a:off x="5486401" y="6019799"/>
                  <a:ext cx="0" cy="228600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  <a:tailEnd type="triangle" w="med" len="med"/>
                </a:ln>
              </p:spPr>
            </p:sp>
            <p:sp>
              <p:nvSpPr>
                <p:cNvPr id="1800" name="直线"/>
                <p:cNvSpPr>
                  <a:spLocks/>
                </p:cNvSpPr>
                <p:nvPr/>
              </p:nvSpPr>
              <p:spPr>
                <a:xfrm flipV="1" rot="0">
                  <a:off x="5486401" y="5867400"/>
                  <a:ext cx="0" cy="228599"/>
                </a:xfrm>
                <a:prstGeom prst="line"/>
                <a:noFill/>
                <a:ln w="28575" cmpd="sng" cap="flat">
                  <a:solidFill>
                    <a:srgbClr val="C0504D"/>
                  </a:solidFill>
                  <a:prstDash val="solid"/>
                  <a:round/>
                </a:ln>
              </p:spPr>
            </p:sp>
          </p:grpSp>
          <p:sp>
            <p:nvSpPr>
              <p:cNvPr id="1802" name="矩形"/>
              <p:cNvSpPr>
                <a:spLocks/>
              </p:cNvSpPr>
              <p:nvPr/>
            </p:nvSpPr>
            <p:spPr>
              <a:xfrm rot="0">
                <a:off x="5562601" y="5486400"/>
                <a:ext cx="344195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1808" name="组合"/>
            <p:cNvGrpSpPr>
              <a:grpSpLocks/>
            </p:cNvGrpSpPr>
            <p:nvPr/>
          </p:nvGrpSpPr>
          <p:grpSpPr>
            <a:xfrm>
              <a:off x="5943600" y="5835649"/>
              <a:ext cx="533400" cy="412749"/>
              <a:chOff x="5943600" y="5835649"/>
              <a:chExt cx="533400" cy="412749"/>
            </a:xfrm>
          </p:grpSpPr>
          <p:sp>
            <p:nvSpPr>
              <p:cNvPr id="1804" name="直线"/>
              <p:cNvSpPr>
                <a:spLocks/>
              </p:cNvSpPr>
              <p:nvPr/>
            </p:nvSpPr>
            <p:spPr>
              <a:xfrm rot="0">
                <a:off x="5943600" y="5867399"/>
                <a:ext cx="0" cy="228600"/>
              </a:xfrm>
              <a:prstGeom prst="line"/>
              <a:noFill/>
              <a:ln w="28575" cmpd="sng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805" name="直线"/>
              <p:cNvSpPr>
                <a:spLocks/>
              </p:cNvSpPr>
              <p:nvPr/>
            </p:nvSpPr>
            <p:spPr>
              <a:xfrm rot="0">
                <a:off x="5943600" y="6095999"/>
                <a:ext cx="0" cy="152400"/>
              </a:xfrm>
              <a:prstGeom prst="line"/>
              <a:noFill/>
              <a:ln w="28575" cmpd="sng" cap="flat">
                <a:solidFill>
                  <a:srgbClr val="CC0000"/>
                </a:solidFill>
                <a:prstDash val="solid"/>
                <a:round/>
              </a:ln>
            </p:spPr>
          </p:sp>
          <p:sp>
            <p:nvSpPr>
              <p:cNvPr id="1806" name="直线"/>
              <p:cNvSpPr>
                <a:spLocks/>
              </p:cNvSpPr>
              <p:nvPr/>
            </p:nvSpPr>
            <p:spPr>
              <a:xfrm rot="0">
                <a:off x="5943600" y="6248399"/>
                <a:ext cx="533400" cy="0"/>
              </a:xfrm>
              <a:prstGeom prst="line"/>
              <a:noFill/>
              <a:ln w="28575" cmpd="sng" cap="flat">
                <a:solidFill>
                  <a:srgbClr val="CC0000"/>
                </a:solidFill>
                <a:prstDash val="solid"/>
                <a:round/>
              </a:ln>
            </p:spPr>
          </p:sp>
          <p:sp>
            <p:nvSpPr>
              <p:cNvPr id="1807" name="矩形"/>
              <p:cNvSpPr>
                <a:spLocks/>
              </p:cNvSpPr>
              <p:nvPr/>
            </p:nvSpPr>
            <p:spPr>
              <a:xfrm rot="0">
                <a:off x="6037262" y="5835649"/>
                <a:ext cx="306247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1800" b="1" i="0" u="none" strike="noStrike" kern="1200" cap="none" spc="0" baseline="0">
                  <a:solidFill>
                    <a:srgbClr val="0099FF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sp>
        <p:nvSpPr>
          <p:cNvPr id="1810" name="矩形"/>
          <p:cNvSpPr>
            <a:spLocks/>
          </p:cNvSpPr>
          <p:nvPr/>
        </p:nvSpPr>
        <p:spPr>
          <a:xfrm rot="0">
            <a:off x="468312" y="457200"/>
            <a:ext cx="3570287" cy="1828800"/>
          </a:xfrm>
          <a:prstGeom prst="rect"/>
          <a:solidFill>
            <a:srgbClr val="FFFFCC"/>
          </a:solid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高电平时触发器接收信号并暂存（即</a:t>
            </a:r>
            <a:r>
              <a: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主</a:t>
            </a: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状态由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决定，</a:t>
            </a:r>
            <a:r>
              <a: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从</a:t>
            </a: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状态保持不变）。</a:t>
            </a:r>
            <a:endParaRPr lang="zh-CN" altLang="en-US" sz="2800" b="1" i="0" u="none" strike="noStrike" kern="1200" cap="none" spc="0" baseline="0">
              <a:solidFill>
                <a:srgbClr val="3333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811" name="矩形" descr="40%"/>
          <p:cNvSpPr>
            <a:spLocks/>
          </p:cNvSpPr>
          <p:nvPr/>
        </p:nvSpPr>
        <p:spPr>
          <a:xfrm rot="0">
            <a:off x="468312" y="5157788"/>
            <a:ext cx="3570287" cy="977264"/>
          </a:xfrm>
          <a:prstGeom prst="rect"/>
          <a:pattFill prst="pct40">
            <a:fgClr>
              <a:srgbClr val="FFCCFF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要求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高电平期间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的状态保持不变。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818" name="组合"/>
          <p:cNvGrpSpPr>
            <a:grpSpLocks/>
          </p:cNvGrpSpPr>
          <p:nvPr/>
        </p:nvGrpSpPr>
        <p:grpSpPr>
          <a:xfrm>
            <a:off x="457200" y="2438400"/>
            <a:ext cx="3614737" cy="1401762"/>
            <a:chOff x="457200" y="2438400"/>
            <a:chExt cx="3614737" cy="1401762"/>
          </a:xfrm>
        </p:grpSpPr>
        <p:sp>
          <p:nvSpPr>
            <p:cNvPr id="1812" name="矩形" descr="40%"/>
            <p:cNvSpPr>
              <a:spLocks/>
            </p:cNvSpPr>
            <p:nvPr/>
          </p:nvSpPr>
          <p:spPr>
            <a:xfrm rot="0">
              <a:off x="457200" y="2438400"/>
              <a:ext cx="3614737" cy="1401762"/>
            </a:xfrm>
            <a:prstGeom prst="rect"/>
            <a:pattFill prst="pct40">
              <a:fgClr>
                <a:srgbClr val="FFFF00"/>
              </a:fgClr>
              <a:bgClr>
                <a:srgbClr val="FFFFFF"/>
              </a:bgClr>
            </a:pattFill>
            <a:ln w="28575" cmpd="sng" cap="flat">
              <a:solidFill>
                <a:srgbClr val="FF33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下降沿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     )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触发器翻转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（ </a:t>
              </a: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F</a:t>
              </a:r>
              <a:r>
                <a:rPr lang="zh-CN" altLang="en-US" sz="2800" b="1" i="0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从</a:t>
              </a:r>
              <a:r>
                <a:rPr lang="zh-CN" altLang="en-US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状态与</a:t>
              </a: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F</a:t>
              </a:r>
              <a:r>
                <a:rPr lang="zh-CN" altLang="en-US" sz="2800" b="1" i="0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主</a:t>
              </a:r>
              <a:r>
                <a:rPr lang="zh-CN" altLang="en-US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状态一致）。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817" name="组合"/>
            <p:cNvGrpSpPr>
              <a:grpSpLocks/>
            </p:cNvGrpSpPr>
            <p:nvPr/>
          </p:nvGrpSpPr>
          <p:grpSpPr>
            <a:xfrm>
              <a:off x="2057400" y="2560637"/>
              <a:ext cx="381000" cy="304800"/>
              <a:chOff x="2057400" y="2560637"/>
              <a:chExt cx="381000" cy="304800"/>
            </a:xfrm>
          </p:grpSpPr>
          <p:sp>
            <p:nvSpPr>
              <p:cNvPr id="1813" name="直线"/>
              <p:cNvSpPr>
                <a:spLocks/>
              </p:cNvSpPr>
              <p:nvPr/>
            </p:nvSpPr>
            <p:spPr>
              <a:xfrm rot="0">
                <a:off x="2057400" y="2560637"/>
                <a:ext cx="1905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814" name="直线"/>
              <p:cNvSpPr>
                <a:spLocks/>
              </p:cNvSpPr>
              <p:nvPr/>
            </p:nvSpPr>
            <p:spPr>
              <a:xfrm rot="0">
                <a:off x="2247900" y="2560637"/>
                <a:ext cx="0" cy="243839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815" name="直线"/>
              <p:cNvSpPr>
                <a:spLocks/>
              </p:cNvSpPr>
              <p:nvPr/>
            </p:nvSpPr>
            <p:spPr>
              <a:xfrm rot="0">
                <a:off x="2247900" y="2865437"/>
                <a:ext cx="190500" cy="0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  <p:sp>
            <p:nvSpPr>
              <p:cNvPr id="1816" name="直线"/>
              <p:cNvSpPr>
                <a:spLocks/>
              </p:cNvSpPr>
              <p:nvPr/>
            </p:nvSpPr>
            <p:spPr>
              <a:xfrm rot="0">
                <a:off x="2247900" y="2682557"/>
                <a:ext cx="0" cy="182879"/>
              </a:xfrm>
              <a:prstGeom prst="line"/>
              <a:noFill/>
              <a:ln w="28575" cmpd="sng" cap="flat">
                <a:solidFill>
                  <a:srgbClr val="C0504D"/>
                </a:solidFill>
                <a:prstDash val="solid"/>
                <a:round/>
              </a:ln>
            </p:spPr>
          </p:sp>
        </p:grpSp>
      </p:grpSp>
      <p:sp>
        <p:nvSpPr>
          <p:cNvPr id="1819" name="矩形" descr="40%"/>
          <p:cNvSpPr>
            <a:spLocks/>
          </p:cNvSpPr>
          <p:nvPr/>
        </p:nvSpPr>
        <p:spPr>
          <a:xfrm rot="0">
            <a:off x="468312" y="4038600"/>
            <a:ext cx="3570287" cy="974725"/>
          </a:xfrm>
          <a:prstGeom prst="rect"/>
          <a:pattFill prst="pct40">
            <a:fgClr>
              <a:srgbClr val="0000FF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低电平时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zh-CN" altLang="en-US" sz="2800" b="1" i="0" u="none" strike="noStrike" kern="1200" cap="none" spc="0" baseline="-2500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主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封锁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不起作用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921" name="组合"/>
          <p:cNvGrpSpPr>
            <a:grpSpLocks/>
          </p:cNvGrpSpPr>
          <p:nvPr/>
        </p:nvGrpSpPr>
        <p:grpSpPr>
          <a:xfrm>
            <a:off x="4343400" y="152404"/>
            <a:ext cx="4495800" cy="5688009"/>
            <a:chOff x="4343400" y="152404"/>
            <a:chExt cx="4495800" cy="5688009"/>
          </a:xfrm>
        </p:grpSpPr>
        <p:sp>
          <p:nvSpPr>
            <p:cNvPr id="1820" name="矩形"/>
            <p:cNvSpPr>
              <a:spLocks/>
            </p:cNvSpPr>
            <p:nvPr/>
          </p:nvSpPr>
          <p:spPr>
            <a:xfrm rot="0">
              <a:off x="5715000" y="5257801"/>
              <a:ext cx="420687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C</a:t>
              </a:r>
              <a:endPara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grpSp>
          <p:nvGrpSpPr>
            <p:cNvPr id="1856" name="组合"/>
            <p:cNvGrpSpPr>
              <a:grpSpLocks/>
            </p:cNvGrpSpPr>
            <p:nvPr/>
          </p:nvGrpSpPr>
          <p:grpSpPr>
            <a:xfrm>
              <a:off x="4571999" y="152404"/>
              <a:ext cx="3429000" cy="3209036"/>
              <a:chOff x="4571999" y="152404"/>
              <a:chExt cx="3429000" cy="3209036"/>
            </a:xfrm>
          </p:grpSpPr>
          <p:sp>
            <p:nvSpPr>
              <p:cNvPr id="1821" name="直线"/>
              <p:cNvSpPr>
                <a:spLocks/>
              </p:cNvSpPr>
              <p:nvPr/>
            </p:nvSpPr>
            <p:spPr>
              <a:xfrm rot="0">
                <a:off x="6134100" y="2607261"/>
                <a:ext cx="0" cy="30078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22" name="矩形"/>
              <p:cNvSpPr>
                <a:spLocks/>
              </p:cNvSpPr>
              <p:nvPr/>
            </p:nvSpPr>
            <p:spPr>
              <a:xfrm rot="0">
                <a:off x="4876800" y="1328905"/>
                <a:ext cx="2514600" cy="1278355"/>
              </a:xfrm>
              <a:prstGeom prst="rect"/>
              <a:noFill/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23" name="矩形"/>
              <p:cNvSpPr>
                <a:spLocks/>
              </p:cNvSpPr>
              <p:nvPr/>
            </p:nvSpPr>
            <p:spPr>
              <a:xfrm rot="0">
                <a:off x="6629400" y="2156076"/>
                <a:ext cx="419100" cy="518548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R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824" name="矩形"/>
              <p:cNvSpPr>
                <a:spLocks/>
              </p:cNvSpPr>
              <p:nvPr/>
            </p:nvSpPr>
            <p:spPr>
              <a:xfrm rot="0">
                <a:off x="5334000" y="2156076"/>
                <a:ext cx="323849" cy="518548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S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825" name="直线"/>
              <p:cNvSpPr>
                <a:spLocks/>
              </p:cNvSpPr>
              <p:nvPr/>
            </p:nvSpPr>
            <p:spPr>
              <a:xfrm rot="0">
                <a:off x="5410200" y="652128"/>
                <a:ext cx="0" cy="695575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26" name="矩形"/>
              <p:cNvSpPr>
                <a:spLocks/>
              </p:cNvSpPr>
              <p:nvPr/>
            </p:nvSpPr>
            <p:spPr>
              <a:xfrm rot="0">
                <a:off x="5791200" y="2080879"/>
                <a:ext cx="762000" cy="52011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C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827" name="矩形"/>
              <p:cNvSpPr>
                <a:spLocks/>
              </p:cNvSpPr>
              <p:nvPr/>
            </p:nvSpPr>
            <p:spPr>
              <a:xfrm rot="0">
                <a:off x="5791200" y="1629694"/>
                <a:ext cx="876300" cy="52011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F</a:t>
                </a:r>
                <a:r>
                  <a: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从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graphicFrame>
            <p:nvGraphicFramePr>
              <p:cNvPr id="1828" name="对象"/>
              <p:cNvGraphicFramePr>
                <a:graphicFrameLocks noChangeAspect="1"/>
              </p:cNvGraphicFramePr>
              <p:nvPr/>
            </p:nvGraphicFramePr>
            <p:xfrm>
              <a:off x="5257787" y="1391571"/>
              <a:ext cx="387385" cy="473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" imgW="0" imgH="0" progId="package">
                      <p:embed/>
                    </p:oleObj>
                  </mc:Choice>
                  <mc:Fallback>
                    <p:oleObj name="package" r:id="rId1" imgW="0" imgH="0" progId="package">
                      <p:embed/>
                      <p:pic>
                        <p:nvPicPr>
                          <p:cNvPr id="1828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5257787" y="1391571"/>
                            <a:ext cx="387385" cy="47310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31" name="组合"/>
              <p:cNvGrpSpPr>
                <a:grpSpLocks/>
              </p:cNvGrpSpPr>
              <p:nvPr/>
            </p:nvGrpSpPr>
            <p:grpSpPr>
              <a:xfrm>
                <a:off x="6019800" y="2532063"/>
                <a:ext cx="228600" cy="75197"/>
                <a:chOff x="6019800" y="2532063"/>
                <a:chExt cx="228600" cy="75197"/>
              </a:xfrm>
            </p:grpSpPr>
            <p:sp>
              <p:nvSpPr>
                <p:cNvPr id="1829" name="直线"/>
                <p:cNvSpPr>
                  <a:spLocks/>
                </p:cNvSpPr>
                <p:nvPr/>
              </p:nvSpPr>
              <p:spPr>
                <a:xfrm flipH="1" rot="0">
                  <a:off x="6019800" y="2532063"/>
                  <a:ext cx="127000" cy="75197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30" name="直线"/>
                <p:cNvSpPr>
                  <a:spLocks/>
                </p:cNvSpPr>
                <p:nvPr/>
              </p:nvSpPr>
              <p:spPr>
                <a:xfrm rot="0">
                  <a:off x="6146800" y="2532063"/>
                  <a:ext cx="101599" cy="75197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834" name="组合"/>
              <p:cNvGrpSpPr>
                <a:grpSpLocks/>
              </p:cNvGrpSpPr>
              <p:nvPr/>
            </p:nvGrpSpPr>
            <p:grpSpPr>
              <a:xfrm>
                <a:off x="6635527" y="1400994"/>
                <a:ext cx="448121" cy="520065"/>
                <a:chOff x="6635527" y="1400994"/>
                <a:chExt cx="448121" cy="520065"/>
              </a:xfrm>
            </p:grpSpPr>
            <p:sp>
              <p:nvSpPr>
                <p:cNvPr id="1832" name="矩形"/>
                <p:cNvSpPr>
                  <a:spLocks/>
                </p:cNvSpPr>
                <p:nvPr/>
              </p:nvSpPr>
              <p:spPr>
                <a:xfrm rot="0">
                  <a:off x="6635527" y="1400994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400" b="0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833" name="直线"/>
                <p:cNvSpPr>
                  <a:spLocks/>
                </p:cNvSpPr>
                <p:nvPr/>
              </p:nvSpPr>
              <p:spPr>
                <a:xfrm rot="0">
                  <a:off x="6705600" y="1465451"/>
                  <a:ext cx="304800" cy="6976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837" name="组合"/>
              <p:cNvGrpSpPr>
                <a:grpSpLocks/>
              </p:cNvGrpSpPr>
              <p:nvPr/>
            </p:nvGrpSpPr>
            <p:grpSpPr>
              <a:xfrm>
                <a:off x="6781800" y="652128"/>
                <a:ext cx="152400" cy="676776"/>
                <a:chOff x="6781800" y="652128"/>
                <a:chExt cx="152400" cy="676776"/>
              </a:xfrm>
            </p:grpSpPr>
            <p:sp>
              <p:nvSpPr>
                <p:cNvPr id="1835" name="直线"/>
                <p:cNvSpPr>
                  <a:spLocks/>
                </p:cNvSpPr>
                <p:nvPr/>
              </p:nvSpPr>
              <p:spPr>
                <a:xfrm rot="0">
                  <a:off x="6858000" y="652128"/>
                  <a:ext cx="0" cy="543426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36" name="椭圆"/>
                <p:cNvSpPr>
                  <a:spLocks/>
                </p:cNvSpPr>
                <p:nvPr/>
              </p:nvSpPr>
              <p:spPr>
                <a:xfrm rot="0">
                  <a:off x="6781800" y="1185528"/>
                  <a:ext cx="152400" cy="143376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838" name="矩形"/>
              <p:cNvSpPr>
                <a:spLocks/>
              </p:cNvSpPr>
              <p:nvPr/>
            </p:nvSpPr>
            <p:spPr>
              <a:xfrm rot="0">
                <a:off x="5130576" y="152404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1841" name="组合"/>
              <p:cNvGrpSpPr>
                <a:grpSpLocks/>
              </p:cNvGrpSpPr>
              <p:nvPr/>
            </p:nvGrpSpPr>
            <p:grpSpPr>
              <a:xfrm>
                <a:off x="6653782" y="152404"/>
                <a:ext cx="448121" cy="520065"/>
                <a:chOff x="6653782" y="152404"/>
                <a:chExt cx="448121" cy="520065"/>
              </a:xfrm>
            </p:grpSpPr>
            <p:sp>
              <p:nvSpPr>
                <p:cNvPr id="1839" name="矩形"/>
                <p:cNvSpPr>
                  <a:spLocks/>
                </p:cNvSpPr>
                <p:nvPr/>
              </p:nvSpPr>
              <p:spPr>
                <a:xfrm rot="0">
                  <a:off x="6653782" y="152404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840" name="直线"/>
                <p:cNvSpPr>
                  <a:spLocks/>
                </p:cNvSpPr>
                <p:nvPr/>
              </p:nvSpPr>
              <p:spPr>
                <a:xfrm flipV="1" rot="0">
                  <a:off x="6705600" y="194636"/>
                  <a:ext cx="304800" cy="6977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842" name="直线"/>
              <p:cNvSpPr>
                <a:spLocks/>
              </p:cNvSpPr>
              <p:nvPr/>
            </p:nvSpPr>
            <p:spPr>
              <a:xfrm rot="0">
                <a:off x="6781800" y="2607261"/>
                <a:ext cx="0" cy="30078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43" name="直线"/>
              <p:cNvSpPr>
                <a:spLocks/>
              </p:cNvSpPr>
              <p:nvPr/>
            </p:nvSpPr>
            <p:spPr>
              <a:xfrm rot="0">
                <a:off x="5486400" y="2607261"/>
                <a:ext cx="0" cy="30078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44" name="椭圆"/>
              <p:cNvSpPr>
                <a:spLocks/>
              </p:cNvSpPr>
              <p:nvPr/>
            </p:nvSpPr>
            <p:spPr>
              <a:xfrm rot="0">
                <a:off x="4953000" y="2607261"/>
                <a:ext cx="152400" cy="150394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45" name="椭圆"/>
              <p:cNvSpPr>
                <a:spLocks/>
              </p:cNvSpPr>
              <p:nvPr/>
            </p:nvSpPr>
            <p:spPr>
              <a:xfrm rot="0">
                <a:off x="7162800" y="2607261"/>
                <a:ext cx="152400" cy="150394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46" name="直线"/>
              <p:cNvSpPr>
                <a:spLocks/>
              </p:cNvSpPr>
              <p:nvPr/>
            </p:nvSpPr>
            <p:spPr>
              <a:xfrm rot="0">
                <a:off x="5029200" y="2757656"/>
                <a:ext cx="0" cy="30078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47" name="椭圆"/>
              <p:cNvSpPr>
                <a:spLocks/>
              </p:cNvSpPr>
              <p:nvPr/>
            </p:nvSpPr>
            <p:spPr>
              <a:xfrm rot="0">
                <a:off x="4994275" y="3017713"/>
                <a:ext cx="93662" cy="9243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850" name="组合"/>
              <p:cNvGrpSpPr>
                <a:grpSpLocks/>
              </p:cNvGrpSpPr>
              <p:nvPr/>
            </p:nvGrpSpPr>
            <p:grpSpPr>
              <a:xfrm>
                <a:off x="4571999" y="2908050"/>
                <a:ext cx="685800" cy="453390"/>
                <a:chOff x="4571999" y="2908050"/>
                <a:chExt cx="685800" cy="453390"/>
              </a:xfrm>
            </p:grpSpPr>
            <p:sp>
              <p:nvSpPr>
                <p:cNvPr id="1848" name="矩形"/>
                <p:cNvSpPr>
                  <a:spLocks/>
                </p:cNvSpPr>
                <p:nvPr/>
              </p:nvSpPr>
              <p:spPr>
                <a:xfrm rot="0">
                  <a:off x="4571999" y="2908050"/>
                  <a:ext cx="685800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楷体_GB2312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2400" b="1" i="1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849" name="直线"/>
                <p:cNvSpPr>
                  <a:spLocks/>
                </p:cNvSpPr>
                <p:nvPr/>
              </p:nvSpPr>
              <p:spPr>
                <a:xfrm rot="0">
                  <a:off x="4648199" y="2978151"/>
                  <a:ext cx="228600" cy="609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1851" name="直线"/>
              <p:cNvSpPr>
                <a:spLocks/>
              </p:cNvSpPr>
              <p:nvPr/>
            </p:nvSpPr>
            <p:spPr>
              <a:xfrm rot="0">
                <a:off x="7239001" y="2757656"/>
                <a:ext cx="0" cy="30078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52" name="椭圆"/>
              <p:cNvSpPr>
                <a:spLocks/>
              </p:cNvSpPr>
              <p:nvPr/>
            </p:nvSpPr>
            <p:spPr>
              <a:xfrm rot="0">
                <a:off x="7199313" y="3058445"/>
                <a:ext cx="93662" cy="92430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1855" name="组合"/>
              <p:cNvGrpSpPr>
                <a:grpSpLocks/>
              </p:cNvGrpSpPr>
              <p:nvPr/>
            </p:nvGrpSpPr>
            <p:grpSpPr>
              <a:xfrm>
                <a:off x="7315200" y="2908050"/>
                <a:ext cx="685800" cy="453390"/>
                <a:chOff x="7315200" y="2908050"/>
                <a:chExt cx="685800" cy="453390"/>
              </a:xfrm>
            </p:grpSpPr>
            <p:sp>
              <p:nvSpPr>
                <p:cNvPr id="1853" name="矩形"/>
                <p:cNvSpPr>
                  <a:spLocks/>
                </p:cNvSpPr>
                <p:nvPr/>
              </p:nvSpPr>
              <p:spPr>
                <a:xfrm rot="0">
                  <a:off x="7315200" y="2908050"/>
                  <a:ext cx="685800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楷体_GB2312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1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854" name="直线"/>
                <p:cNvSpPr>
                  <a:spLocks/>
                </p:cNvSpPr>
                <p:nvPr/>
              </p:nvSpPr>
              <p:spPr>
                <a:xfrm rot="0">
                  <a:off x="7391400" y="2978151"/>
                  <a:ext cx="228599" cy="609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1865" name="组合"/>
            <p:cNvGrpSpPr>
              <a:grpSpLocks/>
            </p:cNvGrpSpPr>
            <p:nvPr/>
          </p:nvGrpSpPr>
          <p:grpSpPr>
            <a:xfrm>
              <a:off x="6130925" y="2908301"/>
              <a:ext cx="2708275" cy="2932112"/>
              <a:chOff x="6130925" y="2908301"/>
              <a:chExt cx="2708275" cy="2932112"/>
            </a:xfrm>
          </p:grpSpPr>
          <p:sp>
            <p:nvSpPr>
              <p:cNvPr id="1857" name="直线"/>
              <p:cNvSpPr>
                <a:spLocks/>
              </p:cNvSpPr>
              <p:nvPr/>
            </p:nvSpPr>
            <p:spPr>
              <a:xfrm rot="0">
                <a:off x="6130925" y="2908301"/>
                <a:ext cx="2403475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858" name="直线"/>
              <p:cNvSpPr>
                <a:spLocks/>
              </p:cNvSpPr>
              <p:nvPr/>
            </p:nvSpPr>
            <p:spPr>
              <a:xfrm rot="0">
                <a:off x="8534401" y="2908301"/>
                <a:ext cx="0" cy="751823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859" name="椭圆"/>
              <p:cNvSpPr>
                <a:spLocks/>
              </p:cNvSpPr>
              <p:nvPr/>
            </p:nvSpPr>
            <p:spPr>
              <a:xfrm rot="0">
                <a:off x="8458201" y="3660125"/>
                <a:ext cx="152400" cy="150364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860" name="矩形"/>
              <p:cNvSpPr>
                <a:spLocks/>
              </p:cNvSpPr>
              <p:nvPr/>
            </p:nvSpPr>
            <p:spPr>
              <a:xfrm rot="0">
                <a:off x="8229600" y="3810489"/>
                <a:ext cx="609600" cy="601458"/>
              </a:xfrm>
              <a:prstGeom prst="rect"/>
              <a:solidFill>
                <a:srgbClr val="FFFFFF"/>
              </a:solidFill>
              <a:ln w="28575" cmpd="sng" cap="flat">
                <a:solidFill>
                  <a:srgbClr val="000099"/>
                </a:solidFill>
                <a:prstDash val="solid"/>
                <a:miter/>
              </a:ln>
            </p:spPr>
          </p:sp>
          <p:sp>
            <p:nvSpPr>
              <p:cNvPr id="1861" name="直线"/>
              <p:cNvSpPr>
                <a:spLocks/>
              </p:cNvSpPr>
              <p:nvPr/>
            </p:nvSpPr>
            <p:spPr>
              <a:xfrm rot="0">
                <a:off x="6130925" y="5690048"/>
                <a:ext cx="2403475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862" name="直线"/>
              <p:cNvSpPr>
                <a:spLocks/>
              </p:cNvSpPr>
              <p:nvPr/>
            </p:nvSpPr>
            <p:spPr>
              <a:xfrm flipV="1" rot="0">
                <a:off x="8534401" y="4411948"/>
                <a:ext cx="0" cy="127810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863" name="矩形"/>
              <p:cNvSpPr>
                <a:spLocks/>
              </p:cNvSpPr>
              <p:nvPr/>
            </p:nvSpPr>
            <p:spPr>
              <a:xfrm rot="0">
                <a:off x="8372474" y="3837116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864" name="直线"/>
              <p:cNvSpPr>
                <a:spLocks/>
              </p:cNvSpPr>
              <p:nvPr/>
            </p:nvSpPr>
            <p:spPr>
              <a:xfrm rot="0">
                <a:off x="6130925" y="4938225"/>
                <a:ext cx="0" cy="902188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1866" name="直线"/>
            <p:cNvSpPr>
              <a:spLocks/>
            </p:cNvSpPr>
            <p:nvPr/>
          </p:nvSpPr>
          <p:spPr>
            <a:xfrm flipV="1" rot="0">
              <a:off x="4343400" y="1069975"/>
              <a:ext cx="2514600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67" name="直线"/>
            <p:cNvSpPr>
              <a:spLocks/>
            </p:cNvSpPr>
            <p:nvPr/>
          </p:nvSpPr>
          <p:spPr>
            <a:xfrm rot="0">
              <a:off x="4343400" y="1069975"/>
              <a:ext cx="0" cy="4094163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68" name="直线"/>
            <p:cNvSpPr>
              <a:spLocks/>
            </p:cNvSpPr>
            <p:nvPr/>
          </p:nvSpPr>
          <p:spPr>
            <a:xfrm flipV="1" rot="0">
              <a:off x="4343400" y="5164138"/>
              <a:ext cx="990600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69" name="直线"/>
            <p:cNvSpPr>
              <a:spLocks/>
            </p:cNvSpPr>
            <p:nvPr/>
          </p:nvSpPr>
          <p:spPr>
            <a:xfrm flipV="1" rot="0">
              <a:off x="5334000" y="4824413"/>
              <a:ext cx="0" cy="33655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70" name="直线"/>
            <p:cNvSpPr>
              <a:spLocks/>
            </p:cNvSpPr>
            <p:nvPr/>
          </p:nvSpPr>
          <p:spPr>
            <a:xfrm rot="0">
              <a:off x="5410200" y="917575"/>
              <a:ext cx="2590800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71" name="直线"/>
            <p:cNvSpPr>
              <a:spLocks/>
            </p:cNvSpPr>
            <p:nvPr/>
          </p:nvSpPr>
          <p:spPr>
            <a:xfrm rot="0">
              <a:off x="8001000" y="917575"/>
              <a:ext cx="0" cy="4246563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72" name="直线"/>
            <p:cNvSpPr>
              <a:spLocks/>
            </p:cNvSpPr>
            <p:nvPr/>
          </p:nvSpPr>
          <p:spPr>
            <a:xfrm flipV="1" rot="0">
              <a:off x="6934200" y="5164138"/>
              <a:ext cx="1066800" cy="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73" name="直线"/>
            <p:cNvSpPr>
              <a:spLocks/>
            </p:cNvSpPr>
            <p:nvPr/>
          </p:nvSpPr>
          <p:spPr>
            <a:xfrm flipV="1" rot="0">
              <a:off x="6934200" y="4824413"/>
              <a:ext cx="0" cy="336550"/>
            </a:xfrm>
            <a:prstGeom prst="line"/>
            <a:noFill/>
            <a:ln w="2857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74" name="椭圆"/>
            <p:cNvSpPr>
              <a:spLocks/>
            </p:cNvSpPr>
            <p:nvPr/>
          </p:nvSpPr>
          <p:spPr>
            <a:xfrm rot="0">
              <a:off x="5368925" y="854075"/>
              <a:ext cx="76200" cy="74612"/>
            </a:xfrm>
            <a:prstGeom prst="ellipse"/>
            <a:solidFill>
              <a:srgbClr val="FF0066"/>
            </a:solidFill>
            <a:ln w="9525" cmpd="sng" cap="flat">
              <a:solidFill>
                <a:srgbClr val="FF0066"/>
              </a:solidFill>
              <a:prstDash val="solid"/>
              <a:round/>
            </a:ln>
          </p:spPr>
        </p:sp>
        <p:sp>
          <p:nvSpPr>
            <p:cNvPr id="1875" name="椭圆"/>
            <p:cNvSpPr>
              <a:spLocks/>
            </p:cNvSpPr>
            <p:nvPr/>
          </p:nvSpPr>
          <p:spPr>
            <a:xfrm rot="0">
              <a:off x="6815138" y="1027113"/>
              <a:ext cx="76200" cy="74612"/>
            </a:xfrm>
            <a:prstGeom prst="ellipse"/>
            <a:solidFill>
              <a:srgbClr val="FF0066"/>
            </a:solidFill>
            <a:ln w="9525" cmpd="sng" cap="flat">
              <a:solidFill>
                <a:srgbClr val="FF0066"/>
              </a:solidFill>
              <a:prstDash val="solid"/>
              <a:round/>
            </a:ln>
          </p:spPr>
        </p:sp>
        <p:grpSp>
          <p:nvGrpSpPr>
            <p:cNvPr id="1917" name="组合"/>
            <p:cNvGrpSpPr>
              <a:grpSpLocks/>
            </p:cNvGrpSpPr>
            <p:nvPr/>
          </p:nvGrpSpPr>
          <p:grpSpPr>
            <a:xfrm>
              <a:off x="4571999" y="2606676"/>
              <a:ext cx="3200399" cy="3070247"/>
              <a:chOff x="4571999" y="2606676"/>
              <a:chExt cx="3200399" cy="3070247"/>
            </a:xfrm>
          </p:grpSpPr>
          <p:grpSp>
            <p:nvGrpSpPr>
              <p:cNvPr id="1882" name="组合"/>
              <p:cNvGrpSpPr>
                <a:grpSpLocks/>
              </p:cNvGrpSpPr>
              <p:nvPr/>
            </p:nvGrpSpPr>
            <p:grpSpPr>
              <a:xfrm>
                <a:off x="4571999" y="2907435"/>
                <a:ext cx="3200399" cy="1954933"/>
                <a:chOff x="4571999" y="2907435"/>
                <a:chExt cx="3200399" cy="1954933"/>
              </a:xfrm>
            </p:grpSpPr>
            <p:sp>
              <p:nvSpPr>
                <p:cNvPr id="1876" name="直线"/>
                <p:cNvSpPr>
                  <a:spLocks/>
                </p:cNvSpPr>
                <p:nvPr/>
              </p:nvSpPr>
              <p:spPr>
                <a:xfrm rot="0">
                  <a:off x="4571999" y="2907435"/>
                  <a:ext cx="4571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77" name="直线"/>
                <p:cNvSpPr>
                  <a:spLocks/>
                </p:cNvSpPr>
                <p:nvPr/>
              </p:nvSpPr>
              <p:spPr>
                <a:xfrm rot="0">
                  <a:off x="4571999" y="2907435"/>
                  <a:ext cx="0" cy="1954933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78" name="直线"/>
                <p:cNvSpPr>
                  <a:spLocks/>
                </p:cNvSpPr>
                <p:nvPr/>
              </p:nvSpPr>
              <p:spPr>
                <a:xfrm rot="0">
                  <a:off x="7239000" y="2907435"/>
                  <a:ext cx="533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79" name="直线"/>
                <p:cNvSpPr>
                  <a:spLocks/>
                </p:cNvSpPr>
                <p:nvPr/>
              </p:nvSpPr>
              <p:spPr>
                <a:xfrm rot="0">
                  <a:off x="7772399" y="2907435"/>
                  <a:ext cx="0" cy="1954933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80" name="直线"/>
                <p:cNvSpPr>
                  <a:spLocks/>
                </p:cNvSpPr>
                <p:nvPr/>
              </p:nvSpPr>
              <p:spPr>
                <a:xfrm rot="0">
                  <a:off x="7239000" y="4862368"/>
                  <a:ext cx="533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81" name="直线"/>
                <p:cNvSpPr>
                  <a:spLocks/>
                </p:cNvSpPr>
                <p:nvPr/>
              </p:nvSpPr>
              <p:spPr>
                <a:xfrm rot="0">
                  <a:off x="4571999" y="4862368"/>
                  <a:ext cx="4571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1916" name="组合"/>
              <p:cNvGrpSpPr>
                <a:grpSpLocks/>
              </p:cNvGrpSpPr>
              <p:nvPr/>
            </p:nvGrpSpPr>
            <p:grpSpPr>
              <a:xfrm>
                <a:off x="4876799" y="2606676"/>
                <a:ext cx="2514600" cy="3070247"/>
                <a:chOff x="4876799" y="2606676"/>
                <a:chExt cx="2514600" cy="3070247"/>
              </a:xfrm>
            </p:grpSpPr>
            <p:sp>
              <p:nvSpPr>
                <p:cNvPr id="1883" name="直线"/>
                <p:cNvSpPr>
                  <a:spLocks/>
                </p:cNvSpPr>
                <p:nvPr/>
              </p:nvSpPr>
              <p:spPr>
                <a:xfrm rot="0">
                  <a:off x="6134099" y="4561608"/>
                  <a:ext cx="0" cy="45113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1887" name="组合"/>
                <p:cNvGrpSpPr>
                  <a:grpSpLocks/>
                </p:cNvGrpSpPr>
                <p:nvPr/>
              </p:nvGrpSpPr>
              <p:grpSpPr>
                <a:xfrm>
                  <a:off x="5257799" y="4558009"/>
                  <a:ext cx="457200" cy="275061"/>
                  <a:chOff x="5257799" y="4558009"/>
                  <a:chExt cx="457200" cy="275061"/>
                </a:xfrm>
              </p:grpSpPr>
              <p:sp>
                <p:nvSpPr>
                  <p:cNvPr id="1884" name="直线"/>
                  <p:cNvSpPr>
                    <a:spLocks/>
                  </p:cNvSpPr>
                  <p:nvPr/>
                </p:nvSpPr>
                <p:spPr>
                  <a:xfrm rot="0">
                    <a:off x="5257799" y="4561608"/>
                    <a:ext cx="0" cy="267863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885" name="直线"/>
                  <p:cNvSpPr>
                    <a:spLocks/>
                  </p:cNvSpPr>
                  <p:nvPr/>
                </p:nvSpPr>
                <p:spPr>
                  <a:xfrm rot="0">
                    <a:off x="5257799" y="4829472"/>
                    <a:ext cx="457200" cy="3599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886" name="直线"/>
                  <p:cNvSpPr>
                    <a:spLocks/>
                  </p:cNvSpPr>
                  <p:nvPr/>
                </p:nvSpPr>
                <p:spPr>
                  <a:xfrm flipV="1" rot="0">
                    <a:off x="5714999" y="4558009"/>
                    <a:ext cx="0" cy="27506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888" name="直线"/>
                <p:cNvSpPr>
                  <a:spLocks/>
                </p:cNvSpPr>
                <p:nvPr/>
              </p:nvSpPr>
              <p:spPr>
                <a:xfrm rot="0">
                  <a:off x="5638799" y="4826339"/>
                  <a:ext cx="0" cy="401011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89" name="直线"/>
                <p:cNvSpPr>
                  <a:spLocks/>
                </p:cNvSpPr>
                <p:nvPr/>
              </p:nvSpPr>
              <p:spPr>
                <a:xfrm rot="0">
                  <a:off x="6629399" y="4826339"/>
                  <a:ext cx="0" cy="401011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aphicFrame>
              <p:nvGraphicFramePr>
                <p:cNvPr id="1890" name="对象"/>
                <p:cNvGraphicFramePr>
                  <a:graphicFrameLocks noChangeAspect="1"/>
                </p:cNvGraphicFramePr>
                <p:nvPr/>
              </p:nvGraphicFramePr>
              <p:xfrm>
                <a:off x="6705578" y="4185637"/>
                <a:ext cx="630221" cy="3775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3" imgW="0" imgH="0" progId="package">
                        <p:embed/>
                      </p:oleObj>
                    </mc:Choice>
                    <mc:Fallback>
                      <p:oleObj name="package" r:id="rId3" imgW="0" imgH="0" progId="package">
                        <p:embed/>
                        <p:pic>
                          <p:nvPicPr>
                            <p:cNvPr id="1890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6705578" y="4185637"/>
                              <a:ext cx="630221" cy="377525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91" name="直线"/>
                <p:cNvSpPr>
                  <a:spLocks/>
                </p:cNvSpPr>
                <p:nvPr/>
              </p:nvSpPr>
              <p:spPr>
                <a:xfrm rot="0">
                  <a:off x="5486399" y="2606676"/>
                  <a:ext cx="0" cy="827086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892" name="矩形"/>
                <p:cNvSpPr>
                  <a:spLocks/>
                </p:cNvSpPr>
                <p:nvPr/>
              </p:nvSpPr>
              <p:spPr>
                <a:xfrm rot="0">
                  <a:off x="5791199" y="4035280"/>
                  <a:ext cx="762000" cy="51849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楷体_GB2312" pitchFamily="0" charset="0"/>
                      <a:cs typeface="Times New Roman" pitchFamily="0" charset="0"/>
                    </a:rPr>
                    <a:t>  </a:t>
                  </a: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楷体_GB2312" pitchFamily="0" charset="0"/>
                      <a:cs typeface="Times New Roman" pitchFamily="0" charset="0"/>
                    </a:rPr>
                    <a:t>C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893" name="矩形"/>
                <p:cNvSpPr>
                  <a:spLocks/>
                </p:cNvSpPr>
                <p:nvPr/>
              </p:nvSpPr>
              <p:spPr>
                <a:xfrm rot="0">
                  <a:off x="5867399" y="3659332"/>
                  <a:ext cx="895350" cy="51849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l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楷体_GB2312" pitchFamily="0" charset="0"/>
                      <a:cs typeface="Times New Roman" pitchFamily="0" charset="0"/>
                    </a:rPr>
                    <a:t>F</a:t>
                  </a:r>
                  <a:r>
                    <a:rPr lang="zh-CN" altLang="en-US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主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endParaRPr>
                </a:p>
              </p:txBody>
            </p:sp>
            <p:grpSp>
              <p:nvGrpSpPr>
                <p:cNvPr id="1896" name="组合"/>
                <p:cNvGrpSpPr>
                  <a:grpSpLocks/>
                </p:cNvGrpSpPr>
                <p:nvPr/>
              </p:nvGrpSpPr>
              <p:grpSpPr>
                <a:xfrm>
                  <a:off x="6705600" y="2832245"/>
                  <a:ext cx="152400" cy="601517"/>
                  <a:chOff x="6705600" y="2832245"/>
                  <a:chExt cx="152400" cy="601517"/>
                </a:xfrm>
              </p:grpSpPr>
              <p:sp>
                <p:nvSpPr>
                  <p:cNvPr id="1894" name="直线"/>
                  <p:cNvSpPr>
                    <a:spLocks/>
                  </p:cNvSpPr>
                  <p:nvPr/>
                </p:nvSpPr>
                <p:spPr>
                  <a:xfrm rot="0">
                    <a:off x="6781799" y="2832245"/>
                    <a:ext cx="0" cy="482984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895" name="椭圆"/>
                  <p:cNvSpPr>
                    <a:spLocks/>
                  </p:cNvSpPr>
                  <p:nvPr/>
                </p:nvSpPr>
                <p:spPr>
                  <a:xfrm rot="0">
                    <a:off x="6705600" y="3306378"/>
                    <a:ext cx="152400" cy="127384"/>
                  </a:xfrm>
                  <a:prstGeom prst="ellipse"/>
                  <a:solidFill>
                    <a:srgbClr val="FFFFFF"/>
                  </a:solidFill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1899" name="组合"/>
                <p:cNvGrpSpPr>
                  <a:grpSpLocks/>
                </p:cNvGrpSpPr>
                <p:nvPr/>
              </p:nvGrpSpPr>
              <p:grpSpPr>
                <a:xfrm>
                  <a:off x="6019799" y="4503650"/>
                  <a:ext cx="228600" cy="67357"/>
                  <a:chOff x="6019799" y="4503650"/>
                  <a:chExt cx="228600" cy="67357"/>
                </a:xfrm>
              </p:grpSpPr>
              <p:sp>
                <p:nvSpPr>
                  <p:cNvPr id="1897" name="直线"/>
                  <p:cNvSpPr>
                    <a:spLocks/>
                  </p:cNvSpPr>
                  <p:nvPr/>
                </p:nvSpPr>
                <p:spPr>
                  <a:xfrm flipH="1" rot="0">
                    <a:off x="6019799" y="4503650"/>
                    <a:ext cx="127000" cy="67357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898" name="直线"/>
                  <p:cNvSpPr>
                    <a:spLocks/>
                  </p:cNvSpPr>
                  <p:nvPr/>
                </p:nvSpPr>
                <p:spPr>
                  <a:xfrm rot="0">
                    <a:off x="6146800" y="4503650"/>
                    <a:ext cx="101599" cy="67357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900" name="矩形"/>
                <p:cNvSpPr>
                  <a:spLocks/>
                </p:cNvSpPr>
                <p:nvPr/>
              </p:nvSpPr>
              <p:spPr>
                <a:xfrm rot="0">
                  <a:off x="4876799" y="3433763"/>
                  <a:ext cx="2514600" cy="1137244"/>
                </a:xfrm>
                <a:prstGeom prst="rect"/>
                <a:noFill/>
                <a:ln w="28575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grpSp>
              <p:nvGrpSpPr>
                <p:cNvPr id="1903" name="组合"/>
                <p:cNvGrpSpPr>
                  <a:grpSpLocks/>
                </p:cNvGrpSpPr>
                <p:nvPr/>
              </p:nvGrpSpPr>
              <p:grpSpPr>
                <a:xfrm>
                  <a:off x="6553200" y="3502807"/>
                  <a:ext cx="495287" cy="463525"/>
                  <a:chOff x="6553200" y="3502807"/>
                  <a:chExt cx="495287" cy="463525"/>
                </a:xfrm>
              </p:grpSpPr>
              <p:sp>
                <p:nvSpPr>
                  <p:cNvPr id="1901" name="直线"/>
                  <p:cNvSpPr>
                    <a:spLocks/>
                  </p:cNvSpPr>
                  <p:nvPr/>
                </p:nvSpPr>
                <p:spPr>
                  <a:xfrm rot="0">
                    <a:off x="6553200" y="3502807"/>
                    <a:ext cx="304800" cy="6145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graphicFrame>
                <p:nvGraphicFramePr>
                  <p:cNvPr id="1902" name="对象"/>
                  <p:cNvGraphicFramePr>
                    <a:graphicFrameLocks noChangeAspect="1"/>
                  </p:cNvGraphicFramePr>
                  <p:nvPr/>
                </p:nvGraphicFramePr>
                <p:xfrm>
                  <a:off x="6553239" y="3508954"/>
                  <a:ext cx="495248" cy="45737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" name="package" r:id="rId5" imgW="0" imgH="0" progId="package">
                          <p:embed/>
                        </p:oleObj>
                      </mc:Choice>
                      <mc:Fallback>
                        <p:oleObj name="package" r:id="rId5" imgW="0" imgH="0" progId="package">
                          <p:embed/>
                          <p:pic>
                            <p:nvPicPr>
                              <p:cNvPr id="1902" name="对象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 cstate="print"/>
                              <a:stretch>
                                <a:fillRect/>
                              </a:stretch>
                            </p:blipFill>
                            <p:spPr>
                              <a:xfrm rot="0">
                                <a:off x="6553239" y="3508954"/>
                                <a:ext cx="495248" cy="457378"/>
                              </a:xfrm>
                              <a:prstGeom prst="rect"/>
                              <a:noFill/>
                              <a:ln w="9525" cmpd="sng" cap="flat">
                                <a:noFill/>
                                <a:prstDash val="solid"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904" name="矩形"/>
                <p:cNvSpPr>
                  <a:spLocks/>
                </p:cNvSpPr>
                <p:nvPr/>
              </p:nvSpPr>
              <p:spPr>
                <a:xfrm rot="0">
                  <a:off x="5333999" y="5158427"/>
                  <a:ext cx="387349" cy="51849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1905" name="矩形"/>
                <p:cNvSpPr>
                  <a:spLocks/>
                </p:cNvSpPr>
                <p:nvPr/>
              </p:nvSpPr>
              <p:spPr>
                <a:xfrm rot="0">
                  <a:off x="6396028" y="5156859"/>
                  <a:ext cx="428641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aphicFrame>
              <p:nvGraphicFramePr>
                <p:cNvPr id="1906" name="对象"/>
                <p:cNvGraphicFramePr>
                  <a:graphicFrameLocks noChangeAspect="1"/>
                </p:cNvGraphicFramePr>
                <p:nvPr/>
              </p:nvGraphicFramePr>
              <p:xfrm>
                <a:off x="5257786" y="3433774"/>
                <a:ext cx="495363" cy="457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7" imgW="0" imgH="0" progId="package">
                        <p:embed/>
                      </p:oleObj>
                    </mc:Choice>
                    <mc:Fallback>
                      <p:oleObj name="package" r:id="rId7" imgW="0" imgH="0" progId="package">
                        <p:embed/>
                        <p:pic>
                          <p:nvPicPr>
                            <p:cNvPr id="1906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5257786" y="3433774"/>
                              <a:ext cx="495363" cy="457378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7" name="对象"/>
                <p:cNvGraphicFramePr>
                  <a:graphicFrameLocks noChangeAspect="1"/>
                </p:cNvGraphicFramePr>
                <p:nvPr/>
              </p:nvGraphicFramePr>
              <p:xfrm>
                <a:off x="5029254" y="4185637"/>
                <a:ext cx="495248" cy="3994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9" imgW="0" imgH="0" progId="package">
                        <p:embed/>
                      </p:oleObj>
                    </mc:Choice>
                    <mc:Fallback>
                      <p:oleObj name="package" r:id="rId9" imgW="0" imgH="0" progId="package">
                        <p:embed/>
                        <p:pic>
                          <p:nvPicPr>
                            <p:cNvPr id="1907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5029254" y="4185637"/>
                              <a:ext cx="495248" cy="399494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911" name="组合"/>
                <p:cNvGrpSpPr>
                  <a:grpSpLocks/>
                </p:cNvGrpSpPr>
                <p:nvPr/>
              </p:nvGrpSpPr>
              <p:grpSpPr>
                <a:xfrm>
                  <a:off x="6553200" y="4558009"/>
                  <a:ext cx="457200" cy="275061"/>
                  <a:chOff x="6553200" y="4558009"/>
                  <a:chExt cx="457200" cy="275061"/>
                </a:xfrm>
              </p:grpSpPr>
              <p:sp>
                <p:nvSpPr>
                  <p:cNvPr id="1908" name="直线"/>
                  <p:cNvSpPr>
                    <a:spLocks/>
                  </p:cNvSpPr>
                  <p:nvPr/>
                </p:nvSpPr>
                <p:spPr>
                  <a:xfrm rot="0">
                    <a:off x="6553200" y="4561608"/>
                    <a:ext cx="0" cy="267863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909" name="直线"/>
                  <p:cNvSpPr>
                    <a:spLocks/>
                  </p:cNvSpPr>
                  <p:nvPr/>
                </p:nvSpPr>
                <p:spPr>
                  <a:xfrm rot="0">
                    <a:off x="6553200" y="4829472"/>
                    <a:ext cx="457200" cy="3599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1910" name="直线"/>
                  <p:cNvSpPr>
                    <a:spLocks/>
                  </p:cNvSpPr>
                  <p:nvPr/>
                </p:nvSpPr>
                <p:spPr>
                  <a:xfrm flipV="1" rot="0">
                    <a:off x="7010399" y="4558009"/>
                    <a:ext cx="0" cy="27506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912" name="椭圆"/>
                <p:cNvSpPr>
                  <a:spLocks/>
                </p:cNvSpPr>
                <p:nvPr/>
              </p:nvSpPr>
              <p:spPr>
                <a:xfrm rot="0">
                  <a:off x="4952999" y="4577273"/>
                  <a:ext cx="152400" cy="150379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913" name="椭圆"/>
                <p:cNvSpPr>
                  <a:spLocks/>
                </p:cNvSpPr>
                <p:nvPr/>
              </p:nvSpPr>
              <p:spPr>
                <a:xfrm rot="0">
                  <a:off x="7162800" y="4577273"/>
                  <a:ext cx="152400" cy="150379"/>
                </a:xfrm>
                <a:prstGeom prst="ellipse"/>
                <a:solidFill>
                  <a:srgbClr val="FFFFFF"/>
                </a:solidFill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914" name="直线"/>
                <p:cNvSpPr>
                  <a:spLocks/>
                </p:cNvSpPr>
                <p:nvPr/>
              </p:nvSpPr>
              <p:spPr>
                <a:xfrm rot="0">
                  <a:off x="5029199" y="4711988"/>
                  <a:ext cx="0" cy="15037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1915" name="直线"/>
                <p:cNvSpPr>
                  <a:spLocks/>
                </p:cNvSpPr>
                <p:nvPr/>
              </p:nvSpPr>
              <p:spPr>
                <a:xfrm rot="0">
                  <a:off x="7239000" y="4711988"/>
                  <a:ext cx="0" cy="150379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1920" name="组合"/>
            <p:cNvGrpSpPr>
              <a:grpSpLocks/>
            </p:cNvGrpSpPr>
            <p:nvPr/>
          </p:nvGrpSpPr>
          <p:grpSpPr>
            <a:xfrm>
              <a:off x="5983280" y="2905443"/>
              <a:ext cx="428641" cy="520065"/>
              <a:chOff x="5983280" y="2905443"/>
              <a:chExt cx="428641" cy="520065"/>
            </a:xfrm>
          </p:grpSpPr>
          <p:sp>
            <p:nvSpPr>
              <p:cNvPr id="1918" name="矩形"/>
              <p:cNvSpPr>
                <a:spLocks/>
              </p:cNvSpPr>
              <p:nvPr/>
            </p:nvSpPr>
            <p:spPr>
              <a:xfrm rot="0">
                <a:off x="5983280" y="2905443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C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 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1919" name="直线"/>
              <p:cNvSpPr>
                <a:spLocks/>
              </p:cNvSpPr>
              <p:nvPr/>
            </p:nvSpPr>
            <p:spPr>
              <a:xfrm rot="0">
                <a:off x="6022975" y="2976563"/>
                <a:ext cx="292099" cy="7937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13122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0" grpId="0" animBg="1"/>
      <p:bldP spid="1818" grpId="0" animBg="1"/>
      <p:bldP spid="1795" grpId="0" animBg="1"/>
      <p:bldP spid="1819" grpId="0" animBg="1"/>
      <p:bldP spid="1811" grpId="0" animBg="1"/>
    </p:bldLst>
  </p:timing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矩形"/>
          <p:cNvSpPr>
            <a:spLocks/>
          </p:cNvSpPr>
          <p:nvPr/>
        </p:nvSpPr>
        <p:spPr>
          <a:xfrm rot="0">
            <a:off x="6042025" y="836613"/>
            <a:ext cx="2057400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电路特点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23" name="矩形"/>
          <p:cNvSpPr>
            <a:spLocks/>
          </p:cNvSpPr>
          <p:nvPr/>
        </p:nvSpPr>
        <p:spPr>
          <a:xfrm rot="0">
            <a:off x="1622425" y="836613"/>
            <a:ext cx="2057400" cy="588962"/>
          </a:xfrm>
          <a:prstGeom prst="rect"/>
          <a:noFill/>
          <a:ln w="9525" cmpd="sng" cap="flat">
            <a:solidFill>
              <a:srgbClr val="CC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逻辑符号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24" name="矩形"/>
          <p:cNvSpPr>
            <a:spLocks/>
          </p:cNvSpPr>
          <p:nvPr/>
        </p:nvSpPr>
        <p:spPr>
          <a:xfrm rot="0">
            <a:off x="5683249" y="1912937"/>
            <a:ext cx="3352799" cy="4072889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①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主从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触发器采用主从控制结构，从根本上解决了输入信号直接控制的问题，具有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＝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期间接收输入信号，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下降沿到来时触发翻转的特点。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②输入信号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之间没有约束。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③存在一次变化问题。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192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0825" y="1957388"/>
            <a:ext cx="5324474" cy="3990975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0768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" grpId="0" animBg="1"/>
      <p:bldP spid="1922" grpId="0" animBg="1"/>
    </p:bldLst>
  </p:timing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矩形"/>
          <p:cNvSpPr>
            <a:spLocks/>
          </p:cNvSpPr>
          <p:nvPr/>
        </p:nvSpPr>
        <p:spPr>
          <a:xfrm rot="0">
            <a:off x="395288" y="1268413"/>
            <a:ext cx="8153400" cy="449897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、边沿触发器的逻辑符号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1927" name="图片" descr="8D1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55688" y="2492375"/>
            <a:ext cx="2044700" cy="3240088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1928" name="图片" descr="8D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232400" y="2420938"/>
            <a:ext cx="2325687" cy="3600450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1929" name="矩形"/>
          <p:cNvSpPr>
            <a:spLocks/>
          </p:cNvSpPr>
          <p:nvPr/>
        </p:nvSpPr>
        <p:spPr>
          <a:xfrm rot="0">
            <a:off x="395288" y="549275"/>
            <a:ext cx="3452688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21.1.3  </a:t>
            </a:r>
            <a:r>
              <a:rPr lang="zh-CN" altLang="en-US" sz="32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边沿触发器</a:t>
            </a:r>
            <a:endParaRPr lang="zh-CN" altLang="en-US" sz="3200" b="1" i="0" u="none" strike="noStrike" kern="1200" cap="none" spc="0" baseline="0">
              <a:solidFill>
                <a:srgbClr val="000099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47053"/>
      </p:ext>
    </p:extLst>
  </p:cSld>
  <p:clrMapOvr>
    <a:masterClrMapping/>
  </p:clrMapOvr>
</p:sld>
</file>

<file path=ppt/slides/slide3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0" name="图片" descr="8D1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03350" y="1814513"/>
            <a:ext cx="6121400" cy="2416175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1931" name="矩形"/>
          <p:cNvSpPr>
            <a:spLocks/>
          </p:cNvSpPr>
          <p:nvPr/>
        </p:nvSpPr>
        <p:spPr>
          <a:xfrm rot="0">
            <a:off x="395288" y="4481513"/>
            <a:ext cx="8531225" cy="124936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在每一个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上升沿时刻，触发器均根据当时输入信号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的状态进行翻转，其他时刻触发器维持原态不变。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32" name="矩形"/>
          <p:cNvSpPr>
            <a:spLocks/>
          </p:cNvSpPr>
          <p:nvPr/>
        </p:nvSpPr>
        <p:spPr>
          <a:xfrm rot="0">
            <a:off x="409575" y="400050"/>
            <a:ext cx="5118100" cy="57721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、边沿触发器的时序图</a:t>
            </a:r>
            <a:endParaRPr lang="zh-CN" altLang="en-US" sz="3200" b="1" i="0" u="none" strike="noStrike" kern="1200" cap="none" spc="0" baseline="0">
              <a:solidFill>
                <a:srgbClr val="FF00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33" name="矩形"/>
          <p:cNvSpPr>
            <a:spLocks/>
          </p:cNvSpPr>
          <p:nvPr/>
        </p:nvSpPr>
        <p:spPr>
          <a:xfrm rot="0">
            <a:off x="750424" y="1291293"/>
            <a:ext cx="6506910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上升沿触发的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1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=S</a:t>
            </a:r>
            <a:r>
              <a:rPr lang="en-US" altLang="zh-CN" sz="2800" b="1" i="1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的时序图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34" name="直线"/>
          <p:cNvSpPr>
            <a:spLocks/>
          </p:cNvSpPr>
          <p:nvPr/>
        </p:nvSpPr>
        <p:spPr>
          <a:xfrm rot="0">
            <a:off x="4343805" y="1370439"/>
            <a:ext cx="432937" cy="0"/>
          </a:xfrm>
          <a:prstGeom prst="line"/>
          <a:noFill/>
          <a:ln w="25400" cmpd="sng" cap="flat">
            <a:solidFill>
              <a:srgbClr val="000000"/>
            </a:solidFill>
            <a:prstDash val="solid"/>
            <a:round/>
          </a:ln>
          <a:effectLst>
            <a:outerShdw sx="100000" sy="100000" algn="b" rotWithShape="0" blurRad="40000" dist="20000" dir="5400000">
              <a:srgbClr val="000000">
                <a:alpha val="37647"/>
              </a:srgbClr>
            </a:outerShdw>
          </a:effectLst>
        </p:spPr>
      </p:sp>
      <p:sp>
        <p:nvSpPr>
          <p:cNvPr id="1935" name="直线"/>
          <p:cNvSpPr>
            <a:spLocks/>
          </p:cNvSpPr>
          <p:nvPr/>
        </p:nvSpPr>
        <p:spPr>
          <a:xfrm rot="0">
            <a:off x="4972427" y="1364109"/>
            <a:ext cx="432936" cy="0"/>
          </a:xfrm>
          <a:prstGeom prst="line"/>
          <a:noFill/>
          <a:ln w="25400" cmpd="sng" cap="flat">
            <a:solidFill>
              <a:srgbClr val="000000"/>
            </a:solidFill>
            <a:prstDash val="solid"/>
            <a:round/>
          </a:ln>
          <a:effectLst>
            <a:outerShdw sx="100000" sy="100000" algn="b" rotWithShape="0" blurRad="40000" dist="20000" dir="540000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74710179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ctrTitle"/>
          </p:nvPr>
        </p:nvSpPr>
        <p:spPr>
          <a:xfrm rot="0">
            <a:off x="1447800" y="533400"/>
            <a:ext cx="5562600" cy="685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新魏" pitchFamily="0" charset="0"/>
                <a:cs typeface="Times New Roman" pitchFamily="0" charset="0"/>
              </a:rPr>
              <a:t>21.1  </a:t>
            </a:r>
            <a:r>
              <a:rPr lang="zh-CN" altLang="en-US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新魏" pitchFamily="0" charset="0"/>
                <a:cs typeface="Times New Roman" pitchFamily="0" charset="0"/>
              </a:rPr>
              <a:t>双稳态触发器</a:t>
            </a:r>
            <a:endParaRPr lang="zh-CN" altLang="en-US" sz="3600" b="0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华文新魏" pitchFamily="0" charset="0"/>
              <a:cs typeface="Times New Roman" pitchFamily="0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914400" y="2514600"/>
            <a:ext cx="6019799" cy="762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21.1.2 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主从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－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K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 rot="0">
            <a:off x="914400" y="3352800"/>
            <a:ext cx="6248400" cy="762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21.1.3 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维持阻塞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0" name="矩形"/>
          <p:cNvSpPr>
            <a:spLocks/>
          </p:cNvSpPr>
          <p:nvPr/>
        </p:nvSpPr>
        <p:spPr>
          <a:xfrm rot="0">
            <a:off x="914400" y="4191000"/>
            <a:ext cx="6400800" cy="914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21.1.4 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触发器逻辑功能转换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914400" y="1752599"/>
            <a:ext cx="4876800" cy="762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21.1.1   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－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72" name="图片" descr="AG00315_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00800" y="4343400"/>
            <a:ext cx="1042987" cy="1177925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676114292"/>
      </p:ext>
    </p:extLst>
  </p:cSld>
  <p:clrMapOvr>
    <a:masterClrMapping/>
  </p:clrMapOvr>
</p:sld>
</file>

<file path=ppt/slides/slide4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6" name="图片" descr="8D1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63713" y="1225677"/>
            <a:ext cx="5400675" cy="3438525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1937" name="矩形"/>
          <p:cNvSpPr>
            <a:spLocks/>
          </p:cNvSpPr>
          <p:nvPr/>
        </p:nvSpPr>
        <p:spPr>
          <a:xfrm rot="0">
            <a:off x="331919" y="366944"/>
            <a:ext cx="8577364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下降沿触发的边沿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触发器，加了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1" u="none" strike="noStrike" kern="1200" cap="none" spc="0" baseline="-25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,S</a:t>
            </a:r>
            <a:r>
              <a:rPr lang="en-US" altLang="zh-CN" sz="2800" b="1" i="1" u="none" strike="noStrike" kern="1200" cap="none" spc="0" baseline="-25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信号的时序图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38" name="矩形"/>
          <p:cNvSpPr>
            <a:spLocks/>
          </p:cNvSpPr>
          <p:nvPr/>
        </p:nvSpPr>
        <p:spPr>
          <a:xfrm rot="0">
            <a:off x="1437265" y="4825547"/>
            <a:ext cx="6070510" cy="11772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只有在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400" b="1" i="1" u="none" strike="noStrike" kern="1200" cap="none" spc="0" baseline="-25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=S</a:t>
            </a:r>
            <a:r>
              <a:rPr lang="en-US" altLang="zh-CN" sz="2400" b="1" i="1" u="none" strike="noStrike" kern="1200" cap="none" spc="0" baseline="-2500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=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时每一个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下降沿时刻，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触发器均根据当时的输入信号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进行翻转，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在置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或置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期间触发器不随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信号进行翻转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39" name="直线"/>
          <p:cNvSpPr>
            <a:spLocks/>
          </p:cNvSpPr>
          <p:nvPr/>
        </p:nvSpPr>
        <p:spPr>
          <a:xfrm rot="0">
            <a:off x="5859087" y="424664"/>
            <a:ext cx="230899" cy="0"/>
          </a:xfrm>
          <a:prstGeom prst="line"/>
          <a:noFill/>
          <a:ln w="25400" cmpd="sng" cap="flat">
            <a:solidFill>
              <a:srgbClr val="000000"/>
            </a:solidFill>
            <a:prstDash val="solid"/>
            <a:round/>
          </a:ln>
          <a:effectLst>
            <a:outerShdw sx="100000" sy="100000" algn="b" rotWithShape="0" blurRad="40000" dist="20000" dir="5400000">
              <a:srgbClr val="000000">
                <a:alpha val="37647"/>
              </a:srgbClr>
            </a:outerShdw>
          </a:effectLst>
        </p:spPr>
      </p:sp>
      <p:sp>
        <p:nvSpPr>
          <p:cNvPr id="1940" name="直线"/>
          <p:cNvSpPr>
            <a:spLocks/>
          </p:cNvSpPr>
          <p:nvPr/>
        </p:nvSpPr>
        <p:spPr>
          <a:xfrm rot="0">
            <a:off x="6328969" y="418334"/>
            <a:ext cx="230899" cy="0"/>
          </a:xfrm>
          <a:prstGeom prst="line"/>
          <a:noFill/>
          <a:ln w="25400" cmpd="sng" cap="flat">
            <a:solidFill>
              <a:srgbClr val="000000"/>
            </a:solidFill>
            <a:prstDash val="solid"/>
            <a:round/>
          </a:ln>
          <a:effectLst>
            <a:outerShdw sx="100000" sy="100000" algn="b" rotWithShape="0" blurRad="40000" dist="20000" dir="5400000">
              <a:srgbClr val="000000">
                <a:alpha val="37647"/>
              </a:srgbClr>
            </a:outerShdw>
          </a:effectLst>
        </p:spPr>
      </p:sp>
      <p:sp>
        <p:nvSpPr>
          <p:cNvPr id="1941" name="直线"/>
          <p:cNvSpPr>
            <a:spLocks/>
          </p:cNvSpPr>
          <p:nvPr/>
        </p:nvSpPr>
        <p:spPr>
          <a:xfrm rot="0">
            <a:off x="2453312" y="4883267"/>
            <a:ext cx="216468" cy="0"/>
          </a:xfrm>
          <a:prstGeom prst="line"/>
          <a:noFill/>
          <a:ln w="25400" cmpd="sng" cap="flat">
            <a:solidFill>
              <a:srgbClr val="000000"/>
            </a:solidFill>
            <a:prstDash val="solid"/>
            <a:round/>
          </a:ln>
          <a:effectLst>
            <a:outerShdw sx="100000" sy="100000" algn="b" rotWithShape="0" blurRad="40000" dist="20000" dir="5400000">
              <a:srgbClr val="000000">
                <a:alpha val="37647"/>
              </a:srgbClr>
            </a:outerShdw>
          </a:effectLst>
        </p:spPr>
      </p:sp>
      <p:sp>
        <p:nvSpPr>
          <p:cNvPr id="1942" name="直线"/>
          <p:cNvSpPr>
            <a:spLocks/>
          </p:cNvSpPr>
          <p:nvPr/>
        </p:nvSpPr>
        <p:spPr>
          <a:xfrm rot="0">
            <a:off x="2966487" y="4876937"/>
            <a:ext cx="216468" cy="0"/>
          </a:xfrm>
          <a:prstGeom prst="line"/>
          <a:noFill/>
          <a:ln w="25400" cmpd="sng" cap="flat">
            <a:solidFill>
              <a:srgbClr val="000000"/>
            </a:solidFill>
            <a:prstDash val="solid"/>
            <a:round/>
          </a:ln>
          <a:effectLst>
            <a:outerShdw sx="100000" sy="100000" algn="b" rotWithShape="0" blurRad="40000" dist="20000" dir="540000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009926179"/>
      </p:ext>
    </p:extLst>
  </p:cSld>
  <p:clrMapOvr>
    <a:masterClrMapping/>
  </p:clrMapOvr>
</p:sld>
</file>

<file path=ppt/slides/slide4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04800"/>
            <a:ext cx="49530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21.1.4   </a:t>
            </a:r>
            <a:r>
              <a:rPr lang="zh-CN" altLang="en-US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触发器逻辑功能的转换</a:t>
            </a:r>
            <a:endParaRPr lang="zh-CN" altLang="en-US" sz="2600" b="0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44" name="矩形"/>
          <p:cNvSpPr>
            <a:spLocks/>
          </p:cNvSpPr>
          <p:nvPr/>
        </p:nvSpPr>
        <p:spPr>
          <a:xfrm rot="0">
            <a:off x="506980" y="1066324"/>
            <a:ext cx="4950277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339933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1. </a:t>
            </a:r>
            <a:r>
              <a:rPr lang="zh-CN" altLang="en-US" sz="2800" b="1" i="0" u="none" strike="noStrike" kern="1200" cap="none" spc="0" baseline="0">
                <a:solidFill>
                  <a:srgbClr val="339933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将</a:t>
            </a:r>
            <a:r>
              <a:rPr lang="en-US" altLang="zh-CN" sz="2800" b="1" i="1" u="none" strike="noStrike" kern="1200" cap="none" spc="0" baseline="0">
                <a:solidFill>
                  <a:srgbClr val="339933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800" b="1" i="0" u="none" strike="noStrike" kern="1200" cap="none" spc="0" baseline="0">
                <a:solidFill>
                  <a:srgbClr val="339933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触发器转换为 </a:t>
            </a:r>
            <a:r>
              <a:rPr lang="en-US" altLang="zh-CN" sz="2800" b="1" i="1" u="none" strike="noStrike" kern="1200" cap="none" spc="0" baseline="0">
                <a:solidFill>
                  <a:srgbClr val="339933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339933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339933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339933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947" name="组合"/>
          <p:cNvGrpSpPr>
            <a:grpSpLocks/>
          </p:cNvGrpSpPr>
          <p:nvPr/>
        </p:nvGrpSpPr>
        <p:grpSpPr>
          <a:xfrm>
            <a:off x="5486400" y="914400"/>
            <a:ext cx="3276600" cy="974725"/>
            <a:chOff x="5486400" y="914400"/>
            <a:chExt cx="3276600" cy="974725"/>
          </a:xfrm>
        </p:grpSpPr>
        <p:sp>
          <p:nvSpPr>
            <p:cNvPr id="1945" name="矩形"/>
            <p:cNvSpPr>
              <a:spLocks/>
            </p:cNvSpPr>
            <p:nvPr/>
          </p:nvSpPr>
          <p:spPr>
            <a:xfrm rot="0">
              <a:off x="5486400" y="914400"/>
              <a:ext cx="3276600" cy="974725"/>
            </a:xfrm>
            <a:prstGeom prst="rect"/>
            <a:solidFill>
              <a:srgbClr val="FFFFCC"/>
            </a:solidFill>
            <a:ln w="28575" cmpd="sng" cap="flat">
              <a:solidFill>
                <a:srgbClr val="33CC33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当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J=D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时，两触发器状态相同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946" name="直线" descr="40%"/>
            <p:cNvSpPr>
              <a:spLocks/>
            </p:cNvSpPr>
            <p:nvPr/>
          </p:nvSpPr>
          <p:spPr>
            <a:xfrm rot="0">
              <a:off x="7723187" y="981075"/>
              <a:ext cx="304800" cy="0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1981" name="组合"/>
          <p:cNvGrpSpPr>
            <a:grpSpLocks/>
          </p:cNvGrpSpPr>
          <p:nvPr/>
        </p:nvGrpSpPr>
        <p:grpSpPr>
          <a:xfrm>
            <a:off x="457200" y="838200"/>
            <a:ext cx="4876800" cy="161925"/>
            <a:chOff x="457200" y="838200"/>
            <a:chExt cx="4876800" cy="161925"/>
          </a:xfrm>
        </p:grpSpPr>
        <p:pic>
          <p:nvPicPr>
            <p:cNvPr id="1948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57200" y="8382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49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00075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0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762000" y="8382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1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057275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2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2192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3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3716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4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514475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5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6764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6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1971675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7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1336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8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2860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59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428875" y="8382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0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9144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1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18288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2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5908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3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27432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4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2886075" y="8382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5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0480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6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2004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7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343275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8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505200" y="8382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69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800474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70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962400" y="8382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1971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657600" y="8382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grpSp>
          <p:nvGrpSpPr>
            <p:cNvPr id="1980" name="组合"/>
            <p:cNvGrpSpPr>
              <a:grpSpLocks/>
            </p:cNvGrpSpPr>
            <p:nvPr/>
          </p:nvGrpSpPr>
          <p:grpSpPr>
            <a:xfrm>
              <a:off x="4114800" y="838200"/>
              <a:ext cx="1219199" cy="161925"/>
              <a:chOff x="4114800" y="838200"/>
              <a:chExt cx="1219199" cy="161925"/>
            </a:xfrm>
          </p:grpSpPr>
          <p:pic>
            <p:nvPicPr>
              <p:cNvPr id="1972" name="图片" descr="Green and Black Diamond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0">
                <a:off x="4114800" y="838200"/>
                <a:ext cx="161925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1973" name="图片" descr="Green and Black Diamond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0">
                <a:off x="4257675" y="838200"/>
                <a:ext cx="161925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1974" name="图片" descr="Green and Black Diamond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0">
                <a:off x="4419600" y="838200"/>
                <a:ext cx="161925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1975" name="图片" descr="Green and Black Diamond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0">
                <a:off x="4714875" y="838200"/>
                <a:ext cx="161925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1976" name="图片" descr="Green and Black Diamond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0">
                <a:off x="4876799" y="838200"/>
                <a:ext cx="161925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1977" name="图片" descr="Green and Black Diamond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0">
                <a:off x="5029200" y="838200"/>
                <a:ext cx="161924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1978" name="图片" descr="Green and Black Diamond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0">
                <a:off x="5172074" y="838200"/>
                <a:ext cx="161925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  <p:pic>
            <p:nvPicPr>
              <p:cNvPr id="1979" name="图片" descr="Green and Black Diamond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0">
                <a:off x="4571999" y="838200"/>
                <a:ext cx="161925" cy="16192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</p:pic>
        </p:grpSp>
      </p:grpSp>
      <p:grpSp>
        <p:nvGrpSpPr>
          <p:cNvPr id="1994" name="组合"/>
          <p:cNvGrpSpPr>
            <a:grpSpLocks/>
          </p:cNvGrpSpPr>
          <p:nvPr/>
        </p:nvGrpSpPr>
        <p:grpSpPr>
          <a:xfrm>
            <a:off x="1201365" y="1598694"/>
            <a:ext cx="2582020" cy="1790343"/>
            <a:chOff x="1201365" y="1598694"/>
            <a:chExt cx="2582020" cy="1790343"/>
          </a:xfrm>
        </p:grpSpPr>
        <p:sp>
          <p:nvSpPr>
            <p:cNvPr id="1982" name="矩形"/>
            <p:cNvSpPr>
              <a:spLocks/>
            </p:cNvSpPr>
            <p:nvPr/>
          </p:nvSpPr>
          <p:spPr>
            <a:xfrm rot="0">
              <a:off x="1201365" y="1598694"/>
              <a:ext cx="2582020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触发器状态表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983" name="直线"/>
            <p:cNvSpPr>
              <a:spLocks/>
            </p:cNvSpPr>
            <p:nvPr/>
          </p:nvSpPr>
          <p:spPr>
            <a:xfrm rot="0">
              <a:off x="1541462" y="2068502"/>
              <a:ext cx="2041524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84" name="直线"/>
            <p:cNvSpPr>
              <a:spLocks/>
            </p:cNvSpPr>
            <p:nvPr/>
          </p:nvSpPr>
          <p:spPr>
            <a:xfrm rot="0">
              <a:off x="1501775" y="2468849"/>
              <a:ext cx="2041525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85" name="直线"/>
            <p:cNvSpPr>
              <a:spLocks/>
            </p:cNvSpPr>
            <p:nvPr/>
          </p:nvSpPr>
          <p:spPr>
            <a:xfrm rot="0">
              <a:off x="1541462" y="3347838"/>
              <a:ext cx="2041524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86" name="直线"/>
            <p:cNvSpPr>
              <a:spLocks/>
            </p:cNvSpPr>
            <p:nvPr/>
          </p:nvSpPr>
          <p:spPr>
            <a:xfrm rot="0">
              <a:off x="2489200" y="2068502"/>
              <a:ext cx="0" cy="1279336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87" name="矩形"/>
            <p:cNvSpPr>
              <a:spLocks/>
            </p:cNvSpPr>
            <p:nvPr/>
          </p:nvSpPr>
          <p:spPr>
            <a:xfrm rot="0">
              <a:off x="1814512" y="1971001"/>
              <a:ext cx="17350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  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30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n+1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990" name="组合"/>
            <p:cNvGrpSpPr>
              <a:grpSpLocks/>
            </p:cNvGrpSpPr>
            <p:nvPr/>
          </p:nvGrpSpPr>
          <p:grpSpPr>
            <a:xfrm>
              <a:off x="1765300" y="2462940"/>
              <a:ext cx="369493" cy="926098"/>
              <a:chOff x="1765300" y="2462940"/>
              <a:chExt cx="369493" cy="926098"/>
            </a:xfrm>
          </p:grpSpPr>
          <p:sp>
            <p:nvSpPr>
              <p:cNvPr id="1988" name="矩形"/>
              <p:cNvSpPr>
                <a:spLocks/>
              </p:cNvSpPr>
              <p:nvPr/>
            </p:nvSpPr>
            <p:spPr>
              <a:xfrm rot="0">
                <a:off x="1765300" y="246294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989" name="矩形"/>
              <p:cNvSpPr>
                <a:spLocks/>
              </p:cNvSpPr>
              <p:nvPr/>
            </p:nvSpPr>
            <p:spPr>
              <a:xfrm rot="0">
                <a:off x="1765300" y="2868973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1993" name="组合"/>
            <p:cNvGrpSpPr>
              <a:grpSpLocks/>
            </p:cNvGrpSpPr>
            <p:nvPr/>
          </p:nvGrpSpPr>
          <p:grpSpPr>
            <a:xfrm>
              <a:off x="2786062" y="2437826"/>
              <a:ext cx="361950" cy="926263"/>
              <a:chOff x="2786062" y="2437826"/>
              <a:chExt cx="361950" cy="926263"/>
            </a:xfrm>
          </p:grpSpPr>
          <p:sp>
            <p:nvSpPr>
              <p:cNvPr id="1991" name="矩形"/>
              <p:cNvSpPr>
                <a:spLocks/>
              </p:cNvSpPr>
              <p:nvPr/>
            </p:nvSpPr>
            <p:spPr>
              <a:xfrm rot="0">
                <a:off x="2786062" y="2437826"/>
                <a:ext cx="361950" cy="51943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992" name="矩形"/>
              <p:cNvSpPr>
                <a:spLocks/>
              </p:cNvSpPr>
              <p:nvPr/>
            </p:nvSpPr>
            <p:spPr>
              <a:xfrm rot="0">
                <a:off x="2786062" y="2844655"/>
                <a:ext cx="361950" cy="51943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2009" name="组合"/>
          <p:cNvGrpSpPr>
            <a:grpSpLocks/>
          </p:cNvGrpSpPr>
          <p:nvPr/>
        </p:nvGrpSpPr>
        <p:grpSpPr>
          <a:xfrm>
            <a:off x="973335" y="3428061"/>
            <a:ext cx="2938264" cy="2623488"/>
            <a:chOff x="973335" y="3428061"/>
            <a:chExt cx="2938264" cy="2623488"/>
          </a:xfrm>
        </p:grpSpPr>
        <p:sp>
          <p:nvSpPr>
            <p:cNvPr id="1995" name="直线"/>
            <p:cNvSpPr>
              <a:spLocks/>
            </p:cNvSpPr>
            <p:nvPr/>
          </p:nvSpPr>
          <p:spPr>
            <a:xfrm rot="0">
              <a:off x="1092200" y="3937027"/>
              <a:ext cx="2819399" cy="112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96" name="直线"/>
            <p:cNvSpPr>
              <a:spLocks/>
            </p:cNvSpPr>
            <p:nvPr/>
          </p:nvSpPr>
          <p:spPr>
            <a:xfrm rot="0">
              <a:off x="1092200" y="4370544"/>
              <a:ext cx="2819399" cy="112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008" name="组合"/>
            <p:cNvGrpSpPr>
              <a:grpSpLocks/>
            </p:cNvGrpSpPr>
            <p:nvPr/>
          </p:nvGrpSpPr>
          <p:grpSpPr>
            <a:xfrm>
              <a:off x="973335" y="3428061"/>
              <a:ext cx="2938263" cy="2623488"/>
              <a:chOff x="973335" y="3428061"/>
              <a:chExt cx="2938263" cy="2623488"/>
            </a:xfrm>
          </p:grpSpPr>
          <p:sp>
            <p:nvSpPr>
              <p:cNvPr id="1997" name="直线"/>
              <p:cNvSpPr>
                <a:spLocks/>
              </p:cNvSpPr>
              <p:nvPr/>
            </p:nvSpPr>
            <p:spPr>
              <a:xfrm rot="0">
                <a:off x="1778000" y="3937027"/>
                <a:ext cx="0" cy="2113393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998" name="直线"/>
              <p:cNvSpPr>
                <a:spLocks/>
              </p:cNvSpPr>
              <p:nvPr/>
            </p:nvSpPr>
            <p:spPr>
              <a:xfrm rot="0">
                <a:off x="2844800" y="3938156"/>
                <a:ext cx="0" cy="2113393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999" name="直线"/>
              <p:cNvSpPr>
                <a:spLocks/>
              </p:cNvSpPr>
              <p:nvPr/>
            </p:nvSpPr>
            <p:spPr>
              <a:xfrm rot="0">
                <a:off x="1092200" y="6050421"/>
                <a:ext cx="2819399" cy="112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00" name="矩形"/>
              <p:cNvSpPr>
                <a:spLocks/>
              </p:cNvSpPr>
              <p:nvPr/>
            </p:nvSpPr>
            <p:spPr>
              <a:xfrm rot="0">
                <a:off x="1155535" y="3885286"/>
                <a:ext cx="2692730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J 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   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K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    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30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n+1</a:t>
                </a:r>
                <a:endParaRPr lang="zh-CN" altLang="en-US" sz="2800" b="1" i="0" u="none" strike="noStrike" kern="1200" cap="none" spc="0" baseline="30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01" name="矩形"/>
              <p:cNvSpPr>
                <a:spLocks/>
              </p:cNvSpPr>
              <p:nvPr/>
            </p:nvSpPr>
            <p:spPr>
              <a:xfrm rot="0">
                <a:off x="1033462" y="4371673"/>
                <a:ext cx="263121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0        0       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30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n</a:t>
                </a:r>
                <a:endParaRPr lang="zh-CN" altLang="en-US" sz="2800" b="1" i="0" u="none" strike="noStrike" kern="1200" cap="none" spc="0" baseline="30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02" name="矩形"/>
              <p:cNvSpPr>
                <a:spLocks/>
              </p:cNvSpPr>
              <p:nvPr/>
            </p:nvSpPr>
            <p:spPr>
              <a:xfrm rot="0">
                <a:off x="990600" y="4751000"/>
                <a:ext cx="250167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66FF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</a:t>
                </a: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0        1          0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03" name="矩形"/>
              <p:cNvSpPr>
                <a:spLocks/>
              </p:cNvSpPr>
              <p:nvPr/>
            </p:nvSpPr>
            <p:spPr>
              <a:xfrm rot="0">
                <a:off x="990600" y="5130327"/>
                <a:ext cx="250167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1        0          1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2006" name="组合"/>
              <p:cNvGrpSpPr>
                <a:grpSpLocks/>
              </p:cNvGrpSpPr>
              <p:nvPr/>
            </p:nvGrpSpPr>
            <p:grpSpPr>
              <a:xfrm>
                <a:off x="1008063" y="5509654"/>
                <a:ext cx="2631214" cy="520065"/>
                <a:chOff x="1008063" y="5509654"/>
                <a:chExt cx="2631214" cy="520065"/>
              </a:xfrm>
            </p:grpSpPr>
            <p:sp>
              <p:nvSpPr>
                <p:cNvPr id="2004" name="矩形"/>
                <p:cNvSpPr>
                  <a:spLocks/>
                </p:cNvSpPr>
                <p:nvPr/>
              </p:nvSpPr>
              <p:spPr>
                <a:xfrm rot="0">
                  <a:off x="1008063" y="5509654"/>
                  <a:ext cx="2631214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  1        1        </a:t>
                  </a: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 Q</a:t>
                  </a:r>
                  <a:r>
                    <a:rPr lang="en-US" altLang="zh-CN" sz="2800" b="1" i="0" u="none" strike="noStrike" kern="1200" cap="none" spc="0" baseline="30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n</a:t>
                  </a:r>
                  <a:endParaRPr lang="zh-CN" altLang="en-US" sz="2800" b="1" i="0" u="none" strike="noStrike" kern="1200" cap="none" spc="0" baseline="30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005" name="直线"/>
                <p:cNvSpPr>
                  <a:spLocks/>
                </p:cNvSpPr>
                <p:nvPr/>
              </p:nvSpPr>
              <p:spPr>
                <a:xfrm rot="0">
                  <a:off x="3149600" y="5618033"/>
                  <a:ext cx="3810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007" name="矩形"/>
              <p:cNvSpPr>
                <a:spLocks/>
              </p:cNvSpPr>
              <p:nvPr/>
            </p:nvSpPr>
            <p:spPr>
              <a:xfrm rot="0">
                <a:off x="973335" y="3428061"/>
                <a:ext cx="2917428" cy="520065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JK</a:t>
                </a: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触发器状态表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2048" name="组合"/>
          <p:cNvGrpSpPr>
            <a:grpSpLocks/>
          </p:cNvGrpSpPr>
          <p:nvPr/>
        </p:nvGrpSpPr>
        <p:grpSpPr>
          <a:xfrm>
            <a:off x="5257800" y="1895398"/>
            <a:ext cx="2666999" cy="4284865"/>
            <a:chOff x="5257800" y="1895398"/>
            <a:chExt cx="2666999" cy="4284865"/>
          </a:xfrm>
        </p:grpSpPr>
        <p:sp>
          <p:nvSpPr>
            <p:cNvPr id="2010" name="矩形"/>
            <p:cNvSpPr>
              <a:spLocks/>
            </p:cNvSpPr>
            <p:nvPr/>
          </p:nvSpPr>
          <p:spPr>
            <a:xfrm rot="0">
              <a:off x="5964036" y="5660199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016" name="组合"/>
            <p:cNvGrpSpPr>
              <a:grpSpLocks/>
            </p:cNvGrpSpPr>
            <p:nvPr/>
          </p:nvGrpSpPr>
          <p:grpSpPr>
            <a:xfrm>
              <a:off x="5978611" y="4119340"/>
              <a:ext cx="1297459" cy="1476392"/>
              <a:chOff x="5978611" y="4119340"/>
              <a:chExt cx="1297459" cy="1476392"/>
            </a:xfrm>
          </p:grpSpPr>
          <p:sp>
            <p:nvSpPr>
              <p:cNvPr id="2011" name="直线"/>
              <p:cNvSpPr>
                <a:spLocks/>
              </p:cNvSpPr>
              <p:nvPr/>
            </p:nvSpPr>
            <p:spPr>
              <a:xfrm rot="0">
                <a:off x="6987746" y="5300455"/>
                <a:ext cx="0" cy="29527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12" name="矩形"/>
              <p:cNvSpPr>
                <a:spLocks/>
              </p:cNvSpPr>
              <p:nvPr/>
            </p:nvSpPr>
            <p:spPr>
              <a:xfrm rot="0">
                <a:off x="6699421" y="4857537"/>
                <a:ext cx="576649" cy="442918"/>
              </a:xfrm>
              <a:prstGeom prst="rect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013" name="直线"/>
              <p:cNvSpPr>
                <a:spLocks/>
              </p:cNvSpPr>
              <p:nvPr/>
            </p:nvSpPr>
            <p:spPr>
              <a:xfrm rot="0">
                <a:off x="6987746" y="4119340"/>
                <a:ext cx="0" cy="590557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14" name="椭圆"/>
              <p:cNvSpPr>
                <a:spLocks/>
              </p:cNvSpPr>
              <p:nvPr/>
            </p:nvSpPr>
            <p:spPr>
              <a:xfrm rot="0">
                <a:off x="6915665" y="4709898"/>
                <a:ext cx="144162" cy="147639"/>
              </a:xfrm>
              <a:prstGeom prst="ellipse"/>
              <a:solidFill>
                <a:srgbClr val="FFFFFF"/>
              </a:solidFill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15" name="直线"/>
              <p:cNvSpPr>
                <a:spLocks/>
              </p:cNvSpPr>
              <p:nvPr/>
            </p:nvSpPr>
            <p:spPr>
              <a:xfrm rot="0">
                <a:off x="5978611" y="5595733"/>
                <a:ext cx="1009135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017" name="矩形"/>
            <p:cNvSpPr>
              <a:spLocks/>
            </p:cNvSpPr>
            <p:nvPr/>
          </p:nvSpPr>
          <p:spPr>
            <a:xfrm rot="0">
              <a:off x="6834573" y="4776028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18" name="矩形"/>
            <p:cNvSpPr>
              <a:spLocks/>
            </p:cNvSpPr>
            <p:nvPr/>
          </p:nvSpPr>
          <p:spPr>
            <a:xfrm rot="0">
              <a:off x="5329881" y="2790587"/>
              <a:ext cx="2378676" cy="1033474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19" name="直线"/>
            <p:cNvSpPr>
              <a:spLocks/>
            </p:cNvSpPr>
            <p:nvPr/>
          </p:nvSpPr>
          <p:spPr>
            <a:xfrm rot="0">
              <a:off x="5834449" y="2421489"/>
              <a:ext cx="0" cy="36909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20" name="矩形"/>
            <p:cNvSpPr>
              <a:spLocks/>
            </p:cNvSpPr>
            <p:nvPr/>
          </p:nvSpPr>
          <p:spPr>
            <a:xfrm rot="0">
              <a:off x="6122773" y="4266980"/>
              <a:ext cx="720810" cy="5198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023" name="组合"/>
            <p:cNvGrpSpPr>
              <a:grpSpLocks/>
            </p:cNvGrpSpPr>
            <p:nvPr/>
          </p:nvGrpSpPr>
          <p:grpSpPr>
            <a:xfrm>
              <a:off x="6339016" y="3750242"/>
              <a:ext cx="216243" cy="73819"/>
              <a:chOff x="6339016" y="3750242"/>
              <a:chExt cx="216243" cy="73819"/>
            </a:xfrm>
          </p:grpSpPr>
          <p:sp>
            <p:nvSpPr>
              <p:cNvPr id="2021" name="直线"/>
              <p:cNvSpPr>
                <a:spLocks/>
              </p:cNvSpPr>
              <p:nvPr/>
            </p:nvSpPr>
            <p:spPr>
              <a:xfrm flipH="1" rot="0">
                <a:off x="6339016" y="3750242"/>
                <a:ext cx="120135" cy="7381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22" name="直线"/>
              <p:cNvSpPr>
                <a:spLocks/>
              </p:cNvSpPr>
              <p:nvPr/>
            </p:nvSpPr>
            <p:spPr>
              <a:xfrm rot="0">
                <a:off x="6459151" y="3750242"/>
                <a:ext cx="96108" cy="73819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2026" name="组合"/>
            <p:cNvGrpSpPr>
              <a:grpSpLocks/>
            </p:cNvGrpSpPr>
            <p:nvPr/>
          </p:nvGrpSpPr>
          <p:grpSpPr>
            <a:xfrm>
              <a:off x="6973171" y="1895398"/>
              <a:ext cx="448121" cy="520065"/>
              <a:chOff x="6973171" y="1895398"/>
              <a:chExt cx="448121" cy="520065"/>
            </a:xfrm>
          </p:grpSpPr>
          <p:sp>
            <p:nvSpPr>
              <p:cNvPr id="2024" name="矩形"/>
              <p:cNvSpPr>
                <a:spLocks/>
              </p:cNvSpPr>
              <p:nvPr/>
            </p:nvSpPr>
            <p:spPr>
              <a:xfrm rot="0">
                <a:off x="6973171" y="1895398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4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25" name="直线"/>
              <p:cNvSpPr>
                <a:spLocks/>
              </p:cNvSpPr>
              <p:nvPr/>
            </p:nvSpPr>
            <p:spPr>
              <a:xfrm rot="0">
                <a:off x="7050817" y="1970882"/>
                <a:ext cx="288323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027" name="直线"/>
            <p:cNvSpPr>
              <a:spLocks/>
            </p:cNvSpPr>
            <p:nvPr/>
          </p:nvSpPr>
          <p:spPr>
            <a:xfrm rot="0">
              <a:off x="7203990" y="2421489"/>
              <a:ext cx="0" cy="239913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28" name="椭圆"/>
            <p:cNvSpPr>
              <a:spLocks/>
            </p:cNvSpPr>
            <p:nvPr/>
          </p:nvSpPr>
          <p:spPr>
            <a:xfrm rot="0">
              <a:off x="7131908" y="2642948"/>
              <a:ext cx="144162" cy="147639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29" name="椭圆"/>
            <p:cNvSpPr>
              <a:spLocks/>
            </p:cNvSpPr>
            <p:nvPr/>
          </p:nvSpPr>
          <p:spPr>
            <a:xfrm rot="0">
              <a:off x="7420233" y="3824062"/>
              <a:ext cx="144162" cy="147639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0" name="椭圆"/>
            <p:cNvSpPr>
              <a:spLocks/>
            </p:cNvSpPr>
            <p:nvPr/>
          </p:nvSpPr>
          <p:spPr>
            <a:xfrm rot="0">
              <a:off x="6411097" y="3824062"/>
              <a:ext cx="144162" cy="147639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1" name="椭圆"/>
            <p:cNvSpPr>
              <a:spLocks/>
            </p:cNvSpPr>
            <p:nvPr/>
          </p:nvSpPr>
          <p:spPr>
            <a:xfrm rot="0">
              <a:off x="5474043" y="3824062"/>
              <a:ext cx="144162" cy="147639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2" name="直线"/>
            <p:cNvSpPr>
              <a:spLocks/>
            </p:cNvSpPr>
            <p:nvPr/>
          </p:nvSpPr>
          <p:spPr>
            <a:xfrm rot="0">
              <a:off x="5978611" y="3824062"/>
              <a:ext cx="0" cy="206694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3" name="直线"/>
            <p:cNvSpPr>
              <a:spLocks/>
            </p:cNvSpPr>
            <p:nvPr/>
          </p:nvSpPr>
          <p:spPr>
            <a:xfrm rot="0">
              <a:off x="7492314" y="3971701"/>
              <a:ext cx="0" cy="36909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4" name="直线"/>
            <p:cNvSpPr>
              <a:spLocks/>
            </p:cNvSpPr>
            <p:nvPr/>
          </p:nvSpPr>
          <p:spPr>
            <a:xfrm rot="0">
              <a:off x="6483179" y="3971701"/>
              <a:ext cx="0" cy="36909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5" name="直线"/>
            <p:cNvSpPr>
              <a:spLocks/>
            </p:cNvSpPr>
            <p:nvPr/>
          </p:nvSpPr>
          <p:spPr>
            <a:xfrm rot="0">
              <a:off x="5546124" y="3971701"/>
              <a:ext cx="0" cy="36909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6" name="直线"/>
            <p:cNvSpPr>
              <a:spLocks/>
            </p:cNvSpPr>
            <p:nvPr/>
          </p:nvSpPr>
          <p:spPr>
            <a:xfrm rot="0">
              <a:off x="6987746" y="3824062"/>
              <a:ext cx="0" cy="516737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37" name="矩形"/>
            <p:cNvSpPr>
              <a:spLocks/>
            </p:cNvSpPr>
            <p:nvPr/>
          </p:nvSpPr>
          <p:spPr>
            <a:xfrm rot="0">
              <a:off x="5965808" y="4259164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38" name="矩形"/>
            <p:cNvSpPr>
              <a:spLocks/>
            </p:cNvSpPr>
            <p:nvPr/>
          </p:nvSpPr>
          <p:spPr>
            <a:xfrm rot="0">
              <a:off x="6612744" y="4259164"/>
              <a:ext cx="42864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041" name="组合"/>
            <p:cNvGrpSpPr>
              <a:grpSpLocks/>
            </p:cNvGrpSpPr>
            <p:nvPr/>
          </p:nvGrpSpPr>
          <p:grpSpPr>
            <a:xfrm>
              <a:off x="5257800" y="4340799"/>
              <a:ext cx="576648" cy="518275"/>
              <a:chOff x="5257800" y="4340799"/>
              <a:chExt cx="576648" cy="518275"/>
            </a:xfrm>
          </p:grpSpPr>
          <p:sp>
            <p:nvSpPr>
              <p:cNvPr id="2039" name="矩形"/>
              <p:cNvSpPr>
                <a:spLocks/>
              </p:cNvSpPr>
              <p:nvPr/>
            </p:nvSpPr>
            <p:spPr>
              <a:xfrm rot="0">
                <a:off x="5257800" y="4340799"/>
                <a:ext cx="576648" cy="51827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40" name="直线"/>
              <p:cNvSpPr>
                <a:spLocks/>
              </p:cNvSpPr>
              <p:nvPr/>
            </p:nvSpPr>
            <p:spPr>
              <a:xfrm rot="0">
                <a:off x="5329882" y="4414619"/>
                <a:ext cx="288323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2044" name="组合"/>
            <p:cNvGrpSpPr>
              <a:grpSpLocks/>
            </p:cNvGrpSpPr>
            <p:nvPr/>
          </p:nvGrpSpPr>
          <p:grpSpPr>
            <a:xfrm>
              <a:off x="7276070" y="4340799"/>
              <a:ext cx="648729" cy="518275"/>
              <a:chOff x="7276070" y="4340799"/>
              <a:chExt cx="648729" cy="518275"/>
            </a:xfrm>
          </p:grpSpPr>
          <p:sp>
            <p:nvSpPr>
              <p:cNvPr id="2042" name="矩形"/>
              <p:cNvSpPr>
                <a:spLocks/>
              </p:cNvSpPr>
              <p:nvPr/>
            </p:nvSpPr>
            <p:spPr>
              <a:xfrm rot="0">
                <a:off x="7276070" y="4340799"/>
                <a:ext cx="648729" cy="51827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43" name="直线"/>
              <p:cNvSpPr>
                <a:spLocks/>
              </p:cNvSpPr>
              <p:nvPr/>
            </p:nvSpPr>
            <p:spPr>
              <a:xfrm rot="0">
                <a:off x="7348152" y="4414619"/>
                <a:ext cx="288324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045" name="矩形"/>
            <p:cNvSpPr>
              <a:spLocks/>
            </p:cNvSpPr>
            <p:nvPr/>
          </p:nvSpPr>
          <p:spPr>
            <a:xfrm rot="0">
              <a:off x="5618205" y="1904752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46" name="椭圆"/>
            <p:cNvSpPr>
              <a:spLocks/>
            </p:cNvSpPr>
            <p:nvPr/>
          </p:nvSpPr>
          <p:spPr>
            <a:xfrm rot="0">
              <a:off x="5938065" y="5854102"/>
              <a:ext cx="88599" cy="90736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47" name="椭圆"/>
            <p:cNvSpPr>
              <a:spLocks/>
            </p:cNvSpPr>
            <p:nvPr/>
          </p:nvSpPr>
          <p:spPr>
            <a:xfrm rot="0">
              <a:off x="5942570" y="5561898"/>
              <a:ext cx="72081" cy="73819"/>
            </a:xfrm>
            <a:prstGeom prst="ellipse"/>
            <a:solidFill>
              <a:schemeClr val="tx1"/>
            </a:solidFill>
            <a:ln w="9525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049" name="圆角矩形标注" descr="40%"/>
          <p:cNvSpPr>
            <a:spLocks/>
          </p:cNvSpPr>
          <p:nvPr/>
        </p:nvSpPr>
        <p:spPr>
          <a:xfrm rot="0">
            <a:off x="4038600" y="4876800"/>
            <a:ext cx="1676400" cy="1066800"/>
          </a:xfrm>
          <a:prstGeom prst="wedgeRoundRectCallout">
            <a:avLst>
              <a:gd name="adj1" fmla="val -155495"/>
              <a:gd name="adj2" fmla="val -386453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 cmpd="sng" cap="flat">
            <a:solidFill>
              <a:srgbClr val="0066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仍为下降沿</a:t>
            </a:r>
            <a:endParaRPr lang="en-US" altLang="zh-CN" sz="1800" b="1" i="0" u="none" strike="noStrike" kern="1200" cap="none" spc="0" baseline="0">
              <a:solidFill>
                <a:srgbClr val="3333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触发翻转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4" grpId="0"/>
      <p:bldP spid="1994" grpId="0" animBg="1"/>
      <p:bldP spid="2009" grpId="0" animBg="1"/>
      <p:bldP spid="1947" grpId="0" animBg="1"/>
      <p:bldP spid="2048" grpId="0" animBg="1"/>
      <p:bldP spid="2049" grpId="0" animBg="1"/>
    </p:bldLst>
  </p:timing>
</p:sld>
</file>

<file path=ppt/slides/slide4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"/>
          <p:cNvSpPr>
            <a:spLocks/>
          </p:cNvSpPr>
          <p:nvPr/>
        </p:nvSpPr>
        <p:spPr>
          <a:xfrm rot="0">
            <a:off x="370268" y="380524"/>
            <a:ext cx="4910964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2. </a:t>
            </a:r>
            <a:r>
              <a: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将</a:t>
            </a:r>
            <a:r>
              <a:rPr lang="en-US" altLang="zh-CN" sz="2800" b="1" i="1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JK</a:t>
            </a:r>
            <a:r>
              <a: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触发器转换为 </a:t>
            </a:r>
            <a:r>
              <a:rPr lang="en-US" altLang="zh-CN" sz="2800" b="1" i="1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8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084" name="组合"/>
          <p:cNvGrpSpPr>
            <a:grpSpLocks/>
          </p:cNvGrpSpPr>
          <p:nvPr/>
        </p:nvGrpSpPr>
        <p:grpSpPr>
          <a:xfrm>
            <a:off x="5257800" y="838200"/>
            <a:ext cx="2819399" cy="3649663"/>
            <a:chOff x="5257800" y="838200"/>
            <a:chExt cx="2819399" cy="3649663"/>
          </a:xfrm>
        </p:grpSpPr>
        <p:sp>
          <p:nvSpPr>
            <p:cNvPr id="2051" name="矩形"/>
            <p:cNvSpPr>
              <a:spLocks/>
            </p:cNvSpPr>
            <p:nvPr/>
          </p:nvSpPr>
          <p:spPr>
            <a:xfrm rot="0">
              <a:off x="6038850" y="3968751"/>
              <a:ext cx="5143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T</a:t>
              </a:r>
              <a:endPara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52" name="直线"/>
            <p:cNvSpPr>
              <a:spLocks/>
            </p:cNvSpPr>
            <p:nvPr/>
          </p:nvSpPr>
          <p:spPr>
            <a:xfrm rot="0">
              <a:off x="7086600" y="3581401"/>
              <a:ext cx="0" cy="3048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53" name="直线"/>
            <p:cNvSpPr>
              <a:spLocks/>
            </p:cNvSpPr>
            <p:nvPr/>
          </p:nvSpPr>
          <p:spPr>
            <a:xfrm rot="0">
              <a:off x="6019800" y="3886202"/>
              <a:ext cx="10668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54" name="矩形"/>
            <p:cNvSpPr>
              <a:spLocks/>
            </p:cNvSpPr>
            <p:nvPr/>
          </p:nvSpPr>
          <p:spPr>
            <a:xfrm rot="0">
              <a:off x="5334000" y="1752600"/>
              <a:ext cx="2514599" cy="10668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55" name="直线"/>
            <p:cNvSpPr>
              <a:spLocks/>
            </p:cNvSpPr>
            <p:nvPr/>
          </p:nvSpPr>
          <p:spPr>
            <a:xfrm rot="0">
              <a:off x="5867400" y="1371600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56" name="矩形"/>
            <p:cNvSpPr>
              <a:spLocks/>
            </p:cNvSpPr>
            <p:nvPr/>
          </p:nvSpPr>
          <p:spPr>
            <a:xfrm rot="0">
              <a:off x="6172200" y="3276601"/>
              <a:ext cx="7620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059" name="组合"/>
            <p:cNvGrpSpPr>
              <a:grpSpLocks/>
            </p:cNvGrpSpPr>
            <p:nvPr/>
          </p:nvGrpSpPr>
          <p:grpSpPr>
            <a:xfrm>
              <a:off x="6400799" y="2743201"/>
              <a:ext cx="228600" cy="76200"/>
              <a:chOff x="6400799" y="2743201"/>
              <a:chExt cx="228600" cy="76200"/>
            </a:xfrm>
          </p:grpSpPr>
          <p:sp>
            <p:nvSpPr>
              <p:cNvPr id="2057" name="直线"/>
              <p:cNvSpPr>
                <a:spLocks/>
              </p:cNvSpPr>
              <p:nvPr/>
            </p:nvSpPr>
            <p:spPr>
              <a:xfrm flipH="1" rot="0">
                <a:off x="6400799" y="2743201"/>
                <a:ext cx="127000" cy="76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058" name="直线"/>
              <p:cNvSpPr>
                <a:spLocks/>
              </p:cNvSpPr>
              <p:nvPr/>
            </p:nvSpPr>
            <p:spPr>
              <a:xfrm rot="0">
                <a:off x="6527800" y="2743201"/>
                <a:ext cx="101599" cy="762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2062" name="组合"/>
            <p:cNvGrpSpPr>
              <a:grpSpLocks/>
            </p:cNvGrpSpPr>
            <p:nvPr/>
          </p:nvGrpSpPr>
          <p:grpSpPr>
            <a:xfrm>
              <a:off x="7083202" y="838518"/>
              <a:ext cx="448121" cy="520065"/>
              <a:chOff x="7083202" y="838518"/>
              <a:chExt cx="448121" cy="520065"/>
            </a:xfrm>
          </p:grpSpPr>
          <p:sp>
            <p:nvSpPr>
              <p:cNvPr id="2060" name="矩形"/>
              <p:cNvSpPr>
                <a:spLocks/>
              </p:cNvSpPr>
              <p:nvPr/>
            </p:nvSpPr>
            <p:spPr>
              <a:xfrm rot="0">
                <a:off x="7083202" y="838518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61" name="直线"/>
              <p:cNvSpPr>
                <a:spLocks/>
              </p:cNvSpPr>
              <p:nvPr/>
            </p:nvSpPr>
            <p:spPr>
              <a:xfrm rot="0">
                <a:off x="7153275" y="906463"/>
                <a:ext cx="304798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063" name="直线"/>
            <p:cNvSpPr>
              <a:spLocks/>
            </p:cNvSpPr>
            <p:nvPr/>
          </p:nvSpPr>
          <p:spPr>
            <a:xfrm rot="0">
              <a:off x="7315200" y="1371600"/>
              <a:ext cx="0" cy="24765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64" name="椭圆"/>
            <p:cNvSpPr>
              <a:spLocks/>
            </p:cNvSpPr>
            <p:nvPr/>
          </p:nvSpPr>
          <p:spPr>
            <a:xfrm rot="0">
              <a:off x="7239000" y="1600200"/>
              <a:ext cx="152400" cy="152400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65" name="椭圆"/>
            <p:cNvSpPr>
              <a:spLocks/>
            </p:cNvSpPr>
            <p:nvPr/>
          </p:nvSpPr>
          <p:spPr>
            <a:xfrm rot="0">
              <a:off x="7543800" y="2819401"/>
              <a:ext cx="152400" cy="152400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66" name="椭圆"/>
            <p:cNvSpPr>
              <a:spLocks/>
            </p:cNvSpPr>
            <p:nvPr/>
          </p:nvSpPr>
          <p:spPr>
            <a:xfrm rot="0">
              <a:off x="6477000" y="2819401"/>
              <a:ext cx="152400" cy="152400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67" name="椭圆"/>
            <p:cNvSpPr>
              <a:spLocks/>
            </p:cNvSpPr>
            <p:nvPr/>
          </p:nvSpPr>
          <p:spPr>
            <a:xfrm rot="0">
              <a:off x="5486400" y="2819401"/>
              <a:ext cx="152400" cy="152400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68" name="直线"/>
            <p:cNvSpPr>
              <a:spLocks/>
            </p:cNvSpPr>
            <p:nvPr/>
          </p:nvSpPr>
          <p:spPr>
            <a:xfrm rot="0">
              <a:off x="6019800" y="2819401"/>
              <a:ext cx="0" cy="13716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69" name="直线"/>
            <p:cNvSpPr>
              <a:spLocks/>
            </p:cNvSpPr>
            <p:nvPr/>
          </p:nvSpPr>
          <p:spPr>
            <a:xfrm rot="0">
              <a:off x="7620000" y="2971801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70" name="直线"/>
            <p:cNvSpPr>
              <a:spLocks/>
            </p:cNvSpPr>
            <p:nvPr/>
          </p:nvSpPr>
          <p:spPr>
            <a:xfrm rot="0">
              <a:off x="6553200" y="2971801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71" name="直线"/>
            <p:cNvSpPr>
              <a:spLocks/>
            </p:cNvSpPr>
            <p:nvPr/>
          </p:nvSpPr>
          <p:spPr>
            <a:xfrm rot="0">
              <a:off x="5562600" y="2971801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72" name="直线"/>
            <p:cNvSpPr>
              <a:spLocks/>
            </p:cNvSpPr>
            <p:nvPr/>
          </p:nvSpPr>
          <p:spPr>
            <a:xfrm rot="0">
              <a:off x="7086600" y="2819401"/>
              <a:ext cx="0" cy="838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73" name="矩形"/>
            <p:cNvSpPr>
              <a:spLocks/>
            </p:cNvSpPr>
            <p:nvPr/>
          </p:nvSpPr>
          <p:spPr>
            <a:xfrm rot="0">
              <a:off x="6016028" y="327691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74" name="矩形"/>
            <p:cNvSpPr>
              <a:spLocks/>
            </p:cNvSpPr>
            <p:nvPr/>
          </p:nvSpPr>
          <p:spPr>
            <a:xfrm rot="0">
              <a:off x="6702417" y="3276919"/>
              <a:ext cx="42864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077" name="组合"/>
            <p:cNvGrpSpPr>
              <a:grpSpLocks/>
            </p:cNvGrpSpPr>
            <p:nvPr/>
          </p:nvGrpSpPr>
          <p:grpSpPr>
            <a:xfrm>
              <a:off x="5257800" y="3352801"/>
              <a:ext cx="609599" cy="519112"/>
              <a:chOff x="5257800" y="3352801"/>
              <a:chExt cx="609599" cy="519112"/>
            </a:xfrm>
          </p:grpSpPr>
          <p:sp>
            <p:nvSpPr>
              <p:cNvPr id="2075" name="矩形"/>
              <p:cNvSpPr>
                <a:spLocks/>
              </p:cNvSpPr>
              <p:nvPr/>
            </p:nvSpPr>
            <p:spPr>
              <a:xfrm rot="0">
                <a:off x="5257800" y="3352801"/>
                <a:ext cx="609599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76" name="直线"/>
              <p:cNvSpPr>
                <a:spLocks/>
              </p:cNvSpPr>
              <p:nvPr/>
            </p:nvSpPr>
            <p:spPr>
              <a:xfrm rot="0">
                <a:off x="5334001" y="3429001"/>
                <a:ext cx="3048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2080" name="组合"/>
            <p:cNvGrpSpPr>
              <a:grpSpLocks/>
            </p:cNvGrpSpPr>
            <p:nvPr/>
          </p:nvGrpSpPr>
          <p:grpSpPr>
            <a:xfrm>
              <a:off x="7391400" y="3352801"/>
              <a:ext cx="685800" cy="519112"/>
              <a:chOff x="7391400" y="3352801"/>
              <a:chExt cx="685800" cy="519112"/>
            </a:xfrm>
          </p:grpSpPr>
          <p:sp>
            <p:nvSpPr>
              <p:cNvPr id="2078" name="矩形"/>
              <p:cNvSpPr>
                <a:spLocks/>
              </p:cNvSpPr>
              <p:nvPr/>
            </p:nvSpPr>
            <p:spPr>
              <a:xfrm rot="0">
                <a:off x="7391400" y="3352801"/>
                <a:ext cx="6858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0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79" name="直线"/>
              <p:cNvSpPr>
                <a:spLocks/>
              </p:cNvSpPr>
              <p:nvPr/>
            </p:nvSpPr>
            <p:spPr>
              <a:xfrm rot="0">
                <a:off x="7467600" y="3429001"/>
                <a:ext cx="3048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081" name="矩形"/>
            <p:cNvSpPr>
              <a:spLocks/>
            </p:cNvSpPr>
            <p:nvPr/>
          </p:nvSpPr>
          <p:spPr>
            <a:xfrm rot="0">
              <a:off x="5638800" y="838200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82" name="椭圆"/>
            <p:cNvSpPr>
              <a:spLocks/>
            </p:cNvSpPr>
            <p:nvPr/>
          </p:nvSpPr>
          <p:spPr>
            <a:xfrm rot="0">
              <a:off x="5976937" y="4152901"/>
              <a:ext cx="93662" cy="93662"/>
            </a:xfrm>
            <a:prstGeom prst="ellipse"/>
            <a:solidFill>
              <a:srgbClr val="FFFFFF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83" name="椭圆"/>
            <p:cNvSpPr>
              <a:spLocks/>
            </p:cNvSpPr>
            <p:nvPr/>
          </p:nvSpPr>
          <p:spPr>
            <a:xfrm rot="0">
              <a:off x="5981700" y="3851276"/>
              <a:ext cx="76200" cy="76200"/>
            </a:xfrm>
            <a:prstGeom prst="ellipse"/>
            <a:solidFill>
              <a:schemeClr val="tx1"/>
            </a:solidFill>
            <a:ln w="9525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2097" name="组合"/>
          <p:cNvGrpSpPr>
            <a:grpSpLocks/>
          </p:cNvGrpSpPr>
          <p:nvPr/>
        </p:nvGrpSpPr>
        <p:grpSpPr>
          <a:xfrm>
            <a:off x="755884" y="990918"/>
            <a:ext cx="2542706" cy="2225358"/>
            <a:chOff x="755884" y="990918"/>
            <a:chExt cx="2542706" cy="2225358"/>
          </a:xfrm>
        </p:grpSpPr>
        <p:sp>
          <p:nvSpPr>
            <p:cNvPr id="2085" name="矩形"/>
            <p:cNvSpPr>
              <a:spLocks/>
            </p:cNvSpPr>
            <p:nvPr/>
          </p:nvSpPr>
          <p:spPr>
            <a:xfrm rot="0">
              <a:off x="755884" y="990918"/>
              <a:ext cx="2542706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T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触发器状态表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86" name="直线"/>
            <p:cNvSpPr>
              <a:spLocks/>
            </p:cNvSpPr>
            <p:nvPr/>
          </p:nvSpPr>
          <p:spPr>
            <a:xfrm rot="0">
              <a:off x="1014412" y="1539875"/>
              <a:ext cx="2133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87" name="直线"/>
            <p:cNvSpPr>
              <a:spLocks/>
            </p:cNvSpPr>
            <p:nvPr/>
          </p:nvSpPr>
          <p:spPr>
            <a:xfrm rot="0">
              <a:off x="1014412" y="1997076"/>
              <a:ext cx="2133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88" name="直线"/>
            <p:cNvSpPr>
              <a:spLocks/>
            </p:cNvSpPr>
            <p:nvPr/>
          </p:nvSpPr>
          <p:spPr>
            <a:xfrm rot="0">
              <a:off x="1014412" y="3216277"/>
              <a:ext cx="2133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89" name="直线"/>
            <p:cNvSpPr>
              <a:spLocks/>
            </p:cNvSpPr>
            <p:nvPr/>
          </p:nvSpPr>
          <p:spPr>
            <a:xfrm rot="0">
              <a:off x="2005012" y="1539875"/>
              <a:ext cx="0" cy="1676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90" name="矩形"/>
            <p:cNvSpPr>
              <a:spLocks/>
            </p:cNvSpPr>
            <p:nvPr/>
          </p:nvSpPr>
          <p:spPr>
            <a:xfrm rot="0">
              <a:off x="1381604" y="1494155"/>
              <a:ext cx="1661154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T 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 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n+1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91" name="矩形"/>
            <p:cNvSpPr>
              <a:spLocks/>
            </p:cNvSpPr>
            <p:nvPr/>
          </p:nvSpPr>
          <p:spPr>
            <a:xfrm rot="0">
              <a:off x="1255712" y="2027238"/>
              <a:ext cx="361950" cy="519112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92" name="矩形"/>
            <p:cNvSpPr>
              <a:spLocks/>
            </p:cNvSpPr>
            <p:nvPr/>
          </p:nvSpPr>
          <p:spPr>
            <a:xfrm rot="0">
              <a:off x="1255712" y="2636838"/>
              <a:ext cx="361950" cy="519113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93" name="矩形"/>
            <p:cNvSpPr>
              <a:spLocks/>
            </p:cNvSpPr>
            <p:nvPr/>
          </p:nvSpPr>
          <p:spPr>
            <a:xfrm rot="0">
              <a:off x="2157412" y="2027238"/>
              <a:ext cx="760412" cy="519112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096" name="组合"/>
            <p:cNvGrpSpPr>
              <a:grpSpLocks/>
            </p:cNvGrpSpPr>
            <p:nvPr/>
          </p:nvGrpSpPr>
          <p:grpSpPr>
            <a:xfrm>
              <a:off x="2267815" y="2637156"/>
              <a:ext cx="576120" cy="520065"/>
              <a:chOff x="2267815" y="2637156"/>
              <a:chExt cx="576120" cy="520065"/>
            </a:xfrm>
          </p:grpSpPr>
          <p:sp>
            <p:nvSpPr>
              <p:cNvPr id="2094" name="矩形"/>
              <p:cNvSpPr>
                <a:spLocks/>
              </p:cNvSpPr>
              <p:nvPr/>
            </p:nvSpPr>
            <p:spPr>
              <a:xfrm rot="0">
                <a:off x="2267815" y="2637156"/>
                <a:ext cx="576120" cy="520065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n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095" name="直线"/>
              <p:cNvSpPr>
                <a:spLocks/>
              </p:cNvSpPr>
              <p:nvPr/>
            </p:nvSpPr>
            <p:spPr>
              <a:xfrm rot="0">
                <a:off x="2328863" y="2667001"/>
                <a:ext cx="3048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2100" name="组合"/>
          <p:cNvGrpSpPr>
            <a:grpSpLocks/>
          </p:cNvGrpSpPr>
          <p:nvPr/>
        </p:nvGrpSpPr>
        <p:grpSpPr>
          <a:xfrm>
            <a:off x="2960686" y="2055814"/>
            <a:ext cx="1850886" cy="1053465"/>
            <a:chOff x="2960686" y="2055814"/>
            <a:chExt cx="1850886" cy="1053465"/>
          </a:xfrm>
        </p:grpSpPr>
        <p:sp>
          <p:nvSpPr>
            <p:cNvPr id="2098" name="矩形"/>
            <p:cNvSpPr>
              <a:spLocks/>
            </p:cNvSpPr>
            <p:nvPr/>
          </p:nvSpPr>
          <p:spPr>
            <a:xfrm rot="0">
              <a:off x="2960686" y="2055814"/>
              <a:ext cx="185088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</a:t>
              </a: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保持功能</a:t>
              </a: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)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99" name="矩形"/>
            <p:cNvSpPr>
              <a:spLocks/>
            </p:cNvSpPr>
            <p:nvPr/>
          </p:nvSpPr>
          <p:spPr>
            <a:xfrm rot="0">
              <a:off x="2960686" y="2589214"/>
              <a:ext cx="185088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</a:t>
              </a: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计数功能</a:t>
              </a: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)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115" name="组合"/>
          <p:cNvGrpSpPr>
            <a:grpSpLocks/>
          </p:cNvGrpSpPr>
          <p:nvPr/>
        </p:nvGrpSpPr>
        <p:grpSpPr>
          <a:xfrm>
            <a:off x="832842" y="3428061"/>
            <a:ext cx="2937471" cy="2623488"/>
            <a:chOff x="832842" y="3428061"/>
            <a:chExt cx="2937471" cy="2623488"/>
          </a:xfrm>
        </p:grpSpPr>
        <p:sp>
          <p:nvSpPr>
            <p:cNvPr id="2101" name="直线"/>
            <p:cNvSpPr>
              <a:spLocks/>
            </p:cNvSpPr>
            <p:nvPr/>
          </p:nvSpPr>
          <p:spPr>
            <a:xfrm rot="0">
              <a:off x="950913" y="3937027"/>
              <a:ext cx="2819400" cy="112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02" name="直线"/>
            <p:cNvSpPr>
              <a:spLocks/>
            </p:cNvSpPr>
            <p:nvPr/>
          </p:nvSpPr>
          <p:spPr>
            <a:xfrm rot="0">
              <a:off x="950913" y="4370544"/>
              <a:ext cx="2819400" cy="1128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114" name="组合"/>
            <p:cNvGrpSpPr>
              <a:grpSpLocks/>
            </p:cNvGrpSpPr>
            <p:nvPr/>
          </p:nvGrpSpPr>
          <p:grpSpPr>
            <a:xfrm>
              <a:off x="832842" y="3428061"/>
              <a:ext cx="2937471" cy="2623488"/>
              <a:chOff x="832842" y="3428061"/>
              <a:chExt cx="2937471" cy="2623488"/>
            </a:xfrm>
          </p:grpSpPr>
          <p:sp>
            <p:nvSpPr>
              <p:cNvPr id="2103" name="直线"/>
              <p:cNvSpPr>
                <a:spLocks/>
              </p:cNvSpPr>
              <p:nvPr/>
            </p:nvSpPr>
            <p:spPr>
              <a:xfrm rot="0">
                <a:off x="1636713" y="3937027"/>
                <a:ext cx="0" cy="2113393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04" name="直线"/>
              <p:cNvSpPr>
                <a:spLocks/>
              </p:cNvSpPr>
              <p:nvPr/>
            </p:nvSpPr>
            <p:spPr>
              <a:xfrm rot="0">
                <a:off x="2703513" y="3938156"/>
                <a:ext cx="0" cy="2113393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05" name="直线"/>
              <p:cNvSpPr>
                <a:spLocks/>
              </p:cNvSpPr>
              <p:nvPr/>
            </p:nvSpPr>
            <p:spPr>
              <a:xfrm rot="0">
                <a:off x="950913" y="6050421"/>
                <a:ext cx="2819400" cy="112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06" name="矩形"/>
              <p:cNvSpPr>
                <a:spLocks/>
              </p:cNvSpPr>
              <p:nvPr/>
            </p:nvSpPr>
            <p:spPr>
              <a:xfrm rot="0">
                <a:off x="1033112" y="3885286"/>
                <a:ext cx="2658176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J 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   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K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    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n+1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107" name="矩形"/>
              <p:cNvSpPr>
                <a:spLocks/>
              </p:cNvSpPr>
              <p:nvPr/>
            </p:nvSpPr>
            <p:spPr>
              <a:xfrm rot="0">
                <a:off x="903276" y="4372992"/>
                <a:ext cx="2619398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0        0         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n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108" name="矩形"/>
              <p:cNvSpPr>
                <a:spLocks/>
              </p:cNvSpPr>
              <p:nvPr/>
            </p:nvSpPr>
            <p:spPr>
              <a:xfrm rot="0">
                <a:off x="849312" y="4751000"/>
                <a:ext cx="250167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66FF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</a:t>
                </a:r>
                <a:r>
                  <a:rPr lang="en-US" altLang="zh-CN" sz="28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0        1          0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109" name="矩形"/>
              <p:cNvSpPr>
                <a:spLocks/>
              </p:cNvSpPr>
              <p:nvPr/>
            </p:nvSpPr>
            <p:spPr>
              <a:xfrm rot="0">
                <a:off x="849312" y="5130327"/>
                <a:ext cx="250167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1        0          1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2112" name="组合"/>
              <p:cNvGrpSpPr>
                <a:grpSpLocks/>
              </p:cNvGrpSpPr>
              <p:nvPr/>
            </p:nvGrpSpPr>
            <p:grpSpPr>
              <a:xfrm>
                <a:off x="877876" y="5510973"/>
                <a:ext cx="2619398" cy="520065"/>
                <a:chOff x="877876" y="5510973"/>
                <a:chExt cx="2619398" cy="520065"/>
              </a:xfrm>
            </p:grpSpPr>
            <p:sp>
              <p:nvSpPr>
                <p:cNvPr id="2110" name="矩形"/>
                <p:cNvSpPr>
                  <a:spLocks/>
                </p:cNvSpPr>
                <p:nvPr/>
              </p:nvSpPr>
              <p:spPr>
                <a:xfrm rot="0">
                  <a:off x="877876" y="5510973"/>
                  <a:ext cx="2619398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  1        1        </a:t>
                  </a: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 Q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n</a:t>
                  </a:r>
                  <a:endParaRPr lang="zh-CN" altLang="en-US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111" name="直线"/>
                <p:cNvSpPr>
                  <a:spLocks/>
                </p:cNvSpPr>
                <p:nvPr/>
              </p:nvSpPr>
              <p:spPr>
                <a:xfrm rot="0">
                  <a:off x="3008313" y="5618033"/>
                  <a:ext cx="3810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113" name="矩形"/>
              <p:cNvSpPr>
                <a:spLocks/>
              </p:cNvSpPr>
              <p:nvPr/>
            </p:nvSpPr>
            <p:spPr>
              <a:xfrm rot="0">
                <a:off x="832842" y="3428061"/>
                <a:ext cx="2917428" cy="520065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 JK</a:t>
                </a: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触发器状态表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sp>
        <p:nvSpPr>
          <p:cNvPr id="2116" name="矩形" descr="40%"/>
          <p:cNvSpPr>
            <a:spLocks/>
          </p:cNvSpPr>
          <p:nvPr/>
        </p:nvSpPr>
        <p:spPr>
          <a:xfrm rot="0">
            <a:off x="4876800" y="4724400"/>
            <a:ext cx="3048000" cy="974725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28575" cmpd="sng" cap="flat">
            <a:solidFill>
              <a:srgbClr val="33CC33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当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J=K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时，两触发器状态相同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0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97" grpId="0" animBg="1"/>
      <p:bldP spid="2100" grpId="0" animBg="1"/>
      <p:bldP spid="2115" grpId="0" animBg="1"/>
      <p:bldP spid="2116" grpId="0" animBg="1"/>
      <p:bldP spid="2084" grpId="0" animBg="1"/>
    </p:bldLst>
  </p:timing>
</p:sld>
</file>

<file path=ppt/slides/slide4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矩形"/>
          <p:cNvSpPr>
            <a:spLocks/>
          </p:cNvSpPr>
          <p:nvPr/>
        </p:nvSpPr>
        <p:spPr>
          <a:xfrm rot="0">
            <a:off x="500433" y="456724"/>
            <a:ext cx="4960195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将 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触发器转换为 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´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120" name="组合"/>
          <p:cNvGrpSpPr>
            <a:grpSpLocks/>
          </p:cNvGrpSpPr>
          <p:nvPr/>
        </p:nvGrpSpPr>
        <p:grpSpPr>
          <a:xfrm>
            <a:off x="914401" y="1066800"/>
            <a:ext cx="4121963" cy="520065"/>
            <a:chOff x="914401" y="1066800"/>
            <a:chExt cx="4121963" cy="520065"/>
          </a:xfrm>
        </p:grpSpPr>
        <p:graphicFrame>
          <p:nvGraphicFramePr>
            <p:cNvPr id="2118" name="对象"/>
            <p:cNvGraphicFramePr>
              <a:graphicFrameLocks noChangeAspect="1"/>
            </p:cNvGraphicFramePr>
            <p:nvPr/>
          </p:nvGraphicFramePr>
          <p:xfrm>
            <a:off x="914401" y="1143005"/>
            <a:ext cx="477843" cy="442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" imgW="0" imgH="0" progId="package">
                    <p:embed/>
                  </p:oleObj>
                </mc:Choice>
                <mc:Fallback>
                  <p:oleObj name="package" r:id="rId1" imgW="0" imgH="0" progId="package">
                    <p:embed/>
                    <p:pic>
                      <p:nvPicPr>
                        <p:cNvPr id="211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0">
                          <a:off x="914401" y="1143005"/>
                          <a:ext cx="477843" cy="44290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" name="矩形"/>
            <p:cNvSpPr>
              <a:spLocks/>
            </p:cNvSpPr>
            <p:nvPr/>
          </p:nvSpPr>
          <p:spPr>
            <a:xfrm rot="0">
              <a:off x="1287462" y="1066800"/>
              <a:ext cx="3748902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触发器仅具有计数功能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121" name="矩形"/>
          <p:cNvSpPr>
            <a:spLocks/>
          </p:cNvSpPr>
          <p:nvPr/>
        </p:nvSpPr>
        <p:spPr>
          <a:xfrm rot="0">
            <a:off x="5943599" y="1828800"/>
            <a:ext cx="1981200" cy="914400"/>
          </a:xfrm>
          <a:prstGeom prst="rect"/>
          <a:noFill/>
          <a:ln w="2857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122" name="矩形"/>
          <p:cNvSpPr>
            <a:spLocks/>
          </p:cNvSpPr>
          <p:nvPr/>
        </p:nvSpPr>
        <p:spPr>
          <a:xfrm rot="0">
            <a:off x="990600" y="1905000"/>
            <a:ext cx="3276600" cy="1060449"/>
          </a:xfrm>
          <a:prstGeom prst="rect"/>
          <a:solidFill>
            <a:srgbClr val="FFFFCC"/>
          </a:solidFill>
          <a:ln w="28575" cmpd="sng" cap="flat">
            <a:solidFill>
              <a:srgbClr val="33CC33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3333CC"/>
                </a:solidFill>
                <a:effectLst>
                  <a:outerShdw sx="100000" sy="100000" blurRad="38100" dir="2700000" dist="38100" algn="tl">
                    <a:srgbClr val="00000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effectLst>
                  <a:outerShdw sx="100000" sy="100000" blurRad="38100" dir="2700000" dist="38100" algn="tl">
                    <a:srgbClr val="00000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即要求来一个</a:t>
            </a:r>
            <a:r>
              <a:rPr lang="en-US" altLang="zh-CN" sz="2800" b="1" i="1" u="none" strike="noStrike" kern="1200" cap="none" spc="0" baseline="0">
                <a:solidFill>
                  <a:srgbClr val="3333CC"/>
                </a:solidFill>
                <a:effectLst>
                  <a:outerShdw sx="100000" sy="100000" blurRad="38100" dir="2700000" dist="38100" algn="tl">
                    <a:srgbClr val="00000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effectLst>
                  <a:outerShdw sx="100000" sy="100000" blurRad="38100" dir="2700000" dist="38100" algn="tl">
                    <a:srgbClr val="00000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</a:t>
            </a:r>
            <a:endParaRPr lang="en-US" altLang="zh-CN" sz="2800" b="1" i="0" u="none" strike="noStrike" kern="1200" cap="none" spc="0" baseline="0">
              <a:solidFill>
                <a:srgbClr val="3333CC"/>
              </a:solidFill>
              <a:effectLst>
                <a:outerShdw sx="100000" sy="100000" blurRad="38100" dir="2700000" dist="38100" algn="tl">
                  <a:srgbClr val="000000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3333CC"/>
                </a:solidFill>
                <a:effectLst>
                  <a:outerShdw sx="100000" sy="100000" blurRad="38100" dir="2700000" dist="38100" algn="tl">
                    <a:srgbClr val="00000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触发器就翻转一次。</a:t>
            </a:r>
            <a:endParaRPr lang="zh-CN" altLang="en-US" sz="2800" b="1" i="0" u="none" strike="noStrike" kern="1200" cap="none" spc="0" baseline="0">
              <a:solidFill>
                <a:srgbClr val="3333CC"/>
              </a:solidFill>
              <a:effectLst>
                <a:outerShdw sx="100000" sy="100000" blurRad="38100" dir="2700000" dist="38100" algn="tl">
                  <a:srgbClr val="000000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126" name="组合"/>
          <p:cNvGrpSpPr>
            <a:grpSpLocks/>
          </p:cNvGrpSpPr>
          <p:nvPr/>
        </p:nvGrpSpPr>
        <p:grpSpPr>
          <a:xfrm>
            <a:off x="1909763" y="3870325"/>
            <a:ext cx="1554162" cy="1416049"/>
            <a:chOff x="1909763" y="3870325"/>
            <a:chExt cx="1554162" cy="1416049"/>
          </a:xfrm>
        </p:grpSpPr>
        <p:sp>
          <p:nvSpPr>
            <p:cNvPr id="2123" name="直线"/>
            <p:cNvSpPr>
              <a:spLocks/>
            </p:cNvSpPr>
            <p:nvPr/>
          </p:nvSpPr>
          <p:spPr>
            <a:xfrm rot="0">
              <a:off x="1909763" y="3870325"/>
              <a:ext cx="0" cy="1416049"/>
            </a:xfrm>
            <a:prstGeom prst="line"/>
            <a:noFill/>
            <a:ln w="28575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2124" name="直线"/>
            <p:cNvSpPr>
              <a:spLocks/>
            </p:cNvSpPr>
            <p:nvPr/>
          </p:nvSpPr>
          <p:spPr>
            <a:xfrm rot="0">
              <a:off x="3463925" y="3870325"/>
              <a:ext cx="0" cy="1416049"/>
            </a:xfrm>
            <a:prstGeom prst="line"/>
            <a:noFill/>
            <a:ln w="28575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2125" name="直线"/>
            <p:cNvSpPr>
              <a:spLocks/>
            </p:cNvSpPr>
            <p:nvPr/>
          </p:nvSpPr>
          <p:spPr>
            <a:xfrm rot="0">
              <a:off x="2686843" y="3870325"/>
              <a:ext cx="0" cy="1416049"/>
            </a:xfrm>
            <a:prstGeom prst="line"/>
            <a:noFill/>
            <a:ln w="28575" cmpd="sng" cap="flat">
              <a:solidFill>
                <a:srgbClr val="FF3300"/>
              </a:solidFill>
              <a:prstDash val="dash"/>
              <a:round/>
            </a:ln>
          </p:spPr>
        </p:sp>
      </p:grpSp>
      <p:grpSp>
        <p:nvGrpSpPr>
          <p:cNvPr id="2153" name="组合"/>
          <p:cNvGrpSpPr>
            <a:grpSpLocks/>
          </p:cNvGrpSpPr>
          <p:nvPr/>
        </p:nvGrpSpPr>
        <p:grpSpPr>
          <a:xfrm>
            <a:off x="455280" y="3413125"/>
            <a:ext cx="3816684" cy="2108550"/>
            <a:chOff x="455280" y="3413125"/>
            <a:chExt cx="3816684" cy="2108550"/>
          </a:xfrm>
        </p:grpSpPr>
        <p:grpSp>
          <p:nvGrpSpPr>
            <p:cNvPr id="2145" name="组合"/>
            <p:cNvGrpSpPr>
              <a:grpSpLocks/>
            </p:cNvGrpSpPr>
            <p:nvPr/>
          </p:nvGrpSpPr>
          <p:grpSpPr>
            <a:xfrm>
              <a:off x="929407" y="3413125"/>
              <a:ext cx="3342556" cy="555309"/>
              <a:chOff x="929407" y="3413125"/>
              <a:chExt cx="3342556" cy="555309"/>
            </a:xfrm>
          </p:grpSpPr>
          <p:grpSp>
            <p:nvGrpSpPr>
              <p:cNvPr id="2143" name="组合"/>
              <p:cNvGrpSpPr>
                <a:grpSpLocks/>
              </p:cNvGrpSpPr>
              <p:nvPr/>
            </p:nvGrpSpPr>
            <p:grpSpPr>
              <a:xfrm>
                <a:off x="1551758" y="3413125"/>
                <a:ext cx="2720205" cy="465972"/>
                <a:chOff x="1551758" y="3413125"/>
                <a:chExt cx="2720205" cy="465972"/>
              </a:xfrm>
            </p:grpSpPr>
            <p:grpSp>
              <p:nvGrpSpPr>
                <p:cNvPr id="2131" name="组合"/>
                <p:cNvGrpSpPr>
                  <a:grpSpLocks/>
                </p:cNvGrpSpPr>
                <p:nvPr/>
              </p:nvGrpSpPr>
              <p:grpSpPr>
                <a:xfrm>
                  <a:off x="1551758" y="3413125"/>
                  <a:ext cx="777201" cy="465972"/>
                  <a:chOff x="1551758" y="3413125"/>
                  <a:chExt cx="777201" cy="465972"/>
                </a:xfrm>
              </p:grpSpPr>
              <p:sp>
                <p:nvSpPr>
                  <p:cNvPr id="2127" name="直线"/>
                  <p:cNvSpPr>
                    <a:spLocks/>
                  </p:cNvSpPr>
                  <p:nvPr/>
                </p:nvSpPr>
                <p:spPr>
                  <a:xfrm rot="0">
                    <a:off x="1551758" y="3879097"/>
                    <a:ext cx="388601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28" name="直线"/>
                  <p:cNvSpPr>
                    <a:spLocks/>
                  </p:cNvSpPr>
                  <p:nvPr/>
                </p:nvSpPr>
                <p:spPr>
                  <a:xfrm flipV="1" rot="0">
                    <a:off x="1940360" y="3413125"/>
                    <a:ext cx="0" cy="46597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29" name="直线"/>
                  <p:cNvSpPr>
                    <a:spLocks/>
                  </p:cNvSpPr>
                  <p:nvPr/>
                </p:nvSpPr>
                <p:spPr>
                  <a:xfrm rot="0">
                    <a:off x="1940360" y="3413125"/>
                    <a:ext cx="3886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30" name="直线"/>
                  <p:cNvSpPr>
                    <a:spLocks/>
                  </p:cNvSpPr>
                  <p:nvPr/>
                </p:nvSpPr>
                <p:spPr>
                  <a:xfrm flipV="1" rot="0">
                    <a:off x="2328960" y="3413125"/>
                    <a:ext cx="0" cy="46597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2136" name="组合"/>
                <p:cNvGrpSpPr>
                  <a:grpSpLocks/>
                </p:cNvGrpSpPr>
                <p:nvPr/>
              </p:nvGrpSpPr>
              <p:grpSpPr>
                <a:xfrm>
                  <a:off x="2328960" y="3413125"/>
                  <a:ext cx="777201" cy="465972"/>
                  <a:chOff x="2328960" y="3413125"/>
                  <a:chExt cx="777201" cy="465972"/>
                </a:xfrm>
              </p:grpSpPr>
              <p:sp>
                <p:nvSpPr>
                  <p:cNvPr id="2132" name="直线"/>
                  <p:cNvSpPr>
                    <a:spLocks/>
                  </p:cNvSpPr>
                  <p:nvPr/>
                </p:nvSpPr>
                <p:spPr>
                  <a:xfrm rot="0">
                    <a:off x="2328960" y="3879097"/>
                    <a:ext cx="388601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33" name="直线"/>
                  <p:cNvSpPr>
                    <a:spLocks/>
                  </p:cNvSpPr>
                  <p:nvPr/>
                </p:nvSpPr>
                <p:spPr>
                  <a:xfrm flipV="1" rot="0">
                    <a:off x="2717561" y="3413125"/>
                    <a:ext cx="0" cy="46597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34" name="直线"/>
                  <p:cNvSpPr>
                    <a:spLocks/>
                  </p:cNvSpPr>
                  <p:nvPr/>
                </p:nvSpPr>
                <p:spPr>
                  <a:xfrm rot="0">
                    <a:off x="2717561" y="3413125"/>
                    <a:ext cx="3886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35" name="直线"/>
                  <p:cNvSpPr>
                    <a:spLocks/>
                  </p:cNvSpPr>
                  <p:nvPr/>
                </p:nvSpPr>
                <p:spPr>
                  <a:xfrm flipV="1" rot="0">
                    <a:off x="3106161" y="3413125"/>
                    <a:ext cx="0" cy="46597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2141" name="组合"/>
                <p:cNvGrpSpPr>
                  <a:grpSpLocks/>
                </p:cNvGrpSpPr>
                <p:nvPr/>
              </p:nvGrpSpPr>
              <p:grpSpPr>
                <a:xfrm>
                  <a:off x="3106161" y="3413125"/>
                  <a:ext cx="777201" cy="465972"/>
                  <a:chOff x="3106161" y="3413125"/>
                  <a:chExt cx="777201" cy="465972"/>
                </a:xfrm>
              </p:grpSpPr>
              <p:sp>
                <p:nvSpPr>
                  <p:cNvPr id="2137" name="直线"/>
                  <p:cNvSpPr>
                    <a:spLocks/>
                  </p:cNvSpPr>
                  <p:nvPr/>
                </p:nvSpPr>
                <p:spPr>
                  <a:xfrm rot="0">
                    <a:off x="3106161" y="3879097"/>
                    <a:ext cx="388601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38" name="直线"/>
                  <p:cNvSpPr>
                    <a:spLocks/>
                  </p:cNvSpPr>
                  <p:nvPr/>
                </p:nvSpPr>
                <p:spPr>
                  <a:xfrm flipV="1" rot="0">
                    <a:off x="3494762" y="3413125"/>
                    <a:ext cx="0" cy="46597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39" name="直线"/>
                  <p:cNvSpPr>
                    <a:spLocks/>
                  </p:cNvSpPr>
                  <p:nvPr/>
                </p:nvSpPr>
                <p:spPr>
                  <a:xfrm rot="0">
                    <a:off x="3494762" y="3413125"/>
                    <a:ext cx="3886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140" name="直线"/>
                  <p:cNvSpPr>
                    <a:spLocks/>
                  </p:cNvSpPr>
                  <p:nvPr/>
                </p:nvSpPr>
                <p:spPr>
                  <a:xfrm flipV="1" rot="0">
                    <a:off x="3883362" y="3413125"/>
                    <a:ext cx="0" cy="465971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2142" name="直线"/>
                <p:cNvSpPr>
                  <a:spLocks/>
                </p:cNvSpPr>
                <p:nvPr/>
              </p:nvSpPr>
              <p:spPr>
                <a:xfrm rot="0">
                  <a:off x="3883362" y="3848355"/>
                  <a:ext cx="388601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144" name="矩形"/>
              <p:cNvSpPr>
                <a:spLocks/>
              </p:cNvSpPr>
              <p:nvPr/>
            </p:nvSpPr>
            <p:spPr>
              <a:xfrm rot="0">
                <a:off x="929407" y="3448369"/>
                <a:ext cx="42864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2152" name="组合"/>
            <p:cNvGrpSpPr>
              <a:grpSpLocks/>
            </p:cNvGrpSpPr>
            <p:nvPr/>
          </p:nvGrpSpPr>
          <p:grpSpPr>
            <a:xfrm>
              <a:off x="455280" y="3993621"/>
              <a:ext cx="1485080" cy="1528053"/>
              <a:chOff x="455280" y="3993621"/>
              <a:chExt cx="1485080" cy="1528053"/>
            </a:xfrm>
          </p:grpSpPr>
          <p:sp>
            <p:nvSpPr>
              <p:cNvPr id="2146" name="直线"/>
              <p:cNvSpPr>
                <a:spLocks/>
              </p:cNvSpPr>
              <p:nvPr/>
            </p:nvSpPr>
            <p:spPr>
              <a:xfrm rot="-60491">
                <a:off x="1548520" y="4286822"/>
                <a:ext cx="3886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47" name="矩形"/>
              <p:cNvSpPr>
                <a:spLocks/>
              </p:cNvSpPr>
              <p:nvPr/>
            </p:nvSpPr>
            <p:spPr>
              <a:xfrm rot="0">
                <a:off x="958528" y="5001609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2150" name="组合"/>
              <p:cNvGrpSpPr>
                <a:grpSpLocks/>
              </p:cNvGrpSpPr>
              <p:nvPr/>
            </p:nvGrpSpPr>
            <p:grpSpPr>
              <a:xfrm>
                <a:off x="455280" y="3993621"/>
                <a:ext cx="908655" cy="520065"/>
                <a:chOff x="455280" y="3993621"/>
                <a:chExt cx="908655" cy="520065"/>
              </a:xfrm>
            </p:grpSpPr>
            <p:sp>
              <p:nvSpPr>
                <p:cNvPr id="2148" name="矩形"/>
                <p:cNvSpPr>
                  <a:spLocks/>
                </p:cNvSpPr>
                <p:nvPr/>
              </p:nvSpPr>
              <p:spPr>
                <a:xfrm rot="0">
                  <a:off x="455280" y="3993621"/>
                  <a:ext cx="905718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D=Q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149" name="直线"/>
                <p:cNvSpPr>
                  <a:spLocks/>
                </p:cNvSpPr>
                <p:nvPr/>
              </p:nvSpPr>
              <p:spPr>
                <a:xfrm rot="0">
                  <a:off x="1053055" y="4034421"/>
                  <a:ext cx="31088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151" name="直线"/>
              <p:cNvSpPr>
                <a:spLocks/>
              </p:cNvSpPr>
              <p:nvPr/>
            </p:nvSpPr>
            <p:spPr>
              <a:xfrm rot="-60491">
                <a:off x="1551759" y="5277013"/>
                <a:ext cx="3886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2168" name="组合"/>
          <p:cNvGrpSpPr>
            <a:grpSpLocks/>
          </p:cNvGrpSpPr>
          <p:nvPr/>
        </p:nvGrpSpPr>
        <p:grpSpPr>
          <a:xfrm>
            <a:off x="1909763" y="4240213"/>
            <a:ext cx="2333625" cy="1009650"/>
            <a:chOff x="1909763" y="4240213"/>
            <a:chExt cx="2333625" cy="1009650"/>
          </a:xfrm>
        </p:grpSpPr>
        <p:grpSp>
          <p:nvGrpSpPr>
            <p:cNvPr id="2160" name="组合"/>
            <p:cNvGrpSpPr>
              <a:grpSpLocks/>
            </p:cNvGrpSpPr>
            <p:nvPr/>
          </p:nvGrpSpPr>
          <p:grpSpPr>
            <a:xfrm>
              <a:off x="1909763" y="4240213"/>
              <a:ext cx="2333625" cy="404805"/>
              <a:chOff x="1909763" y="4240213"/>
              <a:chExt cx="2333625" cy="404805"/>
            </a:xfrm>
          </p:grpSpPr>
          <p:sp>
            <p:nvSpPr>
              <p:cNvPr id="2154" name="直线"/>
              <p:cNvSpPr>
                <a:spLocks/>
              </p:cNvSpPr>
              <p:nvPr/>
            </p:nvSpPr>
            <p:spPr>
              <a:xfrm flipV="1" rot="21539510">
                <a:off x="1909763" y="4266990"/>
                <a:ext cx="0" cy="37802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55" name="直线"/>
              <p:cNvSpPr>
                <a:spLocks/>
              </p:cNvSpPr>
              <p:nvPr/>
            </p:nvSpPr>
            <p:spPr>
              <a:xfrm rot="-60491">
                <a:off x="1912999" y="4638717"/>
                <a:ext cx="776796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56" name="直线"/>
              <p:cNvSpPr>
                <a:spLocks/>
              </p:cNvSpPr>
              <p:nvPr/>
            </p:nvSpPr>
            <p:spPr>
              <a:xfrm flipV="1" rot="21539510">
                <a:off x="2686559" y="4254389"/>
                <a:ext cx="0" cy="37802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57" name="直线"/>
              <p:cNvSpPr>
                <a:spLocks/>
              </p:cNvSpPr>
              <p:nvPr/>
            </p:nvSpPr>
            <p:spPr>
              <a:xfrm flipV="1" rot="21539510">
                <a:off x="3461737" y="4240213"/>
                <a:ext cx="0" cy="37802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58" name="直线"/>
              <p:cNvSpPr>
                <a:spLocks/>
              </p:cNvSpPr>
              <p:nvPr/>
            </p:nvSpPr>
            <p:spPr>
              <a:xfrm rot="-60491">
                <a:off x="2681704" y="4246513"/>
                <a:ext cx="776796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59" name="直线"/>
              <p:cNvSpPr>
                <a:spLocks/>
              </p:cNvSpPr>
              <p:nvPr/>
            </p:nvSpPr>
            <p:spPr>
              <a:xfrm rot="-60491">
                <a:off x="3466591" y="4611940"/>
                <a:ext cx="776796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2167" name="组合"/>
            <p:cNvGrpSpPr>
              <a:grpSpLocks/>
            </p:cNvGrpSpPr>
            <p:nvPr/>
          </p:nvGrpSpPr>
          <p:grpSpPr>
            <a:xfrm>
              <a:off x="1909763" y="4845058"/>
              <a:ext cx="2330389" cy="404805"/>
              <a:chOff x="1909763" y="4845058"/>
              <a:chExt cx="2330389" cy="404805"/>
            </a:xfrm>
          </p:grpSpPr>
          <p:sp>
            <p:nvSpPr>
              <p:cNvPr id="2161" name="直线"/>
              <p:cNvSpPr>
                <a:spLocks/>
              </p:cNvSpPr>
              <p:nvPr/>
            </p:nvSpPr>
            <p:spPr>
              <a:xfrm flipV="1" rot="21539510">
                <a:off x="1909763" y="4871834"/>
                <a:ext cx="0" cy="37802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62" name="直线"/>
              <p:cNvSpPr>
                <a:spLocks/>
              </p:cNvSpPr>
              <p:nvPr/>
            </p:nvSpPr>
            <p:spPr>
              <a:xfrm flipV="1" rot="21539510">
                <a:off x="2686559" y="4859233"/>
                <a:ext cx="0" cy="378027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63" name="直线"/>
              <p:cNvSpPr>
                <a:spLocks/>
              </p:cNvSpPr>
              <p:nvPr/>
            </p:nvSpPr>
            <p:spPr>
              <a:xfrm flipV="1" rot="21539510">
                <a:off x="3461737" y="4845058"/>
                <a:ext cx="0" cy="378028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64" name="直线"/>
              <p:cNvSpPr>
                <a:spLocks/>
              </p:cNvSpPr>
              <p:nvPr/>
            </p:nvSpPr>
            <p:spPr>
              <a:xfrm rot="0">
                <a:off x="1909763" y="4856084"/>
                <a:ext cx="776796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65" name="直线"/>
              <p:cNvSpPr>
                <a:spLocks/>
              </p:cNvSpPr>
              <p:nvPr/>
            </p:nvSpPr>
            <p:spPr>
              <a:xfrm rot="0">
                <a:off x="2686559" y="5234112"/>
                <a:ext cx="776796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66" name="直线"/>
              <p:cNvSpPr>
                <a:spLocks/>
              </p:cNvSpPr>
              <p:nvPr/>
            </p:nvSpPr>
            <p:spPr>
              <a:xfrm rot="0">
                <a:off x="3463355" y="4856084"/>
                <a:ext cx="776796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2181" name="组合"/>
          <p:cNvGrpSpPr>
            <a:grpSpLocks/>
          </p:cNvGrpSpPr>
          <p:nvPr/>
        </p:nvGrpSpPr>
        <p:grpSpPr>
          <a:xfrm>
            <a:off x="5241551" y="3960894"/>
            <a:ext cx="2582020" cy="1790343"/>
            <a:chOff x="5241551" y="3960894"/>
            <a:chExt cx="2582020" cy="1790343"/>
          </a:xfrm>
        </p:grpSpPr>
        <p:sp>
          <p:nvSpPr>
            <p:cNvPr id="2169" name="矩形"/>
            <p:cNvSpPr>
              <a:spLocks/>
            </p:cNvSpPr>
            <p:nvPr/>
          </p:nvSpPr>
          <p:spPr>
            <a:xfrm rot="0">
              <a:off x="5241551" y="3960894"/>
              <a:ext cx="2582020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触发器状态表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170" name="直线"/>
            <p:cNvSpPr>
              <a:spLocks/>
            </p:cNvSpPr>
            <p:nvPr/>
          </p:nvSpPr>
          <p:spPr>
            <a:xfrm rot="0">
              <a:off x="5580062" y="4430702"/>
              <a:ext cx="2041523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71" name="直线"/>
            <p:cNvSpPr>
              <a:spLocks/>
            </p:cNvSpPr>
            <p:nvPr/>
          </p:nvSpPr>
          <p:spPr>
            <a:xfrm rot="0">
              <a:off x="5540374" y="4831049"/>
              <a:ext cx="2041524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72" name="直线"/>
            <p:cNvSpPr>
              <a:spLocks/>
            </p:cNvSpPr>
            <p:nvPr/>
          </p:nvSpPr>
          <p:spPr>
            <a:xfrm rot="0">
              <a:off x="5580062" y="5710039"/>
              <a:ext cx="2041523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73" name="直线"/>
            <p:cNvSpPr>
              <a:spLocks/>
            </p:cNvSpPr>
            <p:nvPr/>
          </p:nvSpPr>
          <p:spPr>
            <a:xfrm rot="0">
              <a:off x="6527798" y="4430702"/>
              <a:ext cx="0" cy="1279336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74" name="矩形"/>
            <p:cNvSpPr>
              <a:spLocks/>
            </p:cNvSpPr>
            <p:nvPr/>
          </p:nvSpPr>
          <p:spPr>
            <a:xfrm rot="0">
              <a:off x="5876002" y="4334649"/>
              <a:ext cx="1700468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  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n+1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177" name="组合"/>
            <p:cNvGrpSpPr>
              <a:grpSpLocks/>
            </p:cNvGrpSpPr>
            <p:nvPr/>
          </p:nvGrpSpPr>
          <p:grpSpPr>
            <a:xfrm>
              <a:off x="5803899" y="4825140"/>
              <a:ext cx="369493" cy="926098"/>
              <a:chOff x="5803899" y="4825140"/>
              <a:chExt cx="369493" cy="926098"/>
            </a:xfrm>
          </p:grpSpPr>
          <p:sp>
            <p:nvSpPr>
              <p:cNvPr id="2175" name="矩形"/>
              <p:cNvSpPr>
                <a:spLocks/>
              </p:cNvSpPr>
              <p:nvPr/>
            </p:nvSpPr>
            <p:spPr>
              <a:xfrm rot="0">
                <a:off x="5803899" y="482514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176" name="矩形"/>
              <p:cNvSpPr>
                <a:spLocks/>
              </p:cNvSpPr>
              <p:nvPr/>
            </p:nvSpPr>
            <p:spPr>
              <a:xfrm rot="0">
                <a:off x="5803899" y="5231173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2180" name="组合"/>
            <p:cNvGrpSpPr>
              <a:grpSpLocks/>
            </p:cNvGrpSpPr>
            <p:nvPr/>
          </p:nvGrpSpPr>
          <p:grpSpPr>
            <a:xfrm>
              <a:off x="6824661" y="4800026"/>
              <a:ext cx="361949" cy="926263"/>
              <a:chOff x="6824661" y="4800026"/>
              <a:chExt cx="361949" cy="926263"/>
            </a:xfrm>
          </p:grpSpPr>
          <p:sp>
            <p:nvSpPr>
              <p:cNvPr id="2178" name="矩形"/>
              <p:cNvSpPr>
                <a:spLocks/>
              </p:cNvSpPr>
              <p:nvPr/>
            </p:nvSpPr>
            <p:spPr>
              <a:xfrm rot="0">
                <a:off x="6824661" y="4800026"/>
                <a:ext cx="361949" cy="51943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179" name="矩形"/>
              <p:cNvSpPr>
                <a:spLocks/>
              </p:cNvSpPr>
              <p:nvPr/>
            </p:nvSpPr>
            <p:spPr>
              <a:xfrm rot="0">
                <a:off x="6824661" y="5206855"/>
                <a:ext cx="361949" cy="51943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2187" name="组合"/>
          <p:cNvGrpSpPr>
            <a:grpSpLocks/>
          </p:cNvGrpSpPr>
          <p:nvPr/>
        </p:nvGrpSpPr>
        <p:grpSpPr>
          <a:xfrm>
            <a:off x="5715000" y="1482725"/>
            <a:ext cx="1712913" cy="1793875"/>
            <a:chOff x="5715000" y="1482725"/>
            <a:chExt cx="1712913" cy="1793875"/>
          </a:xfrm>
        </p:grpSpPr>
        <p:grpSp>
          <p:nvGrpSpPr>
            <p:cNvPr id="2185" name="组合"/>
            <p:cNvGrpSpPr>
              <a:grpSpLocks/>
            </p:cNvGrpSpPr>
            <p:nvPr/>
          </p:nvGrpSpPr>
          <p:grpSpPr>
            <a:xfrm>
              <a:off x="5715000" y="1524000"/>
              <a:ext cx="1676400" cy="1752600"/>
              <a:chOff x="5715000" y="1524000"/>
              <a:chExt cx="1676400" cy="1752600"/>
            </a:xfrm>
          </p:grpSpPr>
          <p:sp>
            <p:nvSpPr>
              <p:cNvPr id="2182" name="直线"/>
              <p:cNvSpPr>
                <a:spLocks/>
              </p:cNvSpPr>
              <p:nvPr/>
            </p:nvSpPr>
            <p:spPr>
              <a:xfrm rot="0">
                <a:off x="5715000" y="3276600"/>
                <a:ext cx="762000" cy="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183" name="直线"/>
              <p:cNvSpPr>
                <a:spLocks/>
              </p:cNvSpPr>
              <p:nvPr/>
            </p:nvSpPr>
            <p:spPr>
              <a:xfrm flipV="1" rot="0">
                <a:off x="5715000" y="1524000"/>
                <a:ext cx="0" cy="175260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184" name="直线"/>
              <p:cNvSpPr>
                <a:spLocks/>
              </p:cNvSpPr>
              <p:nvPr/>
            </p:nvSpPr>
            <p:spPr>
              <a:xfrm rot="0">
                <a:off x="5715000" y="1524000"/>
                <a:ext cx="1676400" cy="0"/>
              </a:xfrm>
              <a:prstGeom prst="line"/>
              <a:noFill/>
              <a:ln w="28575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sp>
          <p:nvSpPr>
            <p:cNvPr id="2186" name="椭圆"/>
            <p:cNvSpPr>
              <a:spLocks/>
            </p:cNvSpPr>
            <p:nvPr/>
          </p:nvSpPr>
          <p:spPr>
            <a:xfrm rot="0">
              <a:off x="7351713" y="1482725"/>
              <a:ext cx="76200" cy="76200"/>
            </a:xfrm>
            <a:prstGeom prst="ellipse"/>
            <a:solidFill>
              <a:srgbClr val="FF0000"/>
            </a:solidFill>
            <a:ln w="28575" cmpd="sng" cap="flat">
              <a:solidFill>
                <a:srgbClr val="FF0000"/>
              </a:solidFill>
              <a:prstDash val="solid"/>
              <a:round/>
            </a:ln>
          </p:spPr>
        </p:sp>
      </p:grpSp>
      <p:grpSp>
        <p:nvGrpSpPr>
          <p:cNvPr id="2203" name="组合"/>
          <p:cNvGrpSpPr>
            <a:grpSpLocks/>
          </p:cNvGrpSpPr>
          <p:nvPr/>
        </p:nvGrpSpPr>
        <p:grpSpPr>
          <a:xfrm>
            <a:off x="6248400" y="914718"/>
            <a:ext cx="1497013" cy="2880361"/>
            <a:chOff x="6248400" y="914718"/>
            <a:chExt cx="1497013" cy="2880361"/>
          </a:xfrm>
        </p:grpSpPr>
        <p:sp>
          <p:nvSpPr>
            <p:cNvPr id="2188" name="椭圆"/>
            <p:cNvSpPr>
              <a:spLocks/>
            </p:cNvSpPr>
            <p:nvPr/>
          </p:nvSpPr>
          <p:spPr>
            <a:xfrm rot="0">
              <a:off x="7315200" y="1676400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89" name="直线"/>
            <p:cNvSpPr>
              <a:spLocks/>
            </p:cNvSpPr>
            <p:nvPr/>
          </p:nvSpPr>
          <p:spPr>
            <a:xfrm rot="0">
              <a:off x="7391400" y="1371600"/>
              <a:ext cx="0" cy="3048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90" name="直线"/>
            <p:cNvSpPr>
              <a:spLocks/>
            </p:cNvSpPr>
            <p:nvPr/>
          </p:nvSpPr>
          <p:spPr>
            <a:xfrm rot="0">
              <a:off x="6629400" y="1371600"/>
              <a:ext cx="0" cy="4572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91" name="直线"/>
            <p:cNvSpPr>
              <a:spLocks/>
            </p:cNvSpPr>
            <p:nvPr/>
          </p:nvSpPr>
          <p:spPr>
            <a:xfrm rot="0">
              <a:off x="7467601" y="2743201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92" name="直线"/>
            <p:cNvSpPr>
              <a:spLocks/>
            </p:cNvSpPr>
            <p:nvPr/>
          </p:nvSpPr>
          <p:spPr>
            <a:xfrm rot="0">
              <a:off x="6477000" y="2743201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195" name="组合"/>
            <p:cNvGrpSpPr>
              <a:grpSpLocks/>
            </p:cNvGrpSpPr>
            <p:nvPr/>
          </p:nvGrpSpPr>
          <p:grpSpPr>
            <a:xfrm>
              <a:off x="7315200" y="2590801"/>
              <a:ext cx="304800" cy="152400"/>
              <a:chOff x="7315200" y="2590801"/>
              <a:chExt cx="304800" cy="152400"/>
            </a:xfrm>
          </p:grpSpPr>
          <p:sp>
            <p:nvSpPr>
              <p:cNvPr id="2193" name="直线"/>
              <p:cNvSpPr>
                <a:spLocks/>
              </p:cNvSpPr>
              <p:nvPr/>
            </p:nvSpPr>
            <p:spPr>
              <a:xfrm flipH="1" rot="0">
                <a:off x="7315200" y="2590801"/>
                <a:ext cx="152400" cy="152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94" name="直线"/>
              <p:cNvSpPr>
                <a:spLocks/>
              </p:cNvSpPr>
              <p:nvPr/>
            </p:nvSpPr>
            <p:spPr>
              <a:xfrm rot="0">
                <a:off x="7467600" y="2590801"/>
                <a:ext cx="152400" cy="152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196" name="矩形"/>
            <p:cNvSpPr>
              <a:spLocks/>
            </p:cNvSpPr>
            <p:nvPr/>
          </p:nvSpPr>
          <p:spPr>
            <a:xfrm rot="0">
              <a:off x="7086601" y="3275014"/>
              <a:ext cx="65881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197" name="矩形"/>
            <p:cNvSpPr>
              <a:spLocks/>
            </p:cNvSpPr>
            <p:nvPr/>
          </p:nvSpPr>
          <p:spPr>
            <a:xfrm rot="0">
              <a:off x="6397402" y="914718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200" name="组合"/>
            <p:cNvGrpSpPr>
              <a:grpSpLocks/>
            </p:cNvGrpSpPr>
            <p:nvPr/>
          </p:nvGrpSpPr>
          <p:grpSpPr>
            <a:xfrm>
              <a:off x="7159402" y="914718"/>
              <a:ext cx="448121" cy="520065"/>
              <a:chOff x="7159402" y="914718"/>
              <a:chExt cx="448121" cy="520065"/>
            </a:xfrm>
          </p:grpSpPr>
          <p:sp>
            <p:nvSpPr>
              <p:cNvPr id="2198" name="矩形"/>
              <p:cNvSpPr>
                <a:spLocks/>
              </p:cNvSpPr>
              <p:nvPr/>
            </p:nvSpPr>
            <p:spPr>
              <a:xfrm rot="0">
                <a:off x="7159402" y="914718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199" name="直线"/>
              <p:cNvSpPr>
                <a:spLocks/>
              </p:cNvSpPr>
              <p:nvPr/>
            </p:nvSpPr>
            <p:spPr>
              <a:xfrm rot="0">
                <a:off x="7229475" y="990600"/>
                <a:ext cx="3048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201" name="矩形"/>
            <p:cNvSpPr>
              <a:spLocks/>
            </p:cNvSpPr>
            <p:nvPr/>
          </p:nvSpPr>
          <p:spPr>
            <a:xfrm rot="0">
              <a:off x="6248400" y="2819401"/>
              <a:ext cx="730250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202" name="椭圆"/>
            <p:cNvSpPr>
              <a:spLocks/>
            </p:cNvSpPr>
            <p:nvPr/>
          </p:nvSpPr>
          <p:spPr>
            <a:xfrm rot="0">
              <a:off x="7427912" y="3276601"/>
              <a:ext cx="76200" cy="762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9983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 animBg="1"/>
      <p:bldP spid="2122" grpId="0" animBg="1"/>
      <p:bldP spid="2187" grpId="0" animBg="1"/>
      <p:bldP spid="2153" grpId="0" animBg="1"/>
      <p:bldP spid="2126" grpId="0" animBg="1"/>
      <p:bldP spid="2168" grpId="0" animBg="1"/>
    </p:bldLst>
  </p:timing>
</p:sld>
</file>

<file path=ppt/slides/slide4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矩形"/>
          <p:cNvSpPr>
            <a:spLocks/>
          </p:cNvSpPr>
          <p:nvPr/>
        </p:nvSpPr>
        <p:spPr>
          <a:xfrm rot="0">
            <a:off x="1476375" y="136525"/>
            <a:ext cx="5919788" cy="6096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21.2 </a:t>
            </a:r>
            <a:r>
              <a:rPr lang="zh-CN" altLang="en-US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时序逻辑电路分析方法</a:t>
            </a:r>
            <a:endParaRPr lang="zh-CN" altLang="en-US" sz="3600" b="1" i="0" u="none" strike="noStrike" kern="1200" cap="none" spc="0" baseline="0">
              <a:solidFill>
                <a:srgbClr val="CC00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237" name="组合"/>
          <p:cNvGrpSpPr>
            <a:grpSpLocks/>
          </p:cNvGrpSpPr>
          <p:nvPr/>
        </p:nvGrpSpPr>
        <p:grpSpPr>
          <a:xfrm>
            <a:off x="1547813" y="746125"/>
            <a:ext cx="5761038" cy="161924"/>
            <a:chOff x="1547813" y="746125"/>
            <a:chExt cx="5761038" cy="161924"/>
          </a:xfrm>
        </p:grpSpPr>
        <p:pic>
          <p:nvPicPr>
            <p:cNvPr id="2205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547813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06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716593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07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907878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08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256691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09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2447975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0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2628007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1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796788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2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988072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3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3336885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4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3528170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5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3708202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6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3876982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7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087910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8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3168105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19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4068267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0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4248300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1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4417080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2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4608364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3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4788397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4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4957177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5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5148462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6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5497275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7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5688559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8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5868592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29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6037372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30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6228657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31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6577469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32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6768754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33" name="图片" descr="Green and Black Diamond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6948786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34" name="图片" descr="Green and Black Diamond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7117566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35" name="图片" descr="Green and Black Diamond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5328495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36" name="图片" descr="Green and Black Diamond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6408689" y="746125"/>
              <a:ext cx="19128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sp>
        <p:nvSpPr>
          <p:cNvPr id="2238" name="矩形"/>
          <p:cNvSpPr>
            <a:spLocks/>
          </p:cNvSpPr>
          <p:nvPr/>
        </p:nvSpPr>
        <p:spPr>
          <a:xfrm rot="0">
            <a:off x="611187" y="1012931"/>
            <a:ext cx="7921624" cy="81597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    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时序逻辑电路又称</a:t>
            </a:r>
            <a:r>
              <a:rPr lang="zh-CN" altLang="en-US" sz="24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时序电路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，它主要由</a:t>
            </a:r>
            <a:r>
              <a:rPr lang="zh-CN" altLang="en-US" sz="24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存储电路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和</a:t>
            </a:r>
            <a:r>
              <a:rPr lang="zh-CN" altLang="en-US" sz="24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组合逻辑电路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两部分组成。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39" name="矩形"/>
          <p:cNvSpPr>
            <a:spLocks/>
          </p:cNvSpPr>
          <p:nvPr/>
        </p:nvSpPr>
        <p:spPr>
          <a:xfrm rot="0">
            <a:off x="539750" y="1783653"/>
            <a:ext cx="8280399" cy="191992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根据电路状态转换情况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的不同，时序逻辑电路分为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§"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同步时序逻辑电路：触发器的时钟输入端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都连在一起。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§"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异步时序逻辑电路：时钟脉冲只触发部分触发器，其余触发器则是由电路内信号触发的。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40" name="矩形"/>
          <p:cNvSpPr>
            <a:spLocks/>
          </p:cNvSpPr>
          <p:nvPr/>
        </p:nvSpPr>
        <p:spPr>
          <a:xfrm rot="0">
            <a:off x="755650" y="3771112"/>
            <a:ext cx="3156813" cy="52070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000500" algn="l"/>
              </a:tabLst>
            </a:pPr>
            <a:r>
              <a:rPr lang="zh-CN" altLang="en-US" sz="28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基本分析步骤如下</a:t>
            </a:r>
            <a:r>
              <a:rPr lang="en-US" altLang="zh-CN" sz="28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endParaRPr lang="zh-CN" altLang="en-US" sz="2800" b="1" i="0" u="none" strike="noStrike" kern="1200" cap="none" spc="0" baseline="0">
              <a:solidFill>
                <a:srgbClr val="0041FF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41" name="矩形"/>
          <p:cNvSpPr>
            <a:spLocks/>
          </p:cNvSpPr>
          <p:nvPr/>
        </p:nvSpPr>
        <p:spPr>
          <a:xfrm rot="0">
            <a:off x="539750" y="4310296"/>
            <a:ext cx="7250112" cy="1562064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269790" tIns="76176" rIns="92075" bIns="3808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．写方程式：</a:t>
            </a:r>
            <a:r>
              <a:rPr lang="zh-CN" altLang="en-US" sz="24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输出方程 、驱动方程 、状态方程</a:t>
            </a:r>
            <a:r>
              <a:rPr lang="en-US" altLang="zh-CN" sz="24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;</a:t>
            </a:r>
            <a:endParaRPr lang="en-US" altLang="zh-CN" sz="2400" b="1" i="0" u="none" strike="noStrike" kern="1200" cap="none" spc="0" baseline="0">
              <a:solidFill>
                <a:srgbClr val="0041FF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．列状态转换真值表</a:t>
            </a:r>
            <a:r>
              <a:rPr lang="en-US" altLang="zh-CN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;</a:t>
            </a:r>
            <a:endParaRPr lang="en-US" altLang="zh-CN" sz="2400" b="1" i="0" u="none" strike="noStrike" kern="1200" cap="none" spc="0" baseline="0">
              <a:solidFill>
                <a:srgbClr val="FF00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．逻辑功能的说明</a:t>
            </a:r>
            <a:r>
              <a:rPr lang="en-US" altLang="zh-CN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;</a:t>
            </a:r>
            <a:endParaRPr lang="en-US" altLang="zh-CN" sz="2400" b="1" i="0" u="none" strike="noStrike" kern="1200" cap="none" spc="0" baseline="0">
              <a:solidFill>
                <a:srgbClr val="FF00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r>
            <a:r>
              <a:rPr lang="zh-CN" altLang="en-US" sz="24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．画状态转换图和时序图</a:t>
            </a:r>
            <a:endParaRPr lang="zh-CN" altLang="en-US" sz="2400" b="1" i="0" u="none" strike="noStrike" kern="1200" cap="none" spc="0" baseline="0">
              <a:solidFill>
                <a:srgbClr val="FF00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13521"/>
      </p:ext>
    </p:extLst>
  </p:cSld>
  <p:clrMapOvr>
    <a:masterClrMapping/>
  </p:clrMapOvr>
</p:sld>
</file>

<file path=ppt/slides/slide4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矩形"/>
          <p:cNvSpPr>
            <a:spLocks/>
          </p:cNvSpPr>
          <p:nvPr/>
        </p:nvSpPr>
        <p:spPr>
          <a:xfrm rot="0">
            <a:off x="390525" y="-26444"/>
            <a:ext cx="8562078" cy="69215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000500" algn="l"/>
              </a:tabLst>
            </a:pPr>
            <a:r>
              <a:rPr lang="en-US" altLang="zh-CN" sz="40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[</a:t>
            </a:r>
            <a:r>
              <a:rPr lang="zh-CN" altLang="en-US" sz="40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例</a:t>
            </a:r>
            <a:r>
              <a:rPr lang="en-US" altLang="zh-CN" sz="40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]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试分析电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路的逻辑功能，并画出状态转换图和时序图。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2243" name="图片" descr="8d2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12838" y="687388"/>
            <a:ext cx="6913562" cy="2670174"/>
          </a:xfrm>
          <a:prstGeom prst="rect"/>
          <a:noFill/>
          <a:ln w="9525" cmpd="sng" cap="flat">
            <a:noFill/>
            <a:prstDash val="solid"/>
            <a:round/>
          </a:ln>
        </p:spPr>
      </p:pic>
      <p:graphicFrame>
        <p:nvGraphicFramePr>
          <p:cNvPr id="2244" name="对象"/>
          <p:cNvGraphicFramePr>
            <a:graphicFrameLocks noChangeAspect="1"/>
          </p:cNvGraphicFramePr>
          <p:nvPr/>
        </p:nvGraphicFramePr>
        <p:xfrm>
          <a:off x="2195513" y="3897313"/>
          <a:ext cx="10080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" imgW="0" imgH="0" progId="package">
                  <p:embed/>
                </p:oleObj>
              </mc:Choice>
              <mc:Fallback>
                <p:oleObj name="package" r:id="rId2" imgW="0" imgH="0" progId="package">
                  <p:embed/>
                  <p:pic>
                    <p:nvPicPr>
                      <p:cNvPr id="224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/>
                      <a:stretch>
                        <a:fillRect/>
                      </a:stretch>
                    </p:blipFill>
                    <p:spPr>
                      <a:xfrm rot="0">
                        <a:off x="2195513" y="3897313"/>
                        <a:ext cx="1008062" cy="3952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5" name="对象"/>
          <p:cNvGraphicFramePr>
            <a:graphicFrameLocks noChangeAspect="1"/>
          </p:cNvGraphicFramePr>
          <p:nvPr/>
        </p:nvGraphicFramePr>
        <p:xfrm>
          <a:off x="684213" y="5084763"/>
          <a:ext cx="2803525" cy="151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" imgW="0" imgH="0" progId="package">
                  <p:embed/>
                </p:oleObj>
              </mc:Choice>
              <mc:Fallback>
                <p:oleObj name="package" r:id="rId4" imgW="0" imgH="0" progId="package">
                  <p:embed/>
                  <p:pic>
                    <p:nvPicPr>
                      <p:cNvPr id="224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/>
                      <a:stretch>
                        <a:fillRect/>
                      </a:stretch>
                    </p:blipFill>
                    <p:spPr>
                      <a:xfrm rot="0">
                        <a:off x="684213" y="5084763"/>
                        <a:ext cx="2803525" cy="151288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6" name="对象"/>
          <p:cNvGraphicFramePr>
            <a:graphicFrameLocks noChangeAspect="1"/>
          </p:cNvGraphicFramePr>
          <p:nvPr/>
        </p:nvGraphicFramePr>
        <p:xfrm>
          <a:off x="4140199" y="4508500"/>
          <a:ext cx="4849813" cy="180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6" imgW="0" imgH="0" progId="package">
                  <p:embed/>
                </p:oleObj>
              </mc:Choice>
              <mc:Fallback>
                <p:oleObj name="package" r:id="rId6" imgW="0" imgH="0" progId="package">
                  <p:embed/>
                  <p:pic>
                    <p:nvPicPr>
                      <p:cNvPr id="224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/>
                      <a:stretch>
                        <a:fillRect/>
                      </a:stretch>
                    </p:blipFill>
                    <p:spPr>
                      <a:xfrm rot="0">
                        <a:off x="4140199" y="4508500"/>
                        <a:ext cx="4849813" cy="18002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7" name="矩形"/>
          <p:cNvSpPr>
            <a:spLocks/>
          </p:cNvSpPr>
          <p:nvPr/>
        </p:nvSpPr>
        <p:spPr>
          <a:xfrm rot="0">
            <a:off x="0" y="3185468"/>
            <a:ext cx="2555875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）写方程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48" name="矩形"/>
          <p:cNvSpPr>
            <a:spLocks/>
          </p:cNvSpPr>
          <p:nvPr/>
        </p:nvSpPr>
        <p:spPr>
          <a:xfrm rot="0">
            <a:off x="179387" y="4508649"/>
            <a:ext cx="2113096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② 驱动方程：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49" name="矩形"/>
          <p:cNvSpPr>
            <a:spLocks/>
          </p:cNvSpPr>
          <p:nvPr/>
        </p:nvSpPr>
        <p:spPr>
          <a:xfrm rot="0">
            <a:off x="4067175" y="3830787"/>
            <a:ext cx="2113096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③ 状态方程：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50" name="矩形"/>
          <p:cNvSpPr>
            <a:spLocks/>
          </p:cNvSpPr>
          <p:nvPr/>
        </p:nvSpPr>
        <p:spPr>
          <a:xfrm rot="0">
            <a:off x="0" y="3205147"/>
            <a:ext cx="192404" cy="196214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51" name="矩形"/>
          <p:cNvSpPr>
            <a:spLocks/>
          </p:cNvSpPr>
          <p:nvPr/>
        </p:nvSpPr>
        <p:spPr>
          <a:xfrm rot="0">
            <a:off x="179387" y="3863975"/>
            <a:ext cx="2113096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① 输出方程：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25864"/>
      </p:ext>
    </p:extLst>
  </p:cSld>
  <p:clrMapOvr>
    <a:masterClrMapping/>
  </p:clrMapOvr>
</p:sld>
</file>

<file path=ppt/slides/slide4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矩形"/>
          <p:cNvSpPr>
            <a:spLocks/>
          </p:cNvSpPr>
          <p:nvPr/>
        </p:nvSpPr>
        <p:spPr>
          <a:xfrm rot="0">
            <a:off x="323849" y="333375"/>
            <a:ext cx="3109003" cy="4533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）状态转换真值表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2253" name="图片" descr="C:\Users\Hou\AppData\Roaming\Tencent\Users\93946043\QQ\WinTemp\RichOle\5}F`9OBC7C5YM)EL$~6B)ZE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87450" y="793750"/>
            <a:ext cx="6407150" cy="2706688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2254" name="矩形"/>
          <p:cNvSpPr>
            <a:spLocks/>
          </p:cNvSpPr>
          <p:nvPr/>
        </p:nvSpPr>
        <p:spPr>
          <a:xfrm rot="0">
            <a:off x="395288" y="3543300"/>
            <a:ext cx="2495458" cy="4533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）状态转换图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55" name="矩形"/>
          <p:cNvSpPr>
            <a:spLocks/>
          </p:cNvSpPr>
          <p:nvPr/>
        </p:nvSpPr>
        <p:spPr>
          <a:xfrm rot="0">
            <a:off x="0" y="-230832"/>
            <a:ext cx="184666" cy="461665"/>
          </a:xfrm>
          <a:prstGeom prst="rect"/>
          <a:noFill/>
          <a:ln w="9525" cmpd="sng" cap="flat">
            <a:noFill/>
            <a:prstDash val="solid"/>
            <a:round/>
          </a:ln>
        </p:spPr>
      </p:sp>
      <p:graphicFrame>
        <p:nvGraphicFramePr>
          <p:cNvPr id="2256" name="对象"/>
          <p:cNvGraphicFramePr>
            <a:graphicFrameLocks noChangeAspect="1"/>
          </p:cNvGraphicFramePr>
          <p:nvPr/>
        </p:nvGraphicFramePr>
        <p:xfrm>
          <a:off x="1042988" y="4005263"/>
          <a:ext cx="7113587" cy="122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" imgW="0" imgH="0" progId="package">
                  <p:embed/>
                </p:oleObj>
              </mc:Choice>
              <mc:Fallback>
                <p:oleObj name="package" r:id="rId2" imgW="0" imgH="0" progId="package">
                  <p:embed/>
                  <p:pic>
                    <p:nvPicPr>
                      <p:cNvPr id="225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/>
                      <a:stretch>
                        <a:fillRect/>
                      </a:stretch>
                    </p:blipFill>
                    <p:spPr>
                      <a:xfrm rot="0">
                        <a:off x="1042988" y="4005263"/>
                        <a:ext cx="7113587" cy="12239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" name="矩形"/>
          <p:cNvSpPr>
            <a:spLocks/>
          </p:cNvSpPr>
          <p:nvPr/>
        </p:nvSpPr>
        <p:spPr>
          <a:xfrm rot="0">
            <a:off x="468312" y="5013324"/>
            <a:ext cx="7704137" cy="144875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（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）电路功能：该电路在输入第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6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个计数脉冲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后，返回原来的状态，同时输出端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输出一个进位脉冲。因此，该电路为同步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6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进制加法计数器（有自启动功能）。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19791"/>
      </p:ext>
    </p:extLst>
  </p:cSld>
  <p:clrMapOvr>
    <a:masterClrMapping/>
  </p:clrMapOvr>
</p:sld>
</file>

<file path=ppt/slides/slide4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65188" y="1125538"/>
            <a:ext cx="7667625" cy="4987924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2259" name="矩形"/>
          <p:cNvSpPr>
            <a:spLocks/>
          </p:cNvSpPr>
          <p:nvPr/>
        </p:nvSpPr>
        <p:spPr>
          <a:xfrm rot="0">
            <a:off x="395288" y="271212"/>
            <a:ext cx="8925627" cy="69215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000500" algn="l"/>
              </a:tabLst>
            </a:pPr>
            <a:r>
              <a:rPr lang="en-US" altLang="zh-CN" sz="40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宋体" pitchFamily="0" charset="0"/>
                <a:ea typeface="宋体" pitchFamily="0" charset="0"/>
                <a:cs typeface="华文楷体" pitchFamily="0" charset="0"/>
              </a:rPr>
              <a:t>[</a:t>
            </a:r>
            <a:r>
              <a:rPr lang="zh-CN" altLang="en-US" sz="40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宋体" pitchFamily="0" charset="0"/>
                <a:ea typeface="宋体" pitchFamily="0" charset="0"/>
                <a:cs typeface="华文楷体" pitchFamily="0" charset="0"/>
              </a:rPr>
              <a:t>例</a:t>
            </a:r>
            <a:r>
              <a:rPr lang="en-US" altLang="zh-CN" sz="4000" b="1" i="0" u="none" strike="noStrike" kern="1200" cap="none" spc="0" baseline="0">
                <a:solidFill>
                  <a:srgbClr val="0041FF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宋体" pitchFamily="0" charset="0"/>
                <a:ea typeface="宋体" pitchFamily="0" charset="0"/>
                <a:cs typeface="华文楷体" pitchFamily="0" charset="0"/>
              </a:rPr>
              <a:t>]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宋体" pitchFamily="0" charset="0"/>
                <a:ea typeface="宋体" pitchFamily="0" charset="0"/>
                <a:cs typeface="华文楷体" pitchFamily="0" charset="0"/>
              </a:rPr>
              <a:t>  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宋体" pitchFamily="0" charset="0"/>
                <a:ea typeface="宋体" pitchFamily="0" charset="0"/>
                <a:cs typeface="华文楷体" pitchFamily="0" charset="0"/>
              </a:rPr>
              <a:t>试分析电路的逻辑功能，并画出状态转换图和时序图。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宋体" pitchFamily="0" charset="0"/>
              <a:ea typeface="宋体" pitchFamily="0" charset="0"/>
              <a:cs typeface="华文楷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20846"/>
      </p:ext>
    </p:extLst>
  </p:cSld>
  <p:clrMapOvr>
    <a:masterClrMapping/>
  </p:clrMapOvr>
</p:sld>
</file>

<file path=ppt/slides/slide4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文本框"/>
          <p:cNvSpPr>
            <a:spLocks noGrp="1"/>
          </p:cNvSpPr>
          <p:nvPr>
            <p:ph type="subTitle" idx="1"/>
          </p:nvPr>
        </p:nvSpPr>
        <p:spPr>
          <a:xfrm rot="0">
            <a:off x="2971799" y="381000"/>
            <a:ext cx="2895600" cy="6096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21.3 </a:t>
            </a:r>
            <a:r>
              <a:rPr lang="zh-CN" altLang="en-US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寄存器</a:t>
            </a:r>
            <a:endParaRPr lang="zh-CN" altLang="en-US" sz="36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261" name="矩形"/>
          <p:cNvSpPr>
            <a:spLocks/>
          </p:cNvSpPr>
          <p:nvPr/>
        </p:nvSpPr>
        <p:spPr>
          <a:xfrm rot="0">
            <a:off x="533400" y="1219200"/>
            <a:ext cx="8153400" cy="1977389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寄存器是数字系统常用的逻辑部件，它用来存放数码或指令等。它由触发器和门电路组成。一个触发器只能存放一位二进制数，存放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位二进制时，要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个触发器。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266" name="组合"/>
          <p:cNvGrpSpPr>
            <a:grpSpLocks/>
          </p:cNvGrpSpPr>
          <p:nvPr/>
        </p:nvGrpSpPr>
        <p:grpSpPr>
          <a:xfrm>
            <a:off x="1295400" y="3352800"/>
            <a:ext cx="4047104" cy="1251902"/>
            <a:chOff x="1295400" y="3352800"/>
            <a:chExt cx="4047104" cy="1251902"/>
          </a:xfrm>
        </p:grpSpPr>
        <p:sp>
          <p:nvSpPr>
            <p:cNvPr id="2262" name="矩形"/>
            <p:cNvSpPr>
              <a:spLocks/>
            </p:cNvSpPr>
            <p:nvPr/>
          </p:nvSpPr>
          <p:spPr>
            <a:xfrm rot="0">
              <a:off x="1295400" y="3703637"/>
              <a:ext cx="161500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按功能分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263" name="左大括号"/>
            <p:cNvSpPr>
              <a:spLocks/>
            </p:cNvSpPr>
            <p:nvPr/>
          </p:nvSpPr>
          <p:spPr>
            <a:xfrm rot="0">
              <a:off x="3092450" y="3521075"/>
              <a:ext cx="152400" cy="990599"/>
            </a:xfrm>
            <a:prstGeom prst="leftBrace">
              <a:avLst>
                <a:gd name="adj1" fmla="val 54166"/>
                <a:gd name="adj2" fmla="val 50000"/>
              </a:avLst>
            </a:prstGeom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264" name="矩形"/>
            <p:cNvSpPr>
              <a:spLocks/>
            </p:cNvSpPr>
            <p:nvPr/>
          </p:nvSpPr>
          <p:spPr>
            <a:xfrm rot="0">
              <a:off x="3371850" y="3352800"/>
              <a:ext cx="1970653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0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数码寄存器</a:t>
              </a:r>
              <a:endPara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265" name="矩形"/>
            <p:cNvSpPr>
              <a:spLocks/>
            </p:cNvSpPr>
            <p:nvPr/>
          </p:nvSpPr>
          <p:spPr>
            <a:xfrm rot="0">
              <a:off x="3371850" y="4084637"/>
              <a:ext cx="1970653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0000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移位寄存器</a:t>
              </a:r>
              <a:endPara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299" name="组合"/>
          <p:cNvGrpSpPr>
            <a:grpSpLocks/>
          </p:cNvGrpSpPr>
          <p:nvPr/>
        </p:nvGrpSpPr>
        <p:grpSpPr>
          <a:xfrm>
            <a:off x="609600" y="5334000"/>
            <a:ext cx="4876800" cy="161924"/>
            <a:chOff x="609600" y="5334000"/>
            <a:chExt cx="4876800" cy="161924"/>
          </a:xfrm>
        </p:grpSpPr>
        <p:pic>
          <p:nvPicPr>
            <p:cNvPr id="2267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096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68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7524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69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9144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0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209675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1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3716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2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5240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3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6668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4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8288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5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1240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6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2860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7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4384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8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81275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79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10668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0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19812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1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7432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2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28956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3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0384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4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2004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5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3528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6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956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7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6576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8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9528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89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41148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0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42672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1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44100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2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4572001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3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48672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4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50292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5" name="图片" descr="Green and Black Diamond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51816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6" name="图片" descr="Green and Black Diamond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5324475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7" name="图片" descr="Green and Black Diamond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3810000" y="53340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298" name="图片" descr="Green and Black Diamond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4724400" y="53340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aphicFrame>
        <p:nvGraphicFramePr>
          <p:cNvPr id="2300" name="对象"/>
          <p:cNvGraphicFramePr>
            <a:graphicFrameLocks noChangeAspect="1"/>
          </p:cNvGraphicFramePr>
          <p:nvPr/>
        </p:nvGraphicFramePr>
        <p:xfrm>
          <a:off x="6324599" y="3886200"/>
          <a:ext cx="1905000" cy="136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3" imgW="0" imgH="0" progId="package">
                  <p:embed/>
                </p:oleObj>
              </mc:Choice>
              <mc:Fallback>
                <p:oleObj name="package" r:id="rId33" imgW="0" imgH="0" progId="package">
                  <p:embed/>
                  <p:pic>
                    <p:nvPicPr>
                      <p:cNvPr id="230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4" cstate="print"/>
                      <a:stretch>
                        <a:fillRect/>
                      </a:stretch>
                    </p:blipFill>
                    <p:spPr>
                      <a:xfrm rot="0">
                        <a:off x="6324599" y="3886200"/>
                        <a:ext cx="1905000" cy="13684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3" name="组合"/>
          <p:cNvGrpSpPr>
            <a:grpSpLocks/>
          </p:cNvGrpSpPr>
          <p:nvPr/>
        </p:nvGrpSpPr>
        <p:grpSpPr>
          <a:xfrm>
            <a:off x="2057400" y="990600"/>
            <a:ext cx="4876800" cy="161924"/>
            <a:chOff x="2057400" y="990600"/>
            <a:chExt cx="4876800" cy="161924"/>
          </a:xfrm>
        </p:grpSpPr>
        <p:pic>
          <p:nvPicPr>
            <p:cNvPr id="2301" name="图片" descr="Green and Black Diamond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20574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2" name="图片" descr="Green and Black Diamond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2200275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3" name="图片" descr="Green and Black Diamond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23622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4" name="图片" descr="Green and Black Diamond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2657475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5" name="图片" descr="Green and Black Diamond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8194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6" name="图片" descr="Green and Black Diamond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29718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7" name="图片" descr="Green and Black Diamond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3114675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8" name="图片" descr="Green and Black Diamond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276600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09" name="图片" descr="Green and Black Diamond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571875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0" name="图片" descr="Green and Black Diamond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733800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1" name="图片" descr="Green and Black Diamond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38862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2" name="图片" descr="Green and Black Diamond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029075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3" name="图片" descr="Green and Black Diamond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25146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4" name="图片" descr="Green and Black Diamond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34290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5" name="图片" descr="Green and Black Diamond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41910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6" name="图片" descr="Green and Black Diamond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43434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7" name="图片" descr="Green and Black Diamond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4486275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8" name="图片" descr="Green and Black Diamond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4648200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19" name="图片" descr="Green and Black Diamond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48006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0" name="图片" descr="Green and Black Diamond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4943475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1" name="图片" descr="Green and Black Diamond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51054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2" name="图片" descr="Green and Black Diamond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5400675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3" name="图片" descr="Green and Black Diamond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5562601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4" name="图片" descr="Green and Black Diamond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5715000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5" name="图片" descr="Green and Black Diamond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5857875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6" name="图片" descr="Green and Black Diamond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6019800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7" name="图片" descr="Green and Black Diamond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6315075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8" name="图片" descr="Green and Black Diamond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6477001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29" name="图片" descr="Green and Black Diamond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6629401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30" name="图片" descr="Green and Black Diamond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6772275" y="990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31" name="图片" descr="Green and Black Diamond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5257800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332" name="图片" descr="Green and Black Diamond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6172201" y="990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</p:spTree>
    <p:extLst>
      <p:ext uri="{BB962C8B-B14F-4D97-AF65-F5344CB8AC3E}">
        <p14:creationId xmlns:p14="http://schemas.microsoft.com/office/powerpoint/2010/main" val="14657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" grpId="0"/>
      <p:bldP spid="2266" grpId="0" animBg="1"/>
    </p:bldLst>
  </p:timing>
</p:sld>
</file>

<file path=ppt/slides/slide4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文本框"/>
          <p:cNvSpPr>
            <a:spLocks noGrp="1"/>
          </p:cNvSpPr>
          <p:nvPr>
            <p:ph type="subTitle" idx="1"/>
          </p:nvPr>
        </p:nvSpPr>
        <p:spPr>
          <a:xfrm rot="0">
            <a:off x="457200" y="381000"/>
            <a:ext cx="32004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21.3.1   </a:t>
            </a:r>
            <a:r>
              <a:rPr lang="zh-CN" altLang="en-US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数码寄存器</a:t>
            </a:r>
            <a:endParaRPr lang="zh-CN" altLang="en-US" sz="2600" b="0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335" name="矩形"/>
          <p:cNvSpPr>
            <a:spLocks/>
          </p:cNvSpPr>
          <p:nvPr/>
        </p:nvSpPr>
        <p:spPr>
          <a:xfrm rot="0">
            <a:off x="152400" y="912346"/>
            <a:ext cx="3778250" cy="523220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仅有寄存数码的功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能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。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340" name="组合"/>
          <p:cNvGrpSpPr>
            <a:grpSpLocks/>
          </p:cNvGrpSpPr>
          <p:nvPr/>
        </p:nvGrpSpPr>
        <p:grpSpPr>
          <a:xfrm>
            <a:off x="7467600" y="3352800"/>
            <a:ext cx="609600" cy="380999"/>
            <a:chOff x="7467600" y="3352800"/>
            <a:chExt cx="609600" cy="380999"/>
          </a:xfrm>
        </p:grpSpPr>
        <p:sp>
          <p:nvSpPr>
            <p:cNvPr id="2336" name="直线"/>
            <p:cNvSpPr>
              <a:spLocks/>
            </p:cNvSpPr>
            <p:nvPr/>
          </p:nvSpPr>
          <p:spPr>
            <a:xfrm rot="0">
              <a:off x="7467600" y="3352800"/>
              <a:ext cx="304800" cy="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2337" name="直线"/>
            <p:cNvSpPr>
              <a:spLocks/>
            </p:cNvSpPr>
            <p:nvPr/>
          </p:nvSpPr>
          <p:spPr>
            <a:xfrm rot="0">
              <a:off x="7772399" y="3352800"/>
              <a:ext cx="0" cy="228599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  <a:tailEnd type="triangle" w="med" len="med"/>
            </a:ln>
          </p:spPr>
        </p:sp>
        <p:sp>
          <p:nvSpPr>
            <p:cNvPr id="2338" name="直线"/>
            <p:cNvSpPr>
              <a:spLocks/>
            </p:cNvSpPr>
            <p:nvPr/>
          </p:nvSpPr>
          <p:spPr>
            <a:xfrm rot="0">
              <a:off x="7772399" y="3505199"/>
              <a:ext cx="0" cy="228599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2339" name="直线"/>
            <p:cNvSpPr>
              <a:spLocks/>
            </p:cNvSpPr>
            <p:nvPr/>
          </p:nvSpPr>
          <p:spPr>
            <a:xfrm rot="0">
              <a:off x="7772399" y="3733799"/>
              <a:ext cx="304800" cy="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2341" name="矩形"/>
          <p:cNvSpPr>
            <a:spLocks/>
          </p:cNvSpPr>
          <p:nvPr/>
        </p:nvSpPr>
        <p:spPr>
          <a:xfrm rot="0">
            <a:off x="8077200" y="3200400"/>
            <a:ext cx="9037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清零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344" name="组合"/>
          <p:cNvGrpSpPr>
            <a:grpSpLocks/>
          </p:cNvGrpSpPr>
          <p:nvPr/>
        </p:nvGrpSpPr>
        <p:grpSpPr>
          <a:xfrm>
            <a:off x="8077200" y="3352800"/>
            <a:ext cx="152400" cy="380999"/>
            <a:chOff x="8077200" y="3352800"/>
            <a:chExt cx="152400" cy="380999"/>
          </a:xfrm>
        </p:grpSpPr>
        <p:sp>
          <p:nvSpPr>
            <p:cNvPr id="2342" name="直线"/>
            <p:cNvSpPr>
              <a:spLocks/>
            </p:cNvSpPr>
            <p:nvPr/>
          </p:nvSpPr>
          <p:spPr>
            <a:xfrm flipH="1" flipV="1" rot="0">
              <a:off x="8077200" y="3352800"/>
              <a:ext cx="0" cy="380999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2343" name="直线"/>
            <p:cNvSpPr>
              <a:spLocks/>
            </p:cNvSpPr>
            <p:nvPr/>
          </p:nvSpPr>
          <p:spPr>
            <a:xfrm rot="0">
              <a:off x="8077200" y="3352800"/>
              <a:ext cx="152400" cy="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</p:grpSp>
      <p:grpSp>
        <p:nvGrpSpPr>
          <p:cNvPr id="2349" name="组合"/>
          <p:cNvGrpSpPr>
            <a:grpSpLocks/>
          </p:cNvGrpSpPr>
          <p:nvPr/>
        </p:nvGrpSpPr>
        <p:grpSpPr>
          <a:xfrm>
            <a:off x="7924800" y="4343400"/>
            <a:ext cx="609600" cy="458788"/>
            <a:chOff x="7924800" y="4343400"/>
            <a:chExt cx="609600" cy="458788"/>
          </a:xfrm>
        </p:grpSpPr>
        <p:sp>
          <p:nvSpPr>
            <p:cNvPr id="2345" name="直线"/>
            <p:cNvSpPr>
              <a:spLocks/>
            </p:cNvSpPr>
            <p:nvPr/>
          </p:nvSpPr>
          <p:spPr>
            <a:xfrm rot="-10779377">
              <a:off x="7924800" y="4802189"/>
              <a:ext cx="304800" cy="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2346" name="直线"/>
            <p:cNvSpPr>
              <a:spLocks/>
            </p:cNvSpPr>
            <p:nvPr/>
          </p:nvSpPr>
          <p:spPr>
            <a:xfrm rot="-10779377">
              <a:off x="8228013" y="4495800"/>
              <a:ext cx="0" cy="30480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  <a:tailEnd type="triangle" w="med" len="med"/>
            </a:ln>
          </p:spPr>
        </p:sp>
        <p:sp>
          <p:nvSpPr>
            <p:cNvPr id="2347" name="直线"/>
            <p:cNvSpPr>
              <a:spLocks/>
            </p:cNvSpPr>
            <p:nvPr/>
          </p:nvSpPr>
          <p:spPr>
            <a:xfrm rot="-10779377">
              <a:off x="8229600" y="4344988"/>
              <a:ext cx="0" cy="22860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2348" name="直线"/>
            <p:cNvSpPr>
              <a:spLocks/>
            </p:cNvSpPr>
            <p:nvPr/>
          </p:nvSpPr>
          <p:spPr>
            <a:xfrm rot="-10779377">
              <a:off x="8229600" y="4343400"/>
              <a:ext cx="304800" cy="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</p:grpSp>
      <p:grpSp>
        <p:nvGrpSpPr>
          <p:cNvPr id="2353" name="组合"/>
          <p:cNvGrpSpPr>
            <a:grpSpLocks/>
          </p:cNvGrpSpPr>
          <p:nvPr/>
        </p:nvGrpSpPr>
        <p:grpSpPr>
          <a:xfrm>
            <a:off x="8534401" y="4343400"/>
            <a:ext cx="304800" cy="457200"/>
            <a:chOff x="8534401" y="4343400"/>
            <a:chExt cx="304800" cy="457200"/>
          </a:xfrm>
        </p:grpSpPr>
        <p:sp>
          <p:nvSpPr>
            <p:cNvPr id="2350" name="直线"/>
            <p:cNvSpPr>
              <a:spLocks/>
            </p:cNvSpPr>
            <p:nvPr/>
          </p:nvSpPr>
          <p:spPr>
            <a:xfrm rot="0">
              <a:off x="8534401" y="4572000"/>
              <a:ext cx="0" cy="228599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2351" name="直线"/>
            <p:cNvSpPr>
              <a:spLocks/>
            </p:cNvSpPr>
            <p:nvPr/>
          </p:nvSpPr>
          <p:spPr>
            <a:xfrm rot="0">
              <a:off x="8534401" y="4800600"/>
              <a:ext cx="304800" cy="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2352" name="直线"/>
            <p:cNvSpPr>
              <a:spLocks/>
            </p:cNvSpPr>
            <p:nvPr/>
          </p:nvSpPr>
          <p:spPr>
            <a:xfrm rot="0">
              <a:off x="8534401" y="4343400"/>
              <a:ext cx="0" cy="30480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2354" name="矩形"/>
          <p:cNvSpPr>
            <a:spLocks/>
          </p:cNvSpPr>
          <p:nvPr/>
        </p:nvSpPr>
        <p:spPr>
          <a:xfrm rot="0">
            <a:off x="7239000" y="4876800"/>
            <a:ext cx="1615003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寄存指令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355" name="矩形"/>
          <p:cNvSpPr>
            <a:spLocks/>
          </p:cNvSpPr>
          <p:nvPr/>
        </p:nvSpPr>
        <p:spPr>
          <a:xfrm rot="0">
            <a:off x="3733800" y="914400"/>
            <a:ext cx="5267018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通常由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触发器或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R-S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触发器组成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356" name="矩形"/>
          <p:cNvSpPr>
            <a:spLocks/>
          </p:cNvSpPr>
          <p:nvPr/>
        </p:nvSpPr>
        <p:spPr>
          <a:xfrm rot="0">
            <a:off x="2895600" y="5410200"/>
            <a:ext cx="2326303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并行输入方式</a:t>
            </a:r>
            <a:endParaRPr lang="zh-CN" altLang="en-US" sz="28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458" name="组合"/>
          <p:cNvGrpSpPr>
            <a:grpSpLocks/>
          </p:cNvGrpSpPr>
          <p:nvPr/>
        </p:nvGrpSpPr>
        <p:grpSpPr>
          <a:xfrm>
            <a:off x="152400" y="1447800"/>
            <a:ext cx="8502652" cy="4025266"/>
            <a:chOff x="152400" y="1447800"/>
            <a:chExt cx="8502652" cy="4025266"/>
          </a:xfrm>
        </p:grpSpPr>
        <p:sp>
          <p:nvSpPr>
            <p:cNvPr id="2357" name="直线"/>
            <p:cNvSpPr>
              <a:spLocks/>
            </p:cNvSpPr>
            <p:nvPr/>
          </p:nvSpPr>
          <p:spPr>
            <a:xfrm flipV="1" rot="0">
              <a:off x="895350" y="3962401"/>
              <a:ext cx="6953250" cy="1587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58" name="椭圆"/>
            <p:cNvSpPr>
              <a:spLocks/>
            </p:cNvSpPr>
            <p:nvPr/>
          </p:nvSpPr>
          <p:spPr>
            <a:xfrm rot="0">
              <a:off x="7848600" y="3886200"/>
              <a:ext cx="147638" cy="1397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59" name="椭圆"/>
            <p:cNvSpPr>
              <a:spLocks/>
            </p:cNvSpPr>
            <p:nvPr/>
          </p:nvSpPr>
          <p:spPr>
            <a:xfrm rot="0">
              <a:off x="7848600" y="4378326"/>
              <a:ext cx="147638" cy="1397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362" name="组合"/>
            <p:cNvGrpSpPr>
              <a:grpSpLocks/>
            </p:cNvGrpSpPr>
            <p:nvPr/>
          </p:nvGrpSpPr>
          <p:grpSpPr>
            <a:xfrm>
              <a:off x="8001001" y="3733800"/>
              <a:ext cx="654050" cy="520065"/>
              <a:chOff x="8001001" y="3733800"/>
              <a:chExt cx="654050" cy="520065"/>
            </a:xfrm>
          </p:grpSpPr>
          <p:sp>
            <p:nvSpPr>
              <p:cNvPr id="2360" name="矩形"/>
              <p:cNvSpPr>
                <a:spLocks/>
              </p:cNvSpPr>
              <p:nvPr/>
            </p:nvSpPr>
            <p:spPr>
              <a:xfrm rot="0">
                <a:off x="8001001" y="3733800"/>
                <a:ext cx="654050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4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361" name="直线"/>
              <p:cNvSpPr>
                <a:spLocks/>
              </p:cNvSpPr>
              <p:nvPr/>
            </p:nvSpPr>
            <p:spPr>
              <a:xfrm rot="0">
                <a:off x="8153401" y="3810000"/>
                <a:ext cx="2286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363" name="矩形"/>
            <p:cNvSpPr>
              <a:spLocks/>
            </p:cNvSpPr>
            <p:nvPr/>
          </p:nvSpPr>
          <p:spPr>
            <a:xfrm rot="0">
              <a:off x="6215062" y="3371850"/>
              <a:ext cx="344805" cy="81533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364" name="直线"/>
            <p:cNvSpPr>
              <a:spLocks/>
            </p:cNvSpPr>
            <p:nvPr/>
          </p:nvSpPr>
          <p:spPr>
            <a:xfrm rot="0">
              <a:off x="6223000" y="3333750"/>
              <a:ext cx="0" cy="1120775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65" name="直线"/>
            <p:cNvSpPr>
              <a:spLocks/>
            </p:cNvSpPr>
            <p:nvPr/>
          </p:nvSpPr>
          <p:spPr>
            <a:xfrm rot="0">
              <a:off x="6370637" y="3544888"/>
              <a:ext cx="149225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66" name="直线"/>
            <p:cNvSpPr>
              <a:spLocks/>
            </p:cNvSpPr>
            <p:nvPr/>
          </p:nvSpPr>
          <p:spPr>
            <a:xfrm rot="0">
              <a:off x="6370637" y="3544888"/>
              <a:ext cx="0" cy="4191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67" name="矩形"/>
            <p:cNvSpPr>
              <a:spLocks/>
            </p:cNvSpPr>
            <p:nvPr/>
          </p:nvSpPr>
          <p:spPr>
            <a:xfrm rot="0">
              <a:off x="6070600" y="3862388"/>
              <a:ext cx="344805" cy="815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368" name="椭圆"/>
            <p:cNvSpPr>
              <a:spLocks/>
            </p:cNvSpPr>
            <p:nvPr/>
          </p:nvSpPr>
          <p:spPr>
            <a:xfrm rot="0">
              <a:off x="5943600" y="4876800"/>
              <a:ext cx="147637" cy="1397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386" name="组合"/>
            <p:cNvGrpSpPr>
              <a:grpSpLocks/>
            </p:cNvGrpSpPr>
            <p:nvPr/>
          </p:nvGrpSpPr>
          <p:grpSpPr>
            <a:xfrm>
              <a:off x="5638800" y="1447800"/>
              <a:ext cx="2341562" cy="4025266"/>
              <a:chOff x="5638800" y="1447800"/>
              <a:chExt cx="2341562" cy="4025266"/>
            </a:xfrm>
          </p:grpSpPr>
          <p:sp>
            <p:nvSpPr>
              <p:cNvPr id="2369" name="矩形"/>
              <p:cNvSpPr>
                <a:spLocks/>
              </p:cNvSpPr>
              <p:nvPr/>
            </p:nvSpPr>
            <p:spPr>
              <a:xfrm rot="0">
                <a:off x="7027862" y="2635250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370" name="直线"/>
              <p:cNvSpPr>
                <a:spLocks/>
              </p:cNvSpPr>
              <p:nvPr/>
            </p:nvSpPr>
            <p:spPr>
              <a:xfrm rot="0">
                <a:off x="6223000" y="3333750"/>
                <a:ext cx="4444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371" name="矩形"/>
              <p:cNvSpPr>
                <a:spLocks/>
              </p:cNvSpPr>
              <p:nvPr/>
            </p:nvSpPr>
            <p:spPr>
              <a:xfrm rot="0">
                <a:off x="6667500" y="2562225"/>
                <a:ext cx="723900" cy="1122362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372" name="矩形"/>
              <p:cNvSpPr>
                <a:spLocks/>
              </p:cNvSpPr>
              <p:nvPr/>
            </p:nvSpPr>
            <p:spPr>
              <a:xfrm rot="0">
                <a:off x="6616700" y="2589213"/>
                <a:ext cx="41159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2375" name="组合"/>
              <p:cNvGrpSpPr>
                <a:grpSpLocks/>
              </p:cNvGrpSpPr>
              <p:nvPr/>
            </p:nvGrpSpPr>
            <p:grpSpPr>
              <a:xfrm>
                <a:off x="6667499" y="3194050"/>
                <a:ext cx="74612" cy="209550"/>
                <a:chOff x="6667499" y="3194050"/>
                <a:chExt cx="74612" cy="209550"/>
              </a:xfrm>
            </p:grpSpPr>
            <p:sp>
              <p:nvSpPr>
                <p:cNvPr id="2373" name="直线"/>
                <p:cNvSpPr>
                  <a:spLocks/>
                </p:cNvSpPr>
                <p:nvPr/>
              </p:nvSpPr>
              <p:spPr>
                <a:xfrm rot="0">
                  <a:off x="6667499" y="3194050"/>
                  <a:ext cx="74612" cy="104775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374" name="直线"/>
                <p:cNvSpPr>
                  <a:spLocks/>
                </p:cNvSpPr>
                <p:nvPr/>
              </p:nvSpPr>
              <p:spPr>
                <a:xfrm flipH="1" rot="0">
                  <a:off x="6667499" y="3298826"/>
                  <a:ext cx="74612" cy="104774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376" name="椭圆"/>
              <p:cNvSpPr>
                <a:spLocks/>
              </p:cNvSpPr>
              <p:nvPr/>
            </p:nvSpPr>
            <p:spPr>
              <a:xfrm rot="0">
                <a:off x="6519863" y="3473450"/>
                <a:ext cx="147637" cy="141287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377" name="矩形"/>
              <p:cNvSpPr>
                <a:spLocks/>
              </p:cNvSpPr>
              <p:nvPr/>
            </p:nvSpPr>
            <p:spPr>
              <a:xfrm rot="0">
                <a:off x="6705600" y="2971800"/>
                <a:ext cx="682625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378" name="直线"/>
              <p:cNvSpPr>
                <a:spLocks/>
              </p:cNvSpPr>
              <p:nvPr/>
            </p:nvSpPr>
            <p:spPr>
              <a:xfrm rot="0">
                <a:off x="6000749" y="2843213"/>
                <a:ext cx="66674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379" name="矩形"/>
              <p:cNvSpPr>
                <a:spLocks/>
              </p:cNvSpPr>
              <p:nvPr/>
            </p:nvSpPr>
            <p:spPr>
              <a:xfrm rot="0">
                <a:off x="5638800" y="4953001"/>
                <a:ext cx="74136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380" name="直线"/>
              <p:cNvSpPr>
                <a:spLocks/>
              </p:cNvSpPr>
              <p:nvPr/>
            </p:nvSpPr>
            <p:spPr>
              <a:xfrm rot="0">
                <a:off x="6019800" y="2852738"/>
                <a:ext cx="0" cy="2057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385" name="组合"/>
              <p:cNvGrpSpPr>
                <a:grpSpLocks/>
              </p:cNvGrpSpPr>
              <p:nvPr/>
            </p:nvGrpSpPr>
            <p:grpSpPr>
              <a:xfrm>
                <a:off x="7239000" y="1447800"/>
                <a:ext cx="741362" cy="1408112"/>
                <a:chOff x="7239000" y="1447800"/>
                <a:chExt cx="741362" cy="1408112"/>
              </a:xfrm>
            </p:grpSpPr>
            <p:sp>
              <p:nvSpPr>
                <p:cNvPr id="2381" name="直线"/>
                <p:cNvSpPr>
                  <a:spLocks/>
                </p:cNvSpPr>
                <p:nvPr/>
              </p:nvSpPr>
              <p:spPr>
                <a:xfrm rot="0">
                  <a:off x="7407275" y="2843213"/>
                  <a:ext cx="296861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382" name="椭圆"/>
                <p:cNvSpPr>
                  <a:spLocks/>
                </p:cNvSpPr>
                <p:nvPr/>
              </p:nvSpPr>
              <p:spPr>
                <a:xfrm rot="0">
                  <a:off x="7619999" y="2017712"/>
                  <a:ext cx="147637" cy="1397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383" name="矩形"/>
                <p:cNvSpPr>
                  <a:spLocks/>
                </p:cNvSpPr>
                <p:nvPr/>
              </p:nvSpPr>
              <p:spPr>
                <a:xfrm rot="0">
                  <a:off x="7239000" y="1447800"/>
                  <a:ext cx="741362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32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384" name="直线"/>
                <p:cNvSpPr>
                  <a:spLocks/>
                </p:cNvSpPr>
                <p:nvPr/>
              </p:nvSpPr>
              <p:spPr>
                <a:xfrm flipV="1" rot="0">
                  <a:off x="7696200" y="2170112"/>
                  <a:ext cx="0" cy="6858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sp>
          <p:nvSpPr>
            <p:cNvPr id="2387" name="矩形"/>
            <p:cNvSpPr>
              <a:spLocks/>
            </p:cNvSpPr>
            <p:nvPr/>
          </p:nvSpPr>
          <p:spPr>
            <a:xfrm rot="0">
              <a:off x="4241800" y="3862388"/>
              <a:ext cx="344804" cy="815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388" name="直线"/>
            <p:cNvSpPr>
              <a:spLocks/>
            </p:cNvSpPr>
            <p:nvPr/>
          </p:nvSpPr>
          <p:spPr>
            <a:xfrm rot="0">
              <a:off x="4171950" y="2843213"/>
              <a:ext cx="66675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410" name="组合"/>
            <p:cNvGrpSpPr>
              <a:grpSpLocks/>
            </p:cNvGrpSpPr>
            <p:nvPr/>
          </p:nvGrpSpPr>
          <p:grpSpPr>
            <a:xfrm>
              <a:off x="3810000" y="1447800"/>
              <a:ext cx="2341562" cy="4025266"/>
              <a:chOff x="3810000" y="1447800"/>
              <a:chExt cx="2341562" cy="4025266"/>
            </a:xfrm>
          </p:grpSpPr>
          <p:sp>
            <p:nvSpPr>
              <p:cNvPr id="2389" name="矩形"/>
              <p:cNvSpPr>
                <a:spLocks/>
              </p:cNvSpPr>
              <p:nvPr/>
            </p:nvSpPr>
            <p:spPr>
              <a:xfrm rot="0">
                <a:off x="5199062" y="2635250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390" name="直线"/>
              <p:cNvSpPr>
                <a:spLocks/>
              </p:cNvSpPr>
              <p:nvPr/>
            </p:nvSpPr>
            <p:spPr>
              <a:xfrm rot="0">
                <a:off x="4394200" y="3333750"/>
                <a:ext cx="4444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391" name="矩形"/>
              <p:cNvSpPr>
                <a:spLocks/>
              </p:cNvSpPr>
              <p:nvPr/>
            </p:nvSpPr>
            <p:spPr>
              <a:xfrm rot="0">
                <a:off x="4386262" y="3371850"/>
                <a:ext cx="344804" cy="81533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4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.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392" name="矩形"/>
              <p:cNvSpPr>
                <a:spLocks/>
              </p:cNvSpPr>
              <p:nvPr/>
            </p:nvSpPr>
            <p:spPr>
              <a:xfrm rot="0">
                <a:off x="4838700" y="2562225"/>
                <a:ext cx="723899" cy="1122362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393" name="矩形"/>
              <p:cNvSpPr>
                <a:spLocks/>
              </p:cNvSpPr>
              <p:nvPr/>
            </p:nvSpPr>
            <p:spPr>
              <a:xfrm rot="0">
                <a:off x="4787899" y="2589213"/>
                <a:ext cx="41159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2396" name="组合"/>
              <p:cNvGrpSpPr>
                <a:grpSpLocks/>
              </p:cNvGrpSpPr>
              <p:nvPr/>
            </p:nvGrpSpPr>
            <p:grpSpPr>
              <a:xfrm>
                <a:off x="4838700" y="3194050"/>
                <a:ext cx="74612" cy="209550"/>
                <a:chOff x="4838700" y="3194050"/>
                <a:chExt cx="74612" cy="209550"/>
              </a:xfrm>
            </p:grpSpPr>
            <p:sp>
              <p:nvSpPr>
                <p:cNvPr id="2394" name="直线"/>
                <p:cNvSpPr>
                  <a:spLocks/>
                </p:cNvSpPr>
                <p:nvPr/>
              </p:nvSpPr>
              <p:spPr>
                <a:xfrm rot="0">
                  <a:off x="4838700" y="3194050"/>
                  <a:ext cx="74612" cy="104775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395" name="直线"/>
                <p:cNvSpPr>
                  <a:spLocks/>
                </p:cNvSpPr>
                <p:nvPr/>
              </p:nvSpPr>
              <p:spPr>
                <a:xfrm flipH="1" rot="0">
                  <a:off x="4838700" y="3298826"/>
                  <a:ext cx="74612" cy="104774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397" name="直线"/>
              <p:cNvSpPr>
                <a:spLocks/>
              </p:cNvSpPr>
              <p:nvPr/>
            </p:nvSpPr>
            <p:spPr>
              <a:xfrm rot="0">
                <a:off x="4394200" y="3333750"/>
                <a:ext cx="0" cy="1120775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398" name="椭圆"/>
              <p:cNvSpPr>
                <a:spLocks/>
              </p:cNvSpPr>
              <p:nvPr/>
            </p:nvSpPr>
            <p:spPr>
              <a:xfrm rot="0">
                <a:off x="4691062" y="3473450"/>
                <a:ext cx="147637" cy="141287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399" name="直线"/>
              <p:cNvSpPr>
                <a:spLocks/>
              </p:cNvSpPr>
              <p:nvPr/>
            </p:nvSpPr>
            <p:spPr>
              <a:xfrm rot="0">
                <a:off x="4541837" y="3544888"/>
                <a:ext cx="149224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00" name="直线"/>
              <p:cNvSpPr>
                <a:spLocks/>
              </p:cNvSpPr>
              <p:nvPr/>
            </p:nvSpPr>
            <p:spPr>
              <a:xfrm rot="0">
                <a:off x="4541837" y="3544888"/>
                <a:ext cx="0" cy="4191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01" name="矩形"/>
              <p:cNvSpPr>
                <a:spLocks/>
              </p:cNvSpPr>
              <p:nvPr/>
            </p:nvSpPr>
            <p:spPr>
              <a:xfrm rot="0">
                <a:off x="4876800" y="2971800"/>
                <a:ext cx="682624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02" name="椭圆"/>
              <p:cNvSpPr>
                <a:spLocks/>
              </p:cNvSpPr>
              <p:nvPr/>
            </p:nvSpPr>
            <p:spPr>
              <a:xfrm rot="0">
                <a:off x="4114800" y="4876800"/>
                <a:ext cx="147637" cy="1397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03" name="矩形"/>
              <p:cNvSpPr>
                <a:spLocks/>
              </p:cNvSpPr>
              <p:nvPr/>
            </p:nvSpPr>
            <p:spPr>
              <a:xfrm rot="0">
                <a:off x="3810000" y="4953001"/>
                <a:ext cx="74136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04" name="直线"/>
              <p:cNvSpPr>
                <a:spLocks/>
              </p:cNvSpPr>
              <p:nvPr/>
            </p:nvSpPr>
            <p:spPr>
              <a:xfrm rot="0">
                <a:off x="4191000" y="2852738"/>
                <a:ext cx="0" cy="2057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409" name="组合"/>
              <p:cNvGrpSpPr>
                <a:grpSpLocks/>
              </p:cNvGrpSpPr>
              <p:nvPr/>
            </p:nvGrpSpPr>
            <p:grpSpPr>
              <a:xfrm>
                <a:off x="5410199" y="1447800"/>
                <a:ext cx="741362" cy="1408112"/>
                <a:chOff x="5410199" y="1447800"/>
                <a:chExt cx="741362" cy="1408112"/>
              </a:xfrm>
            </p:grpSpPr>
            <p:sp>
              <p:nvSpPr>
                <p:cNvPr id="2405" name="直线"/>
                <p:cNvSpPr>
                  <a:spLocks/>
                </p:cNvSpPr>
                <p:nvPr/>
              </p:nvSpPr>
              <p:spPr>
                <a:xfrm rot="0">
                  <a:off x="5578474" y="2843213"/>
                  <a:ext cx="296861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06" name="椭圆"/>
                <p:cNvSpPr>
                  <a:spLocks/>
                </p:cNvSpPr>
                <p:nvPr/>
              </p:nvSpPr>
              <p:spPr>
                <a:xfrm rot="0">
                  <a:off x="5791199" y="2017712"/>
                  <a:ext cx="147637" cy="1397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07" name="矩形"/>
                <p:cNvSpPr>
                  <a:spLocks/>
                </p:cNvSpPr>
                <p:nvPr/>
              </p:nvSpPr>
              <p:spPr>
                <a:xfrm rot="0">
                  <a:off x="5410199" y="1447800"/>
                  <a:ext cx="741362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32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</a:t>
                  </a:r>
                  <a:endPara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408" name="直线"/>
                <p:cNvSpPr>
                  <a:spLocks/>
                </p:cNvSpPr>
                <p:nvPr/>
              </p:nvSpPr>
              <p:spPr>
                <a:xfrm flipV="1" rot="0">
                  <a:off x="5867399" y="2170112"/>
                  <a:ext cx="0" cy="6858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sp>
          <p:nvSpPr>
            <p:cNvPr id="2411" name="矩形"/>
            <p:cNvSpPr>
              <a:spLocks/>
            </p:cNvSpPr>
            <p:nvPr/>
          </p:nvSpPr>
          <p:spPr>
            <a:xfrm rot="0">
              <a:off x="2413000" y="3862388"/>
              <a:ext cx="344804" cy="8153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12" name="矩形"/>
            <p:cNvSpPr>
              <a:spLocks/>
            </p:cNvSpPr>
            <p:nvPr/>
          </p:nvSpPr>
          <p:spPr>
            <a:xfrm rot="0">
              <a:off x="1981200" y="4953001"/>
              <a:ext cx="74136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434" name="组合"/>
            <p:cNvGrpSpPr>
              <a:grpSpLocks/>
            </p:cNvGrpSpPr>
            <p:nvPr/>
          </p:nvGrpSpPr>
          <p:grpSpPr>
            <a:xfrm>
              <a:off x="2286000" y="1447800"/>
              <a:ext cx="2036762" cy="3568701"/>
              <a:chOff x="2286000" y="1447800"/>
              <a:chExt cx="2036762" cy="3568701"/>
            </a:xfrm>
          </p:grpSpPr>
          <p:sp>
            <p:nvSpPr>
              <p:cNvPr id="2413" name="矩形"/>
              <p:cNvSpPr>
                <a:spLocks/>
              </p:cNvSpPr>
              <p:nvPr/>
            </p:nvSpPr>
            <p:spPr>
              <a:xfrm rot="0">
                <a:off x="3370262" y="2635250"/>
                <a:ext cx="356794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14" name="直线"/>
              <p:cNvSpPr>
                <a:spLocks/>
              </p:cNvSpPr>
              <p:nvPr/>
            </p:nvSpPr>
            <p:spPr>
              <a:xfrm rot="0">
                <a:off x="2565400" y="3333750"/>
                <a:ext cx="4445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15" name="矩形"/>
              <p:cNvSpPr>
                <a:spLocks/>
              </p:cNvSpPr>
              <p:nvPr/>
            </p:nvSpPr>
            <p:spPr>
              <a:xfrm rot="0">
                <a:off x="2557462" y="3371850"/>
                <a:ext cx="344804" cy="81533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4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.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16" name="矩形"/>
              <p:cNvSpPr>
                <a:spLocks/>
              </p:cNvSpPr>
              <p:nvPr/>
            </p:nvSpPr>
            <p:spPr>
              <a:xfrm rot="0">
                <a:off x="3009900" y="2562225"/>
                <a:ext cx="723900" cy="1122362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417" name="矩形"/>
              <p:cNvSpPr>
                <a:spLocks/>
              </p:cNvSpPr>
              <p:nvPr/>
            </p:nvSpPr>
            <p:spPr>
              <a:xfrm rot="0">
                <a:off x="2959099" y="2589213"/>
                <a:ext cx="41159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2420" name="组合"/>
              <p:cNvGrpSpPr>
                <a:grpSpLocks/>
              </p:cNvGrpSpPr>
              <p:nvPr/>
            </p:nvGrpSpPr>
            <p:grpSpPr>
              <a:xfrm>
                <a:off x="3009900" y="3194050"/>
                <a:ext cx="74612" cy="209550"/>
                <a:chOff x="3009900" y="3194050"/>
                <a:chExt cx="74612" cy="209550"/>
              </a:xfrm>
            </p:grpSpPr>
            <p:sp>
              <p:nvSpPr>
                <p:cNvPr id="2418" name="直线"/>
                <p:cNvSpPr>
                  <a:spLocks/>
                </p:cNvSpPr>
                <p:nvPr/>
              </p:nvSpPr>
              <p:spPr>
                <a:xfrm rot="0">
                  <a:off x="3009900" y="3194050"/>
                  <a:ext cx="74612" cy="104775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19" name="直线"/>
                <p:cNvSpPr>
                  <a:spLocks/>
                </p:cNvSpPr>
                <p:nvPr/>
              </p:nvSpPr>
              <p:spPr>
                <a:xfrm flipH="1" rot="0">
                  <a:off x="3009900" y="3298826"/>
                  <a:ext cx="74612" cy="104774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421" name="直线"/>
              <p:cNvSpPr>
                <a:spLocks/>
              </p:cNvSpPr>
              <p:nvPr/>
            </p:nvSpPr>
            <p:spPr>
              <a:xfrm rot="0">
                <a:off x="2565400" y="3333750"/>
                <a:ext cx="0" cy="1120775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22" name="椭圆"/>
              <p:cNvSpPr>
                <a:spLocks/>
              </p:cNvSpPr>
              <p:nvPr/>
            </p:nvSpPr>
            <p:spPr>
              <a:xfrm rot="0">
                <a:off x="2862262" y="3473450"/>
                <a:ext cx="147637" cy="141287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23" name="直线"/>
              <p:cNvSpPr>
                <a:spLocks/>
              </p:cNvSpPr>
              <p:nvPr/>
            </p:nvSpPr>
            <p:spPr>
              <a:xfrm rot="0">
                <a:off x="2713037" y="3544888"/>
                <a:ext cx="149225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24" name="直线"/>
              <p:cNvSpPr>
                <a:spLocks/>
              </p:cNvSpPr>
              <p:nvPr/>
            </p:nvSpPr>
            <p:spPr>
              <a:xfrm rot="0">
                <a:off x="2713037" y="3544888"/>
                <a:ext cx="0" cy="4191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25" name="矩形"/>
              <p:cNvSpPr>
                <a:spLocks/>
              </p:cNvSpPr>
              <p:nvPr/>
            </p:nvSpPr>
            <p:spPr>
              <a:xfrm rot="0">
                <a:off x="3048000" y="2971800"/>
                <a:ext cx="682624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F2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26" name="直线"/>
              <p:cNvSpPr>
                <a:spLocks/>
              </p:cNvSpPr>
              <p:nvPr/>
            </p:nvSpPr>
            <p:spPr>
              <a:xfrm rot="0">
                <a:off x="2343150" y="2843213"/>
                <a:ext cx="66675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27" name="椭圆"/>
              <p:cNvSpPr>
                <a:spLocks/>
              </p:cNvSpPr>
              <p:nvPr/>
            </p:nvSpPr>
            <p:spPr>
              <a:xfrm rot="0">
                <a:off x="2286000" y="4876800"/>
                <a:ext cx="147637" cy="1397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28" name="直线"/>
              <p:cNvSpPr>
                <a:spLocks/>
              </p:cNvSpPr>
              <p:nvPr/>
            </p:nvSpPr>
            <p:spPr>
              <a:xfrm rot="0">
                <a:off x="2362199" y="2852738"/>
                <a:ext cx="0" cy="2057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433" name="组合"/>
              <p:cNvGrpSpPr>
                <a:grpSpLocks/>
              </p:cNvGrpSpPr>
              <p:nvPr/>
            </p:nvGrpSpPr>
            <p:grpSpPr>
              <a:xfrm>
                <a:off x="3581400" y="1447800"/>
                <a:ext cx="741362" cy="1408112"/>
                <a:chOff x="3581400" y="1447800"/>
                <a:chExt cx="741362" cy="1408112"/>
              </a:xfrm>
            </p:grpSpPr>
            <p:sp>
              <p:nvSpPr>
                <p:cNvPr id="2429" name="直线"/>
                <p:cNvSpPr>
                  <a:spLocks/>
                </p:cNvSpPr>
                <p:nvPr/>
              </p:nvSpPr>
              <p:spPr>
                <a:xfrm rot="0">
                  <a:off x="3749675" y="2843213"/>
                  <a:ext cx="296861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30" name="椭圆"/>
                <p:cNvSpPr>
                  <a:spLocks/>
                </p:cNvSpPr>
                <p:nvPr/>
              </p:nvSpPr>
              <p:spPr>
                <a:xfrm rot="0">
                  <a:off x="3962400" y="2017712"/>
                  <a:ext cx="147637" cy="1397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31" name="矩形"/>
                <p:cNvSpPr>
                  <a:spLocks/>
                </p:cNvSpPr>
                <p:nvPr/>
              </p:nvSpPr>
              <p:spPr>
                <a:xfrm rot="0">
                  <a:off x="3581400" y="1447800"/>
                  <a:ext cx="741362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32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2</a:t>
                  </a:r>
                  <a:endPara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432" name="直线"/>
                <p:cNvSpPr>
                  <a:spLocks/>
                </p:cNvSpPr>
                <p:nvPr/>
              </p:nvSpPr>
              <p:spPr>
                <a:xfrm flipV="1" rot="0">
                  <a:off x="4038599" y="2170112"/>
                  <a:ext cx="0" cy="6858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2456" name="组合"/>
            <p:cNvGrpSpPr>
              <a:grpSpLocks/>
            </p:cNvGrpSpPr>
            <p:nvPr/>
          </p:nvGrpSpPr>
          <p:grpSpPr>
            <a:xfrm>
              <a:off x="152400" y="1447800"/>
              <a:ext cx="2341562" cy="4025266"/>
              <a:chOff x="152400" y="1447800"/>
              <a:chExt cx="2341562" cy="4025266"/>
            </a:xfrm>
          </p:grpSpPr>
          <p:sp>
            <p:nvSpPr>
              <p:cNvPr id="2435" name="矩形"/>
              <p:cNvSpPr>
                <a:spLocks/>
              </p:cNvSpPr>
              <p:nvPr/>
            </p:nvSpPr>
            <p:spPr>
              <a:xfrm rot="0">
                <a:off x="1541462" y="2635250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36" name="直线"/>
              <p:cNvSpPr>
                <a:spLocks/>
              </p:cNvSpPr>
              <p:nvPr/>
            </p:nvSpPr>
            <p:spPr>
              <a:xfrm rot="0">
                <a:off x="736600" y="3333750"/>
                <a:ext cx="4444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37" name="矩形"/>
              <p:cNvSpPr>
                <a:spLocks/>
              </p:cNvSpPr>
              <p:nvPr/>
            </p:nvSpPr>
            <p:spPr>
              <a:xfrm rot="0">
                <a:off x="1181099" y="2562225"/>
                <a:ext cx="723900" cy="1122362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438" name="矩形"/>
              <p:cNvSpPr>
                <a:spLocks/>
              </p:cNvSpPr>
              <p:nvPr/>
            </p:nvSpPr>
            <p:spPr>
              <a:xfrm rot="0">
                <a:off x="1130300" y="2589213"/>
                <a:ext cx="41159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2441" name="组合"/>
              <p:cNvGrpSpPr>
                <a:grpSpLocks/>
              </p:cNvGrpSpPr>
              <p:nvPr/>
            </p:nvGrpSpPr>
            <p:grpSpPr>
              <a:xfrm>
                <a:off x="1181099" y="3194050"/>
                <a:ext cx="74612" cy="209550"/>
                <a:chOff x="1181099" y="3194050"/>
                <a:chExt cx="74612" cy="209550"/>
              </a:xfrm>
            </p:grpSpPr>
            <p:sp>
              <p:nvSpPr>
                <p:cNvPr id="2439" name="直线"/>
                <p:cNvSpPr>
                  <a:spLocks/>
                </p:cNvSpPr>
                <p:nvPr/>
              </p:nvSpPr>
              <p:spPr>
                <a:xfrm rot="0">
                  <a:off x="1181099" y="3194050"/>
                  <a:ext cx="74612" cy="104775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40" name="直线"/>
                <p:cNvSpPr>
                  <a:spLocks/>
                </p:cNvSpPr>
                <p:nvPr/>
              </p:nvSpPr>
              <p:spPr>
                <a:xfrm flipH="1" rot="0">
                  <a:off x="1181099" y="3298826"/>
                  <a:ext cx="74612" cy="104774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442" name="直线"/>
              <p:cNvSpPr>
                <a:spLocks/>
              </p:cNvSpPr>
              <p:nvPr/>
            </p:nvSpPr>
            <p:spPr>
              <a:xfrm rot="0">
                <a:off x="736600" y="3333750"/>
                <a:ext cx="0" cy="1120775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43" name="椭圆"/>
              <p:cNvSpPr>
                <a:spLocks/>
              </p:cNvSpPr>
              <p:nvPr/>
            </p:nvSpPr>
            <p:spPr>
              <a:xfrm rot="0">
                <a:off x="1033462" y="3473450"/>
                <a:ext cx="147637" cy="141287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44" name="直线"/>
              <p:cNvSpPr>
                <a:spLocks/>
              </p:cNvSpPr>
              <p:nvPr/>
            </p:nvSpPr>
            <p:spPr>
              <a:xfrm rot="0">
                <a:off x="884237" y="3544888"/>
                <a:ext cx="149224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45" name="直线"/>
              <p:cNvSpPr>
                <a:spLocks/>
              </p:cNvSpPr>
              <p:nvPr/>
            </p:nvSpPr>
            <p:spPr>
              <a:xfrm rot="0">
                <a:off x="884237" y="3544888"/>
                <a:ext cx="0" cy="4191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46" name="矩形"/>
              <p:cNvSpPr>
                <a:spLocks/>
              </p:cNvSpPr>
              <p:nvPr/>
            </p:nvSpPr>
            <p:spPr>
              <a:xfrm rot="0">
                <a:off x="1219200" y="2971800"/>
                <a:ext cx="682625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F3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47" name="直线"/>
              <p:cNvSpPr>
                <a:spLocks/>
              </p:cNvSpPr>
              <p:nvPr/>
            </p:nvSpPr>
            <p:spPr>
              <a:xfrm rot="0">
                <a:off x="514350" y="2843213"/>
                <a:ext cx="66674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48" name="椭圆"/>
              <p:cNvSpPr>
                <a:spLocks/>
              </p:cNvSpPr>
              <p:nvPr/>
            </p:nvSpPr>
            <p:spPr>
              <a:xfrm rot="0">
                <a:off x="457200" y="4876800"/>
                <a:ext cx="147637" cy="1397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49" name="矩形"/>
              <p:cNvSpPr>
                <a:spLocks/>
              </p:cNvSpPr>
              <p:nvPr/>
            </p:nvSpPr>
            <p:spPr>
              <a:xfrm rot="0">
                <a:off x="152400" y="4953001"/>
                <a:ext cx="74136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3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450" name="直线"/>
              <p:cNvSpPr>
                <a:spLocks/>
              </p:cNvSpPr>
              <p:nvPr/>
            </p:nvSpPr>
            <p:spPr>
              <a:xfrm rot="0">
                <a:off x="533400" y="2852738"/>
                <a:ext cx="0" cy="2057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455" name="组合"/>
              <p:cNvGrpSpPr>
                <a:grpSpLocks/>
              </p:cNvGrpSpPr>
              <p:nvPr/>
            </p:nvGrpSpPr>
            <p:grpSpPr>
              <a:xfrm>
                <a:off x="1752600" y="1447800"/>
                <a:ext cx="741362" cy="1408112"/>
                <a:chOff x="1752600" y="1447800"/>
                <a:chExt cx="741362" cy="1408112"/>
              </a:xfrm>
            </p:grpSpPr>
            <p:sp>
              <p:nvSpPr>
                <p:cNvPr id="2451" name="直线"/>
                <p:cNvSpPr>
                  <a:spLocks/>
                </p:cNvSpPr>
                <p:nvPr/>
              </p:nvSpPr>
              <p:spPr>
                <a:xfrm rot="0">
                  <a:off x="1920875" y="2843213"/>
                  <a:ext cx="296861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52" name="椭圆"/>
                <p:cNvSpPr>
                  <a:spLocks/>
                </p:cNvSpPr>
                <p:nvPr/>
              </p:nvSpPr>
              <p:spPr>
                <a:xfrm rot="0">
                  <a:off x="2133599" y="2017712"/>
                  <a:ext cx="147637" cy="1397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53" name="矩形"/>
                <p:cNvSpPr>
                  <a:spLocks/>
                </p:cNvSpPr>
                <p:nvPr/>
              </p:nvSpPr>
              <p:spPr>
                <a:xfrm rot="0">
                  <a:off x="1752600" y="1447800"/>
                  <a:ext cx="741362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32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3</a:t>
                  </a:r>
                  <a:endPara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454" name="直线"/>
                <p:cNvSpPr>
                  <a:spLocks/>
                </p:cNvSpPr>
                <p:nvPr/>
              </p:nvSpPr>
              <p:spPr>
                <a:xfrm flipV="1" rot="0">
                  <a:off x="2209799" y="2170112"/>
                  <a:ext cx="0" cy="6858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sp>
          <p:nvSpPr>
            <p:cNvPr id="2457" name="直线"/>
            <p:cNvSpPr>
              <a:spLocks/>
            </p:cNvSpPr>
            <p:nvPr/>
          </p:nvSpPr>
          <p:spPr>
            <a:xfrm flipV="1" rot="0">
              <a:off x="762000" y="4454525"/>
              <a:ext cx="7086600" cy="1587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2463" name="组合"/>
          <p:cNvGrpSpPr>
            <a:grpSpLocks/>
          </p:cNvGrpSpPr>
          <p:nvPr/>
        </p:nvGrpSpPr>
        <p:grpSpPr>
          <a:xfrm>
            <a:off x="2286000" y="2209800"/>
            <a:ext cx="5823724" cy="520065"/>
            <a:chOff x="2286000" y="2209800"/>
            <a:chExt cx="5823724" cy="520065"/>
          </a:xfrm>
        </p:grpSpPr>
        <p:sp>
          <p:nvSpPr>
            <p:cNvPr id="2459" name="矩形"/>
            <p:cNvSpPr>
              <a:spLocks/>
            </p:cNvSpPr>
            <p:nvPr/>
          </p:nvSpPr>
          <p:spPr>
            <a:xfrm rot="0">
              <a:off x="5945640" y="22098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60" name="矩形"/>
            <p:cNvSpPr>
              <a:spLocks/>
            </p:cNvSpPr>
            <p:nvPr/>
          </p:nvSpPr>
          <p:spPr>
            <a:xfrm rot="0">
              <a:off x="7740231" y="22098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61" name="矩形"/>
            <p:cNvSpPr>
              <a:spLocks/>
            </p:cNvSpPr>
            <p:nvPr/>
          </p:nvSpPr>
          <p:spPr>
            <a:xfrm rot="0">
              <a:off x="4080590" y="22098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62" name="矩形"/>
            <p:cNvSpPr>
              <a:spLocks/>
            </p:cNvSpPr>
            <p:nvPr/>
          </p:nvSpPr>
          <p:spPr>
            <a:xfrm rot="0">
              <a:off x="2286000" y="22098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468" name="组合"/>
          <p:cNvGrpSpPr>
            <a:grpSpLocks/>
          </p:cNvGrpSpPr>
          <p:nvPr/>
        </p:nvGrpSpPr>
        <p:grpSpPr>
          <a:xfrm>
            <a:off x="595312" y="5029199"/>
            <a:ext cx="5903538" cy="520065"/>
            <a:chOff x="595312" y="5029199"/>
            <a:chExt cx="5903538" cy="520065"/>
          </a:xfrm>
        </p:grpSpPr>
        <p:sp>
          <p:nvSpPr>
            <p:cNvPr id="2464" name="矩形"/>
            <p:cNvSpPr>
              <a:spLocks/>
            </p:cNvSpPr>
            <p:nvPr/>
          </p:nvSpPr>
          <p:spPr>
            <a:xfrm rot="0">
              <a:off x="595312" y="50291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65" name="矩形"/>
            <p:cNvSpPr>
              <a:spLocks/>
            </p:cNvSpPr>
            <p:nvPr/>
          </p:nvSpPr>
          <p:spPr>
            <a:xfrm rot="0">
              <a:off x="6129357" y="50291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66" name="矩形"/>
            <p:cNvSpPr>
              <a:spLocks/>
            </p:cNvSpPr>
            <p:nvPr/>
          </p:nvSpPr>
          <p:spPr>
            <a:xfrm rot="0">
              <a:off x="4308026" y="50291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67" name="矩形"/>
            <p:cNvSpPr>
              <a:spLocks/>
            </p:cNvSpPr>
            <p:nvPr/>
          </p:nvSpPr>
          <p:spPr>
            <a:xfrm rot="0">
              <a:off x="2416644" y="50291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469" name="椭圆形标注" descr="40%"/>
          <p:cNvSpPr>
            <a:spLocks/>
          </p:cNvSpPr>
          <p:nvPr/>
        </p:nvSpPr>
        <p:spPr>
          <a:xfrm rot="0">
            <a:off x="7086600" y="5562600"/>
            <a:ext cx="1676400" cy="533400"/>
          </a:xfrm>
          <a:prstGeom prst="wedgeEllipseCallout">
            <a:avLst>
              <a:gd name="adj1" fmla="val -340625"/>
              <a:gd name="adj2" fmla="val -346129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 cmpd="sng" cap="flat">
            <a:solidFill>
              <a:srgbClr val="000099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006666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寄存数码</a:t>
            </a:r>
            <a:endParaRPr lang="zh-CN" altLang="en-US" sz="1800" b="1" i="0" u="none" strike="noStrike" kern="1200" cap="none" spc="0" baseline="0">
              <a:solidFill>
                <a:srgbClr val="006666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474" name="组合"/>
          <p:cNvGrpSpPr>
            <a:grpSpLocks/>
          </p:cNvGrpSpPr>
          <p:nvPr/>
        </p:nvGrpSpPr>
        <p:grpSpPr>
          <a:xfrm>
            <a:off x="2667000" y="1905000"/>
            <a:ext cx="5638801" cy="685800"/>
            <a:chOff x="2667000" y="1905000"/>
            <a:chExt cx="5638801" cy="685800"/>
          </a:xfrm>
        </p:grpSpPr>
        <p:sp>
          <p:nvSpPr>
            <p:cNvPr id="2470" name="右弧形箭头"/>
            <p:cNvSpPr>
              <a:spLocks/>
            </p:cNvSpPr>
            <p:nvPr/>
          </p:nvSpPr>
          <p:spPr>
            <a:xfrm flipV="1" rot="0">
              <a:off x="2667000" y="1905000"/>
              <a:ext cx="206297" cy="685800"/>
            </a:xfrm>
            <a:prstGeom prst="curvedLeftArrow">
              <a:avLst>
                <a:gd name="adj1" fmla="val 66481"/>
                <a:gd name="adj2" fmla="val 132972"/>
                <a:gd name="adj3" fmla="val 33333"/>
              </a:avLst>
            </a:prstGeom>
            <a:solidFill>
              <a:schemeClr val="accent1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71" name="右弧形箭头"/>
            <p:cNvSpPr>
              <a:spLocks/>
            </p:cNvSpPr>
            <p:nvPr/>
          </p:nvSpPr>
          <p:spPr>
            <a:xfrm flipV="1" rot="0">
              <a:off x="4454912" y="1905000"/>
              <a:ext cx="206297" cy="685800"/>
            </a:xfrm>
            <a:prstGeom prst="curvedLeftArrow">
              <a:avLst>
                <a:gd name="adj1" fmla="val 66481"/>
                <a:gd name="adj2" fmla="val 132972"/>
                <a:gd name="adj3" fmla="val 33333"/>
              </a:avLst>
            </a:prstGeom>
            <a:solidFill>
              <a:schemeClr val="accent1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72" name="右弧形箭头"/>
            <p:cNvSpPr>
              <a:spLocks/>
            </p:cNvSpPr>
            <p:nvPr/>
          </p:nvSpPr>
          <p:spPr>
            <a:xfrm flipV="1" rot="0">
              <a:off x="6311590" y="1905000"/>
              <a:ext cx="206297" cy="685800"/>
            </a:xfrm>
            <a:prstGeom prst="curvedLeftArrow">
              <a:avLst>
                <a:gd name="adj1" fmla="val 66481"/>
                <a:gd name="adj2" fmla="val 132972"/>
                <a:gd name="adj3" fmla="val 33333"/>
              </a:avLst>
            </a:prstGeom>
            <a:solidFill>
              <a:schemeClr val="accent1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73" name="右弧形箭头"/>
            <p:cNvSpPr>
              <a:spLocks/>
            </p:cNvSpPr>
            <p:nvPr/>
          </p:nvSpPr>
          <p:spPr>
            <a:xfrm flipV="1" rot="0">
              <a:off x="8099502" y="1905000"/>
              <a:ext cx="206298" cy="685800"/>
            </a:xfrm>
            <a:prstGeom prst="curvedLeftArrow">
              <a:avLst>
                <a:gd name="adj1" fmla="val 66481"/>
                <a:gd name="adj2" fmla="val 132972"/>
                <a:gd name="adj3" fmla="val 33333"/>
              </a:avLst>
            </a:prstGeom>
            <a:solidFill>
              <a:schemeClr val="accent1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2479" name="组合"/>
          <p:cNvGrpSpPr>
            <a:grpSpLocks/>
          </p:cNvGrpSpPr>
          <p:nvPr/>
        </p:nvGrpSpPr>
        <p:grpSpPr>
          <a:xfrm>
            <a:off x="2286000" y="1752599"/>
            <a:ext cx="5832428" cy="520065"/>
            <a:chOff x="2286000" y="1752599"/>
            <a:chExt cx="5832428" cy="520065"/>
          </a:xfrm>
        </p:grpSpPr>
        <p:sp>
          <p:nvSpPr>
            <p:cNvPr id="2475" name="矩形"/>
            <p:cNvSpPr>
              <a:spLocks/>
            </p:cNvSpPr>
            <p:nvPr/>
          </p:nvSpPr>
          <p:spPr>
            <a:xfrm rot="0">
              <a:off x="2286000" y="17525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76" name="矩形"/>
            <p:cNvSpPr>
              <a:spLocks/>
            </p:cNvSpPr>
            <p:nvPr/>
          </p:nvSpPr>
          <p:spPr>
            <a:xfrm rot="0">
              <a:off x="7748934" y="17525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77" name="矩形"/>
            <p:cNvSpPr>
              <a:spLocks/>
            </p:cNvSpPr>
            <p:nvPr/>
          </p:nvSpPr>
          <p:spPr>
            <a:xfrm rot="0">
              <a:off x="5949566" y="17525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78" name="矩形"/>
            <p:cNvSpPr>
              <a:spLocks/>
            </p:cNvSpPr>
            <p:nvPr/>
          </p:nvSpPr>
          <p:spPr>
            <a:xfrm rot="0">
              <a:off x="4082487" y="1752599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480" name="矩形" descr="40%"/>
          <p:cNvSpPr>
            <a:spLocks/>
          </p:cNvSpPr>
          <p:nvPr/>
        </p:nvSpPr>
        <p:spPr>
          <a:xfrm rot="0">
            <a:off x="2992104" y="4068286"/>
            <a:ext cx="2710527" cy="548639"/>
          </a:xfrm>
          <a:prstGeom prst="rect"/>
          <a:pattFill prst="pct40">
            <a:fgClr>
              <a:srgbClr val="00FF00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触发器状态不变</a:t>
            </a:r>
            <a:endParaRPr lang="zh-CN" altLang="en-US" sz="2800" b="1" i="0" u="none" strike="noStrike" kern="1200" cap="none" spc="0" baseline="0">
              <a:solidFill>
                <a:srgbClr val="0066FF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81" name="棱台">
            <a:hlinkClick action="ppaction://program" r:id="rId1"/>
          </p:cNvPr>
          <p:cNvSpPr>
            <a:spLocks/>
          </p:cNvSpPr>
          <p:nvPr/>
        </p:nvSpPr>
        <p:spPr>
          <a:xfrm rot="0">
            <a:off x="685800" y="57150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FF">
                  <a:alpha val="100000"/>
                </a:srgbClr>
              </a:gs>
              <a:gs pos="100000">
                <a:srgbClr val="CDCDCD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动画</a:t>
            </a:r>
            <a:endParaRPr lang="zh-CN" altLang="en-US" sz="1600" b="1" i="0" u="none" strike="noStrike" kern="1200" cap="none" spc="0" baseline="0">
              <a:solidFill>
                <a:srgbClr val="0066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" grpId="0"/>
      <p:bldP spid="2340" grpId="0" animBg="1"/>
      <p:bldP spid="2341" grpId="0"/>
      <p:bldP spid="2344" grpId="0" animBg="1"/>
      <p:bldP spid="2463" grpId="0" animBg="1"/>
      <p:bldP spid="2468" grpId="0" animBg="1"/>
      <p:bldP spid="2469" grpId="0" animBg="1"/>
      <p:bldP spid="2349" grpId="0" animBg="1"/>
      <p:bldP spid="2354" grpId="0"/>
      <p:bldP spid="2474" grpId="0" animBg="1"/>
      <p:bldP spid="2479" grpId="0" animBg="1"/>
      <p:bldP spid="2353" grpId="0" animBg="1"/>
      <p:bldP spid="2480" grpId="0" animBg="1"/>
      <p:bldP spid="2481" grpId="0" animBg="1"/>
      <p:bldP spid="2356" grpId="0"/>
    </p:bld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ctrTitle"/>
          </p:nvPr>
        </p:nvSpPr>
        <p:spPr>
          <a:xfrm rot="0">
            <a:off x="1981200" y="457200"/>
            <a:ext cx="4495800" cy="533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新魏" pitchFamily="0" charset="0"/>
                <a:cs typeface="华文新魏" pitchFamily="0" charset="0"/>
              </a:rPr>
              <a:t>21.1</a:t>
            </a:r>
            <a:r>
              <a:rPr lang="en-US" altLang="zh-CN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新魏" pitchFamily="0" charset="0"/>
                <a:ea typeface="华文新魏" pitchFamily="0" charset="0"/>
                <a:cs typeface="华文新魏" pitchFamily="0" charset="0"/>
              </a:rPr>
              <a:t> </a:t>
            </a:r>
            <a:r>
              <a:rPr lang="zh-CN" altLang="en-US" sz="36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新魏" pitchFamily="0" charset="0"/>
                <a:ea typeface="华文新魏" pitchFamily="0" charset="0"/>
                <a:cs typeface="华文新魏" pitchFamily="0" charset="0"/>
              </a:rPr>
              <a:t>双稳态触发器</a:t>
            </a:r>
            <a:endParaRPr lang="zh-CN" altLang="en-US" sz="3600" b="0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华文新魏" pitchFamily="0" charset="0"/>
              <a:ea typeface="华文新魏" pitchFamily="0" charset="0"/>
              <a:cs typeface="华文新魏" pitchFamily="0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 rot="0">
            <a:off x="533400" y="2895600"/>
            <a:ext cx="7696200" cy="2663190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特点：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、有</a:t>
            </a:r>
            <a:r>
              <a:rPr lang="zh-CN" altLang="en-US" sz="2800" b="1" i="0" u="none" strike="noStrike" kern="1200" cap="none" spc="0" baseline="0">
                <a:solidFill>
                  <a:srgbClr val="0000CC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两个稳定状态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态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和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态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；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能根据输入信号将触发器置成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rgbClr val="0000CC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或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态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；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、输入信号消失后，被置成的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或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态能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保存下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来，即具有记忆功能。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533400" y="1219200"/>
            <a:ext cx="8077200" cy="1630362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双稳态触发器：</a:t>
            </a:r>
            <a:endParaRPr lang="en-US" altLang="zh-CN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    是一种具有记忆功能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的逻辑单元电路，它能储存一位二进制码。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4" grpId="0"/>
    </p:bldLst>
  </p:timing>
</p:sld>
</file>

<file path=ppt/slides/slide5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文本框"/>
          <p:cNvSpPr>
            <a:spLocks noGrp="1"/>
          </p:cNvSpPr>
          <p:nvPr>
            <p:ph type="subTitle" idx="1"/>
          </p:nvPr>
        </p:nvSpPr>
        <p:spPr>
          <a:xfrm rot="0">
            <a:off x="609600" y="457200"/>
            <a:ext cx="32766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21.3.2   </a:t>
            </a:r>
            <a:r>
              <a:rPr lang="zh-CN" altLang="en-US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移位寄存器</a:t>
            </a:r>
            <a:endParaRPr lang="zh-CN" altLang="en-US" sz="26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83" name="矩形"/>
          <p:cNvSpPr>
            <a:spLocks/>
          </p:cNvSpPr>
          <p:nvPr/>
        </p:nvSpPr>
        <p:spPr>
          <a:xfrm rot="0">
            <a:off x="854572" y="1371124"/>
            <a:ext cx="5891805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不仅能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寄存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数码，还有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移位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的功能。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84" name="矩形"/>
          <p:cNvSpPr>
            <a:spLocks/>
          </p:cNvSpPr>
          <p:nvPr/>
        </p:nvSpPr>
        <p:spPr>
          <a:xfrm rot="0">
            <a:off x="457200" y="1981200"/>
            <a:ext cx="8077200" cy="103441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所谓移位，就是每来一个移位脉冲，寄存器中所寄存的数据就向左或向右顺序移动一位。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489" name="组合"/>
          <p:cNvGrpSpPr>
            <a:grpSpLocks/>
          </p:cNvGrpSpPr>
          <p:nvPr/>
        </p:nvGrpSpPr>
        <p:grpSpPr>
          <a:xfrm>
            <a:off x="1066800" y="3276600"/>
            <a:ext cx="5501353" cy="1663065"/>
            <a:chOff x="1066800" y="3276600"/>
            <a:chExt cx="5501353" cy="1663065"/>
          </a:xfrm>
        </p:grpSpPr>
        <p:sp>
          <p:nvSpPr>
            <p:cNvPr id="2485" name="矩形"/>
            <p:cNvSpPr>
              <a:spLocks/>
            </p:cNvSpPr>
            <p:nvPr/>
          </p:nvSpPr>
          <p:spPr>
            <a:xfrm rot="0">
              <a:off x="1066800" y="3810000"/>
              <a:ext cx="2681953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6666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按移位方式分类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86" name="左大括号"/>
            <p:cNvSpPr>
              <a:spLocks/>
            </p:cNvSpPr>
            <p:nvPr/>
          </p:nvSpPr>
          <p:spPr>
            <a:xfrm rot="0">
              <a:off x="3760787" y="3475038"/>
              <a:ext cx="152400" cy="1295400"/>
            </a:xfrm>
            <a:prstGeom prst="leftBrace">
              <a:avLst>
                <a:gd name="adj1" fmla="val 70793"/>
                <a:gd name="adj2" fmla="val 50000"/>
              </a:avLst>
            </a:prstGeom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87" name="矩形"/>
            <p:cNvSpPr>
              <a:spLocks/>
            </p:cNvSpPr>
            <p:nvPr/>
          </p:nvSpPr>
          <p:spPr>
            <a:xfrm rot="0">
              <a:off x="3886200" y="3276600"/>
              <a:ext cx="2681953" cy="520065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单向移位寄存器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88" name="矩形"/>
            <p:cNvSpPr>
              <a:spLocks/>
            </p:cNvSpPr>
            <p:nvPr/>
          </p:nvSpPr>
          <p:spPr>
            <a:xfrm rot="0">
              <a:off x="3886200" y="4419600"/>
              <a:ext cx="2681953" cy="520064"/>
            </a:xfrm>
            <a:prstGeom prst="rect"/>
            <a:noFill/>
            <a:ln w="2857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双向移位寄存器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511" name="组合"/>
          <p:cNvGrpSpPr>
            <a:grpSpLocks/>
          </p:cNvGrpSpPr>
          <p:nvPr/>
        </p:nvGrpSpPr>
        <p:grpSpPr>
          <a:xfrm>
            <a:off x="533400" y="990600"/>
            <a:ext cx="3209924" cy="161925"/>
            <a:chOff x="533400" y="990600"/>
            <a:chExt cx="3209924" cy="161925"/>
          </a:xfrm>
        </p:grpSpPr>
        <p:pic>
          <p:nvPicPr>
            <p:cNvPr id="2490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5334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1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762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2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8382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3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1334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4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2954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5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4478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6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5906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7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7526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8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0478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499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2098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0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3621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1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05075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2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9906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3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19049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4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6670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5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28194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6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2962274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7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241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8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2766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09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19475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10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581399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pSp>
        <p:nvGrpSpPr>
          <p:cNvPr id="2514" name="组合"/>
          <p:cNvGrpSpPr>
            <a:grpSpLocks/>
          </p:cNvGrpSpPr>
          <p:nvPr/>
        </p:nvGrpSpPr>
        <p:grpSpPr>
          <a:xfrm>
            <a:off x="6705600" y="152400"/>
            <a:ext cx="1981200" cy="1219200"/>
            <a:chOff x="6705600" y="152400"/>
            <a:chExt cx="1981200" cy="1219200"/>
          </a:xfrm>
        </p:grpSpPr>
        <p:sp>
          <p:nvSpPr>
            <p:cNvPr id="2512" name="十字星"/>
            <p:cNvSpPr>
              <a:spLocks/>
            </p:cNvSpPr>
            <p:nvPr/>
          </p:nvSpPr>
          <p:spPr>
            <a:xfrm rot="0">
              <a:off x="6705600" y="152400"/>
              <a:ext cx="914399" cy="106680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>
                    <a:alpha val="100000"/>
                  </a:srgbClr>
                </a:gs>
                <a:gs pos="100000">
                  <a:srgbClr val="0099CC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9050" cmpd="sng" cap="sq">
              <a:solidFill>
                <a:srgbClr val="4F81BD"/>
              </a:solidFill>
              <a:prstDash val="solid"/>
              <a:miter/>
            </a:ln>
          </p:spPr>
        </p:sp>
        <p:sp>
          <p:nvSpPr>
            <p:cNvPr id="2513" name="十字星"/>
            <p:cNvSpPr>
              <a:spLocks/>
            </p:cNvSpPr>
            <p:nvPr/>
          </p:nvSpPr>
          <p:spPr>
            <a:xfrm rot="0">
              <a:off x="7924801" y="609600"/>
              <a:ext cx="762000" cy="761999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>
                    <a:alpha val="100000"/>
                  </a:srgbClr>
                </a:gs>
                <a:gs pos="100000">
                  <a:srgbClr val="0099CC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9050" cmpd="sng" cap="sq">
              <a:solidFill>
                <a:srgbClr val="4F81BD"/>
              </a:solidFill>
              <a:prstDash val="solid"/>
              <a:miter/>
            </a:ln>
          </p:spPr>
        </p:sp>
      </p:grpSp>
      <p:grpSp>
        <p:nvGrpSpPr>
          <p:cNvPr id="2560" name="组合"/>
          <p:cNvGrpSpPr>
            <a:grpSpLocks/>
          </p:cNvGrpSpPr>
          <p:nvPr/>
        </p:nvGrpSpPr>
        <p:grpSpPr>
          <a:xfrm>
            <a:off x="381000" y="5562600"/>
            <a:ext cx="6867525" cy="161924"/>
            <a:chOff x="381000" y="5562600"/>
            <a:chExt cx="6867525" cy="161924"/>
          </a:xfrm>
        </p:grpSpPr>
        <p:pic>
          <p:nvPicPr>
            <p:cNvPr id="2515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810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16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5238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17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6858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18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9810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19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11430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0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12954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1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14382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2" name="图片" descr="Green and Black Diamond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16002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3" name="图片" descr="Green and Black Diamond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18954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4" name="图片" descr="Green and Black Diamond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20574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5" name="图片" descr="Green and Black Diamond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22098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6" name="图片" descr="Green and Black Diamond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23526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7" name="图片" descr="Green and Black Diamond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8382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8" name="图片" descr="Green and Black Diamond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17526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29" name="图片" descr="Green and Black Diamond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2514600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0" name="图片" descr="Green and Black Diamond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26670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1" name="图片" descr="Green and Black Diamond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28098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2" name="图片" descr="Green and Black Diamond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9718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3" name="图片" descr="Green and Black Diamond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31242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4" name="图片" descr="Green and Black Diamond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32670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5" name="图片" descr="Green and Black Diamond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4290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6" name="图片" descr="Green and Black Diamond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7242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7" name="图片" descr="Green and Black Diamond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8862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8" name="图片" descr="Green and Black Diamond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40386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39" name="图片" descr="Green and Black Diamond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1814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0" name="图片" descr="Green and Black Diamond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43434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1" name="图片" descr="Green and Black Diamond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46386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2" name="图片" descr="Green and Black Diamond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48006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3" name="图片" descr="Green and Black Diamond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49530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4" name="图片" descr="Green and Black Diamond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5095875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5" name="图片" descr="Green and Black Diamond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35814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6" name="图片" descr="Green and Black Diamond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44958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7" name="图片" descr="Green and Black Diamond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52578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8" name="图片" descr="Green and Black Diamond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5410201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49" name="图片" descr="Green and Black Diamond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5553075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0" name="图片" descr="Green and Black Diamond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57150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1" name="图片" descr="Green and Black Diamond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5867400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2" name="图片" descr="Green and Black Diamond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6010275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3" name="图片" descr="Green and Black Diamond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6172201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4" name="图片" descr="Green and Black Diamond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6467475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5" name="图片" descr="Green and Black Diamond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6629401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6" name="图片" descr="Green and Black Diamond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6781801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7" name="图片" descr="Green and Black Diamond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6924676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8" name="图片" descr="Green and Black Diamond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7086601" y="5562600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2559" name="图片" descr="Green and Black Diamond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6324600" y="5562600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aphicFrame>
        <p:nvGraphicFramePr>
          <p:cNvPr id="2561" name="对象"/>
          <p:cNvGraphicFramePr>
            <a:graphicFrameLocks noChangeAspect="1"/>
          </p:cNvGraphicFramePr>
          <p:nvPr/>
        </p:nvGraphicFramePr>
        <p:xfrm>
          <a:off x="7086600" y="4419600"/>
          <a:ext cx="16002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67" imgW="0" imgH="0" progId="package">
                  <p:embed/>
                </p:oleObj>
              </mc:Choice>
              <mc:Fallback>
                <p:oleObj name="package" r:id="rId67" imgW="0" imgH="0" progId="package">
                  <p:embed/>
                  <p:pic>
                    <p:nvPicPr>
                      <p:cNvPr id="256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8" cstate="print"/>
                      <a:stretch>
                        <a:fillRect/>
                      </a:stretch>
                    </p:blipFill>
                    <p:spPr>
                      <a:xfrm rot="0">
                        <a:off x="7086600" y="4419600"/>
                        <a:ext cx="1600200" cy="11509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0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3" grpId="0"/>
      <p:bldP spid="2484" grpId="0"/>
      <p:bldP spid="2489" grpId="0" animBg="1"/>
    </p:bldLst>
  </p:timing>
</p:sld>
</file>

<file path=ppt/slides/slide5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椭圆形标注" descr="40%"/>
          <p:cNvSpPr>
            <a:spLocks/>
          </p:cNvSpPr>
          <p:nvPr/>
        </p:nvSpPr>
        <p:spPr>
          <a:xfrm rot="0">
            <a:off x="7086600" y="1295399"/>
            <a:ext cx="1524000" cy="533400"/>
          </a:xfrm>
          <a:prstGeom prst="wedgeEllipseCallout">
            <a:avLst>
              <a:gd name="adj1" fmla="val -286875"/>
              <a:gd name="adj2" fmla="val -23518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寄存数码</a:t>
            </a:r>
            <a:endParaRPr lang="zh-CN" altLang="en-US" sz="1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563" name="矩形"/>
          <p:cNvSpPr>
            <a:spLocks/>
          </p:cNvSpPr>
          <p:nvPr/>
        </p:nvSpPr>
        <p:spPr>
          <a:xfrm rot="0">
            <a:off x="504825" y="334963"/>
            <a:ext cx="2947586" cy="520065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1.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单向移位寄存器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571" name="组合"/>
          <p:cNvGrpSpPr>
            <a:grpSpLocks/>
          </p:cNvGrpSpPr>
          <p:nvPr/>
        </p:nvGrpSpPr>
        <p:grpSpPr>
          <a:xfrm>
            <a:off x="7924801" y="4221163"/>
            <a:ext cx="914399" cy="808037"/>
            <a:chOff x="7924801" y="4221163"/>
            <a:chExt cx="914399" cy="808037"/>
          </a:xfrm>
        </p:grpSpPr>
        <p:grpSp>
          <p:nvGrpSpPr>
            <p:cNvPr id="2569" name="组合"/>
            <p:cNvGrpSpPr>
              <a:grpSpLocks/>
            </p:cNvGrpSpPr>
            <p:nvPr/>
          </p:nvGrpSpPr>
          <p:grpSpPr>
            <a:xfrm>
              <a:off x="7924801" y="4648200"/>
              <a:ext cx="914399" cy="380999"/>
              <a:chOff x="7924801" y="4648200"/>
              <a:chExt cx="914399" cy="380999"/>
            </a:xfrm>
          </p:grpSpPr>
          <p:sp>
            <p:nvSpPr>
              <p:cNvPr id="2564" name="直线"/>
              <p:cNvSpPr>
                <a:spLocks/>
              </p:cNvSpPr>
              <p:nvPr/>
            </p:nvSpPr>
            <p:spPr>
              <a:xfrm rot="0">
                <a:off x="7924801" y="4648200"/>
                <a:ext cx="304799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565" name="直线"/>
              <p:cNvSpPr>
                <a:spLocks/>
              </p:cNvSpPr>
              <p:nvPr/>
            </p:nvSpPr>
            <p:spPr>
              <a:xfrm rot="0">
                <a:off x="8229600" y="4648200"/>
                <a:ext cx="0" cy="380999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566" name="直线"/>
              <p:cNvSpPr>
                <a:spLocks/>
              </p:cNvSpPr>
              <p:nvPr/>
            </p:nvSpPr>
            <p:spPr>
              <a:xfrm rot="0">
                <a:off x="8229600" y="5029200"/>
                <a:ext cx="304799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567" name="直线"/>
              <p:cNvSpPr>
                <a:spLocks/>
              </p:cNvSpPr>
              <p:nvPr/>
            </p:nvSpPr>
            <p:spPr>
              <a:xfrm flipV="1" rot="0">
                <a:off x="8534400" y="4648200"/>
                <a:ext cx="0" cy="380999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568" name="直线"/>
              <p:cNvSpPr>
                <a:spLocks/>
              </p:cNvSpPr>
              <p:nvPr/>
            </p:nvSpPr>
            <p:spPr>
              <a:xfrm rot="0">
                <a:off x="8534400" y="4648200"/>
                <a:ext cx="304800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2570" name="矩形"/>
            <p:cNvSpPr>
              <a:spLocks/>
            </p:cNvSpPr>
            <p:nvPr/>
          </p:nvSpPr>
          <p:spPr>
            <a:xfrm rot="0">
              <a:off x="7975599" y="4221163"/>
              <a:ext cx="805949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清零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572" name="矩形"/>
          <p:cNvSpPr>
            <a:spLocks/>
          </p:cNvSpPr>
          <p:nvPr/>
        </p:nvSpPr>
        <p:spPr>
          <a:xfrm rot="0">
            <a:off x="8548465" y="2849086"/>
            <a:ext cx="448121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575" name="组合"/>
          <p:cNvGrpSpPr>
            <a:grpSpLocks/>
          </p:cNvGrpSpPr>
          <p:nvPr/>
        </p:nvGrpSpPr>
        <p:grpSpPr>
          <a:xfrm>
            <a:off x="5791200" y="5135562"/>
            <a:ext cx="1419493" cy="1185227"/>
            <a:chOff x="5791200" y="5135562"/>
            <a:chExt cx="1419493" cy="1185227"/>
          </a:xfrm>
        </p:grpSpPr>
        <p:sp>
          <p:nvSpPr>
            <p:cNvPr id="2573" name="矩形"/>
            <p:cNvSpPr>
              <a:spLocks/>
            </p:cNvSpPr>
            <p:nvPr/>
          </p:nvSpPr>
          <p:spPr>
            <a:xfrm rot="0">
              <a:off x="6261100" y="5135562"/>
              <a:ext cx="344195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574" name="矩形"/>
            <p:cNvSpPr>
              <a:spLocks/>
            </p:cNvSpPr>
            <p:nvPr/>
          </p:nvSpPr>
          <p:spPr>
            <a:xfrm rot="0">
              <a:off x="5791200" y="5867400"/>
              <a:ext cx="1419493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移位脉冲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579" name="组合"/>
          <p:cNvGrpSpPr>
            <a:grpSpLocks/>
          </p:cNvGrpSpPr>
          <p:nvPr/>
        </p:nvGrpSpPr>
        <p:grpSpPr>
          <a:xfrm>
            <a:off x="6019800" y="5562600"/>
            <a:ext cx="533400" cy="381000"/>
            <a:chOff x="6019800" y="5562600"/>
            <a:chExt cx="533400" cy="381000"/>
          </a:xfrm>
        </p:grpSpPr>
        <p:sp>
          <p:nvSpPr>
            <p:cNvPr id="2576" name="直线"/>
            <p:cNvSpPr>
              <a:spLocks/>
            </p:cNvSpPr>
            <p:nvPr/>
          </p:nvSpPr>
          <p:spPr>
            <a:xfrm rot="0">
              <a:off x="6019800" y="5943600"/>
              <a:ext cx="2286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577" name="直线"/>
            <p:cNvSpPr>
              <a:spLocks/>
            </p:cNvSpPr>
            <p:nvPr/>
          </p:nvSpPr>
          <p:spPr>
            <a:xfrm flipV="1" rot="0">
              <a:off x="6248400" y="5562600"/>
              <a:ext cx="0" cy="3810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578" name="直线"/>
            <p:cNvSpPr>
              <a:spLocks/>
            </p:cNvSpPr>
            <p:nvPr/>
          </p:nvSpPr>
          <p:spPr>
            <a:xfrm rot="0">
              <a:off x="6248400" y="5562600"/>
              <a:ext cx="3048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2584" name="组合"/>
          <p:cNvGrpSpPr>
            <a:grpSpLocks/>
          </p:cNvGrpSpPr>
          <p:nvPr/>
        </p:nvGrpSpPr>
        <p:grpSpPr>
          <a:xfrm>
            <a:off x="6553200" y="5562600"/>
            <a:ext cx="228600" cy="381000"/>
            <a:chOff x="6553200" y="5562600"/>
            <a:chExt cx="228600" cy="381000"/>
          </a:xfrm>
        </p:grpSpPr>
        <p:sp>
          <p:nvSpPr>
            <p:cNvPr id="2580" name="直线"/>
            <p:cNvSpPr>
              <a:spLocks/>
            </p:cNvSpPr>
            <p:nvPr/>
          </p:nvSpPr>
          <p:spPr>
            <a:xfrm flipV="1" rot="0">
              <a:off x="6553200" y="5715000"/>
              <a:ext cx="0" cy="2286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grpSp>
          <p:nvGrpSpPr>
            <p:cNvPr id="2583" name="组合"/>
            <p:cNvGrpSpPr>
              <a:grpSpLocks/>
            </p:cNvGrpSpPr>
            <p:nvPr/>
          </p:nvGrpSpPr>
          <p:grpSpPr>
            <a:xfrm>
              <a:off x="6553200" y="5562600"/>
              <a:ext cx="228600" cy="381000"/>
              <a:chOff x="6553200" y="5562600"/>
              <a:chExt cx="228600" cy="381000"/>
            </a:xfrm>
          </p:grpSpPr>
          <p:sp>
            <p:nvSpPr>
              <p:cNvPr id="2581" name="直线"/>
              <p:cNvSpPr>
                <a:spLocks/>
              </p:cNvSpPr>
              <p:nvPr/>
            </p:nvSpPr>
            <p:spPr>
              <a:xfrm rot="0">
                <a:off x="6553200" y="5943600"/>
                <a:ext cx="228600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582" name="直线"/>
              <p:cNvSpPr>
                <a:spLocks/>
              </p:cNvSpPr>
              <p:nvPr/>
            </p:nvSpPr>
            <p:spPr>
              <a:xfrm rot="0">
                <a:off x="6553200" y="5562600"/>
                <a:ext cx="0" cy="3048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  <a:tailEnd type="triangle" w="med" len="med"/>
              </a:ln>
            </p:spPr>
          </p:sp>
        </p:grpSp>
      </p:grpSp>
      <p:grpSp>
        <p:nvGrpSpPr>
          <p:cNvPr id="2593" name="组合"/>
          <p:cNvGrpSpPr>
            <a:grpSpLocks/>
          </p:cNvGrpSpPr>
          <p:nvPr/>
        </p:nvGrpSpPr>
        <p:grpSpPr>
          <a:xfrm>
            <a:off x="6781800" y="5180013"/>
            <a:ext cx="533400" cy="763587"/>
            <a:chOff x="6781800" y="5180013"/>
            <a:chExt cx="533400" cy="763587"/>
          </a:xfrm>
        </p:grpSpPr>
        <p:grpSp>
          <p:nvGrpSpPr>
            <p:cNvPr id="2591" name="组合"/>
            <p:cNvGrpSpPr>
              <a:grpSpLocks/>
            </p:cNvGrpSpPr>
            <p:nvPr/>
          </p:nvGrpSpPr>
          <p:grpSpPr>
            <a:xfrm>
              <a:off x="6781800" y="5562601"/>
              <a:ext cx="533400" cy="381000"/>
              <a:chOff x="6781800" y="5562601"/>
              <a:chExt cx="533400" cy="381000"/>
            </a:xfrm>
          </p:grpSpPr>
          <p:sp>
            <p:nvSpPr>
              <p:cNvPr id="2585" name="直线"/>
              <p:cNvSpPr>
                <a:spLocks/>
              </p:cNvSpPr>
              <p:nvPr/>
            </p:nvSpPr>
            <p:spPr>
              <a:xfrm flipV="1" rot="0">
                <a:off x="7086601" y="5715000"/>
                <a:ext cx="0" cy="228599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2590" name="组合"/>
              <p:cNvGrpSpPr>
                <a:grpSpLocks/>
              </p:cNvGrpSpPr>
              <p:nvPr/>
            </p:nvGrpSpPr>
            <p:grpSpPr>
              <a:xfrm>
                <a:off x="6781800" y="5562601"/>
                <a:ext cx="533400" cy="381000"/>
                <a:chOff x="6781800" y="5562601"/>
                <a:chExt cx="533400" cy="381000"/>
              </a:xfrm>
            </p:grpSpPr>
            <p:sp>
              <p:nvSpPr>
                <p:cNvPr id="2586" name="直线"/>
                <p:cNvSpPr>
                  <a:spLocks/>
                </p:cNvSpPr>
                <p:nvPr/>
              </p:nvSpPr>
              <p:spPr>
                <a:xfrm flipV="1" rot="0">
                  <a:off x="6781800" y="5562601"/>
                  <a:ext cx="0" cy="3810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587" name="直线"/>
                <p:cNvSpPr>
                  <a:spLocks/>
                </p:cNvSpPr>
                <p:nvPr/>
              </p:nvSpPr>
              <p:spPr>
                <a:xfrm rot="0">
                  <a:off x="6781801" y="5562601"/>
                  <a:ext cx="3047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588" name="直线"/>
                <p:cNvSpPr>
                  <a:spLocks/>
                </p:cNvSpPr>
                <p:nvPr/>
              </p:nvSpPr>
              <p:spPr>
                <a:xfrm rot="0">
                  <a:off x="7086601" y="5943600"/>
                  <a:ext cx="2285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589" name="直线"/>
                <p:cNvSpPr>
                  <a:spLocks/>
                </p:cNvSpPr>
                <p:nvPr/>
              </p:nvSpPr>
              <p:spPr>
                <a:xfrm rot="0">
                  <a:off x="7086600" y="5562601"/>
                  <a:ext cx="0" cy="3048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</p:grpSp>
        </p:grpSp>
        <p:sp>
          <p:nvSpPr>
            <p:cNvPr id="2592" name="矩形"/>
            <p:cNvSpPr>
              <a:spLocks/>
            </p:cNvSpPr>
            <p:nvPr/>
          </p:nvSpPr>
          <p:spPr>
            <a:xfrm rot="0">
              <a:off x="6811963" y="5180013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02" name="组合"/>
          <p:cNvGrpSpPr>
            <a:grpSpLocks/>
          </p:cNvGrpSpPr>
          <p:nvPr/>
        </p:nvGrpSpPr>
        <p:grpSpPr>
          <a:xfrm>
            <a:off x="7315200" y="5194300"/>
            <a:ext cx="533400" cy="763588"/>
            <a:chOff x="7315200" y="5194300"/>
            <a:chExt cx="533400" cy="763588"/>
          </a:xfrm>
        </p:grpSpPr>
        <p:grpSp>
          <p:nvGrpSpPr>
            <p:cNvPr id="2600" name="组合"/>
            <p:cNvGrpSpPr>
              <a:grpSpLocks/>
            </p:cNvGrpSpPr>
            <p:nvPr/>
          </p:nvGrpSpPr>
          <p:grpSpPr>
            <a:xfrm>
              <a:off x="7315200" y="5576887"/>
              <a:ext cx="533400" cy="381000"/>
              <a:chOff x="7315200" y="5576887"/>
              <a:chExt cx="533400" cy="381000"/>
            </a:xfrm>
          </p:grpSpPr>
          <p:sp>
            <p:nvSpPr>
              <p:cNvPr id="2594" name="直线"/>
              <p:cNvSpPr>
                <a:spLocks/>
              </p:cNvSpPr>
              <p:nvPr/>
            </p:nvSpPr>
            <p:spPr>
              <a:xfrm flipV="1" rot="0">
                <a:off x="7620000" y="5729287"/>
                <a:ext cx="0" cy="2286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2599" name="组合"/>
              <p:cNvGrpSpPr>
                <a:grpSpLocks/>
              </p:cNvGrpSpPr>
              <p:nvPr/>
            </p:nvGrpSpPr>
            <p:grpSpPr>
              <a:xfrm>
                <a:off x="7315200" y="5576887"/>
                <a:ext cx="533400" cy="381000"/>
                <a:chOff x="7315200" y="5576887"/>
                <a:chExt cx="533400" cy="381000"/>
              </a:xfrm>
            </p:grpSpPr>
            <p:sp>
              <p:nvSpPr>
                <p:cNvPr id="2595" name="直线"/>
                <p:cNvSpPr>
                  <a:spLocks/>
                </p:cNvSpPr>
                <p:nvPr/>
              </p:nvSpPr>
              <p:spPr>
                <a:xfrm flipV="1" rot="0">
                  <a:off x="7315200" y="5576887"/>
                  <a:ext cx="0" cy="3810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596" name="直线"/>
                <p:cNvSpPr>
                  <a:spLocks/>
                </p:cNvSpPr>
                <p:nvPr/>
              </p:nvSpPr>
              <p:spPr>
                <a:xfrm rot="0">
                  <a:off x="7315201" y="5576887"/>
                  <a:ext cx="3047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597" name="直线"/>
                <p:cNvSpPr>
                  <a:spLocks/>
                </p:cNvSpPr>
                <p:nvPr/>
              </p:nvSpPr>
              <p:spPr>
                <a:xfrm rot="0">
                  <a:off x="7620000" y="5957888"/>
                  <a:ext cx="228600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598" name="直线"/>
                <p:cNvSpPr>
                  <a:spLocks/>
                </p:cNvSpPr>
                <p:nvPr/>
              </p:nvSpPr>
              <p:spPr>
                <a:xfrm rot="0">
                  <a:off x="7620000" y="5576887"/>
                  <a:ext cx="0" cy="3048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</p:grpSp>
        </p:grpSp>
        <p:sp>
          <p:nvSpPr>
            <p:cNvPr id="2601" name="矩形"/>
            <p:cNvSpPr>
              <a:spLocks/>
            </p:cNvSpPr>
            <p:nvPr/>
          </p:nvSpPr>
          <p:spPr>
            <a:xfrm rot="0">
              <a:off x="7315201" y="5194300"/>
              <a:ext cx="361950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11" name="组合"/>
          <p:cNvGrpSpPr>
            <a:grpSpLocks/>
          </p:cNvGrpSpPr>
          <p:nvPr/>
        </p:nvGrpSpPr>
        <p:grpSpPr>
          <a:xfrm>
            <a:off x="7848599" y="5180013"/>
            <a:ext cx="533400" cy="763587"/>
            <a:chOff x="7848599" y="5180013"/>
            <a:chExt cx="533400" cy="763587"/>
          </a:xfrm>
        </p:grpSpPr>
        <p:grpSp>
          <p:nvGrpSpPr>
            <p:cNvPr id="2609" name="组合"/>
            <p:cNvGrpSpPr>
              <a:grpSpLocks/>
            </p:cNvGrpSpPr>
            <p:nvPr/>
          </p:nvGrpSpPr>
          <p:grpSpPr>
            <a:xfrm>
              <a:off x="7848599" y="5562601"/>
              <a:ext cx="533400" cy="380999"/>
              <a:chOff x="7848599" y="5562601"/>
              <a:chExt cx="533400" cy="380999"/>
            </a:xfrm>
          </p:grpSpPr>
          <p:sp>
            <p:nvSpPr>
              <p:cNvPr id="2603" name="直线"/>
              <p:cNvSpPr>
                <a:spLocks/>
              </p:cNvSpPr>
              <p:nvPr/>
            </p:nvSpPr>
            <p:spPr>
              <a:xfrm flipV="1" rot="0">
                <a:off x="8153400" y="5715000"/>
                <a:ext cx="0" cy="2286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2608" name="组合"/>
              <p:cNvGrpSpPr>
                <a:grpSpLocks/>
              </p:cNvGrpSpPr>
              <p:nvPr/>
            </p:nvGrpSpPr>
            <p:grpSpPr>
              <a:xfrm>
                <a:off x="7848599" y="5562601"/>
                <a:ext cx="533400" cy="380999"/>
                <a:chOff x="7848599" y="5562601"/>
                <a:chExt cx="533400" cy="380999"/>
              </a:xfrm>
            </p:grpSpPr>
            <p:sp>
              <p:nvSpPr>
                <p:cNvPr id="2604" name="直线"/>
                <p:cNvSpPr>
                  <a:spLocks/>
                </p:cNvSpPr>
                <p:nvPr/>
              </p:nvSpPr>
              <p:spPr>
                <a:xfrm flipV="1" rot="0">
                  <a:off x="7848599" y="5562601"/>
                  <a:ext cx="1" cy="380999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605" name="直线"/>
                <p:cNvSpPr>
                  <a:spLocks/>
                </p:cNvSpPr>
                <p:nvPr/>
              </p:nvSpPr>
              <p:spPr>
                <a:xfrm rot="0">
                  <a:off x="7848600" y="5562601"/>
                  <a:ext cx="3047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606" name="直线"/>
                <p:cNvSpPr>
                  <a:spLocks/>
                </p:cNvSpPr>
                <p:nvPr/>
              </p:nvSpPr>
              <p:spPr>
                <a:xfrm rot="0">
                  <a:off x="8153400" y="5943600"/>
                  <a:ext cx="228600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607" name="直线"/>
                <p:cNvSpPr>
                  <a:spLocks/>
                </p:cNvSpPr>
                <p:nvPr/>
              </p:nvSpPr>
              <p:spPr>
                <a:xfrm rot="0">
                  <a:off x="8153400" y="5562601"/>
                  <a:ext cx="0" cy="304799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</p:grpSp>
        </p:grpSp>
        <p:sp>
          <p:nvSpPr>
            <p:cNvPr id="2610" name="矩形"/>
            <p:cNvSpPr>
              <a:spLocks/>
            </p:cNvSpPr>
            <p:nvPr/>
          </p:nvSpPr>
          <p:spPr>
            <a:xfrm rot="0">
              <a:off x="7878762" y="5180013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16" name="组合"/>
          <p:cNvGrpSpPr>
            <a:grpSpLocks/>
          </p:cNvGrpSpPr>
          <p:nvPr/>
        </p:nvGrpSpPr>
        <p:grpSpPr>
          <a:xfrm>
            <a:off x="304800" y="1524000"/>
            <a:ext cx="7239000" cy="1143000"/>
            <a:chOff x="304800" y="1524000"/>
            <a:chExt cx="7239000" cy="1143000"/>
          </a:xfrm>
        </p:grpSpPr>
        <p:sp>
          <p:nvSpPr>
            <p:cNvPr id="2612" name="直线"/>
            <p:cNvSpPr>
              <a:spLocks/>
            </p:cNvSpPr>
            <p:nvPr/>
          </p:nvSpPr>
          <p:spPr>
            <a:xfrm flipH="1" flipV="1" rot="0">
              <a:off x="5257800" y="1600200"/>
              <a:ext cx="2286000" cy="1066799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613" name="直线"/>
            <p:cNvSpPr>
              <a:spLocks/>
            </p:cNvSpPr>
            <p:nvPr/>
          </p:nvSpPr>
          <p:spPr>
            <a:xfrm flipH="1" flipV="1" rot="0">
              <a:off x="3657600" y="1524000"/>
              <a:ext cx="1371600" cy="3810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614" name="直线"/>
            <p:cNvSpPr>
              <a:spLocks/>
            </p:cNvSpPr>
            <p:nvPr/>
          </p:nvSpPr>
          <p:spPr>
            <a:xfrm flipH="1" flipV="1" rot="0">
              <a:off x="1981200" y="1524000"/>
              <a:ext cx="1447799" cy="4572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615" name="直线"/>
            <p:cNvSpPr>
              <a:spLocks/>
            </p:cNvSpPr>
            <p:nvPr/>
          </p:nvSpPr>
          <p:spPr>
            <a:xfrm flipH="1" flipV="1" rot="0">
              <a:off x="304800" y="1524000"/>
              <a:ext cx="1447800" cy="4572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2621" name="组合"/>
          <p:cNvGrpSpPr>
            <a:grpSpLocks/>
          </p:cNvGrpSpPr>
          <p:nvPr/>
        </p:nvGrpSpPr>
        <p:grpSpPr>
          <a:xfrm>
            <a:off x="304800" y="1143000"/>
            <a:ext cx="7467600" cy="1524000"/>
            <a:chOff x="304800" y="1143000"/>
            <a:chExt cx="7467600" cy="1524000"/>
          </a:xfrm>
        </p:grpSpPr>
        <p:sp>
          <p:nvSpPr>
            <p:cNvPr id="2617" name="直线"/>
            <p:cNvSpPr>
              <a:spLocks/>
            </p:cNvSpPr>
            <p:nvPr/>
          </p:nvSpPr>
          <p:spPr>
            <a:xfrm flipH="1" flipV="1" rot="0">
              <a:off x="5257800" y="1219200"/>
              <a:ext cx="2514600" cy="14478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618" name="直线"/>
            <p:cNvSpPr>
              <a:spLocks/>
            </p:cNvSpPr>
            <p:nvPr/>
          </p:nvSpPr>
          <p:spPr>
            <a:xfrm flipH="1" flipV="1" rot="0">
              <a:off x="3657600" y="1143000"/>
              <a:ext cx="1371600" cy="3810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619" name="直线"/>
            <p:cNvSpPr>
              <a:spLocks/>
            </p:cNvSpPr>
            <p:nvPr/>
          </p:nvSpPr>
          <p:spPr>
            <a:xfrm flipH="1" flipV="1" rot="0">
              <a:off x="1981200" y="1143000"/>
              <a:ext cx="1447799" cy="4572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620" name="直线"/>
            <p:cNvSpPr>
              <a:spLocks/>
            </p:cNvSpPr>
            <p:nvPr/>
          </p:nvSpPr>
          <p:spPr>
            <a:xfrm flipH="1" flipV="1" rot="0">
              <a:off x="304800" y="1143000"/>
              <a:ext cx="1447800" cy="4572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2622" name="矩形"/>
          <p:cNvSpPr>
            <a:spLocks/>
          </p:cNvSpPr>
          <p:nvPr/>
        </p:nvSpPr>
        <p:spPr>
          <a:xfrm rot="0">
            <a:off x="7010399" y="2620963"/>
            <a:ext cx="106680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1011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623" name="矩形"/>
          <p:cNvSpPr>
            <a:spLocks/>
          </p:cNvSpPr>
          <p:nvPr/>
        </p:nvSpPr>
        <p:spPr>
          <a:xfrm rot="0">
            <a:off x="7543800" y="3657600"/>
            <a:ext cx="381000" cy="457200"/>
          </a:xfrm>
          <a:prstGeom prst="rect"/>
          <a:noFill/>
          <a:ln w="381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624" name="矩形"/>
          <p:cNvSpPr>
            <a:spLocks/>
          </p:cNvSpPr>
          <p:nvPr/>
        </p:nvSpPr>
        <p:spPr>
          <a:xfrm rot="0">
            <a:off x="7556500" y="3687762"/>
            <a:ext cx="344195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631" name="组合"/>
          <p:cNvGrpSpPr>
            <a:grpSpLocks/>
          </p:cNvGrpSpPr>
          <p:nvPr/>
        </p:nvGrpSpPr>
        <p:grpSpPr>
          <a:xfrm>
            <a:off x="6705600" y="3124200"/>
            <a:ext cx="1905000" cy="838200"/>
            <a:chOff x="6705600" y="3124200"/>
            <a:chExt cx="1905000" cy="838200"/>
          </a:xfrm>
        </p:grpSpPr>
        <p:sp>
          <p:nvSpPr>
            <p:cNvPr id="2625" name="直线"/>
            <p:cNvSpPr>
              <a:spLocks/>
            </p:cNvSpPr>
            <p:nvPr/>
          </p:nvSpPr>
          <p:spPr>
            <a:xfrm rot="0">
              <a:off x="6705600" y="3124200"/>
              <a:ext cx="1905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628" name="组合"/>
            <p:cNvGrpSpPr>
              <a:grpSpLocks/>
            </p:cNvGrpSpPr>
            <p:nvPr/>
          </p:nvGrpSpPr>
          <p:grpSpPr>
            <a:xfrm>
              <a:off x="6705600" y="3810000"/>
              <a:ext cx="838200" cy="152400"/>
              <a:chOff x="6705600" y="3810000"/>
              <a:chExt cx="838200" cy="152400"/>
            </a:xfrm>
          </p:grpSpPr>
          <p:sp>
            <p:nvSpPr>
              <p:cNvPr id="2626" name="直线"/>
              <p:cNvSpPr>
                <a:spLocks/>
              </p:cNvSpPr>
              <p:nvPr/>
            </p:nvSpPr>
            <p:spPr>
              <a:xfrm rot="0">
                <a:off x="6705600" y="3886200"/>
                <a:ext cx="6858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627" name="椭圆"/>
              <p:cNvSpPr>
                <a:spLocks/>
              </p:cNvSpPr>
              <p:nvPr/>
            </p:nvSpPr>
            <p:spPr>
              <a:xfrm rot="0">
                <a:off x="7391400" y="3810000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629" name="直线"/>
            <p:cNvSpPr>
              <a:spLocks/>
            </p:cNvSpPr>
            <p:nvPr/>
          </p:nvSpPr>
          <p:spPr>
            <a:xfrm rot="0">
              <a:off x="7924800" y="3886200"/>
              <a:ext cx="3048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30" name="直线"/>
            <p:cNvSpPr>
              <a:spLocks/>
            </p:cNvSpPr>
            <p:nvPr/>
          </p:nvSpPr>
          <p:spPr>
            <a:xfrm flipV="1" rot="0">
              <a:off x="8229600" y="3124200"/>
              <a:ext cx="0" cy="7620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2634" name="组合"/>
          <p:cNvGrpSpPr>
            <a:grpSpLocks/>
          </p:cNvGrpSpPr>
          <p:nvPr/>
        </p:nvGrpSpPr>
        <p:grpSpPr>
          <a:xfrm>
            <a:off x="6858000" y="3581400"/>
            <a:ext cx="304800" cy="1524000"/>
            <a:chOff x="6858000" y="3581400"/>
            <a:chExt cx="304800" cy="1524000"/>
          </a:xfrm>
        </p:grpSpPr>
        <p:sp>
          <p:nvSpPr>
            <p:cNvPr id="2632" name="直线"/>
            <p:cNvSpPr>
              <a:spLocks/>
            </p:cNvSpPr>
            <p:nvPr/>
          </p:nvSpPr>
          <p:spPr>
            <a:xfrm rot="0">
              <a:off x="6858000" y="3581400"/>
              <a:ext cx="3048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633" name="直线"/>
            <p:cNvSpPr>
              <a:spLocks/>
            </p:cNvSpPr>
            <p:nvPr/>
          </p:nvSpPr>
          <p:spPr>
            <a:xfrm rot="0">
              <a:off x="7162800" y="3581400"/>
              <a:ext cx="0" cy="15240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2637" name="组合"/>
          <p:cNvGrpSpPr>
            <a:grpSpLocks/>
          </p:cNvGrpSpPr>
          <p:nvPr/>
        </p:nvGrpSpPr>
        <p:grpSpPr>
          <a:xfrm>
            <a:off x="6858000" y="4191000"/>
            <a:ext cx="152400" cy="533400"/>
            <a:chOff x="6858000" y="4191000"/>
            <a:chExt cx="152400" cy="533400"/>
          </a:xfrm>
        </p:grpSpPr>
        <p:sp>
          <p:nvSpPr>
            <p:cNvPr id="2635" name="直线"/>
            <p:cNvSpPr>
              <a:spLocks/>
            </p:cNvSpPr>
            <p:nvPr/>
          </p:nvSpPr>
          <p:spPr>
            <a:xfrm rot="0">
              <a:off x="6858000" y="4191000"/>
              <a:ext cx="1524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2636" name="直线"/>
            <p:cNvSpPr>
              <a:spLocks/>
            </p:cNvSpPr>
            <p:nvPr/>
          </p:nvSpPr>
          <p:spPr>
            <a:xfrm rot="0">
              <a:off x="7010400" y="4191000"/>
              <a:ext cx="0" cy="53340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</p:grpSp>
      <p:sp>
        <p:nvSpPr>
          <p:cNvPr id="2638" name="直线"/>
          <p:cNvSpPr>
            <a:spLocks/>
          </p:cNvSpPr>
          <p:nvPr/>
        </p:nvSpPr>
        <p:spPr>
          <a:xfrm rot="0">
            <a:off x="1981200" y="4724400"/>
            <a:ext cx="5715000" cy="0"/>
          </a:xfrm>
          <a:prstGeom prst="line"/>
          <a:noFill/>
          <a:ln w="38100" cmpd="sng" cap="flat">
            <a:solidFill>
              <a:srgbClr val="000099"/>
            </a:solidFill>
            <a:prstDash val="solid"/>
            <a:round/>
          </a:ln>
        </p:spPr>
      </p:sp>
      <p:sp>
        <p:nvSpPr>
          <p:cNvPr id="2639" name="椭圆"/>
          <p:cNvSpPr>
            <a:spLocks/>
          </p:cNvSpPr>
          <p:nvPr/>
        </p:nvSpPr>
        <p:spPr>
          <a:xfrm rot="0">
            <a:off x="7696200" y="4648200"/>
            <a:ext cx="152400" cy="152400"/>
          </a:xfrm>
          <a:prstGeom prst="ellipse"/>
          <a:noFill/>
          <a:ln w="38100" cmpd="sng" cap="flat">
            <a:solidFill>
              <a:srgbClr val="000099"/>
            </a:solidFill>
            <a:prstDash val="solid"/>
            <a:round/>
          </a:ln>
        </p:spPr>
      </p:sp>
      <p:sp>
        <p:nvSpPr>
          <p:cNvPr id="2640" name="直线"/>
          <p:cNvSpPr>
            <a:spLocks/>
          </p:cNvSpPr>
          <p:nvPr/>
        </p:nvSpPr>
        <p:spPr>
          <a:xfrm rot="0">
            <a:off x="2133600" y="5105400"/>
            <a:ext cx="5562600" cy="0"/>
          </a:xfrm>
          <a:prstGeom prst="line"/>
          <a:noFill/>
          <a:ln w="38100" cmpd="sng" cap="flat">
            <a:solidFill>
              <a:srgbClr val="FF3300"/>
            </a:solidFill>
            <a:prstDash val="solid"/>
            <a:round/>
          </a:ln>
        </p:spPr>
      </p:sp>
      <p:sp>
        <p:nvSpPr>
          <p:cNvPr id="2641" name="椭圆"/>
          <p:cNvSpPr>
            <a:spLocks/>
          </p:cNvSpPr>
          <p:nvPr/>
        </p:nvSpPr>
        <p:spPr>
          <a:xfrm rot="0">
            <a:off x="7696200" y="5029200"/>
            <a:ext cx="152400" cy="152400"/>
          </a:xfrm>
          <a:prstGeom prst="ellipse"/>
          <a:noFill/>
          <a:ln w="38100" cmpd="sng" cap="flat">
            <a:solidFill>
              <a:srgbClr val="FF3300"/>
            </a:solidFill>
            <a:prstDash val="solid"/>
            <a:round/>
          </a:ln>
        </p:spPr>
      </p:sp>
      <p:sp>
        <p:nvSpPr>
          <p:cNvPr id="2642" name="矩形"/>
          <p:cNvSpPr>
            <a:spLocks/>
          </p:cNvSpPr>
          <p:nvPr/>
        </p:nvSpPr>
        <p:spPr>
          <a:xfrm rot="0">
            <a:off x="5787811" y="2897505"/>
            <a:ext cx="411590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646" name="组合"/>
          <p:cNvGrpSpPr>
            <a:grpSpLocks/>
          </p:cNvGrpSpPr>
          <p:nvPr/>
        </p:nvGrpSpPr>
        <p:grpSpPr>
          <a:xfrm>
            <a:off x="228600" y="1782763"/>
            <a:ext cx="658813" cy="1341437"/>
            <a:chOff x="228600" y="1782763"/>
            <a:chExt cx="658813" cy="1341437"/>
          </a:xfrm>
        </p:grpSpPr>
        <p:sp>
          <p:nvSpPr>
            <p:cNvPr id="2643" name="直线"/>
            <p:cNvSpPr>
              <a:spLocks/>
            </p:cNvSpPr>
            <p:nvPr/>
          </p:nvSpPr>
          <p:spPr>
            <a:xfrm flipV="1" rot="0">
              <a:off x="533400" y="2438400"/>
              <a:ext cx="0" cy="6857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44" name="椭圆"/>
            <p:cNvSpPr>
              <a:spLocks/>
            </p:cNvSpPr>
            <p:nvPr/>
          </p:nvSpPr>
          <p:spPr>
            <a:xfrm rot="0">
              <a:off x="457200" y="2286000"/>
              <a:ext cx="152400" cy="152399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45" name="矩形"/>
            <p:cNvSpPr>
              <a:spLocks/>
            </p:cNvSpPr>
            <p:nvPr/>
          </p:nvSpPr>
          <p:spPr>
            <a:xfrm rot="0">
              <a:off x="228600" y="1782763"/>
              <a:ext cx="6588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50" name="组合"/>
          <p:cNvGrpSpPr>
            <a:grpSpLocks/>
          </p:cNvGrpSpPr>
          <p:nvPr/>
        </p:nvGrpSpPr>
        <p:grpSpPr>
          <a:xfrm>
            <a:off x="3581400" y="1782763"/>
            <a:ext cx="658812" cy="1341437"/>
            <a:chOff x="3581400" y="1782763"/>
            <a:chExt cx="658812" cy="1341437"/>
          </a:xfrm>
        </p:grpSpPr>
        <p:sp>
          <p:nvSpPr>
            <p:cNvPr id="2647" name="直线"/>
            <p:cNvSpPr>
              <a:spLocks/>
            </p:cNvSpPr>
            <p:nvPr/>
          </p:nvSpPr>
          <p:spPr>
            <a:xfrm flipV="1" rot="0">
              <a:off x="3886200" y="2438400"/>
              <a:ext cx="0" cy="6857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48" name="椭圆"/>
            <p:cNvSpPr>
              <a:spLocks/>
            </p:cNvSpPr>
            <p:nvPr/>
          </p:nvSpPr>
          <p:spPr>
            <a:xfrm rot="0">
              <a:off x="3810000" y="2286000"/>
              <a:ext cx="152400" cy="152399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49" name="矩形"/>
            <p:cNvSpPr>
              <a:spLocks/>
            </p:cNvSpPr>
            <p:nvPr/>
          </p:nvSpPr>
          <p:spPr>
            <a:xfrm rot="0">
              <a:off x="3581400" y="1782763"/>
              <a:ext cx="6588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54" name="组合"/>
          <p:cNvGrpSpPr>
            <a:grpSpLocks/>
          </p:cNvGrpSpPr>
          <p:nvPr/>
        </p:nvGrpSpPr>
        <p:grpSpPr>
          <a:xfrm>
            <a:off x="1905000" y="1782763"/>
            <a:ext cx="658813" cy="1341437"/>
            <a:chOff x="1905000" y="1782763"/>
            <a:chExt cx="658813" cy="1341437"/>
          </a:xfrm>
        </p:grpSpPr>
        <p:sp>
          <p:nvSpPr>
            <p:cNvPr id="2651" name="直线"/>
            <p:cNvSpPr>
              <a:spLocks/>
            </p:cNvSpPr>
            <p:nvPr/>
          </p:nvSpPr>
          <p:spPr>
            <a:xfrm flipV="1" rot="0">
              <a:off x="2209800" y="2438400"/>
              <a:ext cx="0" cy="6857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52" name="椭圆"/>
            <p:cNvSpPr>
              <a:spLocks/>
            </p:cNvSpPr>
            <p:nvPr/>
          </p:nvSpPr>
          <p:spPr>
            <a:xfrm rot="0">
              <a:off x="2133600" y="2286000"/>
              <a:ext cx="152400" cy="152399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53" name="矩形"/>
            <p:cNvSpPr>
              <a:spLocks/>
            </p:cNvSpPr>
            <p:nvPr/>
          </p:nvSpPr>
          <p:spPr>
            <a:xfrm rot="0">
              <a:off x="1905000" y="1782763"/>
              <a:ext cx="6588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655" name="直线"/>
          <p:cNvSpPr>
            <a:spLocks/>
          </p:cNvSpPr>
          <p:nvPr/>
        </p:nvSpPr>
        <p:spPr>
          <a:xfrm rot="0">
            <a:off x="533400" y="3124200"/>
            <a:ext cx="2286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2658" name="组合"/>
          <p:cNvGrpSpPr>
            <a:grpSpLocks/>
          </p:cNvGrpSpPr>
          <p:nvPr/>
        </p:nvGrpSpPr>
        <p:grpSpPr>
          <a:xfrm>
            <a:off x="7239000" y="4267200"/>
            <a:ext cx="762000" cy="453390"/>
            <a:chOff x="7239000" y="4267200"/>
            <a:chExt cx="762000" cy="453390"/>
          </a:xfrm>
        </p:grpSpPr>
        <p:sp>
          <p:nvSpPr>
            <p:cNvPr id="2656" name="矩形"/>
            <p:cNvSpPr>
              <a:spLocks/>
            </p:cNvSpPr>
            <p:nvPr/>
          </p:nvSpPr>
          <p:spPr>
            <a:xfrm rot="0">
              <a:off x="7239000" y="4267200"/>
              <a:ext cx="76200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57" name="直线"/>
            <p:cNvSpPr>
              <a:spLocks/>
            </p:cNvSpPr>
            <p:nvPr/>
          </p:nvSpPr>
          <p:spPr>
            <a:xfrm rot="0">
              <a:off x="7426325" y="4335462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2663" name="组合"/>
          <p:cNvGrpSpPr>
            <a:grpSpLocks/>
          </p:cNvGrpSpPr>
          <p:nvPr/>
        </p:nvGrpSpPr>
        <p:grpSpPr>
          <a:xfrm>
            <a:off x="82550" y="2697163"/>
            <a:ext cx="5314949" cy="519111"/>
            <a:chOff x="82550" y="2697163"/>
            <a:chExt cx="5314949" cy="519111"/>
          </a:xfrm>
        </p:grpSpPr>
        <p:sp>
          <p:nvSpPr>
            <p:cNvPr id="2659" name="矩形"/>
            <p:cNvSpPr>
              <a:spLocks/>
            </p:cNvSpPr>
            <p:nvPr/>
          </p:nvSpPr>
          <p:spPr>
            <a:xfrm rot="0">
              <a:off x="82550" y="26971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60" name="矩形"/>
            <p:cNvSpPr>
              <a:spLocks/>
            </p:cNvSpPr>
            <p:nvPr/>
          </p:nvSpPr>
          <p:spPr>
            <a:xfrm rot="0">
              <a:off x="1758949" y="26971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61" name="矩形"/>
            <p:cNvSpPr>
              <a:spLocks/>
            </p:cNvSpPr>
            <p:nvPr/>
          </p:nvSpPr>
          <p:spPr>
            <a:xfrm rot="0">
              <a:off x="3435350" y="26971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62" name="矩形"/>
            <p:cNvSpPr>
              <a:spLocks/>
            </p:cNvSpPr>
            <p:nvPr/>
          </p:nvSpPr>
          <p:spPr>
            <a:xfrm rot="0">
              <a:off x="5035550" y="2697163"/>
              <a:ext cx="361949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68" name="组合"/>
          <p:cNvGrpSpPr>
            <a:grpSpLocks/>
          </p:cNvGrpSpPr>
          <p:nvPr/>
        </p:nvGrpSpPr>
        <p:grpSpPr>
          <a:xfrm>
            <a:off x="82550" y="2239963"/>
            <a:ext cx="5314949" cy="519111"/>
            <a:chOff x="82550" y="2239963"/>
            <a:chExt cx="5314949" cy="519111"/>
          </a:xfrm>
        </p:grpSpPr>
        <p:sp>
          <p:nvSpPr>
            <p:cNvPr id="2664" name="矩形"/>
            <p:cNvSpPr>
              <a:spLocks/>
            </p:cNvSpPr>
            <p:nvPr/>
          </p:nvSpPr>
          <p:spPr>
            <a:xfrm rot="0">
              <a:off x="82550" y="22399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65" name="矩形"/>
            <p:cNvSpPr>
              <a:spLocks/>
            </p:cNvSpPr>
            <p:nvPr/>
          </p:nvSpPr>
          <p:spPr>
            <a:xfrm rot="0">
              <a:off x="1758949" y="22399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66" name="矩形"/>
            <p:cNvSpPr>
              <a:spLocks/>
            </p:cNvSpPr>
            <p:nvPr/>
          </p:nvSpPr>
          <p:spPr>
            <a:xfrm rot="0">
              <a:off x="3435350" y="22399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67" name="矩形"/>
            <p:cNvSpPr>
              <a:spLocks/>
            </p:cNvSpPr>
            <p:nvPr/>
          </p:nvSpPr>
          <p:spPr>
            <a:xfrm rot="0">
              <a:off x="5035550" y="2239963"/>
              <a:ext cx="361949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73" name="组合"/>
          <p:cNvGrpSpPr>
            <a:grpSpLocks/>
          </p:cNvGrpSpPr>
          <p:nvPr/>
        </p:nvGrpSpPr>
        <p:grpSpPr>
          <a:xfrm>
            <a:off x="82550" y="1706563"/>
            <a:ext cx="5314949" cy="519112"/>
            <a:chOff x="82550" y="1706563"/>
            <a:chExt cx="5314949" cy="519112"/>
          </a:xfrm>
        </p:grpSpPr>
        <p:sp>
          <p:nvSpPr>
            <p:cNvPr id="2669" name="矩形"/>
            <p:cNvSpPr>
              <a:spLocks/>
            </p:cNvSpPr>
            <p:nvPr/>
          </p:nvSpPr>
          <p:spPr>
            <a:xfrm rot="0">
              <a:off x="82550" y="1706563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70" name="矩形"/>
            <p:cNvSpPr>
              <a:spLocks/>
            </p:cNvSpPr>
            <p:nvPr/>
          </p:nvSpPr>
          <p:spPr>
            <a:xfrm rot="0">
              <a:off x="1758949" y="1706563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71" name="矩形"/>
            <p:cNvSpPr>
              <a:spLocks/>
            </p:cNvSpPr>
            <p:nvPr/>
          </p:nvSpPr>
          <p:spPr>
            <a:xfrm rot="0">
              <a:off x="3435350" y="1706563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72" name="矩形"/>
            <p:cNvSpPr>
              <a:spLocks/>
            </p:cNvSpPr>
            <p:nvPr/>
          </p:nvSpPr>
          <p:spPr>
            <a:xfrm rot="0">
              <a:off x="5035550" y="1706563"/>
              <a:ext cx="361949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8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78" name="组合"/>
          <p:cNvGrpSpPr>
            <a:grpSpLocks/>
          </p:cNvGrpSpPr>
          <p:nvPr/>
        </p:nvGrpSpPr>
        <p:grpSpPr>
          <a:xfrm>
            <a:off x="82550" y="792163"/>
            <a:ext cx="5314949" cy="519111"/>
            <a:chOff x="82550" y="792163"/>
            <a:chExt cx="5314949" cy="519111"/>
          </a:xfrm>
        </p:grpSpPr>
        <p:sp>
          <p:nvSpPr>
            <p:cNvPr id="2674" name="矩形"/>
            <p:cNvSpPr>
              <a:spLocks/>
            </p:cNvSpPr>
            <p:nvPr/>
          </p:nvSpPr>
          <p:spPr>
            <a:xfrm rot="0">
              <a:off x="82550" y="7921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75" name="矩形"/>
            <p:cNvSpPr>
              <a:spLocks/>
            </p:cNvSpPr>
            <p:nvPr/>
          </p:nvSpPr>
          <p:spPr>
            <a:xfrm rot="0">
              <a:off x="1758949" y="792163"/>
              <a:ext cx="361950" cy="519111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76" name="矩形"/>
            <p:cNvSpPr>
              <a:spLocks/>
            </p:cNvSpPr>
            <p:nvPr/>
          </p:nvSpPr>
          <p:spPr>
            <a:xfrm rot="0">
              <a:off x="3435350" y="792163"/>
              <a:ext cx="361950" cy="519111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77" name="矩形"/>
            <p:cNvSpPr>
              <a:spLocks/>
            </p:cNvSpPr>
            <p:nvPr/>
          </p:nvSpPr>
          <p:spPr>
            <a:xfrm rot="0">
              <a:off x="5035550" y="792163"/>
              <a:ext cx="361949" cy="519111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99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683" name="组合"/>
          <p:cNvGrpSpPr>
            <a:grpSpLocks/>
          </p:cNvGrpSpPr>
          <p:nvPr/>
        </p:nvGrpSpPr>
        <p:grpSpPr>
          <a:xfrm>
            <a:off x="82550" y="1249363"/>
            <a:ext cx="5314949" cy="519112"/>
            <a:chOff x="82550" y="1249363"/>
            <a:chExt cx="5314949" cy="519112"/>
          </a:xfrm>
        </p:grpSpPr>
        <p:sp>
          <p:nvSpPr>
            <p:cNvPr id="2679" name="矩形"/>
            <p:cNvSpPr>
              <a:spLocks/>
            </p:cNvSpPr>
            <p:nvPr/>
          </p:nvSpPr>
          <p:spPr>
            <a:xfrm rot="0">
              <a:off x="82550" y="1249363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80" name="矩形"/>
            <p:cNvSpPr>
              <a:spLocks/>
            </p:cNvSpPr>
            <p:nvPr/>
          </p:nvSpPr>
          <p:spPr>
            <a:xfrm rot="0">
              <a:off x="1758949" y="1249363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81" name="矩形"/>
            <p:cNvSpPr>
              <a:spLocks/>
            </p:cNvSpPr>
            <p:nvPr/>
          </p:nvSpPr>
          <p:spPr>
            <a:xfrm rot="0">
              <a:off x="3435350" y="1249363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8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682" name="矩形"/>
            <p:cNvSpPr>
              <a:spLocks/>
            </p:cNvSpPr>
            <p:nvPr/>
          </p:nvSpPr>
          <p:spPr>
            <a:xfrm rot="0">
              <a:off x="5035550" y="1249363"/>
              <a:ext cx="3619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684" name="矩形"/>
          <p:cNvSpPr>
            <a:spLocks/>
          </p:cNvSpPr>
          <p:nvPr/>
        </p:nvSpPr>
        <p:spPr>
          <a:xfrm rot="0">
            <a:off x="7010399" y="2620963"/>
            <a:ext cx="106680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1011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685" name="矩形"/>
          <p:cNvSpPr>
            <a:spLocks/>
          </p:cNvSpPr>
          <p:nvPr/>
        </p:nvSpPr>
        <p:spPr>
          <a:xfrm rot="0">
            <a:off x="7088188" y="2620963"/>
            <a:ext cx="369493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686" name="矩形"/>
          <p:cNvSpPr>
            <a:spLocks/>
          </p:cNvSpPr>
          <p:nvPr/>
        </p:nvSpPr>
        <p:spPr>
          <a:xfrm rot="0">
            <a:off x="7251700" y="2620963"/>
            <a:ext cx="369493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0080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687" name="矩形"/>
          <p:cNvSpPr>
            <a:spLocks/>
          </p:cNvSpPr>
          <p:nvPr/>
        </p:nvSpPr>
        <p:spPr>
          <a:xfrm rot="0">
            <a:off x="7473949" y="2620963"/>
            <a:ext cx="361950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00009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688" name="矩形"/>
          <p:cNvSpPr>
            <a:spLocks/>
          </p:cNvSpPr>
          <p:nvPr/>
        </p:nvSpPr>
        <p:spPr>
          <a:xfrm rot="0">
            <a:off x="7635875" y="2620963"/>
            <a:ext cx="361949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99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705" name="组合"/>
          <p:cNvGrpSpPr>
            <a:grpSpLocks/>
          </p:cNvGrpSpPr>
          <p:nvPr/>
        </p:nvGrpSpPr>
        <p:grpSpPr>
          <a:xfrm>
            <a:off x="5029200" y="2819400"/>
            <a:ext cx="1828800" cy="1600200"/>
            <a:chOff x="5029200" y="2819400"/>
            <a:chExt cx="1828800" cy="1600200"/>
          </a:xfrm>
        </p:grpSpPr>
        <p:sp>
          <p:nvSpPr>
            <p:cNvPr id="2689" name="椭圆"/>
            <p:cNvSpPr>
              <a:spLocks/>
            </p:cNvSpPr>
            <p:nvPr/>
          </p:nvSpPr>
          <p:spPr>
            <a:xfrm rot="0">
              <a:off x="5638801" y="3886199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704" name="组合"/>
            <p:cNvGrpSpPr>
              <a:grpSpLocks/>
            </p:cNvGrpSpPr>
            <p:nvPr/>
          </p:nvGrpSpPr>
          <p:grpSpPr>
            <a:xfrm>
              <a:off x="5029200" y="2819400"/>
              <a:ext cx="1828800" cy="1600200"/>
              <a:chOff x="5029200" y="2819400"/>
              <a:chExt cx="1828800" cy="1600200"/>
            </a:xfrm>
          </p:grpSpPr>
          <p:sp>
            <p:nvSpPr>
              <p:cNvPr id="2690" name="矩形"/>
              <p:cNvSpPr>
                <a:spLocks/>
              </p:cNvSpPr>
              <p:nvPr/>
            </p:nvSpPr>
            <p:spPr>
              <a:xfrm rot="0">
                <a:off x="5791200" y="2819400"/>
                <a:ext cx="914400" cy="1600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691" name="椭圆"/>
              <p:cNvSpPr>
                <a:spLocks/>
              </p:cNvSpPr>
              <p:nvPr/>
            </p:nvSpPr>
            <p:spPr>
              <a:xfrm rot="0">
                <a:off x="6705600" y="3505199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694" name="组合"/>
              <p:cNvGrpSpPr>
                <a:grpSpLocks/>
              </p:cNvGrpSpPr>
              <p:nvPr/>
            </p:nvGrpSpPr>
            <p:grpSpPr>
              <a:xfrm>
                <a:off x="6553200" y="3429000"/>
                <a:ext cx="152400" cy="228600"/>
                <a:chOff x="6553200" y="3429000"/>
                <a:chExt cx="152400" cy="228600"/>
              </a:xfrm>
            </p:grpSpPr>
            <p:sp>
              <p:nvSpPr>
                <p:cNvPr id="2692" name="直线"/>
                <p:cNvSpPr>
                  <a:spLocks/>
                </p:cNvSpPr>
                <p:nvPr/>
              </p:nvSpPr>
              <p:spPr>
                <a:xfrm flipH="1" rot="0">
                  <a:off x="6553200" y="3429000"/>
                  <a:ext cx="144379" cy="130628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693" name="直线"/>
                <p:cNvSpPr>
                  <a:spLocks/>
                </p:cNvSpPr>
                <p:nvPr/>
              </p:nvSpPr>
              <p:spPr>
                <a:xfrm rot="0">
                  <a:off x="6553200" y="3559628"/>
                  <a:ext cx="152400" cy="97971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2697" name="组合"/>
              <p:cNvGrpSpPr>
                <a:grpSpLocks/>
              </p:cNvGrpSpPr>
              <p:nvPr/>
            </p:nvGrpSpPr>
            <p:grpSpPr>
              <a:xfrm>
                <a:off x="5835651" y="3732212"/>
                <a:ext cx="356793" cy="358140"/>
                <a:chOff x="5835651" y="3732212"/>
                <a:chExt cx="356793" cy="358140"/>
              </a:xfrm>
            </p:grpSpPr>
            <p:sp>
              <p:nvSpPr>
                <p:cNvPr id="2695" name="矩形"/>
                <p:cNvSpPr>
                  <a:spLocks/>
                </p:cNvSpPr>
                <p:nvPr/>
              </p:nvSpPr>
              <p:spPr>
                <a:xfrm rot="0">
                  <a:off x="5835651" y="3732212"/>
                  <a:ext cx="356793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696" name="直线"/>
                <p:cNvSpPr>
                  <a:spLocks/>
                </p:cNvSpPr>
                <p:nvPr/>
              </p:nvSpPr>
              <p:spPr>
                <a:xfrm rot="0">
                  <a:off x="5943600" y="3733800"/>
                  <a:ext cx="2286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698" name="矩形"/>
              <p:cNvSpPr>
                <a:spLocks/>
              </p:cNvSpPr>
              <p:nvPr/>
            </p:nvSpPr>
            <p:spPr>
              <a:xfrm rot="0">
                <a:off x="6410472" y="2852261"/>
                <a:ext cx="344195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J</a:t>
                </a:r>
                <a:endParaRPr lang="zh-CN" altLang="en-US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699" name="矩形"/>
              <p:cNvSpPr>
                <a:spLocks/>
              </p:cNvSpPr>
              <p:nvPr/>
            </p:nvSpPr>
            <p:spPr>
              <a:xfrm rot="0">
                <a:off x="6381858" y="3661886"/>
                <a:ext cx="344270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K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700" name="椭圆"/>
              <p:cNvSpPr>
                <a:spLocks/>
              </p:cNvSpPr>
              <p:nvPr/>
            </p:nvSpPr>
            <p:spPr>
              <a:xfrm rot="0">
                <a:off x="6705600" y="4114800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01" name="直线"/>
              <p:cNvSpPr>
                <a:spLocks/>
              </p:cNvSpPr>
              <p:nvPr/>
            </p:nvSpPr>
            <p:spPr>
              <a:xfrm rot="0">
                <a:off x="5029200" y="3962400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02" name="直线"/>
              <p:cNvSpPr>
                <a:spLocks/>
              </p:cNvSpPr>
              <p:nvPr/>
            </p:nvSpPr>
            <p:spPr>
              <a:xfrm rot="0">
                <a:off x="5029200" y="3124199"/>
                <a:ext cx="762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03" name="矩形"/>
              <p:cNvSpPr>
                <a:spLocks/>
              </p:cNvSpPr>
              <p:nvPr/>
            </p:nvSpPr>
            <p:spPr>
              <a:xfrm rot="0">
                <a:off x="5991225" y="3276600"/>
                <a:ext cx="585896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F0</a:t>
                </a:r>
                <a:endParaRPr lang="zh-CN" altLang="en-US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2709" name="组合"/>
          <p:cNvGrpSpPr>
            <a:grpSpLocks/>
          </p:cNvGrpSpPr>
          <p:nvPr/>
        </p:nvGrpSpPr>
        <p:grpSpPr>
          <a:xfrm>
            <a:off x="5181600" y="1787525"/>
            <a:ext cx="658813" cy="1341438"/>
            <a:chOff x="5181600" y="1787525"/>
            <a:chExt cx="658813" cy="1341438"/>
          </a:xfrm>
        </p:grpSpPr>
        <p:sp>
          <p:nvSpPr>
            <p:cNvPr id="2706" name="直线"/>
            <p:cNvSpPr>
              <a:spLocks/>
            </p:cNvSpPr>
            <p:nvPr/>
          </p:nvSpPr>
          <p:spPr>
            <a:xfrm flipV="1" rot="0">
              <a:off x="5486401" y="2443162"/>
              <a:ext cx="0" cy="6858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707" name="椭圆"/>
            <p:cNvSpPr>
              <a:spLocks/>
            </p:cNvSpPr>
            <p:nvPr/>
          </p:nvSpPr>
          <p:spPr>
            <a:xfrm rot="0">
              <a:off x="5410201" y="2290762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708" name="矩形"/>
            <p:cNvSpPr>
              <a:spLocks/>
            </p:cNvSpPr>
            <p:nvPr/>
          </p:nvSpPr>
          <p:spPr>
            <a:xfrm rot="0">
              <a:off x="5181600" y="1787525"/>
              <a:ext cx="6588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714" name="组合"/>
          <p:cNvGrpSpPr>
            <a:grpSpLocks/>
          </p:cNvGrpSpPr>
          <p:nvPr/>
        </p:nvGrpSpPr>
        <p:grpSpPr>
          <a:xfrm>
            <a:off x="381000" y="2057400"/>
            <a:ext cx="7010400" cy="685800"/>
            <a:chOff x="381000" y="2057400"/>
            <a:chExt cx="7010400" cy="685800"/>
          </a:xfrm>
        </p:grpSpPr>
        <p:sp>
          <p:nvSpPr>
            <p:cNvPr id="2710" name="直线"/>
            <p:cNvSpPr>
              <a:spLocks/>
            </p:cNvSpPr>
            <p:nvPr/>
          </p:nvSpPr>
          <p:spPr>
            <a:xfrm flipH="1" flipV="1" rot="0">
              <a:off x="5257800" y="2057400"/>
              <a:ext cx="2133600" cy="6858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711" name="直线"/>
            <p:cNvSpPr>
              <a:spLocks/>
            </p:cNvSpPr>
            <p:nvPr/>
          </p:nvSpPr>
          <p:spPr>
            <a:xfrm flipH="1" flipV="1" rot="0">
              <a:off x="3733800" y="2133600"/>
              <a:ext cx="1371600" cy="380999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712" name="直线"/>
            <p:cNvSpPr>
              <a:spLocks/>
            </p:cNvSpPr>
            <p:nvPr/>
          </p:nvSpPr>
          <p:spPr>
            <a:xfrm flipH="1" flipV="1" rot="0">
              <a:off x="2057400" y="2057400"/>
              <a:ext cx="1447800" cy="4572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713" name="直线"/>
            <p:cNvSpPr>
              <a:spLocks/>
            </p:cNvSpPr>
            <p:nvPr/>
          </p:nvSpPr>
          <p:spPr>
            <a:xfrm flipH="1" flipV="1" rot="0">
              <a:off x="381000" y="2057400"/>
              <a:ext cx="1447799" cy="4572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2719" name="组合"/>
          <p:cNvGrpSpPr>
            <a:grpSpLocks/>
          </p:cNvGrpSpPr>
          <p:nvPr/>
        </p:nvGrpSpPr>
        <p:grpSpPr>
          <a:xfrm>
            <a:off x="304800" y="2514600"/>
            <a:ext cx="6781800" cy="381000"/>
            <a:chOff x="304800" y="2514600"/>
            <a:chExt cx="6781800" cy="381000"/>
          </a:xfrm>
        </p:grpSpPr>
        <p:sp>
          <p:nvSpPr>
            <p:cNvPr id="2715" name="直线"/>
            <p:cNvSpPr>
              <a:spLocks/>
            </p:cNvSpPr>
            <p:nvPr/>
          </p:nvSpPr>
          <p:spPr>
            <a:xfrm flipH="1" flipV="1" rot="0">
              <a:off x="5257800" y="2514600"/>
              <a:ext cx="1828800" cy="3048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716" name="直线"/>
            <p:cNvSpPr>
              <a:spLocks/>
            </p:cNvSpPr>
            <p:nvPr/>
          </p:nvSpPr>
          <p:spPr>
            <a:xfrm flipH="1" flipV="1" rot="0">
              <a:off x="3657600" y="2514600"/>
              <a:ext cx="1371600" cy="3810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717" name="直线"/>
            <p:cNvSpPr>
              <a:spLocks/>
            </p:cNvSpPr>
            <p:nvPr/>
          </p:nvSpPr>
          <p:spPr>
            <a:xfrm flipH="1" flipV="1" rot="0">
              <a:off x="1981200" y="2514600"/>
              <a:ext cx="1447799" cy="3810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718" name="直线"/>
            <p:cNvSpPr>
              <a:spLocks/>
            </p:cNvSpPr>
            <p:nvPr/>
          </p:nvSpPr>
          <p:spPr>
            <a:xfrm flipH="1" flipV="1" rot="0">
              <a:off x="304800" y="2514600"/>
              <a:ext cx="1447800" cy="381000"/>
            </a:xfrm>
            <a:prstGeom prst="line"/>
            <a:noFill/>
            <a:ln w="28575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2736" name="组合"/>
          <p:cNvGrpSpPr>
            <a:grpSpLocks/>
          </p:cNvGrpSpPr>
          <p:nvPr/>
        </p:nvGrpSpPr>
        <p:grpSpPr>
          <a:xfrm>
            <a:off x="1676400" y="2819400"/>
            <a:ext cx="1828799" cy="1600200"/>
            <a:chOff x="1676400" y="2819400"/>
            <a:chExt cx="1828799" cy="1600200"/>
          </a:xfrm>
        </p:grpSpPr>
        <p:sp>
          <p:nvSpPr>
            <p:cNvPr id="2720" name="椭圆"/>
            <p:cNvSpPr>
              <a:spLocks/>
            </p:cNvSpPr>
            <p:nvPr/>
          </p:nvSpPr>
          <p:spPr>
            <a:xfrm rot="0">
              <a:off x="2286000" y="3886199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735" name="组合"/>
            <p:cNvGrpSpPr>
              <a:grpSpLocks/>
            </p:cNvGrpSpPr>
            <p:nvPr/>
          </p:nvGrpSpPr>
          <p:grpSpPr>
            <a:xfrm>
              <a:off x="1676400" y="2819400"/>
              <a:ext cx="1828799" cy="1600200"/>
              <a:chOff x="1676400" y="2819400"/>
              <a:chExt cx="1828799" cy="1600200"/>
            </a:xfrm>
          </p:grpSpPr>
          <p:sp>
            <p:nvSpPr>
              <p:cNvPr id="2721" name="矩形"/>
              <p:cNvSpPr>
                <a:spLocks/>
              </p:cNvSpPr>
              <p:nvPr/>
            </p:nvSpPr>
            <p:spPr>
              <a:xfrm rot="0">
                <a:off x="2438400" y="2819400"/>
                <a:ext cx="914399" cy="1600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722" name="椭圆"/>
              <p:cNvSpPr>
                <a:spLocks/>
              </p:cNvSpPr>
              <p:nvPr/>
            </p:nvSpPr>
            <p:spPr>
              <a:xfrm rot="0">
                <a:off x="3352800" y="3505199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725" name="组合"/>
              <p:cNvGrpSpPr>
                <a:grpSpLocks/>
              </p:cNvGrpSpPr>
              <p:nvPr/>
            </p:nvGrpSpPr>
            <p:grpSpPr>
              <a:xfrm>
                <a:off x="3200399" y="3429000"/>
                <a:ext cx="152400" cy="228600"/>
                <a:chOff x="3200399" y="3429000"/>
                <a:chExt cx="152400" cy="228600"/>
              </a:xfrm>
            </p:grpSpPr>
            <p:sp>
              <p:nvSpPr>
                <p:cNvPr id="2723" name="直线"/>
                <p:cNvSpPr>
                  <a:spLocks/>
                </p:cNvSpPr>
                <p:nvPr/>
              </p:nvSpPr>
              <p:spPr>
                <a:xfrm flipH="1" rot="0">
                  <a:off x="3200399" y="3429000"/>
                  <a:ext cx="144379" cy="130628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724" name="直线"/>
                <p:cNvSpPr>
                  <a:spLocks/>
                </p:cNvSpPr>
                <p:nvPr/>
              </p:nvSpPr>
              <p:spPr>
                <a:xfrm rot="0">
                  <a:off x="3200399" y="3559628"/>
                  <a:ext cx="152400" cy="97971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2728" name="组合"/>
              <p:cNvGrpSpPr>
                <a:grpSpLocks/>
              </p:cNvGrpSpPr>
              <p:nvPr/>
            </p:nvGrpSpPr>
            <p:grpSpPr>
              <a:xfrm>
                <a:off x="2482850" y="3732212"/>
                <a:ext cx="356794" cy="358140"/>
                <a:chOff x="2482850" y="3732212"/>
                <a:chExt cx="356794" cy="358140"/>
              </a:xfrm>
            </p:grpSpPr>
            <p:sp>
              <p:nvSpPr>
                <p:cNvPr id="2726" name="矩形"/>
                <p:cNvSpPr>
                  <a:spLocks/>
                </p:cNvSpPr>
                <p:nvPr/>
              </p:nvSpPr>
              <p:spPr>
                <a:xfrm rot="0">
                  <a:off x="2482850" y="3732212"/>
                  <a:ext cx="356794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727" name="直线"/>
                <p:cNvSpPr>
                  <a:spLocks/>
                </p:cNvSpPr>
                <p:nvPr/>
              </p:nvSpPr>
              <p:spPr>
                <a:xfrm rot="0">
                  <a:off x="2590800" y="3733800"/>
                  <a:ext cx="2285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729" name="矩形"/>
              <p:cNvSpPr>
                <a:spLocks/>
              </p:cNvSpPr>
              <p:nvPr/>
            </p:nvSpPr>
            <p:spPr>
              <a:xfrm rot="0">
                <a:off x="3057671" y="2852261"/>
                <a:ext cx="344195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J</a:t>
                </a:r>
                <a:endParaRPr lang="zh-CN" altLang="en-US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730" name="矩形"/>
              <p:cNvSpPr>
                <a:spLocks/>
              </p:cNvSpPr>
              <p:nvPr/>
            </p:nvSpPr>
            <p:spPr>
              <a:xfrm rot="0">
                <a:off x="3029058" y="3661886"/>
                <a:ext cx="344271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K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731" name="椭圆"/>
              <p:cNvSpPr>
                <a:spLocks/>
              </p:cNvSpPr>
              <p:nvPr/>
            </p:nvSpPr>
            <p:spPr>
              <a:xfrm rot="0">
                <a:off x="3352800" y="4114800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32" name="直线"/>
              <p:cNvSpPr>
                <a:spLocks/>
              </p:cNvSpPr>
              <p:nvPr/>
            </p:nvSpPr>
            <p:spPr>
              <a:xfrm rot="0">
                <a:off x="1676400" y="3962400"/>
                <a:ext cx="6095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33" name="直线"/>
              <p:cNvSpPr>
                <a:spLocks/>
              </p:cNvSpPr>
              <p:nvPr/>
            </p:nvSpPr>
            <p:spPr>
              <a:xfrm rot="0">
                <a:off x="1676400" y="3124199"/>
                <a:ext cx="7619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34" name="矩形"/>
              <p:cNvSpPr>
                <a:spLocks/>
              </p:cNvSpPr>
              <p:nvPr/>
            </p:nvSpPr>
            <p:spPr>
              <a:xfrm rot="0">
                <a:off x="2638424" y="3276600"/>
                <a:ext cx="585896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F2</a:t>
                </a:r>
                <a:endParaRPr lang="zh-CN" altLang="en-US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2753" name="组合"/>
          <p:cNvGrpSpPr>
            <a:grpSpLocks/>
          </p:cNvGrpSpPr>
          <p:nvPr/>
        </p:nvGrpSpPr>
        <p:grpSpPr>
          <a:xfrm>
            <a:off x="3352800" y="2819400"/>
            <a:ext cx="1828800" cy="1600200"/>
            <a:chOff x="3352800" y="2819400"/>
            <a:chExt cx="1828800" cy="1600200"/>
          </a:xfrm>
        </p:grpSpPr>
        <p:sp>
          <p:nvSpPr>
            <p:cNvPr id="2737" name="椭圆"/>
            <p:cNvSpPr>
              <a:spLocks/>
            </p:cNvSpPr>
            <p:nvPr/>
          </p:nvSpPr>
          <p:spPr>
            <a:xfrm rot="0">
              <a:off x="3962400" y="3886199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752" name="组合"/>
            <p:cNvGrpSpPr>
              <a:grpSpLocks/>
            </p:cNvGrpSpPr>
            <p:nvPr/>
          </p:nvGrpSpPr>
          <p:grpSpPr>
            <a:xfrm>
              <a:off x="3352800" y="2819400"/>
              <a:ext cx="1828800" cy="1600200"/>
              <a:chOff x="3352800" y="2819400"/>
              <a:chExt cx="1828800" cy="1600200"/>
            </a:xfrm>
          </p:grpSpPr>
          <p:sp>
            <p:nvSpPr>
              <p:cNvPr id="2738" name="矩形"/>
              <p:cNvSpPr>
                <a:spLocks/>
              </p:cNvSpPr>
              <p:nvPr/>
            </p:nvSpPr>
            <p:spPr>
              <a:xfrm rot="0">
                <a:off x="4114800" y="2819400"/>
                <a:ext cx="914400" cy="1600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739" name="椭圆"/>
              <p:cNvSpPr>
                <a:spLocks/>
              </p:cNvSpPr>
              <p:nvPr/>
            </p:nvSpPr>
            <p:spPr>
              <a:xfrm rot="0">
                <a:off x="5029200" y="3505199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742" name="组合"/>
              <p:cNvGrpSpPr>
                <a:grpSpLocks/>
              </p:cNvGrpSpPr>
              <p:nvPr/>
            </p:nvGrpSpPr>
            <p:grpSpPr>
              <a:xfrm>
                <a:off x="4876799" y="3429000"/>
                <a:ext cx="152400" cy="228600"/>
                <a:chOff x="4876799" y="3429000"/>
                <a:chExt cx="152400" cy="228600"/>
              </a:xfrm>
            </p:grpSpPr>
            <p:sp>
              <p:nvSpPr>
                <p:cNvPr id="2740" name="直线"/>
                <p:cNvSpPr>
                  <a:spLocks/>
                </p:cNvSpPr>
                <p:nvPr/>
              </p:nvSpPr>
              <p:spPr>
                <a:xfrm flipH="1" rot="0">
                  <a:off x="4876799" y="3429000"/>
                  <a:ext cx="144379" cy="130628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741" name="直线"/>
                <p:cNvSpPr>
                  <a:spLocks/>
                </p:cNvSpPr>
                <p:nvPr/>
              </p:nvSpPr>
              <p:spPr>
                <a:xfrm rot="0">
                  <a:off x="4876799" y="3559628"/>
                  <a:ext cx="152400" cy="97971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2745" name="组合"/>
              <p:cNvGrpSpPr>
                <a:grpSpLocks/>
              </p:cNvGrpSpPr>
              <p:nvPr/>
            </p:nvGrpSpPr>
            <p:grpSpPr>
              <a:xfrm>
                <a:off x="4159250" y="3732212"/>
                <a:ext cx="356794" cy="358140"/>
                <a:chOff x="4159250" y="3732212"/>
                <a:chExt cx="356794" cy="358140"/>
              </a:xfrm>
            </p:grpSpPr>
            <p:sp>
              <p:nvSpPr>
                <p:cNvPr id="2743" name="矩形"/>
                <p:cNvSpPr>
                  <a:spLocks/>
                </p:cNvSpPr>
                <p:nvPr/>
              </p:nvSpPr>
              <p:spPr>
                <a:xfrm rot="0">
                  <a:off x="4159250" y="3732212"/>
                  <a:ext cx="356794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744" name="直线"/>
                <p:cNvSpPr>
                  <a:spLocks/>
                </p:cNvSpPr>
                <p:nvPr/>
              </p:nvSpPr>
              <p:spPr>
                <a:xfrm rot="0">
                  <a:off x="4267200" y="3733800"/>
                  <a:ext cx="2285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746" name="矩形"/>
              <p:cNvSpPr>
                <a:spLocks/>
              </p:cNvSpPr>
              <p:nvPr/>
            </p:nvSpPr>
            <p:spPr>
              <a:xfrm rot="0">
                <a:off x="4734071" y="2852261"/>
                <a:ext cx="344195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J</a:t>
                </a:r>
                <a:endParaRPr lang="zh-CN" altLang="en-US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747" name="矩形"/>
              <p:cNvSpPr>
                <a:spLocks/>
              </p:cNvSpPr>
              <p:nvPr/>
            </p:nvSpPr>
            <p:spPr>
              <a:xfrm rot="0">
                <a:off x="4705458" y="3661886"/>
                <a:ext cx="344270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K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748" name="椭圆"/>
              <p:cNvSpPr>
                <a:spLocks/>
              </p:cNvSpPr>
              <p:nvPr/>
            </p:nvSpPr>
            <p:spPr>
              <a:xfrm rot="0">
                <a:off x="5029200" y="4114800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49" name="直线"/>
              <p:cNvSpPr>
                <a:spLocks/>
              </p:cNvSpPr>
              <p:nvPr/>
            </p:nvSpPr>
            <p:spPr>
              <a:xfrm rot="0">
                <a:off x="3352800" y="3962400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50" name="直线"/>
              <p:cNvSpPr>
                <a:spLocks/>
              </p:cNvSpPr>
              <p:nvPr/>
            </p:nvSpPr>
            <p:spPr>
              <a:xfrm rot="0">
                <a:off x="3352800" y="3124199"/>
                <a:ext cx="762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751" name="矩形"/>
              <p:cNvSpPr>
                <a:spLocks/>
              </p:cNvSpPr>
              <p:nvPr/>
            </p:nvSpPr>
            <p:spPr>
              <a:xfrm rot="0">
                <a:off x="4314825" y="3276600"/>
                <a:ext cx="585896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F1</a:t>
                </a:r>
                <a:endParaRPr lang="zh-CN" altLang="en-US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2756" name="组合"/>
          <p:cNvGrpSpPr>
            <a:grpSpLocks/>
          </p:cNvGrpSpPr>
          <p:nvPr/>
        </p:nvGrpSpPr>
        <p:grpSpPr>
          <a:xfrm>
            <a:off x="5181600" y="4191000"/>
            <a:ext cx="152400" cy="533400"/>
            <a:chOff x="5181600" y="4191000"/>
            <a:chExt cx="152400" cy="533400"/>
          </a:xfrm>
        </p:grpSpPr>
        <p:sp>
          <p:nvSpPr>
            <p:cNvPr id="2754" name="直线"/>
            <p:cNvSpPr>
              <a:spLocks/>
            </p:cNvSpPr>
            <p:nvPr/>
          </p:nvSpPr>
          <p:spPr>
            <a:xfrm rot="0">
              <a:off x="5181600" y="4191000"/>
              <a:ext cx="1524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2755" name="直线"/>
            <p:cNvSpPr>
              <a:spLocks/>
            </p:cNvSpPr>
            <p:nvPr/>
          </p:nvSpPr>
          <p:spPr>
            <a:xfrm rot="0">
              <a:off x="5334000" y="4191000"/>
              <a:ext cx="0" cy="53340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</p:grpSp>
      <p:grpSp>
        <p:nvGrpSpPr>
          <p:cNvPr id="2759" name="组合"/>
          <p:cNvGrpSpPr>
            <a:grpSpLocks/>
          </p:cNvGrpSpPr>
          <p:nvPr/>
        </p:nvGrpSpPr>
        <p:grpSpPr>
          <a:xfrm>
            <a:off x="3505200" y="4191000"/>
            <a:ext cx="152400" cy="533400"/>
            <a:chOff x="3505200" y="4191000"/>
            <a:chExt cx="152400" cy="533400"/>
          </a:xfrm>
        </p:grpSpPr>
        <p:sp>
          <p:nvSpPr>
            <p:cNvPr id="2757" name="直线"/>
            <p:cNvSpPr>
              <a:spLocks/>
            </p:cNvSpPr>
            <p:nvPr/>
          </p:nvSpPr>
          <p:spPr>
            <a:xfrm rot="0">
              <a:off x="3505200" y="4191000"/>
              <a:ext cx="1524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2758" name="直线"/>
            <p:cNvSpPr>
              <a:spLocks/>
            </p:cNvSpPr>
            <p:nvPr/>
          </p:nvSpPr>
          <p:spPr>
            <a:xfrm rot="0">
              <a:off x="3657600" y="4191000"/>
              <a:ext cx="0" cy="53340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</p:grpSp>
      <p:sp>
        <p:nvSpPr>
          <p:cNvPr id="2760" name="椭圆"/>
          <p:cNvSpPr>
            <a:spLocks/>
          </p:cNvSpPr>
          <p:nvPr/>
        </p:nvSpPr>
        <p:spPr>
          <a:xfrm rot="0">
            <a:off x="609600" y="3886200"/>
            <a:ext cx="152400" cy="152400"/>
          </a:xfrm>
          <a:prstGeom prst="ellips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761" name="矩形"/>
          <p:cNvSpPr>
            <a:spLocks/>
          </p:cNvSpPr>
          <p:nvPr/>
        </p:nvSpPr>
        <p:spPr>
          <a:xfrm rot="0">
            <a:off x="762000" y="2819400"/>
            <a:ext cx="914400" cy="1600200"/>
          </a:xfrm>
          <a:prstGeom prst="rect"/>
          <a:noFill/>
          <a:ln w="381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762" name="椭圆"/>
          <p:cNvSpPr>
            <a:spLocks/>
          </p:cNvSpPr>
          <p:nvPr/>
        </p:nvSpPr>
        <p:spPr>
          <a:xfrm rot="0">
            <a:off x="1676400" y="3505199"/>
            <a:ext cx="152400" cy="152400"/>
          </a:xfrm>
          <a:prstGeom prst="ellips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2765" name="组合"/>
          <p:cNvGrpSpPr>
            <a:grpSpLocks/>
          </p:cNvGrpSpPr>
          <p:nvPr/>
        </p:nvGrpSpPr>
        <p:grpSpPr>
          <a:xfrm>
            <a:off x="1524000" y="3429000"/>
            <a:ext cx="152400" cy="228600"/>
            <a:chOff x="1524000" y="3429000"/>
            <a:chExt cx="152400" cy="228600"/>
          </a:xfrm>
        </p:grpSpPr>
        <p:sp>
          <p:nvSpPr>
            <p:cNvPr id="2763" name="直线"/>
            <p:cNvSpPr>
              <a:spLocks/>
            </p:cNvSpPr>
            <p:nvPr/>
          </p:nvSpPr>
          <p:spPr>
            <a:xfrm flipH="1" rot="0">
              <a:off x="1524000" y="3429000"/>
              <a:ext cx="144378" cy="130628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764" name="直线"/>
            <p:cNvSpPr>
              <a:spLocks/>
            </p:cNvSpPr>
            <p:nvPr/>
          </p:nvSpPr>
          <p:spPr>
            <a:xfrm rot="0">
              <a:off x="1524000" y="3559628"/>
              <a:ext cx="152400" cy="97971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2768" name="组合"/>
          <p:cNvGrpSpPr>
            <a:grpSpLocks/>
          </p:cNvGrpSpPr>
          <p:nvPr/>
        </p:nvGrpSpPr>
        <p:grpSpPr>
          <a:xfrm>
            <a:off x="779463" y="3854455"/>
            <a:ext cx="356793" cy="358140"/>
            <a:chOff x="779463" y="3854455"/>
            <a:chExt cx="356793" cy="358140"/>
          </a:xfrm>
        </p:grpSpPr>
        <p:sp>
          <p:nvSpPr>
            <p:cNvPr id="2766" name="矩形"/>
            <p:cNvSpPr>
              <a:spLocks/>
            </p:cNvSpPr>
            <p:nvPr/>
          </p:nvSpPr>
          <p:spPr>
            <a:xfrm rot="0">
              <a:off x="779463" y="3854455"/>
              <a:ext cx="356793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767" name="直线"/>
            <p:cNvSpPr>
              <a:spLocks/>
            </p:cNvSpPr>
            <p:nvPr/>
          </p:nvSpPr>
          <p:spPr>
            <a:xfrm rot="0">
              <a:off x="887413" y="3856043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769" name="矩形"/>
          <p:cNvSpPr>
            <a:spLocks/>
          </p:cNvSpPr>
          <p:nvPr/>
        </p:nvSpPr>
        <p:spPr>
          <a:xfrm rot="0">
            <a:off x="1380477" y="2851468"/>
            <a:ext cx="344195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770" name="矩形"/>
          <p:cNvSpPr>
            <a:spLocks/>
          </p:cNvSpPr>
          <p:nvPr/>
        </p:nvSpPr>
        <p:spPr>
          <a:xfrm rot="0">
            <a:off x="1351864" y="3661092"/>
            <a:ext cx="344271" cy="3581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771" name="椭圆"/>
          <p:cNvSpPr>
            <a:spLocks/>
          </p:cNvSpPr>
          <p:nvPr/>
        </p:nvSpPr>
        <p:spPr>
          <a:xfrm rot="0">
            <a:off x="1676400" y="4114800"/>
            <a:ext cx="152400" cy="152400"/>
          </a:xfrm>
          <a:prstGeom prst="ellips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772" name="直线"/>
          <p:cNvSpPr>
            <a:spLocks/>
          </p:cNvSpPr>
          <p:nvPr/>
        </p:nvSpPr>
        <p:spPr>
          <a:xfrm rot="0">
            <a:off x="228600" y="3962400"/>
            <a:ext cx="3810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773" name="矩形"/>
          <p:cNvSpPr>
            <a:spLocks/>
          </p:cNvSpPr>
          <p:nvPr/>
        </p:nvSpPr>
        <p:spPr>
          <a:xfrm rot="0">
            <a:off x="962025" y="3276600"/>
            <a:ext cx="585896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F3</a:t>
            </a:r>
            <a:endParaRPr lang="zh-CN" altLang="en-US" sz="2800" b="1" i="0" u="none" strike="noStrike" kern="1200" cap="none" spc="0" baseline="-25000">
              <a:solidFill>
                <a:srgbClr val="CC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776" name="组合"/>
          <p:cNvGrpSpPr>
            <a:grpSpLocks/>
          </p:cNvGrpSpPr>
          <p:nvPr/>
        </p:nvGrpSpPr>
        <p:grpSpPr>
          <a:xfrm>
            <a:off x="1828800" y="4191000"/>
            <a:ext cx="152400" cy="533400"/>
            <a:chOff x="1828800" y="4191000"/>
            <a:chExt cx="152400" cy="533400"/>
          </a:xfrm>
        </p:grpSpPr>
        <p:sp>
          <p:nvSpPr>
            <p:cNvPr id="2774" name="直线"/>
            <p:cNvSpPr>
              <a:spLocks/>
            </p:cNvSpPr>
            <p:nvPr/>
          </p:nvSpPr>
          <p:spPr>
            <a:xfrm rot="0">
              <a:off x="1828800" y="4191000"/>
              <a:ext cx="1524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2775" name="直线"/>
            <p:cNvSpPr>
              <a:spLocks/>
            </p:cNvSpPr>
            <p:nvPr/>
          </p:nvSpPr>
          <p:spPr>
            <a:xfrm rot="0">
              <a:off x="1981200" y="4191000"/>
              <a:ext cx="0" cy="53340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</p:grpSp>
      <p:grpSp>
        <p:nvGrpSpPr>
          <p:cNvPr id="2779" name="组合"/>
          <p:cNvGrpSpPr>
            <a:grpSpLocks/>
          </p:cNvGrpSpPr>
          <p:nvPr/>
        </p:nvGrpSpPr>
        <p:grpSpPr>
          <a:xfrm>
            <a:off x="3505200" y="3581400"/>
            <a:ext cx="304800" cy="1524000"/>
            <a:chOff x="3505200" y="3581400"/>
            <a:chExt cx="304800" cy="1524000"/>
          </a:xfrm>
        </p:grpSpPr>
        <p:sp>
          <p:nvSpPr>
            <p:cNvPr id="2777" name="直线"/>
            <p:cNvSpPr>
              <a:spLocks/>
            </p:cNvSpPr>
            <p:nvPr/>
          </p:nvSpPr>
          <p:spPr>
            <a:xfrm rot="0">
              <a:off x="3505200" y="3581400"/>
              <a:ext cx="3048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778" name="直线"/>
            <p:cNvSpPr>
              <a:spLocks/>
            </p:cNvSpPr>
            <p:nvPr/>
          </p:nvSpPr>
          <p:spPr>
            <a:xfrm rot="0">
              <a:off x="3810000" y="3581400"/>
              <a:ext cx="0" cy="15240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2782" name="组合"/>
          <p:cNvGrpSpPr>
            <a:grpSpLocks/>
          </p:cNvGrpSpPr>
          <p:nvPr/>
        </p:nvGrpSpPr>
        <p:grpSpPr>
          <a:xfrm>
            <a:off x="1828800" y="3581400"/>
            <a:ext cx="304800" cy="1524000"/>
            <a:chOff x="1828800" y="3581400"/>
            <a:chExt cx="304800" cy="1524000"/>
          </a:xfrm>
        </p:grpSpPr>
        <p:sp>
          <p:nvSpPr>
            <p:cNvPr id="2780" name="直线"/>
            <p:cNvSpPr>
              <a:spLocks/>
            </p:cNvSpPr>
            <p:nvPr/>
          </p:nvSpPr>
          <p:spPr>
            <a:xfrm rot="0">
              <a:off x="1828800" y="3581400"/>
              <a:ext cx="3048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781" name="直线"/>
            <p:cNvSpPr>
              <a:spLocks/>
            </p:cNvSpPr>
            <p:nvPr/>
          </p:nvSpPr>
          <p:spPr>
            <a:xfrm rot="0">
              <a:off x="2133600" y="3581400"/>
              <a:ext cx="0" cy="15240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2785" name="组合"/>
          <p:cNvGrpSpPr>
            <a:grpSpLocks/>
          </p:cNvGrpSpPr>
          <p:nvPr/>
        </p:nvGrpSpPr>
        <p:grpSpPr>
          <a:xfrm>
            <a:off x="5181600" y="3581400"/>
            <a:ext cx="304800" cy="1524000"/>
            <a:chOff x="5181600" y="3581400"/>
            <a:chExt cx="304800" cy="1524000"/>
          </a:xfrm>
        </p:grpSpPr>
        <p:sp>
          <p:nvSpPr>
            <p:cNvPr id="2783" name="直线"/>
            <p:cNvSpPr>
              <a:spLocks/>
            </p:cNvSpPr>
            <p:nvPr/>
          </p:nvSpPr>
          <p:spPr>
            <a:xfrm rot="0">
              <a:off x="5181600" y="3581400"/>
              <a:ext cx="3048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784" name="直线"/>
            <p:cNvSpPr>
              <a:spLocks/>
            </p:cNvSpPr>
            <p:nvPr/>
          </p:nvSpPr>
          <p:spPr>
            <a:xfrm rot="0">
              <a:off x="5486400" y="3581400"/>
              <a:ext cx="0" cy="15240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</p:grpSp>
      <p:sp>
        <p:nvSpPr>
          <p:cNvPr id="2786" name="矩形" descr="40%"/>
          <p:cNvSpPr>
            <a:spLocks/>
          </p:cNvSpPr>
          <p:nvPr/>
        </p:nvSpPr>
        <p:spPr>
          <a:xfrm rot="0">
            <a:off x="533400" y="5267325"/>
            <a:ext cx="5029200" cy="834389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19050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数据依次向左移动，称左移寄存器，输入方式为串行输入。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787" name="矩形"/>
          <p:cNvSpPr>
            <a:spLocks/>
          </p:cNvSpPr>
          <p:nvPr/>
        </p:nvSpPr>
        <p:spPr>
          <a:xfrm rot="0">
            <a:off x="4111412" y="2897505"/>
            <a:ext cx="411590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788" name="矩形"/>
          <p:cNvSpPr>
            <a:spLocks/>
          </p:cNvSpPr>
          <p:nvPr/>
        </p:nvSpPr>
        <p:spPr>
          <a:xfrm rot="0">
            <a:off x="2435011" y="2897505"/>
            <a:ext cx="411590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789" name="矩形"/>
          <p:cNvSpPr>
            <a:spLocks/>
          </p:cNvSpPr>
          <p:nvPr/>
        </p:nvSpPr>
        <p:spPr>
          <a:xfrm rot="0">
            <a:off x="758611" y="2973705"/>
            <a:ext cx="411590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792" name="组合"/>
          <p:cNvGrpSpPr>
            <a:grpSpLocks/>
          </p:cNvGrpSpPr>
          <p:nvPr/>
        </p:nvGrpSpPr>
        <p:grpSpPr>
          <a:xfrm>
            <a:off x="6934200" y="1066800"/>
            <a:ext cx="2057400" cy="948689"/>
            <a:chOff x="6934200" y="1066800"/>
            <a:chExt cx="2057400" cy="948689"/>
          </a:xfrm>
        </p:grpSpPr>
        <p:sp>
          <p:nvSpPr>
            <p:cNvPr id="2790" name="圆角矩形标注"/>
            <p:cNvSpPr>
              <a:spLocks/>
            </p:cNvSpPr>
            <p:nvPr/>
          </p:nvSpPr>
          <p:spPr>
            <a:xfrm rot="0">
              <a:off x="6934200" y="1143000"/>
              <a:ext cx="1981200" cy="838200"/>
            </a:xfrm>
            <a:prstGeom prst="wedgeRoundRectCallout">
              <a:avLst>
                <a:gd name="adj1" fmla="val -284055"/>
                <a:gd name="adj2" fmla="val -97347"/>
                <a:gd name="adj3" fmla="val 16667"/>
              </a:avLst>
            </a:prstGeom>
            <a:solidFill>
              <a:srgbClr val="FF99FF"/>
            </a:solidFill>
            <a:ln w="9525" cmpd="sng" cap="flat">
              <a:solidFill>
                <a:srgbClr val="FF99FF"/>
              </a:solidFill>
              <a:prstDash val="solid"/>
              <a:miter/>
            </a:ln>
          </p:spPr>
        </p:sp>
        <p:sp>
          <p:nvSpPr>
            <p:cNvPr id="2791" name="矩形"/>
            <p:cNvSpPr>
              <a:spLocks/>
            </p:cNvSpPr>
            <p:nvPr/>
          </p:nvSpPr>
          <p:spPr>
            <a:xfrm rot="0">
              <a:off x="6934200" y="1066800"/>
              <a:ext cx="2057400" cy="9486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从高位向低位依次输入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793" name="棱台">
            <a:hlinkClick action="ppaction://program" r:id="rId1"/>
          </p:cNvPr>
          <p:cNvSpPr>
            <a:spLocks/>
          </p:cNvSpPr>
          <p:nvPr/>
        </p:nvSpPr>
        <p:spPr>
          <a:xfrm rot="0">
            <a:off x="3505199" y="457200"/>
            <a:ext cx="690563" cy="377824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FF">
                  <a:alpha val="100000"/>
                </a:srgbClr>
              </a:gs>
              <a:gs pos="100000">
                <a:srgbClr val="CDCDCD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动画</a:t>
            </a:r>
            <a:endParaRPr lang="zh-CN" altLang="en-US" sz="1600" b="1" i="0" u="none" strike="noStrike" kern="1200" cap="none" spc="0" baseline="0">
              <a:solidFill>
                <a:srgbClr val="0066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" grpId="0"/>
      <p:bldP spid="2571" grpId="0" animBg="1"/>
      <p:bldP spid="2663" grpId="0" animBg="1"/>
      <p:bldP spid="2622" grpId="0"/>
      <p:bldP spid="2684" grpId="0"/>
      <p:bldP spid="2562" grpId="0" animBg="1"/>
      <p:bldP spid="2792" grpId="0" animBg="1"/>
      <p:bldP spid="2685" grpId="0"/>
      <p:bldP spid="2579" grpId="0" animBg="1"/>
      <p:bldP spid="2584" grpId="0" animBg="1"/>
      <p:bldP spid="2575" grpId="0" animBg="1"/>
      <p:bldP spid="2668" grpId="0" animBg="1"/>
      <p:bldP spid="2793" grpId="0" animBg="1"/>
      <p:bldP spid="2719" grpId="0" animBg="1"/>
      <p:bldP spid="2686" grpId="0"/>
      <p:bldP spid="2593" grpId="0" animBg="1"/>
      <p:bldP spid="2673" grpId="0" animBg="1"/>
      <p:bldP spid="2714" grpId="0" animBg="1"/>
      <p:bldP spid="2687" grpId="0"/>
      <p:bldP spid="2602" grpId="0" animBg="1"/>
      <p:bldP spid="2683" grpId="0" animBg="1"/>
      <p:bldP spid="2616" grpId="0" animBg="1"/>
      <p:bldP spid="2688" grpId="0"/>
      <p:bldP spid="2611" grpId="0" animBg="1"/>
      <p:bldP spid="2678" grpId="0" animBg="1"/>
      <p:bldP spid="2621" grpId="0" animBg="1"/>
      <p:bldP spid="2786" grpId="0" animBg="1"/>
    </p:bldLst>
  </p:timing>
</p:sld>
</file>

<file path=ppt/slides/slide5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8" name="组合"/>
          <p:cNvGrpSpPr>
            <a:grpSpLocks/>
          </p:cNvGrpSpPr>
          <p:nvPr/>
        </p:nvGrpSpPr>
        <p:grpSpPr>
          <a:xfrm>
            <a:off x="622300" y="1706563"/>
            <a:ext cx="5322494" cy="520065"/>
            <a:chOff x="622300" y="1706563"/>
            <a:chExt cx="5322494" cy="520065"/>
          </a:xfrm>
        </p:grpSpPr>
        <p:sp>
          <p:nvSpPr>
            <p:cNvPr id="2794" name="矩形"/>
            <p:cNvSpPr>
              <a:spLocks/>
            </p:cNvSpPr>
            <p:nvPr/>
          </p:nvSpPr>
          <p:spPr>
            <a:xfrm rot="0">
              <a:off x="622300" y="17065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795" name="矩形"/>
            <p:cNvSpPr>
              <a:spLocks/>
            </p:cNvSpPr>
            <p:nvPr/>
          </p:nvSpPr>
          <p:spPr>
            <a:xfrm rot="0">
              <a:off x="3975100" y="17065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796" name="矩形"/>
            <p:cNvSpPr>
              <a:spLocks/>
            </p:cNvSpPr>
            <p:nvPr/>
          </p:nvSpPr>
          <p:spPr>
            <a:xfrm rot="0">
              <a:off x="5575300" y="17065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797" name="矩形"/>
            <p:cNvSpPr>
              <a:spLocks/>
            </p:cNvSpPr>
            <p:nvPr/>
          </p:nvSpPr>
          <p:spPr>
            <a:xfrm rot="0">
              <a:off x="2298700" y="1706563"/>
              <a:ext cx="369493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803" name="组合"/>
          <p:cNvGrpSpPr>
            <a:grpSpLocks/>
          </p:cNvGrpSpPr>
          <p:nvPr/>
        </p:nvGrpSpPr>
        <p:grpSpPr>
          <a:xfrm>
            <a:off x="622300" y="1249363"/>
            <a:ext cx="5322494" cy="520065"/>
            <a:chOff x="622300" y="1249363"/>
            <a:chExt cx="5322494" cy="520065"/>
          </a:xfrm>
        </p:grpSpPr>
        <p:sp>
          <p:nvSpPr>
            <p:cNvPr id="2799" name="矩形"/>
            <p:cNvSpPr>
              <a:spLocks/>
            </p:cNvSpPr>
            <p:nvPr/>
          </p:nvSpPr>
          <p:spPr>
            <a:xfrm rot="0">
              <a:off x="622300" y="12493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00" name="矩形"/>
            <p:cNvSpPr>
              <a:spLocks/>
            </p:cNvSpPr>
            <p:nvPr/>
          </p:nvSpPr>
          <p:spPr>
            <a:xfrm rot="0">
              <a:off x="3975100" y="12493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01" name="矩形"/>
            <p:cNvSpPr>
              <a:spLocks/>
            </p:cNvSpPr>
            <p:nvPr/>
          </p:nvSpPr>
          <p:spPr>
            <a:xfrm rot="0">
              <a:off x="5575300" y="12493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02" name="矩形"/>
            <p:cNvSpPr>
              <a:spLocks/>
            </p:cNvSpPr>
            <p:nvPr/>
          </p:nvSpPr>
          <p:spPr>
            <a:xfrm rot="0">
              <a:off x="2298700" y="12493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808" name="组合"/>
          <p:cNvGrpSpPr>
            <a:grpSpLocks/>
          </p:cNvGrpSpPr>
          <p:nvPr/>
        </p:nvGrpSpPr>
        <p:grpSpPr>
          <a:xfrm>
            <a:off x="622300" y="792163"/>
            <a:ext cx="5322494" cy="520065"/>
            <a:chOff x="622300" y="792163"/>
            <a:chExt cx="5322494" cy="520065"/>
          </a:xfrm>
        </p:grpSpPr>
        <p:sp>
          <p:nvSpPr>
            <p:cNvPr id="2804" name="矩形"/>
            <p:cNvSpPr>
              <a:spLocks/>
            </p:cNvSpPr>
            <p:nvPr/>
          </p:nvSpPr>
          <p:spPr>
            <a:xfrm rot="0">
              <a:off x="622300" y="7921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05" name="矩形"/>
            <p:cNvSpPr>
              <a:spLocks/>
            </p:cNvSpPr>
            <p:nvPr/>
          </p:nvSpPr>
          <p:spPr>
            <a:xfrm rot="0">
              <a:off x="3975100" y="7921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06" name="矩形"/>
            <p:cNvSpPr>
              <a:spLocks/>
            </p:cNvSpPr>
            <p:nvPr/>
          </p:nvSpPr>
          <p:spPr>
            <a:xfrm rot="0">
              <a:off x="5575300" y="7921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07" name="矩形"/>
            <p:cNvSpPr>
              <a:spLocks/>
            </p:cNvSpPr>
            <p:nvPr/>
          </p:nvSpPr>
          <p:spPr>
            <a:xfrm rot="0">
              <a:off x="2298700" y="7921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813" name="组合"/>
          <p:cNvGrpSpPr>
            <a:grpSpLocks/>
          </p:cNvGrpSpPr>
          <p:nvPr/>
        </p:nvGrpSpPr>
        <p:grpSpPr>
          <a:xfrm>
            <a:off x="622300" y="334963"/>
            <a:ext cx="5322494" cy="520065"/>
            <a:chOff x="622300" y="334963"/>
            <a:chExt cx="5322494" cy="520065"/>
          </a:xfrm>
        </p:grpSpPr>
        <p:sp>
          <p:nvSpPr>
            <p:cNvPr id="2809" name="矩形"/>
            <p:cNvSpPr>
              <a:spLocks/>
            </p:cNvSpPr>
            <p:nvPr/>
          </p:nvSpPr>
          <p:spPr>
            <a:xfrm rot="0">
              <a:off x="622300" y="3349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10" name="矩形"/>
            <p:cNvSpPr>
              <a:spLocks/>
            </p:cNvSpPr>
            <p:nvPr/>
          </p:nvSpPr>
          <p:spPr>
            <a:xfrm rot="0">
              <a:off x="3975100" y="3349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11" name="矩形"/>
            <p:cNvSpPr>
              <a:spLocks/>
            </p:cNvSpPr>
            <p:nvPr/>
          </p:nvSpPr>
          <p:spPr>
            <a:xfrm rot="0">
              <a:off x="5575300" y="3349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12" name="矩形"/>
            <p:cNvSpPr>
              <a:spLocks/>
            </p:cNvSpPr>
            <p:nvPr/>
          </p:nvSpPr>
          <p:spPr>
            <a:xfrm rot="0">
              <a:off x="2298700" y="334963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816" name="组合"/>
          <p:cNvGrpSpPr>
            <a:grpSpLocks/>
          </p:cNvGrpSpPr>
          <p:nvPr/>
        </p:nvGrpSpPr>
        <p:grpSpPr>
          <a:xfrm>
            <a:off x="-152400" y="1371600"/>
            <a:ext cx="990600" cy="685800"/>
            <a:chOff x="-152400" y="1371600"/>
            <a:chExt cx="990600" cy="685800"/>
          </a:xfrm>
        </p:grpSpPr>
        <p:sp>
          <p:nvSpPr>
            <p:cNvPr id="2814" name="直线"/>
            <p:cNvSpPr>
              <a:spLocks/>
            </p:cNvSpPr>
            <p:nvPr/>
          </p:nvSpPr>
          <p:spPr>
            <a:xfrm flipH="1" flipV="1" rot="0">
              <a:off x="533400" y="1828800"/>
              <a:ext cx="304799" cy="228600"/>
            </a:xfrm>
            <a:prstGeom prst="line"/>
            <a:noFill/>
            <a:ln w="38100" cmpd="sng" cap="flat">
              <a:solidFill>
                <a:srgbClr val="3333CC"/>
              </a:solidFill>
              <a:prstDash val="solid"/>
              <a:round/>
              <a:tailEnd type="triangle" w="med" len="med"/>
            </a:ln>
          </p:spPr>
        </p:sp>
        <p:sp>
          <p:nvSpPr>
            <p:cNvPr id="2815" name="矩形"/>
            <p:cNvSpPr>
              <a:spLocks/>
            </p:cNvSpPr>
            <p:nvPr/>
          </p:nvSpPr>
          <p:spPr>
            <a:xfrm rot="0">
              <a:off x="-152400" y="1371600"/>
              <a:ext cx="99060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输出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2817" name="直线"/>
          <p:cNvSpPr>
            <a:spLocks/>
          </p:cNvSpPr>
          <p:nvPr/>
        </p:nvSpPr>
        <p:spPr>
          <a:xfrm flipH="1" flipV="1" rot="0">
            <a:off x="457200" y="1295399"/>
            <a:ext cx="228600" cy="228600"/>
          </a:xfrm>
          <a:prstGeom prst="line"/>
          <a:noFill/>
          <a:ln w="38100" cmpd="sng" cap="flat">
            <a:solidFill>
              <a:srgbClr val="3333CC"/>
            </a:solidFill>
            <a:prstDash val="solid"/>
            <a:round/>
            <a:tailEnd type="triangle" w="med" len="med"/>
          </a:ln>
        </p:spPr>
      </p:sp>
      <p:sp>
        <p:nvSpPr>
          <p:cNvPr id="2818" name="直线"/>
          <p:cNvSpPr>
            <a:spLocks/>
          </p:cNvSpPr>
          <p:nvPr/>
        </p:nvSpPr>
        <p:spPr>
          <a:xfrm flipH="1" flipV="1" rot="0">
            <a:off x="457200" y="838200"/>
            <a:ext cx="228600" cy="228600"/>
          </a:xfrm>
          <a:prstGeom prst="line"/>
          <a:noFill/>
          <a:ln w="38100" cmpd="sng" cap="flat">
            <a:solidFill>
              <a:srgbClr val="3333CC"/>
            </a:solidFill>
            <a:prstDash val="solid"/>
            <a:round/>
            <a:tailEnd type="triangle" w="med" len="med"/>
          </a:ln>
        </p:spPr>
      </p:sp>
      <p:sp>
        <p:nvSpPr>
          <p:cNvPr id="2819" name="直线"/>
          <p:cNvSpPr>
            <a:spLocks/>
          </p:cNvSpPr>
          <p:nvPr/>
        </p:nvSpPr>
        <p:spPr>
          <a:xfrm flipH="1" flipV="1" rot="0">
            <a:off x="457200" y="381000"/>
            <a:ext cx="228600" cy="228600"/>
          </a:xfrm>
          <a:prstGeom prst="line"/>
          <a:noFill/>
          <a:ln w="38100" cmpd="sng" cap="flat">
            <a:solidFill>
              <a:srgbClr val="3333CC"/>
            </a:solidFill>
            <a:prstDash val="solid"/>
            <a:round/>
            <a:tailEnd type="triangle" w="med" len="med"/>
          </a:ln>
        </p:spPr>
      </p:sp>
      <p:sp>
        <p:nvSpPr>
          <p:cNvPr id="2820" name="矩形"/>
          <p:cNvSpPr>
            <a:spLocks/>
          </p:cNvSpPr>
          <p:nvPr/>
        </p:nvSpPr>
        <p:spPr>
          <a:xfrm rot="0">
            <a:off x="6172200" y="533400"/>
            <a:ext cx="2514600" cy="22345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再输入四个移位脉冲，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1011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由高位至低位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依次从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r>
              <a:rPr lang="en-US" altLang="zh-CN" sz="2800" b="1" i="0" u="none" strike="noStrike" kern="1200" cap="none" spc="0" baseline="-250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端输出。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821" name="矩形"/>
          <p:cNvSpPr>
            <a:spLocks/>
          </p:cNvSpPr>
          <p:nvPr/>
        </p:nvSpPr>
        <p:spPr>
          <a:xfrm rot="0">
            <a:off x="2362200" y="5410200"/>
            <a:ext cx="2326303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串行输出方式</a:t>
            </a:r>
            <a:endParaRPr lang="zh-CN" altLang="en-US" sz="28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2963" name="组合"/>
          <p:cNvGrpSpPr>
            <a:grpSpLocks/>
          </p:cNvGrpSpPr>
          <p:nvPr/>
        </p:nvGrpSpPr>
        <p:grpSpPr>
          <a:xfrm>
            <a:off x="228600" y="1828800"/>
            <a:ext cx="8767986" cy="3398838"/>
            <a:chOff x="228600" y="1828800"/>
            <a:chExt cx="8767986" cy="3398838"/>
          </a:xfrm>
        </p:grpSpPr>
        <p:grpSp>
          <p:nvGrpSpPr>
            <p:cNvPr id="2829" name="组合"/>
            <p:cNvGrpSpPr>
              <a:grpSpLocks/>
            </p:cNvGrpSpPr>
            <p:nvPr/>
          </p:nvGrpSpPr>
          <p:grpSpPr>
            <a:xfrm>
              <a:off x="7924802" y="4267200"/>
              <a:ext cx="914399" cy="808037"/>
              <a:chOff x="7924802" y="4267200"/>
              <a:chExt cx="914399" cy="808037"/>
            </a:xfrm>
          </p:grpSpPr>
          <p:grpSp>
            <p:nvGrpSpPr>
              <p:cNvPr id="2827" name="组合"/>
              <p:cNvGrpSpPr>
                <a:grpSpLocks/>
              </p:cNvGrpSpPr>
              <p:nvPr/>
            </p:nvGrpSpPr>
            <p:grpSpPr>
              <a:xfrm>
                <a:off x="7924802" y="4694238"/>
                <a:ext cx="914399" cy="381000"/>
                <a:chOff x="7924802" y="4694238"/>
                <a:chExt cx="914399" cy="381000"/>
              </a:xfrm>
            </p:grpSpPr>
            <p:sp>
              <p:nvSpPr>
                <p:cNvPr id="2822" name="直线"/>
                <p:cNvSpPr>
                  <a:spLocks/>
                </p:cNvSpPr>
                <p:nvPr/>
              </p:nvSpPr>
              <p:spPr>
                <a:xfrm rot="0">
                  <a:off x="7924802" y="4694238"/>
                  <a:ext cx="304799" cy="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2823" name="直线"/>
                <p:cNvSpPr>
                  <a:spLocks/>
                </p:cNvSpPr>
                <p:nvPr/>
              </p:nvSpPr>
              <p:spPr>
                <a:xfrm rot="0">
                  <a:off x="8229602" y="4694238"/>
                  <a:ext cx="0" cy="38100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2824" name="直线"/>
                <p:cNvSpPr>
                  <a:spLocks/>
                </p:cNvSpPr>
                <p:nvPr/>
              </p:nvSpPr>
              <p:spPr>
                <a:xfrm rot="0">
                  <a:off x="8229602" y="5075238"/>
                  <a:ext cx="304799" cy="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2825" name="直线"/>
                <p:cNvSpPr>
                  <a:spLocks/>
                </p:cNvSpPr>
                <p:nvPr/>
              </p:nvSpPr>
              <p:spPr>
                <a:xfrm flipV="1" rot="0">
                  <a:off x="8534401" y="4694238"/>
                  <a:ext cx="0" cy="38100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2826" name="直线"/>
                <p:cNvSpPr>
                  <a:spLocks/>
                </p:cNvSpPr>
                <p:nvPr/>
              </p:nvSpPr>
              <p:spPr>
                <a:xfrm rot="0">
                  <a:off x="8534401" y="4694238"/>
                  <a:ext cx="304800" cy="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</p:grpSp>
          <p:sp>
            <p:nvSpPr>
              <p:cNvPr id="2828" name="矩形"/>
              <p:cNvSpPr>
                <a:spLocks/>
              </p:cNvSpPr>
              <p:nvPr/>
            </p:nvSpPr>
            <p:spPr>
              <a:xfrm rot="0">
                <a:off x="7975600" y="4267200"/>
                <a:ext cx="805949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清零</a:t>
                </a:r>
                <a:endParaRPr lang="zh-CN" altLang="en-US" sz="24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2830" name="矩形"/>
            <p:cNvSpPr>
              <a:spLocks/>
            </p:cNvSpPr>
            <p:nvPr/>
          </p:nvSpPr>
          <p:spPr>
            <a:xfrm rot="0">
              <a:off x="8548466" y="2895917"/>
              <a:ext cx="44812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31" name="矩形"/>
            <p:cNvSpPr>
              <a:spLocks/>
            </p:cNvSpPr>
            <p:nvPr/>
          </p:nvSpPr>
          <p:spPr>
            <a:xfrm rot="0">
              <a:off x="7010401" y="2667000"/>
              <a:ext cx="1066799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66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1011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32" name="矩形"/>
            <p:cNvSpPr>
              <a:spLocks/>
            </p:cNvSpPr>
            <p:nvPr/>
          </p:nvSpPr>
          <p:spPr>
            <a:xfrm rot="0">
              <a:off x="7543800" y="3703637"/>
              <a:ext cx="381000" cy="4572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33" name="矩形"/>
            <p:cNvSpPr>
              <a:spLocks/>
            </p:cNvSpPr>
            <p:nvPr/>
          </p:nvSpPr>
          <p:spPr>
            <a:xfrm rot="0">
              <a:off x="7556500" y="3733800"/>
              <a:ext cx="34419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840" name="组合"/>
            <p:cNvGrpSpPr>
              <a:grpSpLocks/>
            </p:cNvGrpSpPr>
            <p:nvPr/>
          </p:nvGrpSpPr>
          <p:grpSpPr>
            <a:xfrm>
              <a:off x="6705601" y="3170237"/>
              <a:ext cx="1905000" cy="838200"/>
              <a:chOff x="6705601" y="3170237"/>
              <a:chExt cx="1905000" cy="838200"/>
            </a:xfrm>
          </p:grpSpPr>
          <p:sp>
            <p:nvSpPr>
              <p:cNvPr id="2834" name="直线"/>
              <p:cNvSpPr>
                <a:spLocks/>
              </p:cNvSpPr>
              <p:nvPr/>
            </p:nvSpPr>
            <p:spPr>
              <a:xfrm rot="0">
                <a:off x="6705601" y="3170237"/>
                <a:ext cx="1905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837" name="组合"/>
              <p:cNvGrpSpPr>
                <a:grpSpLocks/>
              </p:cNvGrpSpPr>
              <p:nvPr/>
            </p:nvGrpSpPr>
            <p:grpSpPr>
              <a:xfrm>
                <a:off x="6705601" y="3856037"/>
                <a:ext cx="838200" cy="152399"/>
                <a:chOff x="6705601" y="3856037"/>
                <a:chExt cx="838200" cy="152399"/>
              </a:xfrm>
            </p:grpSpPr>
            <p:sp>
              <p:nvSpPr>
                <p:cNvPr id="2835" name="直线"/>
                <p:cNvSpPr>
                  <a:spLocks/>
                </p:cNvSpPr>
                <p:nvPr/>
              </p:nvSpPr>
              <p:spPr>
                <a:xfrm rot="0">
                  <a:off x="6705601" y="3932237"/>
                  <a:ext cx="6858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836" name="椭圆"/>
                <p:cNvSpPr>
                  <a:spLocks/>
                </p:cNvSpPr>
                <p:nvPr/>
              </p:nvSpPr>
              <p:spPr>
                <a:xfrm rot="0">
                  <a:off x="7391401" y="3856037"/>
                  <a:ext cx="152400" cy="152399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838" name="直线"/>
              <p:cNvSpPr>
                <a:spLocks/>
              </p:cNvSpPr>
              <p:nvPr/>
            </p:nvSpPr>
            <p:spPr>
              <a:xfrm rot="0">
                <a:off x="7924801" y="3932237"/>
                <a:ext cx="3048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39" name="直线"/>
              <p:cNvSpPr>
                <a:spLocks/>
              </p:cNvSpPr>
              <p:nvPr/>
            </p:nvSpPr>
            <p:spPr>
              <a:xfrm flipV="1" rot="0">
                <a:off x="8229600" y="3170237"/>
                <a:ext cx="0" cy="7620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2843" name="组合"/>
            <p:cNvGrpSpPr>
              <a:grpSpLocks/>
            </p:cNvGrpSpPr>
            <p:nvPr/>
          </p:nvGrpSpPr>
          <p:grpSpPr>
            <a:xfrm>
              <a:off x="6858000" y="3627438"/>
              <a:ext cx="304800" cy="1524000"/>
              <a:chOff x="6858000" y="3627438"/>
              <a:chExt cx="304800" cy="1524000"/>
            </a:xfrm>
          </p:grpSpPr>
          <p:sp>
            <p:nvSpPr>
              <p:cNvPr id="2841" name="直线"/>
              <p:cNvSpPr>
                <a:spLocks/>
              </p:cNvSpPr>
              <p:nvPr/>
            </p:nvSpPr>
            <p:spPr>
              <a:xfrm rot="0">
                <a:off x="6858000" y="3627438"/>
                <a:ext cx="304800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842" name="直线"/>
              <p:cNvSpPr>
                <a:spLocks/>
              </p:cNvSpPr>
              <p:nvPr/>
            </p:nvSpPr>
            <p:spPr>
              <a:xfrm rot="0">
                <a:off x="7162801" y="3627438"/>
                <a:ext cx="0" cy="15240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grpSp>
          <p:nvGrpSpPr>
            <p:cNvPr id="2846" name="组合"/>
            <p:cNvGrpSpPr>
              <a:grpSpLocks/>
            </p:cNvGrpSpPr>
            <p:nvPr/>
          </p:nvGrpSpPr>
          <p:grpSpPr>
            <a:xfrm>
              <a:off x="6858000" y="4237038"/>
              <a:ext cx="152400" cy="533400"/>
              <a:chOff x="6858000" y="4237038"/>
              <a:chExt cx="152400" cy="533400"/>
            </a:xfrm>
          </p:grpSpPr>
          <p:sp>
            <p:nvSpPr>
              <p:cNvPr id="2844" name="直线"/>
              <p:cNvSpPr>
                <a:spLocks/>
              </p:cNvSpPr>
              <p:nvPr/>
            </p:nvSpPr>
            <p:spPr>
              <a:xfrm rot="0">
                <a:off x="6858000" y="4237038"/>
                <a:ext cx="152400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845" name="直线"/>
              <p:cNvSpPr>
                <a:spLocks/>
              </p:cNvSpPr>
              <p:nvPr/>
            </p:nvSpPr>
            <p:spPr>
              <a:xfrm rot="0">
                <a:off x="7010401" y="4237038"/>
                <a:ext cx="0" cy="5334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2847" name="直线"/>
            <p:cNvSpPr>
              <a:spLocks/>
            </p:cNvSpPr>
            <p:nvPr/>
          </p:nvSpPr>
          <p:spPr>
            <a:xfrm rot="0">
              <a:off x="1981200" y="4770437"/>
              <a:ext cx="5715001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2848" name="椭圆"/>
            <p:cNvSpPr>
              <a:spLocks/>
            </p:cNvSpPr>
            <p:nvPr/>
          </p:nvSpPr>
          <p:spPr>
            <a:xfrm rot="0">
              <a:off x="7696201" y="4694238"/>
              <a:ext cx="152400" cy="152400"/>
            </a:xfrm>
            <a:prstGeom prst="ellips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2849" name="直线"/>
            <p:cNvSpPr>
              <a:spLocks/>
            </p:cNvSpPr>
            <p:nvPr/>
          </p:nvSpPr>
          <p:spPr>
            <a:xfrm rot="0">
              <a:off x="2133600" y="5151438"/>
              <a:ext cx="5562601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850" name="椭圆"/>
            <p:cNvSpPr>
              <a:spLocks/>
            </p:cNvSpPr>
            <p:nvPr/>
          </p:nvSpPr>
          <p:spPr>
            <a:xfrm rot="0">
              <a:off x="7696201" y="5075238"/>
              <a:ext cx="152400" cy="152400"/>
            </a:xfrm>
            <a:prstGeom prst="ellips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851" name="矩形"/>
            <p:cNvSpPr>
              <a:spLocks/>
            </p:cNvSpPr>
            <p:nvPr/>
          </p:nvSpPr>
          <p:spPr>
            <a:xfrm rot="0">
              <a:off x="5788605" y="2944336"/>
              <a:ext cx="41159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855" name="组合"/>
            <p:cNvGrpSpPr>
              <a:grpSpLocks/>
            </p:cNvGrpSpPr>
            <p:nvPr/>
          </p:nvGrpSpPr>
          <p:grpSpPr>
            <a:xfrm>
              <a:off x="228600" y="1828800"/>
              <a:ext cx="658812" cy="1341437"/>
              <a:chOff x="228600" y="1828800"/>
              <a:chExt cx="658812" cy="1341437"/>
            </a:xfrm>
          </p:grpSpPr>
          <p:sp>
            <p:nvSpPr>
              <p:cNvPr id="2852" name="直线"/>
              <p:cNvSpPr>
                <a:spLocks/>
              </p:cNvSpPr>
              <p:nvPr/>
            </p:nvSpPr>
            <p:spPr>
              <a:xfrm flipV="1" rot="0">
                <a:off x="533400" y="2484437"/>
                <a:ext cx="0" cy="6858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53" name="椭圆"/>
              <p:cNvSpPr>
                <a:spLocks/>
              </p:cNvSpPr>
              <p:nvPr/>
            </p:nvSpPr>
            <p:spPr>
              <a:xfrm rot="0">
                <a:off x="457200" y="2332037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54" name="矩形"/>
              <p:cNvSpPr>
                <a:spLocks/>
              </p:cNvSpPr>
              <p:nvPr/>
            </p:nvSpPr>
            <p:spPr>
              <a:xfrm rot="0">
                <a:off x="228600" y="1828800"/>
                <a:ext cx="65881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3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2859" name="组合"/>
            <p:cNvGrpSpPr>
              <a:grpSpLocks/>
            </p:cNvGrpSpPr>
            <p:nvPr/>
          </p:nvGrpSpPr>
          <p:grpSpPr>
            <a:xfrm>
              <a:off x="3581401" y="1828800"/>
              <a:ext cx="658812" cy="1341437"/>
              <a:chOff x="3581401" y="1828800"/>
              <a:chExt cx="658812" cy="1341437"/>
            </a:xfrm>
          </p:grpSpPr>
          <p:sp>
            <p:nvSpPr>
              <p:cNvPr id="2856" name="直线"/>
              <p:cNvSpPr>
                <a:spLocks/>
              </p:cNvSpPr>
              <p:nvPr/>
            </p:nvSpPr>
            <p:spPr>
              <a:xfrm flipV="1" rot="0">
                <a:off x="3886200" y="2484437"/>
                <a:ext cx="0" cy="6858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57" name="椭圆"/>
              <p:cNvSpPr>
                <a:spLocks/>
              </p:cNvSpPr>
              <p:nvPr/>
            </p:nvSpPr>
            <p:spPr>
              <a:xfrm rot="0">
                <a:off x="3810000" y="2332037"/>
                <a:ext cx="152399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58" name="矩形"/>
              <p:cNvSpPr>
                <a:spLocks/>
              </p:cNvSpPr>
              <p:nvPr/>
            </p:nvSpPr>
            <p:spPr>
              <a:xfrm rot="0">
                <a:off x="3581401" y="1828800"/>
                <a:ext cx="65881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2863" name="组合"/>
            <p:cNvGrpSpPr>
              <a:grpSpLocks/>
            </p:cNvGrpSpPr>
            <p:nvPr/>
          </p:nvGrpSpPr>
          <p:grpSpPr>
            <a:xfrm>
              <a:off x="1905000" y="1828800"/>
              <a:ext cx="658812" cy="1341437"/>
              <a:chOff x="1905000" y="1828800"/>
              <a:chExt cx="658812" cy="1341437"/>
            </a:xfrm>
          </p:grpSpPr>
          <p:sp>
            <p:nvSpPr>
              <p:cNvPr id="2860" name="直线"/>
              <p:cNvSpPr>
                <a:spLocks/>
              </p:cNvSpPr>
              <p:nvPr/>
            </p:nvSpPr>
            <p:spPr>
              <a:xfrm flipV="1" rot="0">
                <a:off x="2209800" y="2484437"/>
                <a:ext cx="0" cy="6858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61" name="椭圆"/>
              <p:cNvSpPr>
                <a:spLocks/>
              </p:cNvSpPr>
              <p:nvPr/>
            </p:nvSpPr>
            <p:spPr>
              <a:xfrm rot="0">
                <a:off x="2133600" y="2332037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62" name="矩形"/>
              <p:cNvSpPr>
                <a:spLocks/>
              </p:cNvSpPr>
              <p:nvPr/>
            </p:nvSpPr>
            <p:spPr>
              <a:xfrm rot="0">
                <a:off x="1905000" y="1828800"/>
                <a:ext cx="65881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2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2864" name="直线"/>
            <p:cNvSpPr>
              <a:spLocks/>
            </p:cNvSpPr>
            <p:nvPr/>
          </p:nvSpPr>
          <p:spPr>
            <a:xfrm rot="0">
              <a:off x="533400" y="3170237"/>
              <a:ext cx="228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867" name="组合"/>
            <p:cNvGrpSpPr>
              <a:grpSpLocks/>
            </p:cNvGrpSpPr>
            <p:nvPr/>
          </p:nvGrpSpPr>
          <p:grpSpPr>
            <a:xfrm>
              <a:off x="7239001" y="4313238"/>
              <a:ext cx="762000" cy="453390"/>
              <a:chOff x="7239001" y="4313238"/>
              <a:chExt cx="762000" cy="453390"/>
            </a:xfrm>
          </p:grpSpPr>
          <p:sp>
            <p:nvSpPr>
              <p:cNvPr id="2865" name="矩形"/>
              <p:cNvSpPr>
                <a:spLocks/>
              </p:cNvSpPr>
              <p:nvPr/>
            </p:nvSpPr>
            <p:spPr>
              <a:xfrm rot="0">
                <a:off x="7239001" y="4313238"/>
                <a:ext cx="76200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4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866" name="直线"/>
              <p:cNvSpPr>
                <a:spLocks/>
              </p:cNvSpPr>
              <p:nvPr/>
            </p:nvSpPr>
            <p:spPr>
              <a:xfrm rot="0">
                <a:off x="7426326" y="4381501"/>
                <a:ext cx="228600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868" name="矩形"/>
            <p:cNvSpPr>
              <a:spLocks/>
            </p:cNvSpPr>
            <p:nvPr/>
          </p:nvSpPr>
          <p:spPr>
            <a:xfrm rot="0">
              <a:off x="7010401" y="2667000"/>
              <a:ext cx="1066799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66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1011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69" name="矩形"/>
            <p:cNvSpPr>
              <a:spLocks/>
            </p:cNvSpPr>
            <p:nvPr/>
          </p:nvSpPr>
          <p:spPr>
            <a:xfrm rot="0">
              <a:off x="7088188" y="26670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70" name="矩形"/>
            <p:cNvSpPr>
              <a:spLocks/>
            </p:cNvSpPr>
            <p:nvPr/>
          </p:nvSpPr>
          <p:spPr>
            <a:xfrm rot="0">
              <a:off x="7251700" y="2667000"/>
              <a:ext cx="369493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8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71" name="矩形"/>
            <p:cNvSpPr>
              <a:spLocks/>
            </p:cNvSpPr>
            <p:nvPr/>
          </p:nvSpPr>
          <p:spPr>
            <a:xfrm rot="0">
              <a:off x="7473951" y="26670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FF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00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72" name="矩形"/>
            <p:cNvSpPr>
              <a:spLocks/>
            </p:cNvSpPr>
            <p:nvPr/>
          </p:nvSpPr>
          <p:spPr>
            <a:xfrm rot="0">
              <a:off x="7635876" y="2667000"/>
              <a:ext cx="369493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99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889" name="组合"/>
            <p:cNvGrpSpPr>
              <a:grpSpLocks/>
            </p:cNvGrpSpPr>
            <p:nvPr/>
          </p:nvGrpSpPr>
          <p:grpSpPr>
            <a:xfrm>
              <a:off x="5029200" y="2865437"/>
              <a:ext cx="1828800" cy="1600200"/>
              <a:chOff x="5029200" y="2865437"/>
              <a:chExt cx="1828800" cy="1600200"/>
            </a:xfrm>
          </p:grpSpPr>
          <p:sp>
            <p:nvSpPr>
              <p:cNvPr id="2873" name="椭圆"/>
              <p:cNvSpPr>
                <a:spLocks/>
              </p:cNvSpPr>
              <p:nvPr/>
            </p:nvSpPr>
            <p:spPr>
              <a:xfrm rot="0">
                <a:off x="5638801" y="3932238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888" name="组合"/>
              <p:cNvGrpSpPr>
                <a:grpSpLocks/>
              </p:cNvGrpSpPr>
              <p:nvPr/>
            </p:nvGrpSpPr>
            <p:grpSpPr>
              <a:xfrm>
                <a:off x="5029200" y="2865437"/>
                <a:ext cx="1828800" cy="1600200"/>
                <a:chOff x="5029200" y="2865437"/>
                <a:chExt cx="1828800" cy="1600200"/>
              </a:xfrm>
            </p:grpSpPr>
            <p:sp>
              <p:nvSpPr>
                <p:cNvPr id="2874" name="矩形"/>
                <p:cNvSpPr>
                  <a:spLocks/>
                </p:cNvSpPr>
                <p:nvPr/>
              </p:nvSpPr>
              <p:spPr>
                <a:xfrm rot="0">
                  <a:off x="5791200" y="2865437"/>
                  <a:ext cx="914400" cy="1600200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2875" name="椭圆"/>
                <p:cNvSpPr>
                  <a:spLocks/>
                </p:cNvSpPr>
                <p:nvPr/>
              </p:nvSpPr>
              <p:spPr>
                <a:xfrm rot="0">
                  <a:off x="6705601" y="3551238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2878" name="组合"/>
                <p:cNvGrpSpPr>
                  <a:grpSpLocks/>
                </p:cNvGrpSpPr>
                <p:nvPr/>
              </p:nvGrpSpPr>
              <p:grpSpPr>
                <a:xfrm>
                  <a:off x="6553200" y="3475038"/>
                  <a:ext cx="152400" cy="228600"/>
                  <a:chOff x="6553200" y="3475038"/>
                  <a:chExt cx="152400" cy="228600"/>
                </a:xfrm>
              </p:grpSpPr>
              <p:sp>
                <p:nvSpPr>
                  <p:cNvPr id="2876" name="直线"/>
                  <p:cNvSpPr>
                    <a:spLocks/>
                  </p:cNvSpPr>
                  <p:nvPr/>
                </p:nvSpPr>
                <p:spPr>
                  <a:xfrm flipH="1" rot="0">
                    <a:off x="6553200" y="3475038"/>
                    <a:ext cx="144379" cy="130628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877" name="直线"/>
                  <p:cNvSpPr>
                    <a:spLocks/>
                  </p:cNvSpPr>
                  <p:nvPr/>
                </p:nvSpPr>
                <p:spPr>
                  <a:xfrm rot="0">
                    <a:off x="6553200" y="3605666"/>
                    <a:ext cx="152400" cy="97971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2881" name="组合"/>
                <p:cNvGrpSpPr>
                  <a:grpSpLocks/>
                </p:cNvGrpSpPr>
                <p:nvPr/>
              </p:nvGrpSpPr>
              <p:grpSpPr>
                <a:xfrm>
                  <a:off x="5835651" y="3778250"/>
                  <a:ext cx="356793" cy="358140"/>
                  <a:chOff x="5835651" y="3778250"/>
                  <a:chExt cx="356793" cy="358140"/>
                </a:xfrm>
              </p:grpSpPr>
              <p:sp>
                <p:nvSpPr>
                  <p:cNvPr id="2879" name="矩形"/>
                  <p:cNvSpPr>
                    <a:spLocks/>
                  </p:cNvSpPr>
                  <p:nvPr/>
                </p:nvSpPr>
                <p:spPr>
                  <a:xfrm rot="0">
                    <a:off x="5835651" y="3778250"/>
                    <a:ext cx="356793" cy="358140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non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endParaRPr lang="zh-CN" altLang="en-US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  <p:sp>
                <p:nvSpPr>
                  <p:cNvPr id="2880" name="直线"/>
                  <p:cNvSpPr>
                    <a:spLocks/>
                  </p:cNvSpPr>
                  <p:nvPr/>
                </p:nvSpPr>
                <p:spPr>
                  <a:xfrm rot="0">
                    <a:off x="5943600" y="3779838"/>
                    <a:ext cx="2286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2882" name="矩形"/>
                <p:cNvSpPr>
                  <a:spLocks/>
                </p:cNvSpPr>
                <p:nvPr/>
              </p:nvSpPr>
              <p:spPr>
                <a:xfrm rot="0">
                  <a:off x="6410472" y="2898299"/>
                  <a:ext cx="344195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883" name="矩形"/>
                <p:cNvSpPr>
                  <a:spLocks/>
                </p:cNvSpPr>
                <p:nvPr/>
              </p:nvSpPr>
              <p:spPr>
                <a:xfrm rot="0">
                  <a:off x="6381858" y="3707924"/>
                  <a:ext cx="344271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884" name="椭圆"/>
                <p:cNvSpPr>
                  <a:spLocks/>
                </p:cNvSpPr>
                <p:nvPr/>
              </p:nvSpPr>
              <p:spPr>
                <a:xfrm rot="0">
                  <a:off x="6705601" y="4160838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885" name="直线"/>
                <p:cNvSpPr>
                  <a:spLocks/>
                </p:cNvSpPr>
                <p:nvPr/>
              </p:nvSpPr>
              <p:spPr>
                <a:xfrm rot="0">
                  <a:off x="5029200" y="4008438"/>
                  <a:ext cx="609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886" name="直线"/>
                <p:cNvSpPr>
                  <a:spLocks/>
                </p:cNvSpPr>
                <p:nvPr/>
              </p:nvSpPr>
              <p:spPr>
                <a:xfrm rot="0">
                  <a:off x="5029200" y="3170237"/>
                  <a:ext cx="7620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887" name="矩形"/>
                <p:cNvSpPr>
                  <a:spLocks/>
                </p:cNvSpPr>
                <p:nvPr/>
              </p:nvSpPr>
              <p:spPr>
                <a:xfrm rot="0">
                  <a:off x="5991225" y="3322638"/>
                  <a:ext cx="58589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F0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</p:grpSp>
        <p:grpSp>
          <p:nvGrpSpPr>
            <p:cNvPr id="2893" name="组合"/>
            <p:cNvGrpSpPr>
              <a:grpSpLocks/>
            </p:cNvGrpSpPr>
            <p:nvPr/>
          </p:nvGrpSpPr>
          <p:grpSpPr>
            <a:xfrm>
              <a:off x="5181600" y="1833562"/>
              <a:ext cx="658812" cy="1341437"/>
              <a:chOff x="5181600" y="1833562"/>
              <a:chExt cx="658812" cy="1341437"/>
            </a:xfrm>
          </p:grpSpPr>
          <p:sp>
            <p:nvSpPr>
              <p:cNvPr id="2890" name="直线"/>
              <p:cNvSpPr>
                <a:spLocks/>
              </p:cNvSpPr>
              <p:nvPr/>
            </p:nvSpPr>
            <p:spPr>
              <a:xfrm flipV="1" rot="0">
                <a:off x="5486401" y="2489200"/>
                <a:ext cx="0" cy="6858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91" name="椭圆"/>
              <p:cNvSpPr>
                <a:spLocks/>
              </p:cNvSpPr>
              <p:nvPr/>
            </p:nvSpPr>
            <p:spPr>
              <a:xfrm rot="0">
                <a:off x="5410201" y="2336800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92" name="矩形"/>
              <p:cNvSpPr>
                <a:spLocks/>
              </p:cNvSpPr>
              <p:nvPr/>
            </p:nvSpPr>
            <p:spPr>
              <a:xfrm rot="0">
                <a:off x="5181600" y="1833562"/>
                <a:ext cx="658812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2910" name="组合"/>
            <p:cNvGrpSpPr>
              <a:grpSpLocks/>
            </p:cNvGrpSpPr>
            <p:nvPr/>
          </p:nvGrpSpPr>
          <p:grpSpPr>
            <a:xfrm>
              <a:off x="1676400" y="2865437"/>
              <a:ext cx="1828800" cy="1600200"/>
              <a:chOff x="1676400" y="2865437"/>
              <a:chExt cx="1828800" cy="1600200"/>
            </a:xfrm>
          </p:grpSpPr>
          <p:sp>
            <p:nvSpPr>
              <p:cNvPr id="2894" name="椭圆"/>
              <p:cNvSpPr>
                <a:spLocks/>
              </p:cNvSpPr>
              <p:nvPr/>
            </p:nvSpPr>
            <p:spPr>
              <a:xfrm rot="0">
                <a:off x="2286000" y="3932238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909" name="组合"/>
              <p:cNvGrpSpPr>
                <a:grpSpLocks/>
              </p:cNvGrpSpPr>
              <p:nvPr/>
            </p:nvGrpSpPr>
            <p:grpSpPr>
              <a:xfrm>
                <a:off x="1676400" y="2865437"/>
                <a:ext cx="1828800" cy="1600200"/>
                <a:chOff x="1676400" y="2865437"/>
                <a:chExt cx="1828800" cy="1600200"/>
              </a:xfrm>
            </p:grpSpPr>
            <p:sp>
              <p:nvSpPr>
                <p:cNvPr id="2895" name="矩形"/>
                <p:cNvSpPr>
                  <a:spLocks/>
                </p:cNvSpPr>
                <p:nvPr/>
              </p:nvSpPr>
              <p:spPr>
                <a:xfrm rot="0">
                  <a:off x="2438400" y="2865437"/>
                  <a:ext cx="914399" cy="1600200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2896" name="椭圆"/>
                <p:cNvSpPr>
                  <a:spLocks/>
                </p:cNvSpPr>
                <p:nvPr/>
              </p:nvSpPr>
              <p:spPr>
                <a:xfrm rot="0">
                  <a:off x="3352800" y="3551238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2899" name="组合"/>
                <p:cNvGrpSpPr>
                  <a:grpSpLocks/>
                </p:cNvGrpSpPr>
                <p:nvPr/>
              </p:nvGrpSpPr>
              <p:grpSpPr>
                <a:xfrm>
                  <a:off x="3200399" y="3475038"/>
                  <a:ext cx="152400" cy="228600"/>
                  <a:chOff x="3200399" y="3475038"/>
                  <a:chExt cx="152400" cy="228600"/>
                </a:xfrm>
              </p:grpSpPr>
              <p:sp>
                <p:nvSpPr>
                  <p:cNvPr id="2897" name="直线"/>
                  <p:cNvSpPr>
                    <a:spLocks/>
                  </p:cNvSpPr>
                  <p:nvPr/>
                </p:nvSpPr>
                <p:spPr>
                  <a:xfrm flipH="1" rot="0">
                    <a:off x="3200399" y="3475038"/>
                    <a:ext cx="144379" cy="130628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898" name="直线"/>
                  <p:cNvSpPr>
                    <a:spLocks/>
                  </p:cNvSpPr>
                  <p:nvPr/>
                </p:nvSpPr>
                <p:spPr>
                  <a:xfrm rot="0">
                    <a:off x="3200399" y="3605666"/>
                    <a:ext cx="152400" cy="97971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2902" name="组合"/>
                <p:cNvGrpSpPr>
                  <a:grpSpLocks/>
                </p:cNvGrpSpPr>
                <p:nvPr/>
              </p:nvGrpSpPr>
              <p:grpSpPr>
                <a:xfrm>
                  <a:off x="2482850" y="3778250"/>
                  <a:ext cx="356793" cy="358140"/>
                  <a:chOff x="2482850" y="3778250"/>
                  <a:chExt cx="356793" cy="358140"/>
                </a:xfrm>
              </p:grpSpPr>
              <p:sp>
                <p:nvSpPr>
                  <p:cNvPr id="2900" name="矩形"/>
                  <p:cNvSpPr>
                    <a:spLocks/>
                  </p:cNvSpPr>
                  <p:nvPr/>
                </p:nvSpPr>
                <p:spPr>
                  <a:xfrm rot="0">
                    <a:off x="2482850" y="3778250"/>
                    <a:ext cx="356793" cy="358140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non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endParaRPr lang="zh-CN" altLang="en-US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  <p:sp>
                <p:nvSpPr>
                  <p:cNvPr id="2901" name="直线"/>
                  <p:cNvSpPr>
                    <a:spLocks/>
                  </p:cNvSpPr>
                  <p:nvPr/>
                </p:nvSpPr>
                <p:spPr>
                  <a:xfrm rot="0">
                    <a:off x="2590800" y="3779838"/>
                    <a:ext cx="228599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2903" name="矩形"/>
                <p:cNvSpPr>
                  <a:spLocks/>
                </p:cNvSpPr>
                <p:nvPr/>
              </p:nvSpPr>
              <p:spPr>
                <a:xfrm rot="0">
                  <a:off x="3057671" y="2898299"/>
                  <a:ext cx="344195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904" name="矩形"/>
                <p:cNvSpPr>
                  <a:spLocks/>
                </p:cNvSpPr>
                <p:nvPr/>
              </p:nvSpPr>
              <p:spPr>
                <a:xfrm rot="0">
                  <a:off x="3029058" y="3707924"/>
                  <a:ext cx="344271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905" name="椭圆"/>
                <p:cNvSpPr>
                  <a:spLocks/>
                </p:cNvSpPr>
                <p:nvPr/>
              </p:nvSpPr>
              <p:spPr>
                <a:xfrm rot="0">
                  <a:off x="3352800" y="4160838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906" name="直线"/>
                <p:cNvSpPr>
                  <a:spLocks/>
                </p:cNvSpPr>
                <p:nvPr/>
              </p:nvSpPr>
              <p:spPr>
                <a:xfrm rot="0">
                  <a:off x="1676400" y="4008438"/>
                  <a:ext cx="609599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907" name="直线"/>
                <p:cNvSpPr>
                  <a:spLocks/>
                </p:cNvSpPr>
                <p:nvPr/>
              </p:nvSpPr>
              <p:spPr>
                <a:xfrm rot="0">
                  <a:off x="1676400" y="3170237"/>
                  <a:ext cx="7620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908" name="矩形"/>
                <p:cNvSpPr>
                  <a:spLocks/>
                </p:cNvSpPr>
                <p:nvPr/>
              </p:nvSpPr>
              <p:spPr>
                <a:xfrm rot="0">
                  <a:off x="2638425" y="3322638"/>
                  <a:ext cx="58589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F2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</p:grpSp>
        <p:grpSp>
          <p:nvGrpSpPr>
            <p:cNvPr id="2927" name="组合"/>
            <p:cNvGrpSpPr>
              <a:grpSpLocks/>
            </p:cNvGrpSpPr>
            <p:nvPr/>
          </p:nvGrpSpPr>
          <p:grpSpPr>
            <a:xfrm>
              <a:off x="3352800" y="2865437"/>
              <a:ext cx="1828800" cy="1600200"/>
              <a:chOff x="3352800" y="2865437"/>
              <a:chExt cx="1828800" cy="1600200"/>
            </a:xfrm>
          </p:grpSpPr>
          <p:sp>
            <p:nvSpPr>
              <p:cNvPr id="2911" name="椭圆"/>
              <p:cNvSpPr>
                <a:spLocks/>
              </p:cNvSpPr>
              <p:nvPr/>
            </p:nvSpPr>
            <p:spPr>
              <a:xfrm rot="0">
                <a:off x="3962400" y="3932238"/>
                <a:ext cx="152399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2926" name="组合"/>
              <p:cNvGrpSpPr>
                <a:grpSpLocks/>
              </p:cNvGrpSpPr>
              <p:nvPr/>
            </p:nvGrpSpPr>
            <p:grpSpPr>
              <a:xfrm>
                <a:off x="3352800" y="2865437"/>
                <a:ext cx="1828800" cy="1600200"/>
                <a:chOff x="3352800" y="2865437"/>
                <a:chExt cx="1828800" cy="1600200"/>
              </a:xfrm>
            </p:grpSpPr>
            <p:sp>
              <p:nvSpPr>
                <p:cNvPr id="2912" name="矩形"/>
                <p:cNvSpPr>
                  <a:spLocks/>
                </p:cNvSpPr>
                <p:nvPr/>
              </p:nvSpPr>
              <p:spPr>
                <a:xfrm rot="0">
                  <a:off x="4114800" y="2865437"/>
                  <a:ext cx="914399" cy="1600200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2913" name="椭圆"/>
                <p:cNvSpPr>
                  <a:spLocks/>
                </p:cNvSpPr>
                <p:nvPr/>
              </p:nvSpPr>
              <p:spPr>
                <a:xfrm rot="0">
                  <a:off x="5029200" y="3551238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2916" name="组合"/>
                <p:cNvGrpSpPr>
                  <a:grpSpLocks/>
                </p:cNvGrpSpPr>
                <p:nvPr/>
              </p:nvGrpSpPr>
              <p:grpSpPr>
                <a:xfrm>
                  <a:off x="4876799" y="3475038"/>
                  <a:ext cx="152400" cy="228600"/>
                  <a:chOff x="4876799" y="3475038"/>
                  <a:chExt cx="152400" cy="228600"/>
                </a:xfrm>
              </p:grpSpPr>
              <p:sp>
                <p:nvSpPr>
                  <p:cNvPr id="2914" name="直线"/>
                  <p:cNvSpPr>
                    <a:spLocks/>
                  </p:cNvSpPr>
                  <p:nvPr/>
                </p:nvSpPr>
                <p:spPr>
                  <a:xfrm flipH="1" rot="0">
                    <a:off x="4876799" y="3475038"/>
                    <a:ext cx="144379" cy="130628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2915" name="直线"/>
                  <p:cNvSpPr>
                    <a:spLocks/>
                  </p:cNvSpPr>
                  <p:nvPr/>
                </p:nvSpPr>
                <p:spPr>
                  <a:xfrm rot="0">
                    <a:off x="4876800" y="3605666"/>
                    <a:ext cx="152399" cy="97971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2919" name="组合"/>
                <p:cNvGrpSpPr>
                  <a:grpSpLocks/>
                </p:cNvGrpSpPr>
                <p:nvPr/>
              </p:nvGrpSpPr>
              <p:grpSpPr>
                <a:xfrm>
                  <a:off x="4159250" y="3778250"/>
                  <a:ext cx="356793" cy="358140"/>
                  <a:chOff x="4159250" y="3778250"/>
                  <a:chExt cx="356793" cy="358140"/>
                </a:xfrm>
              </p:grpSpPr>
              <p:sp>
                <p:nvSpPr>
                  <p:cNvPr id="2917" name="矩形"/>
                  <p:cNvSpPr>
                    <a:spLocks/>
                  </p:cNvSpPr>
                  <p:nvPr/>
                </p:nvSpPr>
                <p:spPr>
                  <a:xfrm rot="0">
                    <a:off x="4159250" y="3778250"/>
                    <a:ext cx="356793" cy="358140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non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endParaRPr lang="zh-CN" altLang="en-US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  <p:sp>
                <p:nvSpPr>
                  <p:cNvPr id="2918" name="直线"/>
                  <p:cNvSpPr>
                    <a:spLocks/>
                  </p:cNvSpPr>
                  <p:nvPr/>
                </p:nvSpPr>
                <p:spPr>
                  <a:xfrm rot="0">
                    <a:off x="4267200" y="3779838"/>
                    <a:ext cx="228599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2920" name="矩形"/>
                <p:cNvSpPr>
                  <a:spLocks/>
                </p:cNvSpPr>
                <p:nvPr/>
              </p:nvSpPr>
              <p:spPr>
                <a:xfrm rot="0">
                  <a:off x="4734072" y="2898299"/>
                  <a:ext cx="344195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921" name="矩形"/>
                <p:cNvSpPr>
                  <a:spLocks/>
                </p:cNvSpPr>
                <p:nvPr/>
              </p:nvSpPr>
              <p:spPr>
                <a:xfrm rot="0">
                  <a:off x="4705458" y="3707924"/>
                  <a:ext cx="344271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2922" name="椭圆"/>
                <p:cNvSpPr>
                  <a:spLocks/>
                </p:cNvSpPr>
                <p:nvPr/>
              </p:nvSpPr>
              <p:spPr>
                <a:xfrm rot="0">
                  <a:off x="5029200" y="4160838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923" name="直线"/>
                <p:cNvSpPr>
                  <a:spLocks/>
                </p:cNvSpPr>
                <p:nvPr/>
              </p:nvSpPr>
              <p:spPr>
                <a:xfrm rot="0">
                  <a:off x="3352800" y="4008438"/>
                  <a:ext cx="609599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924" name="直线"/>
                <p:cNvSpPr>
                  <a:spLocks/>
                </p:cNvSpPr>
                <p:nvPr/>
              </p:nvSpPr>
              <p:spPr>
                <a:xfrm rot="0">
                  <a:off x="3352800" y="3170237"/>
                  <a:ext cx="761999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925" name="矩形"/>
                <p:cNvSpPr>
                  <a:spLocks/>
                </p:cNvSpPr>
                <p:nvPr/>
              </p:nvSpPr>
              <p:spPr>
                <a:xfrm rot="0">
                  <a:off x="4314825" y="3322638"/>
                  <a:ext cx="58589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F1</a:t>
                  </a:r>
                  <a:endParaRPr lang="zh-CN" altLang="en-US" sz="2800" b="1" i="0" u="none" strike="noStrike" kern="1200" cap="none" spc="0" baseline="-2500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</p:grpSp>
        <p:grpSp>
          <p:nvGrpSpPr>
            <p:cNvPr id="2930" name="组合"/>
            <p:cNvGrpSpPr>
              <a:grpSpLocks/>
            </p:cNvGrpSpPr>
            <p:nvPr/>
          </p:nvGrpSpPr>
          <p:grpSpPr>
            <a:xfrm>
              <a:off x="5181600" y="4237038"/>
              <a:ext cx="152400" cy="533400"/>
              <a:chOff x="5181600" y="4237038"/>
              <a:chExt cx="152400" cy="533400"/>
            </a:xfrm>
          </p:grpSpPr>
          <p:sp>
            <p:nvSpPr>
              <p:cNvPr id="2928" name="直线"/>
              <p:cNvSpPr>
                <a:spLocks/>
              </p:cNvSpPr>
              <p:nvPr/>
            </p:nvSpPr>
            <p:spPr>
              <a:xfrm rot="0">
                <a:off x="5181600" y="4237038"/>
                <a:ext cx="152400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929" name="直线"/>
              <p:cNvSpPr>
                <a:spLocks/>
              </p:cNvSpPr>
              <p:nvPr/>
            </p:nvSpPr>
            <p:spPr>
              <a:xfrm rot="0">
                <a:off x="5334001" y="4237038"/>
                <a:ext cx="0" cy="5334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grpSp>
          <p:nvGrpSpPr>
            <p:cNvPr id="2933" name="组合"/>
            <p:cNvGrpSpPr>
              <a:grpSpLocks/>
            </p:cNvGrpSpPr>
            <p:nvPr/>
          </p:nvGrpSpPr>
          <p:grpSpPr>
            <a:xfrm>
              <a:off x="3505200" y="4237038"/>
              <a:ext cx="152400" cy="533400"/>
              <a:chOff x="3505200" y="4237038"/>
              <a:chExt cx="152400" cy="533400"/>
            </a:xfrm>
          </p:grpSpPr>
          <p:sp>
            <p:nvSpPr>
              <p:cNvPr id="2931" name="直线"/>
              <p:cNvSpPr>
                <a:spLocks/>
              </p:cNvSpPr>
              <p:nvPr/>
            </p:nvSpPr>
            <p:spPr>
              <a:xfrm rot="0">
                <a:off x="3505200" y="4237038"/>
                <a:ext cx="152400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932" name="直线"/>
              <p:cNvSpPr>
                <a:spLocks/>
              </p:cNvSpPr>
              <p:nvPr/>
            </p:nvSpPr>
            <p:spPr>
              <a:xfrm rot="0">
                <a:off x="3657600" y="4237038"/>
                <a:ext cx="0" cy="5334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2934" name="椭圆"/>
            <p:cNvSpPr>
              <a:spLocks/>
            </p:cNvSpPr>
            <p:nvPr/>
          </p:nvSpPr>
          <p:spPr>
            <a:xfrm rot="0">
              <a:off x="609600" y="3932237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35" name="矩形"/>
            <p:cNvSpPr>
              <a:spLocks/>
            </p:cNvSpPr>
            <p:nvPr/>
          </p:nvSpPr>
          <p:spPr>
            <a:xfrm rot="0">
              <a:off x="762000" y="2865437"/>
              <a:ext cx="914400" cy="16002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36" name="椭圆"/>
            <p:cNvSpPr>
              <a:spLocks/>
            </p:cNvSpPr>
            <p:nvPr/>
          </p:nvSpPr>
          <p:spPr>
            <a:xfrm rot="0">
              <a:off x="1676400" y="3551238"/>
              <a:ext cx="152399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939" name="组合"/>
            <p:cNvGrpSpPr>
              <a:grpSpLocks/>
            </p:cNvGrpSpPr>
            <p:nvPr/>
          </p:nvGrpSpPr>
          <p:grpSpPr>
            <a:xfrm>
              <a:off x="1524000" y="3475038"/>
              <a:ext cx="152399" cy="228600"/>
              <a:chOff x="1524000" y="3475038"/>
              <a:chExt cx="152399" cy="228600"/>
            </a:xfrm>
          </p:grpSpPr>
          <p:sp>
            <p:nvSpPr>
              <p:cNvPr id="2937" name="直线"/>
              <p:cNvSpPr>
                <a:spLocks/>
              </p:cNvSpPr>
              <p:nvPr/>
            </p:nvSpPr>
            <p:spPr>
              <a:xfrm flipH="1" rot="0">
                <a:off x="1524000" y="3475038"/>
                <a:ext cx="144378" cy="130628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938" name="直线"/>
              <p:cNvSpPr>
                <a:spLocks/>
              </p:cNvSpPr>
              <p:nvPr/>
            </p:nvSpPr>
            <p:spPr>
              <a:xfrm rot="0">
                <a:off x="1524000" y="3605666"/>
                <a:ext cx="152399" cy="97971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2942" name="组合"/>
            <p:cNvGrpSpPr>
              <a:grpSpLocks/>
            </p:cNvGrpSpPr>
            <p:nvPr/>
          </p:nvGrpSpPr>
          <p:grpSpPr>
            <a:xfrm>
              <a:off x="779462" y="3900487"/>
              <a:ext cx="356793" cy="358140"/>
              <a:chOff x="779462" y="3900487"/>
              <a:chExt cx="356793" cy="358140"/>
            </a:xfrm>
          </p:grpSpPr>
          <p:sp>
            <p:nvSpPr>
              <p:cNvPr id="2940" name="矩形"/>
              <p:cNvSpPr>
                <a:spLocks/>
              </p:cNvSpPr>
              <p:nvPr/>
            </p:nvSpPr>
            <p:spPr>
              <a:xfrm rot="0">
                <a:off x="779462" y="3900487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941" name="直线"/>
              <p:cNvSpPr>
                <a:spLocks/>
              </p:cNvSpPr>
              <p:nvPr/>
            </p:nvSpPr>
            <p:spPr>
              <a:xfrm rot="0">
                <a:off x="887412" y="3902075"/>
                <a:ext cx="228599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2943" name="矩形"/>
            <p:cNvSpPr>
              <a:spLocks/>
            </p:cNvSpPr>
            <p:nvPr/>
          </p:nvSpPr>
          <p:spPr>
            <a:xfrm rot="0">
              <a:off x="1381271" y="2898299"/>
              <a:ext cx="34419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endParaRPr lang="zh-CN" altLang="en-US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944" name="矩形"/>
            <p:cNvSpPr>
              <a:spLocks/>
            </p:cNvSpPr>
            <p:nvPr/>
          </p:nvSpPr>
          <p:spPr>
            <a:xfrm rot="0">
              <a:off x="1352658" y="3707924"/>
              <a:ext cx="344271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endParaRPr lang="zh-CN" altLang="en-US" sz="1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945" name="椭圆"/>
            <p:cNvSpPr>
              <a:spLocks/>
            </p:cNvSpPr>
            <p:nvPr/>
          </p:nvSpPr>
          <p:spPr>
            <a:xfrm rot="0">
              <a:off x="1676400" y="4160838"/>
              <a:ext cx="152399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46" name="直线"/>
            <p:cNvSpPr>
              <a:spLocks/>
            </p:cNvSpPr>
            <p:nvPr/>
          </p:nvSpPr>
          <p:spPr>
            <a:xfrm rot="0">
              <a:off x="228600" y="4008438"/>
              <a:ext cx="381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47" name="矩形"/>
            <p:cNvSpPr>
              <a:spLocks/>
            </p:cNvSpPr>
            <p:nvPr/>
          </p:nvSpPr>
          <p:spPr>
            <a:xfrm rot="0">
              <a:off x="962025" y="3322638"/>
              <a:ext cx="58589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F3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950" name="组合"/>
            <p:cNvGrpSpPr>
              <a:grpSpLocks/>
            </p:cNvGrpSpPr>
            <p:nvPr/>
          </p:nvGrpSpPr>
          <p:grpSpPr>
            <a:xfrm>
              <a:off x="1828800" y="4237038"/>
              <a:ext cx="152400" cy="533400"/>
              <a:chOff x="1828800" y="4237038"/>
              <a:chExt cx="152400" cy="533400"/>
            </a:xfrm>
          </p:grpSpPr>
          <p:sp>
            <p:nvSpPr>
              <p:cNvPr id="2948" name="直线"/>
              <p:cNvSpPr>
                <a:spLocks/>
              </p:cNvSpPr>
              <p:nvPr/>
            </p:nvSpPr>
            <p:spPr>
              <a:xfrm rot="0">
                <a:off x="1828800" y="4237038"/>
                <a:ext cx="152399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949" name="直线"/>
              <p:cNvSpPr>
                <a:spLocks/>
              </p:cNvSpPr>
              <p:nvPr/>
            </p:nvSpPr>
            <p:spPr>
              <a:xfrm rot="0">
                <a:off x="1981200" y="4237038"/>
                <a:ext cx="0" cy="5334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grpSp>
          <p:nvGrpSpPr>
            <p:cNvPr id="2953" name="组合"/>
            <p:cNvGrpSpPr>
              <a:grpSpLocks/>
            </p:cNvGrpSpPr>
            <p:nvPr/>
          </p:nvGrpSpPr>
          <p:grpSpPr>
            <a:xfrm>
              <a:off x="3505200" y="3627438"/>
              <a:ext cx="304799" cy="1524000"/>
              <a:chOff x="3505200" y="3627438"/>
              <a:chExt cx="304799" cy="1524000"/>
            </a:xfrm>
          </p:grpSpPr>
          <p:sp>
            <p:nvSpPr>
              <p:cNvPr id="2951" name="直线"/>
              <p:cNvSpPr>
                <a:spLocks/>
              </p:cNvSpPr>
              <p:nvPr/>
            </p:nvSpPr>
            <p:spPr>
              <a:xfrm rot="0">
                <a:off x="3505200" y="3627438"/>
                <a:ext cx="304799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952" name="直线"/>
              <p:cNvSpPr>
                <a:spLocks/>
              </p:cNvSpPr>
              <p:nvPr/>
            </p:nvSpPr>
            <p:spPr>
              <a:xfrm rot="0">
                <a:off x="3810000" y="3627438"/>
                <a:ext cx="0" cy="15240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grpSp>
          <p:nvGrpSpPr>
            <p:cNvPr id="2956" name="组合"/>
            <p:cNvGrpSpPr>
              <a:grpSpLocks/>
            </p:cNvGrpSpPr>
            <p:nvPr/>
          </p:nvGrpSpPr>
          <p:grpSpPr>
            <a:xfrm>
              <a:off x="1828800" y="3627438"/>
              <a:ext cx="304800" cy="1524000"/>
              <a:chOff x="1828800" y="3627438"/>
              <a:chExt cx="304800" cy="1524000"/>
            </a:xfrm>
          </p:grpSpPr>
          <p:sp>
            <p:nvSpPr>
              <p:cNvPr id="2954" name="直线"/>
              <p:cNvSpPr>
                <a:spLocks/>
              </p:cNvSpPr>
              <p:nvPr/>
            </p:nvSpPr>
            <p:spPr>
              <a:xfrm rot="0">
                <a:off x="1828800" y="3627438"/>
                <a:ext cx="304800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955" name="直线"/>
              <p:cNvSpPr>
                <a:spLocks/>
              </p:cNvSpPr>
              <p:nvPr/>
            </p:nvSpPr>
            <p:spPr>
              <a:xfrm rot="0">
                <a:off x="2133600" y="3627438"/>
                <a:ext cx="0" cy="15240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grpSp>
          <p:nvGrpSpPr>
            <p:cNvPr id="2959" name="组合"/>
            <p:cNvGrpSpPr>
              <a:grpSpLocks/>
            </p:cNvGrpSpPr>
            <p:nvPr/>
          </p:nvGrpSpPr>
          <p:grpSpPr>
            <a:xfrm>
              <a:off x="5181600" y="3627438"/>
              <a:ext cx="304800" cy="1524000"/>
              <a:chOff x="5181600" y="3627438"/>
              <a:chExt cx="304800" cy="1524000"/>
            </a:xfrm>
          </p:grpSpPr>
          <p:sp>
            <p:nvSpPr>
              <p:cNvPr id="2957" name="直线"/>
              <p:cNvSpPr>
                <a:spLocks/>
              </p:cNvSpPr>
              <p:nvPr/>
            </p:nvSpPr>
            <p:spPr>
              <a:xfrm rot="0">
                <a:off x="5181600" y="3627438"/>
                <a:ext cx="304800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958" name="直线"/>
              <p:cNvSpPr>
                <a:spLocks/>
              </p:cNvSpPr>
              <p:nvPr/>
            </p:nvSpPr>
            <p:spPr>
              <a:xfrm rot="0">
                <a:off x="5486400" y="3627438"/>
                <a:ext cx="0" cy="15240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sp>
          <p:nvSpPr>
            <p:cNvPr id="2960" name="矩形"/>
            <p:cNvSpPr>
              <a:spLocks/>
            </p:cNvSpPr>
            <p:nvPr/>
          </p:nvSpPr>
          <p:spPr>
            <a:xfrm rot="0">
              <a:off x="4112205" y="2944336"/>
              <a:ext cx="41159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961" name="矩形"/>
            <p:cNvSpPr>
              <a:spLocks/>
            </p:cNvSpPr>
            <p:nvPr/>
          </p:nvSpPr>
          <p:spPr>
            <a:xfrm rot="0">
              <a:off x="2435805" y="2944336"/>
              <a:ext cx="41159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962" name="矩形"/>
            <p:cNvSpPr>
              <a:spLocks/>
            </p:cNvSpPr>
            <p:nvPr/>
          </p:nvSpPr>
          <p:spPr>
            <a:xfrm rot="0">
              <a:off x="759404" y="3020536"/>
              <a:ext cx="41159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4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976" name="组合"/>
          <p:cNvGrpSpPr>
            <a:grpSpLocks/>
          </p:cNvGrpSpPr>
          <p:nvPr/>
        </p:nvGrpSpPr>
        <p:grpSpPr>
          <a:xfrm>
            <a:off x="5791200" y="5135562"/>
            <a:ext cx="1419493" cy="1185227"/>
            <a:chOff x="5791200" y="5135562"/>
            <a:chExt cx="1419493" cy="1185227"/>
          </a:xfrm>
        </p:grpSpPr>
        <p:grpSp>
          <p:nvGrpSpPr>
            <p:cNvPr id="2966" name="组合"/>
            <p:cNvGrpSpPr>
              <a:grpSpLocks/>
            </p:cNvGrpSpPr>
            <p:nvPr/>
          </p:nvGrpSpPr>
          <p:grpSpPr>
            <a:xfrm>
              <a:off x="5791200" y="5135562"/>
              <a:ext cx="1419493" cy="1185227"/>
              <a:chOff x="5791200" y="5135562"/>
              <a:chExt cx="1419493" cy="1185227"/>
            </a:xfrm>
          </p:grpSpPr>
          <p:sp>
            <p:nvSpPr>
              <p:cNvPr id="2964" name="矩形"/>
              <p:cNvSpPr>
                <a:spLocks/>
              </p:cNvSpPr>
              <p:nvPr/>
            </p:nvSpPr>
            <p:spPr>
              <a:xfrm rot="0">
                <a:off x="6261101" y="5135562"/>
                <a:ext cx="344195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5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965" name="矩形"/>
              <p:cNvSpPr>
                <a:spLocks/>
              </p:cNvSpPr>
              <p:nvPr/>
            </p:nvSpPr>
            <p:spPr>
              <a:xfrm rot="0">
                <a:off x="5791200" y="5867400"/>
                <a:ext cx="1419493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移位脉冲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2970" name="组合"/>
            <p:cNvGrpSpPr>
              <a:grpSpLocks/>
            </p:cNvGrpSpPr>
            <p:nvPr/>
          </p:nvGrpSpPr>
          <p:grpSpPr>
            <a:xfrm>
              <a:off x="6019800" y="5562600"/>
              <a:ext cx="533400" cy="381000"/>
              <a:chOff x="6019800" y="5562600"/>
              <a:chExt cx="533400" cy="381000"/>
            </a:xfrm>
          </p:grpSpPr>
          <p:sp>
            <p:nvSpPr>
              <p:cNvPr id="2967" name="直线"/>
              <p:cNvSpPr>
                <a:spLocks/>
              </p:cNvSpPr>
              <p:nvPr/>
            </p:nvSpPr>
            <p:spPr>
              <a:xfrm rot="0">
                <a:off x="6019800" y="5943600"/>
                <a:ext cx="228600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968" name="直线"/>
              <p:cNvSpPr>
                <a:spLocks/>
              </p:cNvSpPr>
              <p:nvPr/>
            </p:nvSpPr>
            <p:spPr>
              <a:xfrm flipV="1" rot="0">
                <a:off x="6248401" y="5562600"/>
                <a:ext cx="0" cy="3810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2969" name="直线"/>
              <p:cNvSpPr>
                <a:spLocks/>
              </p:cNvSpPr>
              <p:nvPr/>
            </p:nvSpPr>
            <p:spPr>
              <a:xfrm rot="0">
                <a:off x="6248401" y="5562600"/>
                <a:ext cx="304800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</p:grpSp>
        <p:grpSp>
          <p:nvGrpSpPr>
            <p:cNvPr id="2975" name="组合"/>
            <p:cNvGrpSpPr>
              <a:grpSpLocks/>
            </p:cNvGrpSpPr>
            <p:nvPr/>
          </p:nvGrpSpPr>
          <p:grpSpPr>
            <a:xfrm>
              <a:off x="6553200" y="5562600"/>
              <a:ext cx="228600" cy="380999"/>
              <a:chOff x="6553200" y="5562600"/>
              <a:chExt cx="228600" cy="380999"/>
            </a:xfrm>
          </p:grpSpPr>
          <p:sp>
            <p:nvSpPr>
              <p:cNvPr id="2971" name="直线"/>
              <p:cNvSpPr>
                <a:spLocks/>
              </p:cNvSpPr>
              <p:nvPr/>
            </p:nvSpPr>
            <p:spPr>
              <a:xfrm flipV="1" rot="0">
                <a:off x="6553200" y="5715000"/>
                <a:ext cx="0" cy="228599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2974" name="组合"/>
              <p:cNvGrpSpPr>
                <a:grpSpLocks/>
              </p:cNvGrpSpPr>
              <p:nvPr/>
            </p:nvGrpSpPr>
            <p:grpSpPr>
              <a:xfrm>
                <a:off x="6553200" y="5562600"/>
                <a:ext cx="228600" cy="380999"/>
                <a:chOff x="6553200" y="5562600"/>
                <a:chExt cx="228600" cy="380999"/>
              </a:xfrm>
            </p:grpSpPr>
            <p:sp>
              <p:nvSpPr>
                <p:cNvPr id="2972" name="直线"/>
                <p:cNvSpPr>
                  <a:spLocks/>
                </p:cNvSpPr>
                <p:nvPr/>
              </p:nvSpPr>
              <p:spPr>
                <a:xfrm rot="0">
                  <a:off x="6553200" y="5943599"/>
                  <a:ext cx="228600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73" name="直线"/>
                <p:cNvSpPr>
                  <a:spLocks/>
                </p:cNvSpPr>
                <p:nvPr/>
              </p:nvSpPr>
              <p:spPr>
                <a:xfrm rot="0">
                  <a:off x="6553200" y="5562600"/>
                  <a:ext cx="0" cy="3048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</p:grpSp>
        </p:grpSp>
      </p:grpSp>
      <p:grpSp>
        <p:nvGrpSpPr>
          <p:cNvPr id="2985" name="组合"/>
          <p:cNvGrpSpPr>
            <a:grpSpLocks/>
          </p:cNvGrpSpPr>
          <p:nvPr/>
        </p:nvGrpSpPr>
        <p:grpSpPr>
          <a:xfrm>
            <a:off x="7315200" y="5194300"/>
            <a:ext cx="533400" cy="763588"/>
            <a:chOff x="7315200" y="5194300"/>
            <a:chExt cx="533400" cy="763588"/>
          </a:xfrm>
        </p:grpSpPr>
        <p:grpSp>
          <p:nvGrpSpPr>
            <p:cNvPr id="2983" name="组合"/>
            <p:cNvGrpSpPr>
              <a:grpSpLocks/>
            </p:cNvGrpSpPr>
            <p:nvPr/>
          </p:nvGrpSpPr>
          <p:grpSpPr>
            <a:xfrm>
              <a:off x="7315200" y="5576887"/>
              <a:ext cx="533400" cy="381000"/>
              <a:chOff x="7315200" y="5576887"/>
              <a:chExt cx="533400" cy="381000"/>
            </a:xfrm>
          </p:grpSpPr>
          <p:sp>
            <p:nvSpPr>
              <p:cNvPr id="2977" name="直线"/>
              <p:cNvSpPr>
                <a:spLocks/>
              </p:cNvSpPr>
              <p:nvPr/>
            </p:nvSpPr>
            <p:spPr>
              <a:xfrm flipV="1" rot="0">
                <a:off x="7620000" y="5729287"/>
                <a:ext cx="0" cy="2286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2982" name="组合"/>
              <p:cNvGrpSpPr>
                <a:grpSpLocks/>
              </p:cNvGrpSpPr>
              <p:nvPr/>
            </p:nvGrpSpPr>
            <p:grpSpPr>
              <a:xfrm>
                <a:off x="7315200" y="5576887"/>
                <a:ext cx="533400" cy="381000"/>
                <a:chOff x="7315200" y="5576887"/>
                <a:chExt cx="533400" cy="381000"/>
              </a:xfrm>
            </p:grpSpPr>
            <p:sp>
              <p:nvSpPr>
                <p:cNvPr id="2978" name="直线"/>
                <p:cNvSpPr>
                  <a:spLocks/>
                </p:cNvSpPr>
                <p:nvPr/>
              </p:nvSpPr>
              <p:spPr>
                <a:xfrm flipV="1" rot="0">
                  <a:off x="7315200" y="5576887"/>
                  <a:ext cx="0" cy="3810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79" name="直线"/>
                <p:cNvSpPr>
                  <a:spLocks/>
                </p:cNvSpPr>
                <p:nvPr/>
              </p:nvSpPr>
              <p:spPr>
                <a:xfrm rot="0">
                  <a:off x="7315201" y="5576887"/>
                  <a:ext cx="3047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80" name="直线"/>
                <p:cNvSpPr>
                  <a:spLocks/>
                </p:cNvSpPr>
                <p:nvPr/>
              </p:nvSpPr>
              <p:spPr>
                <a:xfrm rot="0">
                  <a:off x="7620000" y="5957888"/>
                  <a:ext cx="228600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81" name="直线"/>
                <p:cNvSpPr>
                  <a:spLocks/>
                </p:cNvSpPr>
                <p:nvPr/>
              </p:nvSpPr>
              <p:spPr>
                <a:xfrm rot="0">
                  <a:off x="7620000" y="5576887"/>
                  <a:ext cx="0" cy="3048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</p:grpSp>
        </p:grpSp>
        <p:sp>
          <p:nvSpPr>
            <p:cNvPr id="2984" name="矩形"/>
            <p:cNvSpPr>
              <a:spLocks/>
            </p:cNvSpPr>
            <p:nvPr/>
          </p:nvSpPr>
          <p:spPr>
            <a:xfrm rot="0">
              <a:off x="7315201" y="5194300"/>
              <a:ext cx="361950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7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2994" name="组合"/>
          <p:cNvGrpSpPr>
            <a:grpSpLocks/>
          </p:cNvGrpSpPr>
          <p:nvPr/>
        </p:nvGrpSpPr>
        <p:grpSpPr>
          <a:xfrm>
            <a:off x="7848599" y="5226050"/>
            <a:ext cx="533400" cy="763588"/>
            <a:chOff x="7848599" y="5226050"/>
            <a:chExt cx="533400" cy="763588"/>
          </a:xfrm>
        </p:grpSpPr>
        <p:grpSp>
          <p:nvGrpSpPr>
            <p:cNvPr id="2992" name="组合"/>
            <p:cNvGrpSpPr>
              <a:grpSpLocks/>
            </p:cNvGrpSpPr>
            <p:nvPr/>
          </p:nvGrpSpPr>
          <p:grpSpPr>
            <a:xfrm>
              <a:off x="7848599" y="5608638"/>
              <a:ext cx="533400" cy="381000"/>
              <a:chOff x="7848599" y="5608638"/>
              <a:chExt cx="533400" cy="381000"/>
            </a:xfrm>
          </p:grpSpPr>
          <p:sp>
            <p:nvSpPr>
              <p:cNvPr id="2986" name="直线"/>
              <p:cNvSpPr>
                <a:spLocks/>
              </p:cNvSpPr>
              <p:nvPr/>
            </p:nvSpPr>
            <p:spPr>
              <a:xfrm flipV="1" rot="0">
                <a:off x="8153400" y="5761038"/>
                <a:ext cx="0" cy="22860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2991" name="组合"/>
              <p:cNvGrpSpPr>
                <a:grpSpLocks/>
              </p:cNvGrpSpPr>
              <p:nvPr/>
            </p:nvGrpSpPr>
            <p:grpSpPr>
              <a:xfrm>
                <a:off x="7848599" y="5608638"/>
                <a:ext cx="533400" cy="381000"/>
                <a:chOff x="7848599" y="5608638"/>
                <a:chExt cx="533400" cy="381000"/>
              </a:xfrm>
            </p:grpSpPr>
            <p:sp>
              <p:nvSpPr>
                <p:cNvPr id="2987" name="直线"/>
                <p:cNvSpPr>
                  <a:spLocks/>
                </p:cNvSpPr>
                <p:nvPr/>
              </p:nvSpPr>
              <p:spPr>
                <a:xfrm flipV="1" rot="0">
                  <a:off x="7848599" y="5608638"/>
                  <a:ext cx="1" cy="3810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88" name="直线"/>
                <p:cNvSpPr>
                  <a:spLocks/>
                </p:cNvSpPr>
                <p:nvPr/>
              </p:nvSpPr>
              <p:spPr>
                <a:xfrm rot="0">
                  <a:off x="7848600" y="5608638"/>
                  <a:ext cx="3047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89" name="直线"/>
                <p:cNvSpPr>
                  <a:spLocks/>
                </p:cNvSpPr>
                <p:nvPr/>
              </p:nvSpPr>
              <p:spPr>
                <a:xfrm rot="0">
                  <a:off x="8153400" y="5989638"/>
                  <a:ext cx="228600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90" name="直线"/>
                <p:cNvSpPr>
                  <a:spLocks/>
                </p:cNvSpPr>
                <p:nvPr/>
              </p:nvSpPr>
              <p:spPr>
                <a:xfrm rot="0">
                  <a:off x="8153400" y="5608638"/>
                  <a:ext cx="0" cy="3048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</p:grpSp>
        </p:grpSp>
        <p:sp>
          <p:nvSpPr>
            <p:cNvPr id="2993" name="矩形"/>
            <p:cNvSpPr>
              <a:spLocks/>
            </p:cNvSpPr>
            <p:nvPr/>
          </p:nvSpPr>
          <p:spPr>
            <a:xfrm rot="0">
              <a:off x="7878762" y="5226050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8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03" name="组合"/>
          <p:cNvGrpSpPr>
            <a:grpSpLocks/>
          </p:cNvGrpSpPr>
          <p:nvPr/>
        </p:nvGrpSpPr>
        <p:grpSpPr>
          <a:xfrm>
            <a:off x="6781800" y="5180013"/>
            <a:ext cx="533400" cy="763587"/>
            <a:chOff x="6781800" y="5180013"/>
            <a:chExt cx="533400" cy="763587"/>
          </a:xfrm>
        </p:grpSpPr>
        <p:grpSp>
          <p:nvGrpSpPr>
            <p:cNvPr id="3001" name="组合"/>
            <p:cNvGrpSpPr>
              <a:grpSpLocks/>
            </p:cNvGrpSpPr>
            <p:nvPr/>
          </p:nvGrpSpPr>
          <p:grpSpPr>
            <a:xfrm>
              <a:off x="6781800" y="5562601"/>
              <a:ext cx="533400" cy="381000"/>
              <a:chOff x="6781800" y="5562601"/>
              <a:chExt cx="533400" cy="381000"/>
            </a:xfrm>
          </p:grpSpPr>
          <p:sp>
            <p:nvSpPr>
              <p:cNvPr id="2995" name="直线"/>
              <p:cNvSpPr>
                <a:spLocks/>
              </p:cNvSpPr>
              <p:nvPr/>
            </p:nvSpPr>
            <p:spPr>
              <a:xfrm flipV="1" rot="0">
                <a:off x="7086601" y="5715000"/>
                <a:ext cx="0" cy="228599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grpSp>
            <p:nvGrpSpPr>
              <p:cNvPr id="3000" name="组合"/>
              <p:cNvGrpSpPr>
                <a:grpSpLocks/>
              </p:cNvGrpSpPr>
              <p:nvPr/>
            </p:nvGrpSpPr>
            <p:grpSpPr>
              <a:xfrm>
                <a:off x="6781800" y="5562601"/>
                <a:ext cx="533400" cy="381000"/>
                <a:chOff x="6781800" y="5562601"/>
                <a:chExt cx="533400" cy="381000"/>
              </a:xfrm>
            </p:grpSpPr>
            <p:sp>
              <p:nvSpPr>
                <p:cNvPr id="2996" name="直线"/>
                <p:cNvSpPr>
                  <a:spLocks/>
                </p:cNvSpPr>
                <p:nvPr/>
              </p:nvSpPr>
              <p:spPr>
                <a:xfrm flipV="1" rot="0">
                  <a:off x="6781800" y="5562601"/>
                  <a:ext cx="0" cy="3810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97" name="直线"/>
                <p:cNvSpPr>
                  <a:spLocks/>
                </p:cNvSpPr>
                <p:nvPr/>
              </p:nvSpPr>
              <p:spPr>
                <a:xfrm rot="0">
                  <a:off x="6781801" y="5562601"/>
                  <a:ext cx="3047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98" name="直线"/>
                <p:cNvSpPr>
                  <a:spLocks/>
                </p:cNvSpPr>
                <p:nvPr/>
              </p:nvSpPr>
              <p:spPr>
                <a:xfrm rot="0">
                  <a:off x="7086601" y="5943600"/>
                  <a:ext cx="2285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2999" name="直线"/>
                <p:cNvSpPr>
                  <a:spLocks/>
                </p:cNvSpPr>
                <p:nvPr/>
              </p:nvSpPr>
              <p:spPr>
                <a:xfrm rot="0">
                  <a:off x="7086600" y="5562601"/>
                  <a:ext cx="0" cy="3048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</p:grpSp>
        </p:grpSp>
        <p:sp>
          <p:nvSpPr>
            <p:cNvPr id="3002" name="矩形"/>
            <p:cNvSpPr>
              <a:spLocks/>
            </p:cNvSpPr>
            <p:nvPr/>
          </p:nvSpPr>
          <p:spPr>
            <a:xfrm rot="0">
              <a:off x="6811963" y="5180013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6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004" name="棱台">
            <a:hlinkClick action="ppaction://program" r:id="rId1"/>
          </p:cNvPr>
          <p:cNvSpPr>
            <a:spLocks/>
          </p:cNvSpPr>
          <p:nvPr/>
        </p:nvSpPr>
        <p:spPr>
          <a:xfrm rot="0">
            <a:off x="685800" y="54864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FF">
                  <a:alpha val="100000"/>
                </a:srgbClr>
              </a:gs>
              <a:gs pos="100000">
                <a:srgbClr val="CDCDCD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动画</a:t>
            </a:r>
            <a:endParaRPr lang="zh-CN" altLang="en-US" sz="1600" b="1" i="0" u="none" strike="noStrike" kern="1200" cap="none" spc="0" baseline="0">
              <a:solidFill>
                <a:srgbClr val="0066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" grpId="0" animBg="1"/>
      <p:bldP spid="2816" grpId="0" animBg="1"/>
      <p:bldP spid="2803" grpId="0" animBg="1"/>
      <p:bldP spid="3003" grpId="0" animBg="1"/>
      <p:bldP spid="2817" grpId="0" animBg="1"/>
      <p:bldP spid="2808" grpId="0" animBg="1"/>
      <p:bldP spid="2985" grpId="0" animBg="1"/>
      <p:bldP spid="2818" grpId="0" animBg="1"/>
      <p:bldP spid="2813" grpId="0" animBg="1"/>
      <p:bldP spid="2994" grpId="0" animBg="1"/>
      <p:bldP spid="2819" grpId="0" animBg="1"/>
      <p:bldP spid="2820" grpId="0"/>
      <p:bldP spid="2821" grpId="0"/>
      <p:bldP spid="3004" grpId="0" animBg="1"/>
    </p:bldLst>
  </p:timing>
</p:sld>
</file>

<file path=ppt/slides/slide5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矩形"/>
          <p:cNvSpPr>
            <a:spLocks/>
          </p:cNvSpPr>
          <p:nvPr/>
        </p:nvSpPr>
        <p:spPr>
          <a:xfrm rot="0">
            <a:off x="2209800" y="457200"/>
            <a:ext cx="4724400" cy="533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四位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左移移位寄存器状态表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006" name="直线"/>
          <p:cNvSpPr>
            <a:spLocks/>
          </p:cNvSpPr>
          <p:nvPr/>
        </p:nvSpPr>
        <p:spPr>
          <a:xfrm rot="0">
            <a:off x="228600" y="2071688"/>
            <a:ext cx="8610600" cy="0"/>
          </a:xfrm>
          <a:prstGeom prst="line"/>
          <a:noFill/>
          <a:ln w="1905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3011" name="组合"/>
          <p:cNvGrpSpPr>
            <a:grpSpLocks/>
          </p:cNvGrpSpPr>
          <p:nvPr/>
        </p:nvGrpSpPr>
        <p:grpSpPr>
          <a:xfrm>
            <a:off x="2057400" y="2681288"/>
            <a:ext cx="2122805" cy="534352"/>
            <a:chOff x="2057400" y="2681288"/>
            <a:chExt cx="2122805" cy="534352"/>
          </a:xfrm>
        </p:grpSpPr>
        <p:sp>
          <p:nvSpPr>
            <p:cNvPr id="3007" name="矩形"/>
            <p:cNvSpPr>
              <a:spLocks/>
            </p:cNvSpPr>
            <p:nvPr/>
          </p:nvSpPr>
          <p:spPr>
            <a:xfrm rot="0">
              <a:off x="2057400" y="26955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08" name="矩形"/>
            <p:cNvSpPr>
              <a:spLocks/>
            </p:cNvSpPr>
            <p:nvPr/>
          </p:nvSpPr>
          <p:spPr>
            <a:xfrm rot="0">
              <a:off x="2590800" y="26955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09" name="矩形"/>
            <p:cNvSpPr>
              <a:spLocks/>
            </p:cNvSpPr>
            <p:nvPr/>
          </p:nvSpPr>
          <p:spPr>
            <a:xfrm rot="0">
              <a:off x="3181350" y="2681288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10" name="矩形"/>
            <p:cNvSpPr>
              <a:spLocks/>
            </p:cNvSpPr>
            <p:nvPr/>
          </p:nvSpPr>
          <p:spPr>
            <a:xfrm rot="0">
              <a:off x="3810000" y="26955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012" name="矩形"/>
          <p:cNvSpPr>
            <a:spLocks/>
          </p:cNvSpPr>
          <p:nvPr/>
        </p:nvSpPr>
        <p:spPr>
          <a:xfrm rot="0">
            <a:off x="781050" y="2695575"/>
            <a:ext cx="3702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013" name="矩形"/>
          <p:cNvSpPr>
            <a:spLocks/>
          </p:cNvSpPr>
          <p:nvPr/>
        </p:nvSpPr>
        <p:spPr>
          <a:xfrm rot="0">
            <a:off x="762000" y="3228975"/>
            <a:ext cx="3702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endParaRPr lang="zh-CN" altLang="en-US" sz="2800" b="0" i="0" u="none" strike="noStrike" kern="1200" cap="none" spc="0" baseline="0">
              <a:solidFill>
                <a:schemeClr val="accent2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014" name="矩形"/>
          <p:cNvSpPr>
            <a:spLocks/>
          </p:cNvSpPr>
          <p:nvPr/>
        </p:nvSpPr>
        <p:spPr>
          <a:xfrm rot="0">
            <a:off x="762000" y="3762375"/>
            <a:ext cx="3702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029" name="组合"/>
          <p:cNvGrpSpPr>
            <a:grpSpLocks/>
          </p:cNvGrpSpPr>
          <p:nvPr/>
        </p:nvGrpSpPr>
        <p:grpSpPr>
          <a:xfrm>
            <a:off x="214313" y="1460501"/>
            <a:ext cx="8624887" cy="3278187"/>
            <a:chOff x="214313" y="1460501"/>
            <a:chExt cx="8624887" cy="3278187"/>
          </a:xfrm>
        </p:grpSpPr>
        <p:sp>
          <p:nvSpPr>
            <p:cNvPr id="3015" name="直线"/>
            <p:cNvSpPr>
              <a:spLocks/>
            </p:cNvSpPr>
            <p:nvPr/>
          </p:nvSpPr>
          <p:spPr>
            <a:xfrm rot="0">
              <a:off x="228600" y="1462088"/>
              <a:ext cx="8610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16" name="直线"/>
            <p:cNvSpPr>
              <a:spLocks/>
            </p:cNvSpPr>
            <p:nvPr/>
          </p:nvSpPr>
          <p:spPr>
            <a:xfrm rot="0">
              <a:off x="228600" y="2605088"/>
              <a:ext cx="8610600" cy="0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17" name="直线"/>
            <p:cNvSpPr>
              <a:spLocks/>
            </p:cNvSpPr>
            <p:nvPr/>
          </p:nvSpPr>
          <p:spPr>
            <a:xfrm rot="0">
              <a:off x="228600" y="3138488"/>
              <a:ext cx="8610600" cy="0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18" name="直线"/>
            <p:cNvSpPr>
              <a:spLocks/>
            </p:cNvSpPr>
            <p:nvPr/>
          </p:nvSpPr>
          <p:spPr>
            <a:xfrm rot="0">
              <a:off x="228600" y="3671888"/>
              <a:ext cx="8610600" cy="0"/>
            </a:xfrm>
            <a:prstGeom prst="line"/>
            <a:noFill/>
            <a:ln w="1905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19" name="直线"/>
            <p:cNvSpPr>
              <a:spLocks/>
            </p:cNvSpPr>
            <p:nvPr/>
          </p:nvSpPr>
          <p:spPr>
            <a:xfrm flipH="1" rot="0">
              <a:off x="1828800" y="1462088"/>
              <a:ext cx="0" cy="327660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20" name="直线"/>
            <p:cNvSpPr>
              <a:spLocks/>
            </p:cNvSpPr>
            <p:nvPr/>
          </p:nvSpPr>
          <p:spPr>
            <a:xfrm rot="0">
              <a:off x="228600" y="4205288"/>
              <a:ext cx="8610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21" name="直线"/>
            <p:cNvSpPr>
              <a:spLocks/>
            </p:cNvSpPr>
            <p:nvPr/>
          </p:nvSpPr>
          <p:spPr>
            <a:xfrm flipH="1" rot="0">
              <a:off x="4343400" y="1538288"/>
              <a:ext cx="0" cy="320040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22" name="矩形"/>
            <p:cNvSpPr>
              <a:spLocks/>
            </p:cNvSpPr>
            <p:nvPr/>
          </p:nvSpPr>
          <p:spPr>
            <a:xfrm rot="0">
              <a:off x="214313" y="1460501"/>
              <a:ext cx="161500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移位脉冲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23" name="直线"/>
            <p:cNvSpPr>
              <a:spLocks/>
            </p:cNvSpPr>
            <p:nvPr/>
          </p:nvSpPr>
          <p:spPr>
            <a:xfrm flipH="1" rot="0">
              <a:off x="7010400" y="1462088"/>
              <a:ext cx="0" cy="327660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24" name="矩形"/>
            <p:cNvSpPr>
              <a:spLocks/>
            </p:cNvSpPr>
            <p:nvPr/>
          </p:nvSpPr>
          <p:spPr>
            <a:xfrm rot="0">
              <a:off x="2590800" y="1462088"/>
              <a:ext cx="20573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   </a:t>
              </a:r>
              <a:r>
                <a:rPr lang="en-US" altLang="zh-CN" sz="2800" b="1" i="1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  </a:t>
              </a:r>
              <a:r>
                <a:rPr lang="en-US" altLang="zh-CN" sz="2800" b="1" i="1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-2500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25" name="直线"/>
            <p:cNvSpPr>
              <a:spLocks/>
            </p:cNvSpPr>
            <p:nvPr/>
          </p:nvSpPr>
          <p:spPr>
            <a:xfrm rot="0">
              <a:off x="228600" y="4738688"/>
              <a:ext cx="8610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26" name="矩形"/>
            <p:cNvSpPr>
              <a:spLocks/>
            </p:cNvSpPr>
            <p:nvPr/>
          </p:nvSpPr>
          <p:spPr>
            <a:xfrm rot="0">
              <a:off x="7072312" y="1460501"/>
              <a:ext cx="16150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移位过程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27" name="矩形"/>
            <p:cNvSpPr>
              <a:spLocks/>
            </p:cNvSpPr>
            <p:nvPr/>
          </p:nvSpPr>
          <p:spPr>
            <a:xfrm rot="0">
              <a:off x="1981200" y="1462088"/>
              <a:ext cx="685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2800" b="1" i="0" u="none" strike="noStrike" kern="1200" cap="none" spc="0" baseline="-2500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28" name="矩形"/>
            <p:cNvSpPr>
              <a:spLocks/>
            </p:cNvSpPr>
            <p:nvPr/>
          </p:nvSpPr>
          <p:spPr>
            <a:xfrm rot="0">
              <a:off x="4569296" y="1538605"/>
              <a:ext cx="2226320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寄 存 数 码 </a:t>
              </a:r>
              <a:r>
                <a:rPr lang="en-US" altLang="zh-CN" sz="2800" b="1" i="1" u="none" strike="noStrike" kern="1200" cap="none" spc="0" baseline="0">
                  <a:solidFill>
                    <a:srgbClr val="00009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0">
                <a:solidFill>
                  <a:srgbClr val="00009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40" name="组合"/>
          <p:cNvGrpSpPr>
            <a:grpSpLocks/>
          </p:cNvGrpSpPr>
          <p:nvPr/>
        </p:nvGrpSpPr>
        <p:grpSpPr>
          <a:xfrm>
            <a:off x="781050" y="2117249"/>
            <a:ext cx="7829549" cy="579278"/>
            <a:chOff x="781050" y="2117249"/>
            <a:chExt cx="7829549" cy="579278"/>
          </a:xfrm>
        </p:grpSpPr>
        <p:sp>
          <p:nvSpPr>
            <p:cNvPr id="3030" name="矩形"/>
            <p:cNvSpPr>
              <a:spLocks/>
            </p:cNvSpPr>
            <p:nvPr/>
          </p:nvSpPr>
          <p:spPr>
            <a:xfrm rot="0">
              <a:off x="781050" y="21621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1" name="矩形"/>
            <p:cNvSpPr>
              <a:spLocks/>
            </p:cNvSpPr>
            <p:nvPr/>
          </p:nvSpPr>
          <p:spPr>
            <a:xfrm rot="0">
              <a:off x="2057400" y="21621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2" name="矩形"/>
            <p:cNvSpPr>
              <a:spLocks/>
            </p:cNvSpPr>
            <p:nvPr/>
          </p:nvSpPr>
          <p:spPr>
            <a:xfrm rot="0">
              <a:off x="4667250" y="2147888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006666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3" name="矩形"/>
            <p:cNvSpPr>
              <a:spLocks/>
            </p:cNvSpPr>
            <p:nvPr/>
          </p:nvSpPr>
          <p:spPr>
            <a:xfrm rot="0">
              <a:off x="5810250" y="2176463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006666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4" name="矩形"/>
            <p:cNvSpPr>
              <a:spLocks/>
            </p:cNvSpPr>
            <p:nvPr/>
          </p:nvSpPr>
          <p:spPr>
            <a:xfrm rot="0">
              <a:off x="6400800" y="2176463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006666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5" name="矩形"/>
            <p:cNvSpPr>
              <a:spLocks/>
            </p:cNvSpPr>
            <p:nvPr/>
          </p:nvSpPr>
          <p:spPr>
            <a:xfrm rot="0">
              <a:off x="2590800" y="21621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6" name="矩形"/>
            <p:cNvSpPr>
              <a:spLocks/>
            </p:cNvSpPr>
            <p:nvPr/>
          </p:nvSpPr>
          <p:spPr>
            <a:xfrm rot="0">
              <a:off x="3181350" y="2147888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7" name="矩形"/>
            <p:cNvSpPr>
              <a:spLocks/>
            </p:cNvSpPr>
            <p:nvPr/>
          </p:nvSpPr>
          <p:spPr>
            <a:xfrm rot="0">
              <a:off x="3790950" y="21621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8" name="矩形"/>
            <p:cNvSpPr>
              <a:spLocks/>
            </p:cNvSpPr>
            <p:nvPr/>
          </p:nvSpPr>
          <p:spPr>
            <a:xfrm rot="0">
              <a:off x="5257800" y="21621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006666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39" name="矩形"/>
            <p:cNvSpPr>
              <a:spLocks/>
            </p:cNvSpPr>
            <p:nvPr/>
          </p:nvSpPr>
          <p:spPr>
            <a:xfrm rot="0">
              <a:off x="7175500" y="2117249"/>
              <a:ext cx="1435099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清    零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45" name="组合"/>
          <p:cNvGrpSpPr>
            <a:grpSpLocks/>
          </p:cNvGrpSpPr>
          <p:nvPr/>
        </p:nvGrpSpPr>
        <p:grpSpPr>
          <a:xfrm>
            <a:off x="5257800" y="2617789"/>
            <a:ext cx="3435866" cy="612139"/>
            <a:chOff x="5257800" y="2617789"/>
            <a:chExt cx="3435866" cy="612139"/>
          </a:xfrm>
        </p:grpSpPr>
        <p:sp>
          <p:nvSpPr>
            <p:cNvPr id="3041" name="矩形"/>
            <p:cNvSpPr>
              <a:spLocks/>
            </p:cNvSpPr>
            <p:nvPr/>
          </p:nvSpPr>
          <p:spPr>
            <a:xfrm rot="0">
              <a:off x="5810250" y="270986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42" name="矩形"/>
            <p:cNvSpPr>
              <a:spLocks/>
            </p:cNvSpPr>
            <p:nvPr/>
          </p:nvSpPr>
          <p:spPr>
            <a:xfrm rot="0">
              <a:off x="6400801" y="270986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43" name="矩形"/>
            <p:cNvSpPr>
              <a:spLocks/>
            </p:cNvSpPr>
            <p:nvPr/>
          </p:nvSpPr>
          <p:spPr>
            <a:xfrm rot="0">
              <a:off x="5257800" y="2695576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44" name="矩形"/>
            <p:cNvSpPr>
              <a:spLocks/>
            </p:cNvSpPr>
            <p:nvPr/>
          </p:nvSpPr>
          <p:spPr>
            <a:xfrm rot="0">
              <a:off x="7078663" y="2617789"/>
              <a:ext cx="16150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左移一位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50" name="组合"/>
          <p:cNvGrpSpPr>
            <a:grpSpLocks/>
          </p:cNvGrpSpPr>
          <p:nvPr/>
        </p:nvGrpSpPr>
        <p:grpSpPr>
          <a:xfrm>
            <a:off x="2057400" y="3214688"/>
            <a:ext cx="2122805" cy="534352"/>
            <a:chOff x="2057400" y="3214688"/>
            <a:chExt cx="2122805" cy="534352"/>
          </a:xfrm>
        </p:grpSpPr>
        <p:sp>
          <p:nvSpPr>
            <p:cNvPr id="3046" name="矩形"/>
            <p:cNvSpPr>
              <a:spLocks/>
            </p:cNvSpPr>
            <p:nvPr/>
          </p:nvSpPr>
          <p:spPr>
            <a:xfrm rot="0">
              <a:off x="2057400" y="32289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47" name="矩形"/>
            <p:cNvSpPr>
              <a:spLocks/>
            </p:cNvSpPr>
            <p:nvPr/>
          </p:nvSpPr>
          <p:spPr>
            <a:xfrm rot="0">
              <a:off x="2590800" y="32289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48" name="矩形"/>
            <p:cNvSpPr>
              <a:spLocks/>
            </p:cNvSpPr>
            <p:nvPr/>
          </p:nvSpPr>
          <p:spPr>
            <a:xfrm rot="0">
              <a:off x="3200400" y="3214688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49" name="矩形"/>
            <p:cNvSpPr>
              <a:spLocks/>
            </p:cNvSpPr>
            <p:nvPr/>
          </p:nvSpPr>
          <p:spPr>
            <a:xfrm rot="0">
              <a:off x="3810000" y="32289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54" name="组合"/>
          <p:cNvGrpSpPr>
            <a:grpSpLocks/>
          </p:cNvGrpSpPr>
          <p:nvPr/>
        </p:nvGrpSpPr>
        <p:grpSpPr>
          <a:xfrm>
            <a:off x="5810250" y="3151189"/>
            <a:ext cx="2878655" cy="612139"/>
            <a:chOff x="5810250" y="3151189"/>
            <a:chExt cx="2878655" cy="612139"/>
          </a:xfrm>
        </p:grpSpPr>
        <p:sp>
          <p:nvSpPr>
            <p:cNvPr id="3051" name="矩形"/>
            <p:cNvSpPr>
              <a:spLocks/>
            </p:cNvSpPr>
            <p:nvPr/>
          </p:nvSpPr>
          <p:spPr>
            <a:xfrm rot="0">
              <a:off x="5810250" y="324326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52" name="矩形"/>
            <p:cNvSpPr>
              <a:spLocks/>
            </p:cNvSpPr>
            <p:nvPr/>
          </p:nvSpPr>
          <p:spPr>
            <a:xfrm rot="0">
              <a:off x="6400801" y="324326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53" name="矩形"/>
            <p:cNvSpPr>
              <a:spLocks/>
            </p:cNvSpPr>
            <p:nvPr/>
          </p:nvSpPr>
          <p:spPr>
            <a:xfrm rot="0">
              <a:off x="7073900" y="3151189"/>
              <a:ext cx="16150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左移二位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59" name="组合"/>
          <p:cNvGrpSpPr>
            <a:grpSpLocks/>
          </p:cNvGrpSpPr>
          <p:nvPr/>
        </p:nvGrpSpPr>
        <p:grpSpPr>
          <a:xfrm>
            <a:off x="2057400" y="3748087"/>
            <a:ext cx="2122805" cy="534352"/>
            <a:chOff x="2057400" y="3748087"/>
            <a:chExt cx="2122805" cy="534352"/>
          </a:xfrm>
        </p:grpSpPr>
        <p:sp>
          <p:nvSpPr>
            <p:cNvPr id="3055" name="矩形"/>
            <p:cNvSpPr>
              <a:spLocks/>
            </p:cNvSpPr>
            <p:nvPr/>
          </p:nvSpPr>
          <p:spPr>
            <a:xfrm rot="0">
              <a:off x="2057400" y="3748087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56" name="矩形"/>
            <p:cNvSpPr>
              <a:spLocks/>
            </p:cNvSpPr>
            <p:nvPr/>
          </p:nvSpPr>
          <p:spPr>
            <a:xfrm rot="0">
              <a:off x="2590800" y="37623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57" name="矩形"/>
            <p:cNvSpPr>
              <a:spLocks/>
            </p:cNvSpPr>
            <p:nvPr/>
          </p:nvSpPr>
          <p:spPr>
            <a:xfrm rot="0">
              <a:off x="3200400" y="3748087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58" name="矩形"/>
            <p:cNvSpPr>
              <a:spLocks/>
            </p:cNvSpPr>
            <p:nvPr/>
          </p:nvSpPr>
          <p:spPr>
            <a:xfrm rot="0">
              <a:off x="3810000" y="3762375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62" name="组合"/>
          <p:cNvGrpSpPr>
            <a:grpSpLocks/>
          </p:cNvGrpSpPr>
          <p:nvPr/>
        </p:nvGrpSpPr>
        <p:grpSpPr>
          <a:xfrm>
            <a:off x="6400801" y="3670297"/>
            <a:ext cx="2292866" cy="626427"/>
            <a:chOff x="6400801" y="3670297"/>
            <a:chExt cx="2292866" cy="626427"/>
          </a:xfrm>
        </p:grpSpPr>
        <p:sp>
          <p:nvSpPr>
            <p:cNvPr id="3060" name="矩形"/>
            <p:cNvSpPr>
              <a:spLocks/>
            </p:cNvSpPr>
            <p:nvPr/>
          </p:nvSpPr>
          <p:spPr>
            <a:xfrm rot="0">
              <a:off x="6400801" y="3776660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61" name="矩形"/>
            <p:cNvSpPr>
              <a:spLocks/>
            </p:cNvSpPr>
            <p:nvPr/>
          </p:nvSpPr>
          <p:spPr>
            <a:xfrm rot="0">
              <a:off x="7078663" y="3670297"/>
              <a:ext cx="16150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左移三位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069" name="组合"/>
          <p:cNvGrpSpPr>
            <a:grpSpLocks/>
          </p:cNvGrpSpPr>
          <p:nvPr/>
        </p:nvGrpSpPr>
        <p:grpSpPr>
          <a:xfrm>
            <a:off x="762000" y="4203697"/>
            <a:ext cx="7931668" cy="597852"/>
            <a:chOff x="762000" y="4203697"/>
            <a:chExt cx="7931668" cy="597852"/>
          </a:xfrm>
        </p:grpSpPr>
        <p:sp>
          <p:nvSpPr>
            <p:cNvPr id="3063" name="矩形"/>
            <p:cNvSpPr>
              <a:spLocks/>
            </p:cNvSpPr>
            <p:nvPr/>
          </p:nvSpPr>
          <p:spPr>
            <a:xfrm rot="0">
              <a:off x="2057400" y="428148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64" name="矩形"/>
            <p:cNvSpPr>
              <a:spLocks/>
            </p:cNvSpPr>
            <p:nvPr/>
          </p:nvSpPr>
          <p:spPr>
            <a:xfrm rot="0">
              <a:off x="2571750" y="428148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65" name="矩形"/>
            <p:cNvSpPr>
              <a:spLocks/>
            </p:cNvSpPr>
            <p:nvPr/>
          </p:nvSpPr>
          <p:spPr>
            <a:xfrm rot="0">
              <a:off x="3200400" y="4267197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66" name="矩形"/>
            <p:cNvSpPr>
              <a:spLocks/>
            </p:cNvSpPr>
            <p:nvPr/>
          </p:nvSpPr>
          <p:spPr>
            <a:xfrm rot="0">
              <a:off x="3810000" y="428148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67" name="矩形"/>
            <p:cNvSpPr>
              <a:spLocks/>
            </p:cNvSpPr>
            <p:nvPr/>
          </p:nvSpPr>
          <p:spPr>
            <a:xfrm rot="0">
              <a:off x="762000" y="4281484"/>
              <a:ext cx="3702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0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endPara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68" name="矩形"/>
            <p:cNvSpPr>
              <a:spLocks/>
            </p:cNvSpPr>
            <p:nvPr/>
          </p:nvSpPr>
          <p:spPr>
            <a:xfrm rot="0">
              <a:off x="7078664" y="4203697"/>
              <a:ext cx="161500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左移四位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070" name="直线"/>
          <p:cNvSpPr>
            <a:spLocks/>
          </p:cNvSpPr>
          <p:nvPr/>
        </p:nvSpPr>
        <p:spPr>
          <a:xfrm flipH="1" rot="0">
            <a:off x="2286000" y="2833688"/>
            <a:ext cx="2057400" cy="1905000"/>
          </a:xfrm>
          <a:prstGeom prst="line"/>
          <a:noFill/>
          <a:ln w="28575" cmpd="sng" cap="flat">
            <a:solidFill>
              <a:srgbClr val="3366FF"/>
            </a:solidFill>
            <a:prstDash val="dash"/>
            <a:round/>
          </a:ln>
        </p:spPr>
      </p:sp>
      <p:sp>
        <p:nvSpPr>
          <p:cNvPr id="3071" name="矩形"/>
          <p:cNvSpPr>
            <a:spLocks/>
          </p:cNvSpPr>
          <p:nvPr/>
        </p:nvSpPr>
        <p:spPr>
          <a:xfrm rot="0">
            <a:off x="4667250" y="2147888"/>
            <a:ext cx="3702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0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072" name="矩形"/>
          <p:cNvSpPr>
            <a:spLocks/>
          </p:cNvSpPr>
          <p:nvPr/>
        </p:nvSpPr>
        <p:spPr>
          <a:xfrm rot="0">
            <a:off x="5257800" y="2681288"/>
            <a:ext cx="3702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2800" b="0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073" name="矩形"/>
          <p:cNvSpPr>
            <a:spLocks/>
          </p:cNvSpPr>
          <p:nvPr/>
        </p:nvSpPr>
        <p:spPr>
          <a:xfrm rot="0">
            <a:off x="5810250" y="3249613"/>
            <a:ext cx="3702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800" b="0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106" name="组合"/>
          <p:cNvGrpSpPr>
            <a:grpSpLocks/>
          </p:cNvGrpSpPr>
          <p:nvPr/>
        </p:nvGrpSpPr>
        <p:grpSpPr>
          <a:xfrm>
            <a:off x="2133600" y="1057275"/>
            <a:ext cx="4876800" cy="161925"/>
            <a:chOff x="2133600" y="1057275"/>
            <a:chExt cx="4876800" cy="161925"/>
          </a:xfrm>
        </p:grpSpPr>
        <p:pic>
          <p:nvPicPr>
            <p:cNvPr id="3074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21336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75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2276475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76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24384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77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733675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78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28956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79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30480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0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3190875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1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3352800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2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3648075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3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3810000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4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39624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5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4105275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6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5908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7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35052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8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42672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89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44196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0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4562475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1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47244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2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48768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3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5019675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4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51816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5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5476875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6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5638801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7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5791200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8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5934075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099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6096001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100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6391275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101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6553200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102" name="图片" descr="Green and Black Diamond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6705600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103" name="图片" descr="Green and Black Diamond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6848475" y="10572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104" name="图片" descr="Green and Black Diamond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5334001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105" name="图片" descr="Green and Black Diamond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6248401" y="10572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sp>
        <p:nvSpPr>
          <p:cNvPr id="3107" name="矩形"/>
          <p:cNvSpPr>
            <a:spLocks/>
          </p:cNvSpPr>
          <p:nvPr/>
        </p:nvSpPr>
        <p:spPr>
          <a:xfrm rot="0">
            <a:off x="2135723" y="4800124"/>
            <a:ext cx="188170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并 行 输 出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108" name="矩形"/>
          <p:cNvSpPr>
            <a:spLocks/>
          </p:cNvSpPr>
          <p:nvPr/>
        </p:nvSpPr>
        <p:spPr>
          <a:xfrm rot="0">
            <a:off x="341313" y="5257800"/>
            <a:ext cx="8333133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再继续输入四个移位脉冲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从	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Q</a:t>
            </a:r>
            <a:r>
              <a:rPr lang="en-US" altLang="zh-CN" sz="2800" b="1" i="0" u="none" strike="noStrike" kern="1200" cap="none" spc="0" baseline="-2500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端串行输出</a:t>
            </a: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1011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数码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1" grpId="0"/>
      <p:bldP spid="3012" grpId="0"/>
      <p:bldP spid="3011" grpId="0" animBg="1"/>
      <p:bldP spid="3045" grpId="0" animBg="1"/>
      <p:bldP spid="3072" grpId="0"/>
      <p:bldP spid="3013" grpId="0"/>
      <p:bldP spid="3050" grpId="0" animBg="1"/>
      <p:bldP spid="3054" grpId="0" animBg="1"/>
      <p:bldP spid="3073" grpId="0"/>
      <p:bldP spid="3014" grpId="0"/>
      <p:bldP spid="3059" grpId="0" animBg="1"/>
      <p:bldP spid="3062" grpId="0" animBg="1"/>
      <p:bldP spid="3069" grpId="0" animBg="1"/>
      <p:bldP spid="3070" grpId="0" animBg="1"/>
      <p:bldP spid="3107" grpId="0"/>
      <p:bldP spid="3108" grpId="0"/>
    </p:bldLst>
  </p:timing>
</p:sld>
</file>

<file path=ppt/slides/slide5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0" name="组合"/>
          <p:cNvGrpSpPr>
            <a:grpSpLocks/>
          </p:cNvGrpSpPr>
          <p:nvPr/>
        </p:nvGrpSpPr>
        <p:grpSpPr>
          <a:xfrm>
            <a:off x="380999" y="5105400"/>
            <a:ext cx="1072649" cy="808037"/>
            <a:chOff x="380999" y="5105400"/>
            <a:chExt cx="1072649" cy="808037"/>
          </a:xfrm>
        </p:grpSpPr>
        <p:grpSp>
          <p:nvGrpSpPr>
            <p:cNvPr id="3113" name="组合"/>
            <p:cNvGrpSpPr>
              <a:grpSpLocks/>
            </p:cNvGrpSpPr>
            <p:nvPr/>
          </p:nvGrpSpPr>
          <p:grpSpPr>
            <a:xfrm>
              <a:off x="749300" y="5532438"/>
              <a:ext cx="304800" cy="380999"/>
              <a:chOff x="749300" y="5532438"/>
              <a:chExt cx="304800" cy="380999"/>
            </a:xfrm>
          </p:grpSpPr>
          <p:sp>
            <p:nvSpPr>
              <p:cNvPr id="3109" name="直线"/>
              <p:cNvSpPr>
                <a:spLocks/>
              </p:cNvSpPr>
              <p:nvPr/>
            </p:nvSpPr>
            <p:spPr>
              <a:xfrm rot="0">
                <a:off x="749300" y="5684838"/>
                <a:ext cx="0" cy="2286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112" name="组合"/>
              <p:cNvGrpSpPr>
                <a:grpSpLocks/>
              </p:cNvGrpSpPr>
              <p:nvPr/>
            </p:nvGrpSpPr>
            <p:grpSpPr>
              <a:xfrm>
                <a:off x="749300" y="5532438"/>
                <a:ext cx="304800" cy="380999"/>
                <a:chOff x="749300" y="5532438"/>
                <a:chExt cx="304800" cy="380999"/>
              </a:xfrm>
            </p:grpSpPr>
            <p:sp>
              <p:nvSpPr>
                <p:cNvPr id="3110" name="直线"/>
                <p:cNvSpPr>
                  <a:spLocks/>
                </p:cNvSpPr>
                <p:nvPr/>
              </p:nvSpPr>
              <p:spPr>
                <a:xfrm rot="0">
                  <a:off x="749300" y="5532438"/>
                  <a:ext cx="0" cy="2285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</p:spPr>
            </p:sp>
            <p:sp>
              <p:nvSpPr>
                <p:cNvPr id="3111" name="直线"/>
                <p:cNvSpPr>
                  <a:spLocks/>
                </p:cNvSpPr>
                <p:nvPr/>
              </p:nvSpPr>
              <p:spPr>
                <a:xfrm rot="0">
                  <a:off x="749300" y="5913438"/>
                  <a:ext cx="3048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sp>
          <p:nvSpPr>
            <p:cNvPr id="3114" name="直线"/>
            <p:cNvSpPr>
              <a:spLocks/>
            </p:cNvSpPr>
            <p:nvPr/>
          </p:nvSpPr>
          <p:spPr>
            <a:xfrm rot="0">
              <a:off x="444499" y="5532437"/>
              <a:ext cx="3048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115" name="矩形"/>
            <p:cNvSpPr>
              <a:spLocks/>
            </p:cNvSpPr>
            <p:nvPr/>
          </p:nvSpPr>
          <p:spPr>
            <a:xfrm rot="0">
              <a:off x="380999" y="5105400"/>
              <a:ext cx="344195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116" name="矩形"/>
            <p:cNvSpPr>
              <a:spLocks/>
            </p:cNvSpPr>
            <p:nvPr/>
          </p:nvSpPr>
          <p:spPr>
            <a:xfrm rot="0">
              <a:off x="647699" y="5105400"/>
              <a:ext cx="805949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清零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3119" name="组合"/>
            <p:cNvGrpSpPr>
              <a:grpSpLocks/>
            </p:cNvGrpSpPr>
            <p:nvPr/>
          </p:nvGrpSpPr>
          <p:grpSpPr>
            <a:xfrm>
              <a:off x="1054099" y="5532438"/>
              <a:ext cx="304800" cy="380999"/>
              <a:chOff x="1054099" y="5532438"/>
              <a:chExt cx="304800" cy="380999"/>
            </a:xfrm>
          </p:grpSpPr>
          <p:sp>
            <p:nvSpPr>
              <p:cNvPr id="3117" name="直线"/>
              <p:cNvSpPr>
                <a:spLocks/>
              </p:cNvSpPr>
              <p:nvPr/>
            </p:nvSpPr>
            <p:spPr>
              <a:xfrm flipV="1" rot="0">
                <a:off x="1054099" y="5532438"/>
                <a:ext cx="0" cy="38099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18" name="直线"/>
              <p:cNvSpPr>
                <a:spLocks/>
              </p:cNvSpPr>
              <p:nvPr/>
            </p:nvSpPr>
            <p:spPr>
              <a:xfrm rot="0">
                <a:off x="1054099" y="5532438"/>
                <a:ext cx="3048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3133" name="组合"/>
          <p:cNvGrpSpPr>
            <a:grpSpLocks/>
          </p:cNvGrpSpPr>
          <p:nvPr/>
        </p:nvGrpSpPr>
        <p:grpSpPr>
          <a:xfrm>
            <a:off x="681037" y="1117122"/>
            <a:ext cx="4317149" cy="931703"/>
            <a:chOff x="681037" y="1117122"/>
            <a:chExt cx="4317149" cy="931703"/>
          </a:xfrm>
        </p:grpSpPr>
        <p:grpSp>
          <p:nvGrpSpPr>
            <p:cNvPr id="3131" name="组合"/>
            <p:cNvGrpSpPr>
              <a:grpSpLocks/>
            </p:cNvGrpSpPr>
            <p:nvPr/>
          </p:nvGrpSpPr>
          <p:grpSpPr>
            <a:xfrm>
              <a:off x="681037" y="1263648"/>
              <a:ext cx="1112721" cy="785177"/>
              <a:chOff x="681037" y="1263648"/>
              <a:chExt cx="1112721" cy="785177"/>
            </a:xfrm>
          </p:grpSpPr>
          <p:sp>
            <p:nvSpPr>
              <p:cNvPr id="3121" name="直线"/>
              <p:cNvSpPr>
                <a:spLocks/>
              </p:cNvSpPr>
              <p:nvPr/>
            </p:nvSpPr>
            <p:spPr>
              <a:xfrm rot="0">
                <a:off x="685800" y="1646236"/>
                <a:ext cx="380999" cy="0"/>
              </a:xfrm>
              <a:prstGeom prst="line"/>
              <a:noFill/>
              <a:ln w="38100" cmpd="sng" cap="flat">
                <a:solidFill>
                  <a:srgbClr val="FF3300"/>
                </a:solidFill>
                <a:prstDash val="solid"/>
                <a:round/>
              </a:ln>
            </p:spPr>
          </p:sp>
          <p:sp>
            <p:nvSpPr>
              <p:cNvPr id="3122" name="矩形"/>
              <p:cNvSpPr>
                <a:spLocks/>
              </p:cNvSpPr>
              <p:nvPr/>
            </p:nvSpPr>
            <p:spPr>
              <a:xfrm rot="0">
                <a:off x="715963" y="1263648"/>
                <a:ext cx="306247" cy="35813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0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1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126" name="组合"/>
              <p:cNvGrpSpPr>
                <a:grpSpLocks/>
              </p:cNvGrpSpPr>
              <p:nvPr/>
            </p:nvGrpSpPr>
            <p:grpSpPr>
              <a:xfrm>
                <a:off x="1066801" y="1265236"/>
                <a:ext cx="304800" cy="381000"/>
                <a:chOff x="1066801" y="1265236"/>
                <a:chExt cx="304800" cy="381000"/>
              </a:xfrm>
            </p:grpSpPr>
            <p:sp>
              <p:nvSpPr>
                <p:cNvPr id="3123" name="直线"/>
                <p:cNvSpPr>
                  <a:spLocks/>
                </p:cNvSpPr>
                <p:nvPr/>
              </p:nvSpPr>
              <p:spPr>
                <a:xfrm flipV="1" rot="0">
                  <a:off x="1066801" y="1417636"/>
                  <a:ext cx="0" cy="2286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  <a:tailEnd type="triangle" w="med" len="med"/>
                </a:ln>
              </p:spPr>
            </p:sp>
            <p:sp>
              <p:nvSpPr>
                <p:cNvPr id="3124" name="直线"/>
                <p:cNvSpPr>
                  <a:spLocks/>
                </p:cNvSpPr>
                <p:nvPr/>
              </p:nvSpPr>
              <p:spPr>
                <a:xfrm flipV="1" rot="0">
                  <a:off x="1066801" y="1265236"/>
                  <a:ext cx="0" cy="22860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3125" name="直线"/>
                <p:cNvSpPr>
                  <a:spLocks/>
                </p:cNvSpPr>
                <p:nvPr/>
              </p:nvSpPr>
              <p:spPr>
                <a:xfrm rot="0">
                  <a:off x="1066801" y="1265236"/>
                  <a:ext cx="304800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</p:grpSp>
          <p:sp>
            <p:nvSpPr>
              <p:cNvPr id="3127" name="矩形"/>
              <p:cNvSpPr>
                <a:spLocks/>
              </p:cNvSpPr>
              <p:nvPr/>
            </p:nvSpPr>
            <p:spPr>
              <a:xfrm rot="0">
                <a:off x="681037" y="1690686"/>
                <a:ext cx="1112721" cy="358139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1800" b="1" i="0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C0C0C0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寄存指令</a:t>
                </a:r>
                <a:endParaRPr lang="zh-CN" altLang="en-US" sz="1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130" name="组合"/>
              <p:cNvGrpSpPr>
                <a:grpSpLocks/>
              </p:cNvGrpSpPr>
              <p:nvPr/>
            </p:nvGrpSpPr>
            <p:grpSpPr>
              <a:xfrm>
                <a:off x="1371600" y="1265236"/>
                <a:ext cx="380999" cy="381000"/>
                <a:chOff x="1371600" y="1265236"/>
                <a:chExt cx="380999" cy="381000"/>
              </a:xfrm>
            </p:grpSpPr>
            <p:sp>
              <p:nvSpPr>
                <p:cNvPr id="3128" name="直线"/>
                <p:cNvSpPr>
                  <a:spLocks/>
                </p:cNvSpPr>
                <p:nvPr/>
              </p:nvSpPr>
              <p:spPr>
                <a:xfrm rot="0">
                  <a:off x="1371600" y="1265236"/>
                  <a:ext cx="0" cy="380999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  <p:sp>
              <p:nvSpPr>
                <p:cNvPr id="3129" name="直线"/>
                <p:cNvSpPr>
                  <a:spLocks/>
                </p:cNvSpPr>
                <p:nvPr/>
              </p:nvSpPr>
              <p:spPr>
                <a:xfrm rot="0">
                  <a:off x="1371600" y="1646236"/>
                  <a:ext cx="380999" cy="0"/>
                </a:xfrm>
                <a:prstGeom prst="line"/>
                <a:noFill/>
                <a:ln w="38100" cmpd="sng" cap="flat">
                  <a:solidFill>
                    <a:srgbClr val="FF3300"/>
                  </a:solidFill>
                  <a:prstDash val="solid"/>
                  <a:round/>
                </a:ln>
              </p:spPr>
            </p:sp>
          </p:grpSp>
        </p:grpSp>
        <p:sp>
          <p:nvSpPr>
            <p:cNvPr id="3132" name="矩形"/>
            <p:cNvSpPr>
              <a:spLocks/>
            </p:cNvSpPr>
            <p:nvPr/>
          </p:nvSpPr>
          <p:spPr>
            <a:xfrm rot="0">
              <a:off x="3885465" y="1117122"/>
              <a:ext cx="1112721" cy="358140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并行输入</a:t>
              </a:r>
              <a:endParaRPr lang="zh-CN" altLang="en-US" sz="1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134" name="矩形"/>
          <p:cNvSpPr>
            <a:spLocks/>
          </p:cNvSpPr>
          <p:nvPr/>
        </p:nvSpPr>
        <p:spPr>
          <a:xfrm rot="0">
            <a:off x="7695465" y="4088130"/>
            <a:ext cx="1112720" cy="358140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串行输出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265" name="组合"/>
          <p:cNvGrpSpPr>
            <a:grpSpLocks/>
          </p:cNvGrpSpPr>
          <p:nvPr/>
        </p:nvGrpSpPr>
        <p:grpSpPr>
          <a:xfrm>
            <a:off x="1371600" y="1371600"/>
            <a:ext cx="6705601" cy="4056063"/>
            <a:chOff x="1371600" y="1371600"/>
            <a:chExt cx="6705601" cy="4056063"/>
          </a:xfrm>
        </p:grpSpPr>
        <p:grpSp>
          <p:nvGrpSpPr>
            <p:cNvPr id="3263" name="组合"/>
            <p:cNvGrpSpPr>
              <a:grpSpLocks/>
            </p:cNvGrpSpPr>
            <p:nvPr/>
          </p:nvGrpSpPr>
          <p:grpSpPr>
            <a:xfrm>
              <a:off x="1371600" y="1371600"/>
              <a:ext cx="6705601" cy="4056063"/>
              <a:chOff x="1371600" y="1371600"/>
              <a:chExt cx="6705601" cy="4056063"/>
            </a:xfrm>
          </p:grpSpPr>
          <p:sp>
            <p:nvSpPr>
              <p:cNvPr id="3135" name="椭圆"/>
              <p:cNvSpPr>
                <a:spLocks/>
              </p:cNvSpPr>
              <p:nvPr/>
            </p:nvSpPr>
            <p:spPr>
              <a:xfrm rot="0">
                <a:off x="7989888" y="3963987"/>
                <a:ext cx="87312" cy="93662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36" name="直线"/>
              <p:cNvSpPr>
                <a:spLocks/>
              </p:cNvSpPr>
              <p:nvPr/>
            </p:nvSpPr>
            <p:spPr>
              <a:xfrm rot="0">
                <a:off x="1857375" y="3243263"/>
                <a:ext cx="4705350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137" name="椭圆"/>
              <p:cNvSpPr>
                <a:spLocks/>
              </p:cNvSpPr>
              <p:nvPr/>
            </p:nvSpPr>
            <p:spPr>
              <a:xfrm rot="0">
                <a:off x="1406525" y="4233863"/>
                <a:ext cx="87312" cy="93662"/>
              </a:xfrm>
              <a:prstGeom prst="ellips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138" name="矩形"/>
              <p:cNvSpPr>
                <a:spLocks/>
              </p:cNvSpPr>
              <p:nvPr/>
            </p:nvSpPr>
            <p:spPr>
              <a:xfrm rot="0">
                <a:off x="3640137" y="4354513"/>
                <a:ext cx="379412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139" name="矩形"/>
              <p:cNvSpPr>
                <a:spLocks/>
              </p:cNvSpPr>
              <p:nvPr/>
            </p:nvSpPr>
            <p:spPr>
              <a:xfrm rot="0">
                <a:off x="3711575" y="3776662"/>
                <a:ext cx="641349" cy="9906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3142" name="组合"/>
              <p:cNvGrpSpPr>
                <a:grpSpLocks/>
              </p:cNvGrpSpPr>
              <p:nvPr/>
            </p:nvGrpSpPr>
            <p:grpSpPr>
              <a:xfrm>
                <a:off x="3925887" y="4767263"/>
                <a:ext cx="141287" cy="609599"/>
                <a:chOff x="3925887" y="4767263"/>
                <a:chExt cx="141287" cy="609599"/>
              </a:xfrm>
            </p:grpSpPr>
            <p:sp>
              <p:nvSpPr>
                <p:cNvPr id="3140" name="椭圆"/>
                <p:cNvSpPr>
                  <a:spLocks/>
                </p:cNvSpPr>
                <p:nvPr/>
              </p:nvSpPr>
              <p:spPr>
                <a:xfrm rot="0">
                  <a:off x="3925887" y="4767263"/>
                  <a:ext cx="141287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141" name="直线"/>
                <p:cNvSpPr>
                  <a:spLocks/>
                </p:cNvSpPr>
                <p:nvPr/>
              </p:nvSpPr>
              <p:spPr>
                <a:xfrm rot="0">
                  <a:off x="3990975" y="4919663"/>
                  <a:ext cx="11112" cy="4571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143" name="直线"/>
              <p:cNvSpPr>
                <a:spLocks/>
              </p:cNvSpPr>
              <p:nvPr/>
            </p:nvSpPr>
            <p:spPr>
              <a:xfrm rot="0">
                <a:off x="4638675" y="4005263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44" name="直线"/>
              <p:cNvSpPr>
                <a:spLocks/>
              </p:cNvSpPr>
              <p:nvPr/>
            </p:nvSpPr>
            <p:spPr>
              <a:xfrm flipV="1" rot="0">
                <a:off x="4067175" y="3090862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45" name="矩形"/>
              <p:cNvSpPr>
                <a:spLocks/>
              </p:cNvSpPr>
              <p:nvPr/>
            </p:nvSpPr>
            <p:spPr>
              <a:xfrm rot="0">
                <a:off x="4210050" y="3592512"/>
                <a:ext cx="723900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2</a:t>
                </a:r>
                <a:endParaRPr lang="zh-CN" altLang="en-US" sz="1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148" name="组合"/>
              <p:cNvGrpSpPr>
                <a:grpSpLocks/>
              </p:cNvGrpSpPr>
              <p:nvPr/>
            </p:nvGrpSpPr>
            <p:grpSpPr>
              <a:xfrm>
                <a:off x="3582988" y="3363912"/>
                <a:ext cx="425850" cy="358140"/>
                <a:chOff x="3582988" y="3363912"/>
                <a:chExt cx="425850" cy="358140"/>
              </a:xfrm>
            </p:grpSpPr>
            <p:sp>
              <p:nvSpPr>
                <p:cNvPr id="3146" name="矩形"/>
                <p:cNvSpPr>
                  <a:spLocks/>
                </p:cNvSpPr>
                <p:nvPr/>
              </p:nvSpPr>
              <p:spPr>
                <a:xfrm rot="0">
                  <a:off x="3582988" y="3363912"/>
                  <a:ext cx="425850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1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147" name="直线"/>
                <p:cNvSpPr>
                  <a:spLocks/>
                </p:cNvSpPr>
                <p:nvPr/>
              </p:nvSpPr>
              <p:spPr>
                <a:xfrm rot="0">
                  <a:off x="3648384" y="3417887"/>
                  <a:ext cx="214024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3151" name="组合"/>
              <p:cNvGrpSpPr>
                <a:grpSpLocks/>
              </p:cNvGrpSpPr>
              <p:nvPr/>
            </p:nvGrpSpPr>
            <p:grpSpPr>
              <a:xfrm>
                <a:off x="3497262" y="4919663"/>
                <a:ext cx="633412" cy="453389"/>
                <a:chOff x="3497262" y="4919663"/>
                <a:chExt cx="633412" cy="453389"/>
              </a:xfrm>
            </p:grpSpPr>
            <p:sp>
              <p:nvSpPr>
                <p:cNvPr id="3149" name="矩形"/>
                <p:cNvSpPr>
                  <a:spLocks/>
                </p:cNvSpPr>
                <p:nvPr/>
              </p:nvSpPr>
              <p:spPr>
                <a:xfrm rot="0">
                  <a:off x="3497262" y="4919663"/>
                  <a:ext cx="633412" cy="453389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150" name="直线"/>
                <p:cNvSpPr>
                  <a:spLocks/>
                </p:cNvSpPr>
                <p:nvPr/>
              </p:nvSpPr>
              <p:spPr>
                <a:xfrm rot="0">
                  <a:off x="3640003" y="4995863"/>
                  <a:ext cx="214111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152" name="直线"/>
              <p:cNvSpPr>
                <a:spLocks/>
              </p:cNvSpPr>
              <p:nvPr/>
            </p:nvSpPr>
            <p:spPr>
              <a:xfrm rot="0">
                <a:off x="3070225" y="4538663"/>
                <a:ext cx="64134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155" name="组合"/>
              <p:cNvGrpSpPr>
                <a:grpSpLocks/>
              </p:cNvGrpSpPr>
              <p:nvPr/>
            </p:nvGrpSpPr>
            <p:grpSpPr>
              <a:xfrm>
                <a:off x="3711575" y="4121150"/>
                <a:ext cx="142874" cy="228600"/>
                <a:chOff x="3711575" y="4121150"/>
                <a:chExt cx="142874" cy="228600"/>
              </a:xfrm>
            </p:grpSpPr>
            <p:sp>
              <p:nvSpPr>
                <p:cNvPr id="3153" name="直线"/>
                <p:cNvSpPr>
                  <a:spLocks/>
                </p:cNvSpPr>
                <p:nvPr/>
              </p:nvSpPr>
              <p:spPr>
                <a:xfrm rot="0">
                  <a:off x="3711575" y="4121150"/>
                  <a:ext cx="142874" cy="1143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154" name="直线"/>
                <p:cNvSpPr>
                  <a:spLocks/>
                </p:cNvSpPr>
                <p:nvPr/>
              </p:nvSpPr>
              <p:spPr>
                <a:xfrm flipH="1" rot="0">
                  <a:off x="3711575" y="4235450"/>
                  <a:ext cx="142874" cy="1142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156" name="直线"/>
              <p:cNvSpPr>
                <a:spLocks/>
              </p:cNvSpPr>
              <p:nvPr/>
            </p:nvSpPr>
            <p:spPr>
              <a:xfrm rot="0">
                <a:off x="3425825" y="4233863"/>
                <a:ext cx="285750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157" name="椭圆"/>
              <p:cNvSpPr>
                <a:spLocks/>
              </p:cNvSpPr>
              <p:nvPr/>
            </p:nvSpPr>
            <p:spPr>
              <a:xfrm rot="0">
                <a:off x="3995738" y="3624262"/>
                <a:ext cx="142875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58" name="椭圆"/>
              <p:cNvSpPr>
                <a:spLocks/>
              </p:cNvSpPr>
              <p:nvPr/>
            </p:nvSpPr>
            <p:spPr>
              <a:xfrm rot="0">
                <a:off x="3994150" y="2944813"/>
                <a:ext cx="141287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59" name="矩形"/>
              <p:cNvSpPr>
                <a:spLocks/>
              </p:cNvSpPr>
              <p:nvPr/>
            </p:nvSpPr>
            <p:spPr>
              <a:xfrm rot="0">
                <a:off x="3956050" y="1420812"/>
                <a:ext cx="712787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2</a:t>
                </a:r>
                <a:endParaRPr lang="zh-CN" altLang="en-US" sz="32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160" name="矩形"/>
              <p:cNvSpPr>
                <a:spLocks/>
              </p:cNvSpPr>
              <p:nvPr/>
            </p:nvSpPr>
            <p:spPr>
              <a:xfrm rot="0">
                <a:off x="3741738" y="2487612"/>
                <a:ext cx="642937" cy="457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61" name="矩形"/>
              <p:cNvSpPr>
                <a:spLocks/>
              </p:cNvSpPr>
              <p:nvPr/>
            </p:nvSpPr>
            <p:spPr>
              <a:xfrm rot="0">
                <a:off x="3890962" y="2441575"/>
                <a:ext cx="445287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&amp;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162" name="直线"/>
              <p:cNvSpPr>
                <a:spLocks/>
              </p:cNvSpPr>
              <p:nvPr/>
            </p:nvSpPr>
            <p:spPr>
              <a:xfrm flipV="1" rot="0">
                <a:off x="3956050" y="2136775"/>
                <a:ext cx="6349" cy="349250"/>
              </a:xfrm>
              <a:prstGeom prst="line"/>
              <a:noFill/>
              <a:ln w="38100" cmpd="sng" cap="flat">
                <a:solidFill>
                  <a:srgbClr val="FF0000"/>
                </a:solidFill>
                <a:prstDash val="solid"/>
                <a:round/>
              </a:ln>
            </p:spPr>
          </p:sp>
          <p:sp>
            <p:nvSpPr>
              <p:cNvPr id="3163" name="直线"/>
              <p:cNvSpPr>
                <a:spLocks/>
              </p:cNvSpPr>
              <p:nvPr/>
            </p:nvSpPr>
            <p:spPr>
              <a:xfrm flipV="1" rot="0">
                <a:off x="4241800" y="1954212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64" name="椭圆"/>
              <p:cNvSpPr>
                <a:spLocks/>
              </p:cNvSpPr>
              <p:nvPr/>
            </p:nvSpPr>
            <p:spPr>
              <a:xfrm rot="0">
                <a:off x="4203700" y="1839912"/>
                <a:ext cx="88899" cy="93662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65" name="直线"/>
              <p:cNvSpPr>
                <a:spLocks/>
              </p:cNvSpPr>
              <p:nvPr/>
            </p:nvSpPr>
            <p:spPr>
              <a:xfrm rot="0">
                <a:off x="4352925" y="4005263"/>
                <a:ext cx="28575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66" name="矩形"/>
              <p:cNvSpPr>
                <a:spLocks/>
              </p:cNvSpPr>
              <p:nvPr/>
            </p:nvSpPr>
            <p:spPr>
              <a:xfrm rot="0">
                <a:off x="3711575" y="3929062"/>
                <a:ext cx="723899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00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F2</a:t>
                </a:r>
                <a:endParaRPr lang="zh-CN" altLang="en-US" sz="28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167" name="直线"/>
              <p:cNvSpPr>
                <a:spLocks/>
              </p:cNvSpPr>
              <p:nvPr/>
            </p:nvSpPr>
            <p:spPr>
              <a:xfrm rot="0">
                <a:off x="3425825" y="3243263"/>
                <a:ext cx="0" cy="9906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168" name="矩形"/>
              <p:cNvSpPr>
                <a:spLocks/>
              </p:cNvSpPr>
              <p:nvPr/>
            </p:nvSpPr>
            <p:spPr>
              <a:xfrm rot="0">
                <a:off x="5280025" y="3763962"/>
                <a:ext cx="641349" cy="9906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3171" name="组合"/>
              <p:cNvGrpSpPr>
                <a:grpSpLocks/>
              </p:cNvGrpSpPr>
              <p:nvPr/>
            </p:nvGrpSpPr>
            <p:grpSpPr>
              <a:xfrm>
                <a:off x="5494338" y="4754563"/>
                <a:ext cx="142875" cy="609600"/>
                <a:chOff x="5494338" y="4754563"/>
                <a:chExt cx="142875" cy="609600"/>
              </a:xfrm>
            </p:grpSpPr>
            <p:sp>
              <p:nvSpPr>
                <p:cNvPr id="3169" name="椭圆"/>
                <p:cNvSpPr>
                  <a:spLocks/>
                </p:cNvSpPr>
                <p:nvPr/>
              </p:nvSpPr>
              <p:spPr>
                <a:xfrm rot="0">
                  <a:off x="5494338" y="4754563"/>
                  <a:ext cx="142875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170" name="直线"/>
                <p:cNvSpPr>
                  <a:spLocks/>
                </p:cNvSpPr>
                <p:nvPr/>
              </p:nvSpPr>
              <p:spPr>
                <a:xfrm rot="0">
                  <a:off x="5561013" y="4906963"/>
                  <a:ext cx="9524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172" name="直线"/>
              <p:cNvSpPr>
                <a:spLocks/>
              </p:cNvSpPr>
              <p:nvPr/>
            </p:nvSpPr>
            <p:spPr>
              <a:xfrm rot="0">
                <a:off x="6207125" y="3992563"/>
                <a:ext cx="0" cy="53339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73" name="直线"/>
              <p:cNvSpPr>
                <a:spLocks/>
              </p:cNvSpPr>
              <p:nvPr/>
            </p:nvSpPr>
            <p:spPr>
              <a:xfrm flipV="1" rot="0">
                <a:off x="5637213" y="3078163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74" name="矩形"/>
              <p:cNvSpPr>
                <a:spLocks/>
              </p:cNvSpPr>
              <p:nvPr/>
            </p:nvSpPr>
            <p:spPr>
              <a:xfrm rot="0">
                <a:off x="5778500" y="3579812"/>
                <a:ext cx="723900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1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177" name="组合"/>
              <p:cNvGrpSpPr>
                <a:grpSpLocks/>
              </p:cNvGrpSpPr>
              <p:nvPr/>
            </p:nvGrpSpPr>
            <p:grpSpPr>
              <a:xfrm>
                <a:off x="5151438" y="3351212"/>
                <a:ext cx="425850" cy="358140"/>
                <a:chOff x="5151438" y="3351212"/>
                <a:chExt cx="425850" cy="358140"/>
              </a:xfrm>
            </p:grpSpPr>
            <p:sp>
              <p:nvSpPr>
                <p:cNvPr id="3175" name="矩形"/>
                <p:cNvSpPr>
                  <a:spLocks/>
                </p:cNvSpPr>
                <p:nvPr/>
              </p:nvSpPr>
              <p:spPr>
                <a:xfrm rot="0">
                  <a:off x="5151438" y="3351212"/>
                  <a:ext cx="425850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1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176" name="直线"/>
                <p:cNvSpPr>
                  <a:spLocks/>
                </p:cNvSpPr>
                <p:nvPr/>
              </p:nvSpPr>
              <p:spPr>
                <a:xfrm rot="0">
                  <a:off x="5216834" y="3405187"/>
                  <a:ext cx="214024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3180" name="组合"/>
              <p:cNvGrpSpPr>
                <a:grpSpLocks/>
              </p:cNvGrpSpPr>
              <p:nvPr/>
            </p:nvGrpSpPr>
            <p:grpSpPr>
              <a:xfrm>
                <a:off x="5065712" y="4906963"/>
                <a:ext cx="633412" cy="453389"/>
                <a:chOff x="5065712" y="4906963"/>
                <a:chExt cx="633412" cy="453389"/>
              </a:xfrm>
            </p:grpSpPr>
            <p:sp>
              <p:nvSpPr>
                <p:cNvPr id="3178" name="矩形"/>
                <p:cNvSpPr>
                  <a:spLocks/>
                </p:cNvSpPr>
                <p:nvPr/>
              </p:nvSpPr>
              <p:spPr>
                <a:xfrm rot="0">
                  <a:off x="5065712" y="4906963"/>
                  <a:ext cx="633412" cy="453389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179" name="直线"/>
                <p:cNvSpPr>
                  <a:spLocks/>
                </p:cNvSpPr>
                <p:nvPr/>
              </p:nvSpPr>
              <p:spPr>
                <a:xfrm rot="0">
                  <a:off x="5208453" y="4983163"/>
                  <a:ext cx="214111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181" name="直线"/>
              <p:cNvSpPr>
                <a:spLocks/>
              </p:cNvSpPr>
              <p:nvPr/>
            </p:nvSpPr>
            <p:spPr>
              <a:xfrm rot="0">
                <a:off x="4638675" y="4525963"/>
                <a:ext cx="64134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184" name="组合"/>
              <p:cNvGrpSpPr>
                <a:grpSpLocks/>
              </p:cNvGrpSpPr>
              <p:nvPr/>
            </p:nvGrpSpPr>
            <p:grpSpPr>
              <a:xfrm>
                <a:off x="5280025" y="4108450"/>
                <a:ext cx="142875" cy="228599"/>
                <a:chOff x="5280025" y="4108450"/>
                <a:chExt cx="142875" cy="228599"/>
              </a:xfrm>
            </p:grpSpPr>
            <p:sp>
              <p:nvSpPr>
                <p:cNvPr id="3182" name="直线"/>
                <p:cNvSpPr>
                  <a:spLocks/>
                </p:cNvSpPr>
                <p:nvPr/>
              </p:nvSpPr>
              <p:spPr>
                <a:xfrm rot="0">
                  <a:off x="5280025" y="4108450"/>
                  <a:ext cx="142875" cy="1143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183" name="直线"/>
                <p:cNvSpPr>
                  <a:spLocks/>
                </p:cNvSpPr>
                <p:nvPr/>
              </p:nvSpPr>
              <p:spPr>
                <a:xfrm flipH="1" rot="0">
                  <a:off x="5280025" y="4222750"/>
                  <a:ext cx="142875" cy="1142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185" name="直线"/>
              <p:cNvSpPr>
                <a:spLocks/>
              </p:cNvSpPr>
              <p:nvPr/>
            </p:nvSpPr>
            <p:spPr>
              <a:xfrm rot="0">
                <a:off x="4994275" y="4221162"/>
                <a:ext cx="285749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186" name="椭圆"/>
              <p:cNvSpPr>
                <a:spLocks/>
              </p:cNvSpPr>
              <p:nvPr/>
            </p:nvSpPr>
            <p:spPr>
              <a:xfrm rot="0">
                <a:off x="5565775" y="3611562"/>
                <a:ext cx="141287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194" name="组合"/>
              <p:cNvGrpSpPr>
                <a:grpSpLocks/>
              </p:cNvGrpSpPr>
              <p:nvPr/>
            </p:nvGrpSpPr>
            <p:grpSpPr>
              <a:xfrm>
                <a:off x="5311775" y="1371600"/>
                <a:ext cx="927099" cy="1676400"/>
                <a:chOff x="5311775" y="1371600"/>
                <a:chExt cx="927099" cy="1676400"/>
              </a:xfrm>
            </p:grpSpPr>
            <p:sp>
              <p:nvSpPr>
                <p:cNvPr id="3187" name="矩形"/>
                <p:cNvSpPr>
                  <a:spLocks/>
                </p:cNvSpPr>
                <p:nvPr/>
              </p:nvSpPr>
              <p:spPr>
                <a:xfrm rot="0">
                  <a:off x="5524500" y="1371600"/>
                  <a:ext cx="714375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</a:t>
                  </a:r>
                  <a:endPara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188" name="椭圆"/>
                <p:cNvSpPr>
                  <a:spLocks/>
                </p:cNvSpPr>
                <p:nvPr/>
              </p:nvSpPr>
              <p:spPr>
                <a:xfrm rot="0">
                  <a:off x="5562600" y="2895600"/>
                  <a:ext cx="142875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189" name="矩形"/>
                <p:cNvSpPr>
                  <a:spLocks/>
                </p:cNvSpPr>
                <p:nvPr/>
              </p:nvSpPr>
              <p:spPr>
                <a:xfrm rot="0">
                  <a:off x="5311775" y="2438400"/>
                  <a:ext cx="641349" cy="457200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3190" name="矩形"/>
                <p:cNvSpPr>
                  <a:spLocks/>
                </p:cNvSpPr>
                <p:nvPr/>
              </p:nvSpPr>
              <p:spPr>
                <a:xfrm rot="0">
                  <a:off x="5461000" y="2392362"/>
                  <a:ext cx="445287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&amp;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191" name="直线"/>
                <p:cNvSpPr>
                  <a:spLocks/>
                </p:cNvSpPr>
                <p:nvPr/>
              </p:nvSpPr>
              <p:spPr>
                <a:xfrm flipV="1" rot="0">
                  <a:off x="5524500" y="2133600"/>
                  <a:ext cx="0" cy="304799"/>
                </a:xfrm>
                <a:prstGeom prst="line"/>
                <a:noFill/>
                <a:ln w="38100" cmpd="sng" cap="flat">
                  <a:solidFill>
                    <a:srgbClr val="FF0000"/>
                  </a:solidFill>
                  <a:prstDash val="solid"/>
                  <a:round/>
                </a:ln>
              </p:spPr>
            </p:sp>
            <p:sp>
              <p:nvSpPr>
                <p:cNvPr id="3192" name="直线"/>
                <p:cNvSpPr>
                  <a:spLocks/>
                </p:cNvSpPr>
                <p:nvPr/>
              </p:nvSpPr>
              <p:spPr>
                <a:xfrm flipV="1" rot="0">
                  <a:off x="5810250" y="1905000"/>
                  <a:ext cx="0" cy="5334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193" name="椭圆"/>
                <p:cNvSpPr>
                  <a:spLocks/>
                </p:cNvSpPr>
                <p:nvPr/>
              </p:nvSpPr>
              <p:spPr>
                <a:xfrm rot="0">
                  <a:off x="5773737" y="1790700"/>
                  <a:ext cx="87313" cy="93662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195" name="直线"/>
              <p:cNvSpPr>
                <a:spLocks/>
              </p:cNvSpPr>
              <p:nvPr/>
            </p:nvSpPr>
            <p:spPr>
              <a:xfrm rot="0">
                <a:off x="5921376" y="3992563"/>
                <a:ext cx="28574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96" name="矩形"/>
              <p:cNvSpPr>
                <a:spLocks/>
              </p:cNvSpPr>
              <p:nvPr/>
            </p:nvSpPr>
            <p:spPr>
              <a:xfrm rot="0">
                <a:off x="5280025" y="3929062"/>
                <a:ext cx="7239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00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F1</a:t>
                </a:r>
                <a:endParaRPr lang="zh-CN" altLang="en-US" sz="28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197" name="直线"/>
              <p:cNvSpPr>
                <a:spLocks/>
              </p:cNvSpPr>
              <p:nvPr/>
            </p:nvSpPr>
            <p:spPr>
              <a:xfrm rot="0">
                <a:off x="4994275" y="3230563"/>
                <a:ext cx="0" cy="9906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198" name="矩形"/>
              <p:cNvSpPr>
                <a:spLocks/>
              </p:cNvSpPr>
              <p:nvPr/>
            </p:nvSpPr>
            <p:spPr>
              <a:xfrm rot="0">
                <a:off x="6848475" y="3763962"/>
                <a:ext cx="641349" cy="9906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3201" name="组合"/>
              <p:cNvGrpSpPr>
                <a:grpSpLocks/>
              </p:cNvGrpSpPr>
              <p:nvPr/>
            </p:nvGrpSpPr>
            <p:grpSpPr>
              <a:xfrm>
                <a:off x="7062787" y="4754563"/>
                <a:ext cx="142875" cy="609600"/>
                <a:chOff x="7062787" y="4754563"/>
                <a:chExt cx="142875" cy="609600"/>
              </a:xfrm>
            </p:grpSpPr>
            <p:sp>
              <p:nvSpPr>
                <p:cNvPr id="3199" name="椭圆"/>
                <p:cNvSpPr>
                  <a:spLocks/>
                </p:cNvSpPr>
                <p:nvPr/>
              </p:nvSpPr>
              <p:spPr>
                <a:xfrm rot="0">
                  <a:off x="7062787" y="4754563"/>
                  <a:ext cx="142875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200" name="直线"/>
                <p:cNvSpPr>
                  <a:spLocks/>
                </p:cNvSpPr>
                <p:nvPr/>
              </p:nvSpPr>
              <p:spPr>
                <a:xfrm rot="0">
                  <a:off x="7129463" y="4906963"/>
                  <a:ext cx="9524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202" name="直线"/>
              <p:cNvSpPr>
                <a:spLocks/>
              </p:cNvSpPr>
              <p:nvPr/>
            </p:nvSpPr>
            <p:spPr>
              <a:xfrm flipV="1" rot="0">
                <a:off x="7205663" y="3078163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03" name="矩形"/>
              <p:cNvSpPr>
                <a:spLocks/>
              </p:cNvSpPr>
              <p:nvPr/>
            </p:nvSpPr>
            <p:spPr>
              <a:xfrm rot="0">
                <a:off x="7348538" y="3579812"/>
                <a:ext cx="722312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1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206" name="组合"/>
              <p:cNvGrpSpPr>
                <a:grpSpLocks/>
              </p:cNvGrpSpPr>
              <p:nvPr/>
            </p:nvGrpSpPr>
            <p:grpSpPr>
              <a:xfrm>
                <a:off x="6721475" y="3351212"/>
                <a:ext cx="425850" cy="358140"/>
                <a:chOff x="6721475" y="3351212"/>
                <a:chExt cx="425850" cy="358140"/>
              </a:xfrm>
            </p:grpSpPr>
            <p:sp>
              <p:nvSpPr>
                <p:cNvPr id="3204" name="矩形"/>
                <p:cNvSpPr>
                  <a:spLocks/>
                </p:cNvSpPr>
                <p:nvPr/>
              </p:nvSpPr>
              <p:spPr>
                <a:xfrm rot="0">
                  <a:off x="6721475" y="3351212"/>
                  <a:ext cx="425850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1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205" name="直线"/>
                <p:cNvSpPr>
                  <a:spLocks/>
                </p:cNvSpPr>
                <p:nvPr/>
              </p:nvSpPr>
              <p:spPr>
                <a:xfrm rot="0">
                  <a:off x="6785385" y="3405187"/>
                  <a:ext cx="214025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3209" name="组合"/>
              <p:cNvGrpSpPr>
                <a:grpSpLocks/>
              </p:cNvGrpSpPr>
              <p:nvPr/>
            </p:nvGrpSpPr>
            <p:grpSpPr>
              <a:xfrm>
                <a:off x="6634163" y="4906963"/>
                <a:ext cx="633412" cy="453389"/>
                <a:chOff x="6634163" y="4906963"/>
                <a:chExt cx="633412" cy="453389"/>
              </a:xfrm>
            </p:grpSpPr>
            <p:sp>
              <p:nvSpPr>
                <p:cNvPr id="3207" name="矩形"/>
                <p:cNvSpPr>
                  <a:spLocks/>
                </p:cNvSpPr>
                <p:nvPr/>
              </p:nvSpPr>
              <p:spPr>
                <a:xfrm rot="0">
                  <a:off x="6634163" y="4906963"/>
                  <a:ext cx="633412" cy="453389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208" name="直线"/>
                <p:cNvSpPr>
                  <a:spLocks/>
                </p:cNvSpPr>
                <p:nvPr/>
              </p:nvSpPr>
              <p:spPr>
                <a:xfrm rot="0">
                  <a:off x="6776904" y="4983163"/>
                  <a:ext cx="214111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210" name="直线"/>
              <p:cNvSpPr>
                <a:spLocks/>
              </p:cNvSpPr>
              <p:nvPr/>
            </p:nvSpPr>
            <p:spPr>
              <a:xfrm rot="0">
                <a:off x="6207125" y="4525963"/>
                <a:ext cx="64134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213" name="组合"/>
              <p:cNvGrpSpPr>
                <a:grpSpLocks/>
              </p:cNvGrpSpPr>
              <p:nvPr/>
            </p:nvGrpSpPr>
            <p:grpSpPr>
              <a:xfrm>
                <a:off x="6848475" y="4108450"/>
                <a:ext cx="142875" cy="228599"/>
                <a:chOff x="6848475" y="4108450"/>
                <a:chExt cx="142875" cy="228599"/>
              </a:xfrm>
            </p:grpSpPr>
            <p:sp>
              <p:nvSpPr>
                <p:cNvPr id="3211" name="直线"/>
                <p:cNvSpPr>
                  <a:spLocks/>
                </p:cNvSpPr>
                <p:nvPr/>
              </p:nvSpPr>
              <p:spPr>
                <a:xfrm rot="0">
                  <a:off x="6848475" y="4108450"/>
                  <a:ext cx="142875" cy="1143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212" name="直线"/>
                <p:cNvSpPr>
                  <a:spLocks/>
                </p:cNvSpPr>
                <p:nvPr/>
              </p:nvSpPr>
              <p:spPr>
                <a:xfrm flipH="1" rot="0">
                  <a:off x="6848475" y="4222750"/>
                  <a:ext cx="142875" cy="1142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214" name="直线"/>
              <p:cNvSpPr>
                <a:spLocks/>
              </p:cNvSpPr>
              <p:nvPr/>
            </p:nvSpPr>
            <p:spPr>
              <a:xfrm rot="0">
                <a:off x="6562725" y="4221162"/>
                <a:ext cx="285749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215" name="椭圆"/>
              <p:cNvSpPr>
                <a:spLocks/>
              </p:cNvSpPr>
              <p:nvPr/>
            </p:nvSpPr>
            <p:spPr>
              <a:xfrm rot="0">
                <a:off x="7134226" y="3611562"/>
                <a:ext cx="142875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223" name="组合"/>
              <p:cNvGrpSpPr>
                <a:grpSpLocks/>
              </p:cNvGrpSpPr>
              <p:nvPr/>
            </p:nvGrpSpPr>
            <p:grpSpPr>
              <a:xfrm>
                <a:off x="6880225" y="1371600"/>
                <a:ext cx="927100" cy="1676400"/>
                <a:chOff x="6880225" y="1371600"/>
                <a:chExt cx="927100" cy="1676400"/>
              </a:xfrm>
            </p:grpSpPr>
            <p:sp>
              <p:nvSpPr>
                <p:cNvPr id="3216" name="矩形"/>
                <p:cNvSpPr>
                  <a:spLocks/>
                </p:cNvSpPr>
                <p:nvPr/>
              </p:nvSpPr>
              <p:spPr>
                <a:xfrm rot="0">
                  <a:off x="7094538" y="1371600"/>
                  <a:ext cx="712788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217" name="椭圆"/>
                <p:cNvSpPr>
                  <a:spLocks/>
                </p:cNvSpPr>
                <p:nvPr/>
              </p:nvSpPr>
              <p:spPr>
                <a:xfrm rot="0">
                  <a:off x="7131050" y="2895600"/>
                  <a:ext cx="142875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218" name="矩形"/>
                <p:cNvSpPr>
                  <a:spLocks/>
                </p:cNvSpPr>
                <p:nvPr/>
              </p:nvSpPr>
              <p:spPr>
                <a:xfrm rot="0">
                  <a:off x="6880225" y="2438400"/>
                  <a:ext cx="641349" cy="457200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3219" name="矩形"/>
                <p:cNvSpPr>
                  <a:spLocks/>
                </p:cNvSpPr>
                <p:nvPr/>
              </p:nvSpPr>
              <p:spPr>
                <a:xfrm rot="0">
                  <a:off x="7029450" y="2392362"/>
                  <a:ext cx="445287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&amp;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220" name="直线"/>
                <p:cNvSpPr>
                  <a:spLocks/>
                </p:cNvSpPr>
                <p:nvPr/>
              </p:nvSpPr>
              <p:spPr>
                <a:xfrm flipV="1" rot="0">
                  <a:off x="7094538" y="2133600"/>
                  <a:ext cx="0" cy="304799"/>
                </a:xfrm>
                <a:prstGeom prst="line"/>
                <a:noFill/>
                <a:ln w="38100" cmpd="sng" cap="flat">
                  <a:solidFill>
                    <a:srgbClr val="FF0000"/>
                  </a:solidFill>
                  <a:prstDash val="solid"/>
                  <a:round/>
                </a:ln>
              </p:spPr>
            </p:sp>
            <p:sp>
              <p:nvSpPr>
                <p:cNvPr id="3221" name="直线"/>
                <p:cNvSpPr>
                  <a:spLocks/>
                </p:cNvSpPr>
                <p:nvPr/>
              </p:nvSpPr>
              <p:spPr>
                <a:xfrm flipV="1" rot="0">
                  <a:off x="7378700" y="1905000"/>
                  <a:ext cx="0" cy="5334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222" name="椭圆"/>
                <p:cNvSpPr>
                  <a:spLocks/>
                </p:cNvSpPr>
                <p:nvPr/>
              </p:nvSpPr>
              <p:spPr>
                <a:xfrm rot="0">
                  <a:off x="7342188" y="1790700"/>
                  <a:ext cx="87312" cy="93662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224" name="直线"/>
              <p:cNvSpPr>
                <a:spLocks/>
              </p:cNvSpPr>
              <p:nvPr/>
            </p:nvSpPr>
            <p:spPr>
              <a:xfrm rot="0">
                <a:off x="7489826" y="3992563"/>
                <a:ext cx="500061" cy="127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25" name="矩形"/>
              <p:cNvSpPr>
                <a:spLocks/>
              </p:cNvSpPr>
              <p:nvPr/>
            </p:nvSpPr>
            <p:spPr>
              <a:xfrm rot="0">
                <a:off x="6848475" y="3929062"/>
                <a:ext cx="7239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00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F0</a:t>
                </a:r>
                <a:endParaRPr lang="zh-CN" altLang="en-US" sz="28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226" name="直线"/>
              <p:cNvSpPr>
                <a:spLocks/>
              </p:cNvSpPr>
              <p:nvPr/>
            </p:nvSpPr>
            <p:spPr>
              <a:xfrm rot="0">
                <a:off x="6562725" y="3230563"/>
                <a:ext cx="0" cy="9906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227" name="矩形"/>
              <p:cNvSpPr>
                <a:spLocks/>
              </p:cNvSpPr>
              <p:nvPr/>
            </p:nvSpPr>
            <p:spPr>
              <a:xfrm rot="0">
                <a:off x="5208588" y="4354513"/>
                <a:ext cx="379412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228" name="矩形"/>
              <p:cNvSpPr>
                <a:spLocks/>
              </p:cNvSpPr>
              <p:nvPr/>
            </p:nvSpPr>
            <p:spPr>
              <a:xfrm rot="0">
                <a:off x="6777038" y="4354513"/>
                <a:ext cx="379412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229" name="矩形"/>
              <p:cNvSpPr>
                <a:spLocks/>
              </p:cNvSpPr>
              <p:nvPr/>
            </p:nvSpPr>
            <p:spPr>
              <a:xfrm rot="0">
                <a:off x="2143125" y="3806825"/>
                <a:ext cx="641350" cy="9906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3232" name="组合"/>
              <p:cNvGrpSpPr>
                <a:grpSpLocks/>
              </p:cNvGrpSpPr>
              <p:nvPr/>
            </p:nvGrpSpPr>
            <p:grpSpPr>
              <a:xfrm>
                <a:off x="2355850" y="4797425"/>
                <a:ext cx="142874" cy="609600"/>
                <a:chOff x="2355850" y="4797425"/>
                <a:chExt cx="142874" cy="609600"/>
              </a:xfrm>
            </p:grpSpPr>
            <p:sp>
              <p:nvSpPr>
                <p:cNvPr id="3230" name="椭圆"/>
                <p:cNvSpPr>
                  <a:spLocks/>
                </p:cNvSpPr>
                <p:nvPr/>
              </p:nvSpPr>
              <p:spPr>
                <a:xfrm rot="0">
                  <a:off x="2355850" y="4797425"/>
                  <a:ext cx="142874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231" name="直线"/>
                <p:cNvSpPr>
                  <a:spLocks/>
                </p:cNvSpPr>
                <p:nvPr/>
              </p:nvSpPr>
              <p:spPr>
                <a:xfrm rot="0">
                  <a:off x="2422524" y="4949826"/>
                  <a:ext cx="9525" cy="4571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233" name="直线"/>
              <p:cNvSpPr>
                <a:spLocks/>
              </p:cNvSpPr>
              <p:nvPr/>
            </p:nvSpPr>
            <p:spPr>
              <a:xfrm rot="0">
                <a:off x="3070225" y="4035425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34" name="直线"/>
              <p:cNvSpPr>
                <a:spLocks/>
              </p:cNvSpPr>
              <p:nvPr/>
            </p:nvSpPr>
            <p:spPr>
              <a:xfrm flipV="1" rot="0">
                <a:off x="2498725" y="3121025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35" name="矩形"/>
              <p:cNvSpPr>
                <a:spLocks/>
              </p:cNvSpPr>
              <p:nvPr/>
            </p:nvSpPr>
            <p:spPr>
              <a:xfrm rot="0">
                <a:off x="2641600" y="3622675"/>
                <a:ext cx="723900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3</a:t>
                </a:r>
                <a:endParaRPr lang="zh-CN" altLang="en-US" sz="1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238" name="组合"/>
              <p:cNvGrpSpPr>
                <a:grpSpLocks/>
              </p:cNvGrpSpPr>
              <p:nvPr/>
            </p:nvGrpSpPr>
            <p:grpSpPr>
              <a:xfrm>
                <a:off x="2011362" y="3394075"/>
                <a:ext cx="425850" cy="358140"/>
                <a:chOff x="2011362" y="3394075"/>
                <a:chExt cx="425850" cy="358140"/>
              </a:xfrm>
            </p:grpSpPr>
            <p:sp>
              <p:nvSpPr>
                <p:cNvPr id="3236" name="矩形"/>
                <p:cNvSpPr>
                  <a:spLocks/>
                </p:cNvSpPr>
                <p:nvPr/>
              </p:nvSpPr>
              <p:spPr>
                <a:xfrm rot="0">
                  <a:off x="2011362" y="3394075"/>
                  <a:ext cx="425850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1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1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237" name="直线"/>
                <p:cNvSpPr>
                  <a:spLocks/>
                </p:cNvSpPr>
                <p:nvPr/>
              </p:nvSpPr>
              <p:spPr>
                <a:xfrm rot="0">
                  <a:off x="2075272" y="3448050"/>
                  <a:ext cx="214024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3241" name="组合"/>
              <p:cNvGrpSpPr>
                <a:grpSpLocks/>
              </p:cNvGrpSpPr>
              <p:nvPr/>
            </p:nvGrpSpPr>
            <p:grpSpPr>
              <a:xfrm>
                <a:off x="1928812" y="4949825"/>
                <a:ext cx="633412" cy="453389"/>
                <a:chOff x="1928812" y="4949825"/>
                <a:chExt cx="633412" cy="453389"/>
              </a:xfrm>
            </p:grpSpPr>
            <p:sp>
              <p:nvSpPr>
                <p:cNvPr id="3239" name="矩形"/>
                <p:cNvSpPr>
                  <a:spLocks/>
                </p:cNvSpPr>
                <p:nvPr/>
              </p:nvSpPr>
              <p:spPr>
                <a:xfrm rot="0">
                  <a:off x="1928812" y="4949825"/>
                  <a:ext cx="633412" cy="453389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240" name="直线"/>
                <p:cNvSpPr>
                  <a:spLocks/>
                </p:cNvSpPr>
                <p:nvPr/>
              </p:nvSpPr>
              <p:spPr>
                <a:xfrm rot="0">
                  <a:off x="2071553" y="5026026"/>
                  <a:ext cx="214111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242" name="直线"/>
              <p:cNvSpPr>
                <a:spLocks/>
              </p:cNvSpPr>
              <p:nvPr/>
            </p:nvSpPr>
            <p:spPr>
              <a:xfrm rot="0">
                <a:off x="1500187" y="4568825"/>
                <a:ext cx="642937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245" name="组合"/>
              <p:cNvGrpSpPr>
                <a:grpSpLocks/>
              </p:cNvGrpSpPr>
              <p:nvPr/>
            </p:nvGrpSpPr>
            <p:grpSpPr>
              <a:xfrm>
                <a:off x="2143125" y="4151313"/>
                <a:ext cx="141287" cy="228599"/>
                <a:chOff x="2143125" y="4151313"/>
                <a:chExt cx="141287" cy="228599"/>
              </a:xfrm>
            </p:grpSpPr>
            <p:sp>
              <p:nvSpPr>
                <p:cNvPr id="3243" name="直线"/>
                <p:cNvSpPr>
                  <a:spLocks/>
                </p:cNvSpPr>
                <p:nvPr/>
              </p:nvSpPr>
              <p:spPr>
                <a:xfrm rot="0">
                  <a:off x="2143125" y="4151313"/>
                  <a:ext cx="141287" cy="1143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244" name="直线"/>
                <p:cNvSpPr>
                  <a:spLocks/>
                </p:cNvSpPr>
                <p:nvPr/>
              </p:nvSpPr>
              <p:spPr>
                <a:xfrm flipH="1" rot="0">
                  <a:off x="2143125" y="4265613"/>
                  <a:ext cx="141287" cy="1142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3246" name="椭圆"/>
              <p:cNvSpPr>
                <a:spLocks/>
              </p:cNvSpPr>
              <p:nvPr/>
            </p:nvSpPr>
            <p:spPr>
              <a:xfrm rot="0">
                <a:off x="2427287" y="3654425"/>
                <a:ext cx="142875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47" name="椭圆"/>
              <p:cNvSpPr>
                <a:spLocks/>
              </p:cNvSpPr>
              <p:nvPr/>
            </p:nvSpPr>
            <p:spPr>
              <a:xfrm rot="0">
                <a:off x="2424112" y="2938462"/>
                <a:ext cx="142875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48" name="矩形"/>
              <p:cNvSpPr>
                <a:spLocks/>
              </p:cNvSpPr>
              <p:nvPr/>
            </p:nvSpPr>
            <p:spPr>
              <a:xfrm rot="0">
                <a:off x="2387600" y="1414462"/>
                <a:ext cx="712787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3</a:t>
                </a:r>
                <a:endParaRPr lang="zh-CN" altLang="en-US" sz="32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249" name="矩形"/>
              <p:cNvSpPr>
                <a:spLocks/>
              </p:cNvSpPr>
              <p:nvPr/>
            </p:nvSpPr>
            <p:spPr>
              <a:xfrm rot="0">
                <a:off x="2173287" y="2481262"/>
                <a:ext cx="642937" cy="457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250" name="矩形"/>
              <p:cNvSpPr>
                <a:spLocks/>
              </p:cNvSpPr>
              <p:nvPr/>
            </p:nvSpPr>
            <p:spPr>
              <a:xfrm rot="0">
                <a:off x="2322512" y="2435225"/>
                <a:ext cx="445287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&amp;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251" name="直线"/>
              <p:cNvSpPr>
                <a:spLocks/>
              </p:cNvSpPr>
              <p:nvPr/>
            </p:nvSpPr>
            <p:spPr>
              <a:xfrm flipV="1" rot="0">
                <a:off x="2673349" y="1947862"/>
                <a:ext cx="0" cy="533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52" name="椭圆"/>
              <p:cNvSpPr>
                <a:spLocks/>
              </p:cNvSpPr>
              <p:nvPr/>
            </p:nvSpPr>
            <p:spPr>
              <a:xfrm rot="0">
                <a:off x="2635250" y="1833562"/>
                <a:ext cx="88899" cy="93662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53" name="直线"/>
              <p:cNvSpPr>
                <a:spLocks/>
              </p:cNvSpPr>
              <p:nvPr/>
            </p:nvSpPr>
            <p:spPr>
              <a:xfrm rot="0">
                <a:off x="2784475" y="4035425"/>
                <a:ext cx="28575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54" name="矩形"/>
              <p:cNvSpPr>
                <a:spLocks/>
              </p:cNvSpPr>
              <p:nvPr/>
            </p:nvSpPr>
            <p:spPr>
              <a:xfrm rot="0">
                <a:off x="2143125" y="4005263"/>
                <a:ext cx="722312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00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F3</a:t>
                </a:r>
                <a:endParaRPr lang="zh-CN" altLang="en-US" sz="28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255" name="直线"/>
              <p:cNvSpPr>
                <a:spLocks/>
              </p:cNvSpPr>
              <p:nvPr/>
            </p:nvSpPr>
            <p:spPr>
              <a:xfrm rot="0">
                <a:off x="1857375" y="3243263"/>
                <a:ext cx="0" cy="1020762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256" name="直线"/>
              <p:cNvSpPr>
                <a:spLocks/>
              </p:cNvSpPr>
              <p:nvPr/>
            </p:nvSpPr>
            <p:spPr>
              <a:xfrm flipH="1" rot="0">
                <a:off x="1500187" y="4273550"/>
                <a:ext cx="642937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257" name="直线"/>
              <p:cNvSpPr>
                <a:spLocks/>
              </p:cNvSpPr>
              <p:nvPr/>
            </p:nvSpPr>
            <p:spPr>
              <a:xfrm rot="0">
                <a:off x="1571625" y="5376863"/>
                <a:ext cx="5562601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58" name="椭圆"/>
              <p:cNvSpPr>
                <a:spLocks/>
              </p:cNvSpPr>
              <p:nvPr/>
            </p:nvSpPr>
            <p:spPr>
              <a:xfrm rot="0">
                <a:off x="1411287" y="4503738"/>
                <a:ext cx="87312" cy="93662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59" name="椭圆"/>
              <p:cNvSpPr>
                <a:spLocks/>
              </p:cNvSpPr>
              <p:nvPr/>
            </p:nvSpPr>
            <p:spPr>
              <a:xfrm rot="0">
                <a:off x="1477962" y="5334001"/>
                <a:ext cx="88900" cy="93662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260" name="直线"/>
              <p:cNvSpPr>
                <a:spLocks/>
              </p:cNvSpPr>
              <p:nvPr/>
            </p:nvSpPr>
            <p:spPr>
              <a:xfrm flipV="1" rot="0">
                <a:off x="2355850" y="2135187"/>
                <a:ext cx="0" cy="346074"/>
              </a:xfrm>
              <a:prstGeom prst="line"/>
              <a:noFill/>
              <a:ln w="38100" cmpd="sng" cap="flat">
                <a:solidFill>
                  <a:srgbClr val="FF0000"/>
                </a:solidFill>
                <a:prstDash val="solid"/>
                <a:round/>
              </a:ln>
            </p:spPr>
          </p:sp>
          <p:sp>
            <p:nvSpPr>
              <p:cNvPr id="3261" name="直线"/>
              <p:cNvSpPr>
                <a:spLocks/>
              </p:cNvSpPr>
              <p:nvPr/>
            </p:nvSpPr>
            <p:spPr>
              <a:xfrm rot="0">
                <a:off x="1477962" y="2135187"/>
                <a:ext cx="5634037" cy="0"/>
              </a:xfrm>
              <a:prstGeom prst="line"/>
              <a:noFill/>
              <a:ln w="38100" cmpd="sng" cap="flat">
                <a:solidFill>
                  <a:srgbClr val="FF0000"/>
                </a:solidFill>
                <a:prstDash val="solid"/>
                <a:round/>
              </a:ln>
            </p:spPr>
          </p:sp>
          <p:sp>
            <p:nvSpPr>
              <p:cNvPr id="3262" name="椭圆"/>
              <p:cNvSpPr>
                <a:spLocks/>
              </p:cNvSpPr>
              <p:nvPr/>
            </p:nvSpPr>
            <p:spPr>
              <a:xfrm rot="0">
                <a:off x="1371600" y="2100262"/>
                <a:ext cx="87312" cy="93662"/>
              </a:xfrm>
              <a:prstGeom prst="ellipse"/>
              <a:noFill/>
              <a:ln w="38100" cmpd="sng" cap="flat">
                <a:solidFill>
                  <a:srgbClr val="FF0000"/>
                </a:solidFill>
                <a:prstDash val="solid"/>
                <a:round/>
              </a:ln>
            </p:spPr>
          </p:sp>
        </p:grpSp>
        <p:sp>
          <p:nvSpPr>
            <p:cNvPr id="3264" name="矩形"/>
            <p:cNvSpPr>
              <a:spLocks/>
            </p:cNvSpPr>
            <p:nvPr/>
          </p:nvSpPr>
          <p:spPr>
            <a:xfrm rot="0">
              <a:off x="2081409" y="4393723"/>
              <a:ext cx="356793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1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287" name="组合"/>
          <p:cNvGrpSpPr>
            <a:grpSpLocks/>
          </p:cNvGrpSpPr>
          <p:nvPr/>
        </p:nvGrpSpPr>
        <p:grpSpPr>
          <a:xfrm>
            <a:off x="304064" y="3352801"/>
            <a:ext cx="1448535" cy="1627664"/>
            <a:chOff x="304064" y="3352801"/>
            <a:chExt cx="1448535" cy="1627664"/>
          </a:xfrm>
        </p:grpSpPr>
        <p:sp>
          <p:nvSpPr>
            <p:cNvPr id="3266" name="矩形"/>
            <p:cNvSpPr>
              <a:spLocks/>
            </p:cNvSpPr>
            <p:nvPr/>
          </p:nvSpPr>
          <p:spPr>
            <a:xfrm rot="0">
              <a:off x="304064" y="4622326"/>
              <a:ext cx="1112721" cy="358139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串行输入</a:t>
              </a:r>
              <a:endParaRPr lang="zh-CN" altLang="en-US" sz="1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3284" name="组合"/>
            <p:cNvGrpSpPr>
              <a:grpSpLocks/>
            </p:cNvGrpSpPr>
            <p:nvPr/>
          </p:nvGrpSpPr>
          <p:grpSpPr>
            <a:xfrm>
              <a:off x="382587" y="3352801"/>
              <a:ext cx="1370012" cy="707390"/>
              <a:chOff x="382587" y="3352801"/>
              <a:chExt cx="1370012" cy="707390"/>
            </a:xfrm>
          </p:grpSpPr>
          <p:sp>
            <p:nvSpPr>
              <p:cNvPr id="3267" name="矩形"/>
              <p:cNvSpPr>
                <a:spLocks/>
              </p:cNvSpPr>
              <p:nvPr/>
            </p:nvSpPr>
            <p:spPr>
              <a:xfrm rot="0">
                <a:off x="382587" y="3702051"/>
                <a:ext cx="1112721" cy="358140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1800" b="1" i="0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C0C0C0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移位脉冲</a:t>
                </a:r>
                <a:endParaRPr lang="zh-CN" altLang="en-US" sz="1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271" name="组合"/>
              <p:cNvGrpSpPr>
                <a:grpSpLocks/>
              </p:cNvGrpSpPr>
              <p:nvPr/>
            </p:nvGrpSpPr>
            <p:grpSpPr>
              <a:xfrm>
                <a:off x="457200" y="3352801"/>
                <a:ext cx="533400" cy="381000"/>
                <a:chOff x="457200" y="3352801"/>
                <a:chExt cx="533400" cy="381000"/>
              </a:xfrm>
            </p:grpSpPr>
            <p:sp>
              <p:nvSpPr>
                <p:cNvPr id="3268" name="直线"/>
                <p:cNvSpPr>
                  <a:spLocks/>
                </p:cNvSpPr>
                <p:nvPr/>
              </p:nvSpPr>
              <p:spPr>
                <a:xfrm rot="0">
                  <a:off x="457200" y="3733801"/>
                  <a:ext cx="228600" cy="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3269" name="直线"/>
                <p:cNvSpPr>
                  <a:spLocks/>
                </p:cNvSpPr>
                <p:nvPr/>
              </p:nvSpPr>
              <p:spPr>
                <a:xfrm flipV="1" rot="0">
                  <a:off x="685800" y="3352801"/>
                  <a:ext cx="0" cy="38100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3270" name="直线"/>
                <p:cNvSpPr>
                  <a:spLocks/>
                </p:cNvSpPr>
                <p:nvPr/>
              </p:nvSpPr>
              <p:spPr>
                <a:xfrm rot="0">
                  <a:off x="685800" y="3352801"/>
                  <a:ext cx="304800" cy="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</p:grpSp>
          <p:grpSp>
            <p:nvGrpSpPr>
              <p:cNvPr id="3276" name="组合"/>
              <p:cNvGrpSpPr>
                <a:grpSpLocks/>
              </p:cNvGrpSpPr>
              <p:nvPr/>
            </p:nvGrpSpPr>
            <p:grpSpPr>
              <a:xfrm>
                <a:off x="990600" y="3352801"/>
                <a:ext cx="228599" cy="380999"/>
                <a:chOff x="990600" y="3352801"/>
                <a:chExt cx="228599" cy="380999"/>
              </a:xfrm>
            </p:grpSpPr>
            <p:sp>
              <p:nvSpPr>
                <p:cNvPr id="3272" name="直线"/>
                <p:cNvSpPr>
                  <a:spLocks/>
                </p:cNvSpPr>
                <p:nvPr/>
              </p:nvSpPr>
              <p:spPr>
                <a:xfrm flipV="1" rot="0">
                  <a:off x="990600" y="3505201"/>
                  <a:ext cx="0" cy="22860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grpSp>
              <p:nvGrpSpPr>
                <p:cNvPr id="3275" name="组合"/>
                <p:cNvGrpSpPr>
                  <a:grpSpLocks/>
                </p:cNvGrpSpPr>
                <p:nvPr/>
              </p:nvGrpSpPr>
              <p:grpSpPr>
                <a:xfrm>
                  <a:off x="990600" y="3352801"/>
                  <a:ext cx="228599" cy="380999"/>
                  <a:chOff x="990600" y="3352801"/>
                  <a:chExt cx="228599" cy="380999"/>
                </a:xfrm>
              </p:grpSpPr>
              <p:sp>
                <p:nvSpPr>
                  <p:cNvPr id="3273" name="直线"/>
                  <p:cNvSpPr>
                    <a:spLocks/>
                  </p:cNvSpPr>
                  <p:nvPr/>
                </p:nvSpPr>
                <p:spPr>
                  <a:xfrm rot="0">
                    <a:off x="990600" y="3733801"/>
                    <a:ext cx="228599" cy="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274" name="直线"/>
                  <p:cNvSpPr>
                    <a:spLocks/>
                  </p:cNvSpPr>
                  <p:nvPr/>
                </p:nvSpPr>
                <p:spPr>
                  <a:xfrm rot="0">
                    <a:off x="990600" y="3352801"/>
                    <a:ext cx="0" cy="30480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  <a:tailEnd type="triangle" w="med" len="med"/>
                  </a:ln>
                </p:spPr>
              </p:sp>
            </p:grpSp>
          </p:grpSp>
          <p:grpSp>
            <p:nvGrpSpPr>
              <p:cNvPr id="3283" name="组合"/>
              <p:cNvGrpSpPr>
                <a:grpSpLocks/>
              </p:cNvGrpSpPr>
              <p:nvPr/>
            </p:nvGrpSpPr>
            <p:grpSpPr>
              <a:xfrm>
                <a:off x="1219199" y="3362326"/>
                <a:ext cx="533399" cy="381000"/>
                <a:chOff x="1219199" y="3362326"/>
                <a:chExt cx="533399" cy="381000"/>
              </a:xfrm>
            </p:grpSpPr>
            <p:sp>
              <p:nvSpPr>
                <p:cNvPr id="3277" name="直线"/>
                <p:cNvSpPr>
                  <a:spLocks/>
                </p:cNvSpPr>
                <p:nvPr/>
              </p:nvSpPr>
              <p:spPr>
                <a:xfrm flipV="1" rot="0">
                  <a:off x="1523999" y="3514726"/>
                  <a:ext cx="0" cy="22860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grpSp>
              <p:nvGrpSpPr>
                <p:cNvPr id="3282" name="组合"/>
                <p:cNvGrpSpPr>
                  <a:grpSpLocks/>
                </p:cNvGrpSpPr>
                <p:nvPr/>
              </p:nvGrpSpPr>
              <p:grpSpPr>
                <a:xfrm>
                  <a:off x="1219199" y="3362326"/>
                  <a:ext cx="533399" cy="381000"/>
                  <a:chOff x="1219199" y="3362326"/>
                  <a:chExt cx="533399" cy="381000"/>
                </a:xfrm>
              </p:grpSpPr>
              <p:sp>
                <p:nvSpPr>
                  <p:cNvPr id="3278" name="直线"/>
                  <p:cNvSpPr>
                    <a:spLocks/>
                  </p:cNvSpPr>
                  <p:nvPr/>
                </p:nvSpPr>
                <p:spPr>
                  <a:xfrm flipV="1" rot="0">
                    <a:off x="1219199" y="3362326"/>
                    <a:ext cx="0" cy="38100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279" name="直线"/>
                  <p:cNvSpPr>
                    <a:spLocks/>
                  </p:cNvSpPr>
                  <p:nvPr/>
                </p:nvSpPr>
                <p:spPr>
                  <a:xfrm rot="0">
                    <a:off x="1219199" y="3362326"/>
                    <a:ext cx="304800" cy="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280" name="直线"/>
                  <p:cNvSpPr>
                    <a:spLocks/>
                  </p:cNvSpPr>
                  <p:nvPr/>
                </p:nvSpPr>
                <p:spPr>
                  <a:xfrm rot="0">
                    <a:off x="1523999" y="3743326"/>
                    <a:ext cx="228599" cy="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281" name="直线"/>
                  <p:cNvSpPr>
                    <a:spLocks/>
                  </p:cNvSpPr>
                  <p:nvPr/>
                </p:nvSpPr>
                <p:spPr>
                  <a:xfrm rot="0">
                    <a:off x="1523999" y="3362326"/>
                    <a:ext cx="0" cy="30480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  <a:tailEnd type="triangle" w="med" len="med"/>
                  </a:ln>
                </p:spPr>
              </p:sp>
            </p:grpSp>
          </p:grpSp>
        </p:grpSp>
        <p:sp>
          <p:nvSpPr>
            <p:cNvPr id="3285" name="矩形"/>
            <p:cNvSpPr>
              <a:spLocks/>
            </p:cNvSpPr>
            <p:nvPr/>
          </p:nvSpPr>
          <p:spPr>
            <a:xfrm rot="0">
              <a:off x="1014609" y="4393725"/>
              <a:ext cx="356793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1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286" name="矩形"/>
            <p:cNvSpPr>
              <a:spLocks/>
            </p:cNvSpPr>
            <p:nvPr/>
          </p:nvSpPr>
          <p:spPr>
            <a:xfrm rot="0">
              <a:off x="1020870" y="4088925"/>
              <a:ext cx="344271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1800" b="1" i="1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288" name="矩形"/>
          <p:cNvSpPr>
            <a:spLocks/>
          </p:cNvSpPr>
          <p:nvPr/>
        </p:nvSpPr>
        <p:spPr>
          <a:xfrm rot="0">
            <a:off x="551001" y="547211"/>
            <a:ext cx="5540098" cy="520065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并行、串行输入/串行输出寄存器</a:t>
            </a:r>
            <a:endParaRPr lang="zh-CN" altLang="en-US" sz="1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5" grpId="0" animBg="1"/>
      <p:bldP spid="3120" grpId="0" animBg="1"/>
      <p:bldP spid="3133" grpId="0" animBg="1"/>
      <p:bldP spid="3287" grpId="0" animBg="1"/>
      <p:bldP spid="3134" grpId="0"/>
    </p:bldLst>
  </p:timing>
</p:sld>
</file>

<file path=ppt/slides/slide5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矩形"/>
          <p:cNvSpPr>
            <a:spLocks/>
          </p:cNvSpPr>
          <p:nvPr/>
        </p:nvSpPr>
        <p:spPr>
          <a:xfrm rot="0">
            <a:off x="228600" y="547688"/>
            <a:ext cx="2362200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寄存器分类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290" name="矩形"/>
          <p:cNvSpPr>
            <a:spLocks/>
          </p:cNvSpPr>
          <p:nvPr/>
        </p:nvSpPr>
        <p:spPr>
          <a:xfrm rot="0">
            <a:off x="325438" y="1066800"/>
            <a:ext cx="3139065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并行输入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/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并行输出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sp>
        <p:nvSpPr>
          <p:cNvPr id="3291" name="矩形"/>
          <p:cNvSpPr>
            <a:spLocks/>
          </p:cNvSpPr>
          <p:nvPr/>
        </p:nvSpPr>
        <p:spPr>
          <a:xfrm rot="0">
            <a:off x="325438" y="2819400"/>
            <a:ext cx="3139065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串行输入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/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并行输出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sp>
        <p:nvSpPr>
          <p:cNvPr id="3292" name="矩形"/>
          <p:cNvSpPr>
            <a:spLocks/>
          </p:cNvSpPr>
          <p:nvPr/>
        </p:nvSpPr>
        <p:spPr>
          <a:xfrm rot="0">
            <a:off x="325438" y="4052888"/>
            <a:ext cx="3139065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并行输入</a:t>
            </a: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/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串行输出</a:t>
            </a:r>
            <a:endParaRPr lang="zh-CN" altLang="en-US" sz="28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sp>
        <p:nvSpPr>
          <p:cNvPr id="3293" name="矩形"/>
          <p:cNvSpPr>
            <a:spLocks/>
          </p:cNvSpPr>
          <p:nvPr/>
        </p:nvSpPr>
        <p:spPr>
          <a:xfrm rot="0">
            <a:off x="304800" y="5424488"/>
            <a:ext cx="3139065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串行输入</a:t>
            </a: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/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串行输出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grpSp>
        <p:nvGrpSpPr>
          <p:cNvPr id="3329" name="组合"/>
          <p:cNvGrpSpPr>
            <a:grpSpLocks/>
          </p:cNvGrpSpPr>
          <p:nvPr/>
        </p:nvGrpSpPr>
        <p:grpSpPr>
          <a:xfrm>
            <a:off x="3373437" y="355600"/>
            <a:ext cx="4856162" cy="1926590"/>
            <a:chOff x="3373437" y="355600"/>
            <a:chExt cx="4856162" cy="1926590"/>
          </a:xfrm>
        </p:grpSpPr>
        <p:sp>
          <p:nvSpPr>
            <p:cNvPr id="3294" name="矩形"/>
            <p:cNvSpPr>
              <a:spLocks/>
            </p:cNvSpPr>
            <p:nvPr/>
          </p:nvSpPr>
          <p:spPr>
            <a:xfrm rot="0">
              <a:off x="3830638" y="892175"/>
              <a:ext cx="606424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95" name="矩形"/>
            <p:cNvSpPr>
              <a:spLocks/>
            </p:cNvSpPr>
            <p:nvPr/>
          </p:nvSpPr>
          <p:spPr>
            <a:xfrm rot="0">
              <a:off x="5040312" y="900112"/>
              <a:ext cx="606424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96" name="矩形"/>
            <p:cNvSpPr>
              <a:spLocks/>
            </p:cNvSpPr>
            <p:nvPr/>
          </p:nvSpPr>
          <p:spPr>
            <a:xfrm rot="0">
              <a:off x="6249988" y="909637"/>
              <a:ext cx="606424" cy="708025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97" name="矩形"/>
            <p:cNvSpPr>
              <a:spLocks/>
            </p:cNvSpPr>
            <p:nvPr/>
          </p:nvSpPr>
          <p:spPr>
            <a:xfrm rot="0">
              <a:off x="7459663" y="892175"/>
              <a:ext cx="606424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98" name="矩形"/>
            <p:cNvSpPr>
              <a:spLocks/>
            </p:cNvSpPr>
            <p:nvPr/>
          </p:nvSpPr>
          <p:spPr>
            <a:xfrm rot="0">
              <a:off x="3906838" y="1023937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F3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299" name="矩形"/>
            <p:cNvSpPr>
              <a:spLocks/>
            </p:cNvSpPr>
            <p:nvPr/>
          </p:nvSpPr>
          <p:spPr>
            <a:xfrm rot="0">
              <a:off x="5126038" y="1023937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F2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00" name="矩形"/>
            <p:cNvSpPr>
              <a:spLocks/>
            </p:cNvSpPr>
            <p:nvPr/>
          </p:nvSpPr>
          <p:spPr>
            <a:xfrm rot="0">
              <a:off x="6345238" y="1023937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F1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01" name="矩形"/>
            <p:cNvSpPr>
              <a:spLocks/>
            </p:cNvSpPr>
            <p:nvPr/>
          </p:nvSpPr>
          <p:spPr>
            <a:xfrm rot="0">
              <a:off x="7564438" y="1023937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F0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02" name="直线"/>
            <p:cNvSpPr>
              <a:spLocks/>
            </p:cNvSpPr>
            <p:nvPr/>
          </p:nvSpPr>
          <p:spPr>
            <a:xfrm flipV="1" rot="0">
              <a:off x="3602038" y="690562"/>
              <a:ext cx="0" cy="40481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03" name="直线"/>
            <p:cNvSpPr>
              <a:spLocks/>
            </p:cNvSpPr>
            <p:nvPr/>
          </p:nvSpPr>
          <p:spPr>
            <a:xfrm rot="0">
              <a:off x="3602038" y="1092200"/>
              <a:ext cx="212724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04" name="直线"/>
            <p:cNvSpPr>
              <a:spLocks/>
            </p:cNvSpPr>
            <p:nvPr/>
          </p:nvSpPr>
          <p:spPr>
            <a:xfrm rot="-5400000">
              <a:off x="3978275" y="1762125"/>
              <a:ext cx="2905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05" name="直线"/>
            <p:cNvSpPr>
              <a:spLocks/>
            </p:cNvSpPr>
            <p:nvPr/>
          </p:nvSpPr>
          <p:spPr>
            <a:xfrm rot="-5400000">
              <a:off x="5187950" y="1744662"/>
              <a:ext cx="2920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06" name="直线"/>
            <p:cNvSpPr>
              <a:spLocks/>
            </p:cNvSpPr>
            <p:nvPr/>
          </p:nvSpPr>
          <p:spPr>
            <a:xfrm rot="-5400000">
              <a:off x="6397625" y="1752600"/>
              <a:ext cx="2920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07" name="直线"/>
            <p:cNvSpPr>
              <a:spLocks/>
            </p:cNvSpPr>
            <p:nvPr/>
          </p:nvSpPr>
          <p:spPr>
            <a:xfrm rot="-5400000">
              <a:off x="7607300" y="1762125"/>
              <a:ext cx="2905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grpSp>
          <p:nvGrpSpPr>
            <p:cNvPr id="3311" name="组合"/>
            <p:cNvGrpSpPr>
              <a:grpSpLocks/>
            </p:cNvGrpSpPr>
            <p:nvPr/>
          </p:nvGrpSpPr>
          <p:grpSpPr>
            <a:xfrm>
              <a:off x="4440237" y="690562"/>
              <a:ext cx="609599" cy="434975"/>
              <a:chOff x="4440237" y="690562"/>
              <a:chExt cx="609599" cy="434975"/>
            </a:xfrm>
          </p:grpSpPr>
          <p:sp>
            <p:nvSpPr>
              <p:cNvPr id="3308" name="直线"/>
              <p:cNvSpPr>
                <a:spLocks/>
              </p:cNvSpPr>
              <p:nvPr/>
            </p:nvSpPr>
            <p:spPr>
              <a:xfrm rot="0">
                <a:off x="4440237" y="1092078"/>
                <a:ext cx="6095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09" name="直线"/>
              <p:cNvSpPr>
                <a:spLocks/>
              </p:cNvSpPr>
              <p:nvPr/>
            </p:nvSpPr>
            <p:spPr>
              <a:xfrm flipV="1" rot="0">
                <a:off x="4821238" y="690562"/>
                <a:ext cx="0" cy="40569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10" name="椭圆"/>
              <p:cNvSpPr>
                <a:spLocks/>
              </p:cNvSpPr>
              <p:nvPr/>
            </p:nvSpPr>
            <p:spPr>
              <a:xfrm rot="0">
                <a:off x="4783137" y="1058618"/>
                <a:ext cx="76200" cy="66919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315" name="组合"/>
            <p:cNvGrpSpPr>
              <a:grpSpLocks/>
            </p:cNvGrpSpPr>
            <p:nvPr/>
          </p:nvGrpSpPr>
          <p:grpSpPr>
            <a:xfrm>
              <a:off x="5659437" y="690562"/>
              <a:ext cx="609600" cy="434975"/>
              <a:chOff x="5659437" y="690562"/>
              <a:chExt cx="609600" cy="434975"/>
            </a:xfrm>
          </p:grpSpPr>
          <p:sp>
            <p:nvSpPr>
              <p:cNvPr id="3312" name="直线"/>
              <p:cNvSpPr>
                <a:spLocks/>
              </p:cNvSpPr>
              <p:nvPr/>
            </p:nvSpPr>
            <p:spPr>
              <a:xfrm rot="0">
                <a:off x="5659437" y="1092078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13" name="直线"/>
              <p:cNvSpPr>
                <a:spLocks/>
              </p:cNvSpPr>
              <p:nvPr/>
            </p:nvSpPr>
            <p:spPr>
              <a:xfrm flipV="1" rot="0">
                <a:off x="6040437" y="690562"/>
                <a:ext cx="0" cy="40569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14" name="椭圆"/>
              <p:cNvSpPr>
                <a:spLocks/>
              </p:cNvSpPr>
              <p:nvPr/>
            </p:nvSpPr>
            <p:spPr>
              <a:xfrm rot="0">
                <a:off x="6002337" y="1058618"/>
                <a:ext cx="76200" cy="66919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319" name="组合"/>
            <p:cNvGrpSpPr>
              <a:grpSpLocks/>
            </p:cNvGrpSpPr>
            <p:nvPr/>
          </p:nvGrpSpPr>
          <p:grpSpPr>
            <a:xfrm>
              <a:off x="6878637" y="690562"/>
              <a:ext cx="609600" cy="434975"/>
              <a:chOff x="6878637" y="690562"/>
              <a:chExt cx="609600" cy="434975"/>
            </a:xfrm>
          </p:grpSpPr>
          <p:sp>
            <p:nvSpPr>
              <p:cNvPr id="3316" name="直线"/>
              <p:cNvSpPr>
                <a:spLocks/>
              </p:cNvSpPr>
              <p:nvPr/>
            </p:nvSpPr>
            <p:spPr>
              <a:xfrm rot="0">
                <a:off x="6878637" y="1092078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17" name="直线"/>
              <p:cNvSpPr>
                <a:spLocks/>
              </p:cNvSpPr>
              <p:nvPr/>
            </p:nvSpPr>
            <p:spPr>
              <a:xfrm flipV="1" rot="0">
                <a:off x="7259637" y="690562"/>
                <a:ext cx="0" cy="40569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18" name="椭圆"/>
              <p:cNvSpPr>
                <a:spLocks/>
              </p:cNvSpPr>
              <p:nvPr/>
            </p:nvSpPr>
            <p:spPr>
              <a:xfrm rot="0">
                <a:off x="7221537" y="1058618"/>
                <a:ext cx="76200" cy="66919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320" name="矩形"/>
            <p:cNvSpPr>
              <a:spLocks/>
            </p:cNvSpPr>
            <p:nvPr/>
          </p:nvSpPr>
          <p:spPr>
            <a:xfrm rot="0">
              <a:off x="7488238" y="1828800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0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21" name="矩形"/>
            <p:cNvSpPr>
              <a:spLocks/>
            </p:cNvSpPr>
            <p:nvPr/>
          </p:nvSpPr>
          <p:spPr>
            <a:xfrm rot="0">
              <a:off x="6345238" y="1828800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22" name="矩形"/>
            <p:cNvSpPr>
              <a:spLocks/>
            </p:cNvSpPr>
            <p:nvPr/>
          </p:nvSpPr>
          <p:spPr>
            <a:xfrm rot="0">
              <a:off x="5126038" y="1828800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2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23" name="矩形"/>
            <p:cNvSpPr>
              <a:spLocks/>
            </p:cNvSpPr>
            <p:nvPr/>
          </p:nvSpPr>
          <p:spPr>
            <a:xfrm rot="0">
              <a:off x="3906838" y="1827212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3</a:t>
              </a:r>
              <a:endParaRPr lang="zh-CN" altLang="en-US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grpSp>
          <p:nvGrpSpPr>
            <p:cNvPr id="3328" name="组合"/>
            <p:cNvGrpSpPr>
              <a:grpSpLocks/>
            </p:cNvGrpSpPr>
            <p:nvPr/>
          </p:nvGrpSpPr>
          <p:grpSpPr>
            <a:xfrm>
              <a:off x="3373437" y="355600"/>
              <a:ext cx="4246562" cy="453390"/>
              <a:chOff x="3373437" y="355600"/>
              <a:chExt cx="4246562" cy="453390"/>
            </a:xfrm>
          </p:grpSpPr>
          <p:sp>
            <p:nvSpPr>
              <p:cNvPr id="3324" name="矩形"/>
              <p:cNvSpPr>
                <a:spLocks/>
              </p:cNvSpPr>
              <p:nvPr/>
            </p:nvSpPr>
            <p:spPr>
              <a:xfrm rot="0">
                <a:off x="6954837" y="355600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0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25" name="矩形"/>
              <p:cNvSpPr>
                <a:spLocks/>
              </p:cNvSpPr>
              <p:nvPr/>
            </p:nvSpPr>
            <p:spPr>
              <a:xfrm rot="0">
                <a:off x="5735638" y="355600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1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26" name="矩形"/>
              <p:cNvSpPr>
                <a:spLocks/>
              </p:cNvSpPr>
              <p:nvPr/>
            </p:nvSpPr>
            <p:spPr>
              <a:xfrm rot="0">
                <a:off x="4516438" y="355600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2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27" name="矩形"/>
              <p:cNvSpPr>
                <a:spLocks/>
              </p:cNvSpPr>
              <p:nvPr/>
            </p:nvSpPr>
            <p:spPr>
              <a:xfrm rot="0">
                <a:off x="3373437" y="355600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FF33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3</a:t>
                </a:r>
                <a:endParaRPr lang="zh-CN" altLang="en-US" sz="24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3359" name="组合"/>
          <p:cNvGrpSpPr>
            <a:grpSpLocks/>
          </p:cNvGrpSpPr>
          <p:nvPr/>
        </p:nvGrpSpPr>
        <p:grpSpPr>
          <a:xfrm>
            <a:off x="3373438" y="2090738"/>
            <a:ext cx="5694363" cy="1338262"/>
            <a:chOff x="3373438" y="2090738"/>
            <a:chExt cx="5694363" cy="1338262"/>
          </a:xfrm>
        </p:grpSpPr>
        <p:sp>
          <p:nvSpPr>
            <p:cNvPr id="3330" name="矩形"/>
            <p:cNvSpPr>
              <a:spLocks/>
            </p:cNvSpPr>
            <p:nvPr/>
          </p:nvSpPr>
          <p:spPr>
            <a:xfrm rot="0">
              <a:off x="3830638" y="2703513"/>
              <a:ext cx="606425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31" name="矩形"/>
            <p:cNvSpPr>
              <a:spLocks/>
            </p:cNvSpPr>
            <p:nvPr/>
          </p:nvSpPr>
          <p:spPr>
            <a:xfrm rot="0">
              <a:off x="5040312" y="2711450"/>
              <a:ext cx="606424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32" name="矩形"/>
            <p:cNvSpPr>
              <a:spLocks/>
            </p:cNvSpPr>
            <p:nvPr/>
          </p:nvSpPr>
          <p:spPr>
            <a:xfrm rot="0">
              <a:off x="6249988" y="2720975"/>
              <a:ext cx="606425" cy="708024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33" name="矩形"/>
            <p:cNvSpPr>
              <a:spLocks/>
            </p:cNvSpPr>
            <p:nvPr/>
          </p:nvSpPr>
          <p:spPr>
            <a:xfrm rot="0">
              <a:off x="7459663" y="2703513"/>
              <a:ext cx="606425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34" name="矩形"/>
            <p:cNvSpPr>
              <a:spLocks/>
            </p:cNvSpPr>
            <p:nvPr/>
          </p:nvSpPr>
          <p:spPr>
            <a:xfrm rot="0">
              <a:off x="3906838" y="2835275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F3</a:t>
              </a:r>
              <a:endParaRPr lang="zh-CN" altLang="en-US" sz="24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35" name="矩形"/>
            <p:cNvSpPr>
              <a:spLocks/>
            </p:cNvSpPr>
            <p:nvPr/>
          </p:nvSpPr>
          <p:spPr>
            <a:xfrm rot="0">
              <a:off x="5126038" y="2835275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F2</a:t>
              </a:r>
              <a:endParaRPr lang="zh-CN" altLang="en-US" sz="24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36" name="矩形"/>
            <p:cNvSpPr>
              <a:spLocks/>
            </p:cNvSpPr>
            <p:nvPr/>
          </p:nvSpPr>
          <p:spPr>
            <a:xfrm rot="0">
              <a:off x="6345238" y="2835275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F1</a:t>
              </a:r>
              <a:endParaRPr lang="zh-CN" altLang="en-US" sz="24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37" name="矩形"/>
            <p:cNvSpPr>
              <a:spLocks/>
            </p:cNvSpPr>
            <p:nvPr/>
          </p:nvSpPr>
          <p:spPr>
            <a:xfrm rot="0">
              <a:off x="7564438" y="2835275"/>
              <a:ext cx="665163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F0</a:t>
              </a:r>
              <a:endParaRPr lang="zh-CN" altLang="en-US" sz="24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38" name="直线"/>
            <p:cNvSpPr>
              <a:spLocks/>
            </p:cNvSpPr>
            <p:nvPr/>
          </p:nvSpPr>
          <p:spPr>
            <a:xfrm flipV="1" rot="0">
              <a:off x="3602037" y="2501900"/>
              <a:ext cx="0" cy="40481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39" name="直线"/>
            <p:cNvSpPr>
              <a:spLocks/>
            </p:cNvSpPr>
            <p:nvPr/>
          </p:nvSpPr>
          <p:spPr>
            <a:xfrm rot="0">
              <a:off x="3602037" y="2903537"/>
              <a:ext cx="212725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343" name="组合"/>
            <p:cNvGrpSpPr>
              <a:grpSpLocks/>
            </p:cNvGrpSpPr>
            <p:nvPr/>
          </p:nvGrpSpPr>
          <p:grpSpPr>
            <a:xfrm>
              <a:off x="4440237" y="2501900"/>
              <a:ext cx="609600" cy="434974"/>
              <a:chOff x="4440237" y="2501900"/>
              <a:chExt cx="609600" cy="434974"/>
            </a:xfrm>
          </p:grpSpPr>
          <p:sp>
            <p:nvSpPr>
              <p:cNvPr id="3340" name="直线"/>
              <p:cNvSpPr>
                <a:spLocks/>
              </p:cNvSpPr>
              <p:nvPr/>
            </p:nvSpPr>
            <p:spPr>
              <a:xfrm rot="0">
                <a:off x="4440237" y="2903415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41" name="直线"/>
              <p:cNvSpPr>
                <a:spLocks/>
              </p:cNvSpPr>
              <p:nvPr/>
            </p:nvSpPr>
            <p:spPr>
              <a:xfrm flipV="1" rot="0">
                <a:off x="4821238" y="2501900"/>
                <a:ext cx="0" cy="40569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42" name="椭圆"/>
              <p:cNvSpPr>
                <a:spLocks/>
              </p:cNvSpPr>
              <p:nvPr/>
            </p:nvSpPr>
            <p:spPr>
              <a:xfrm rot="0">
                <a:off x="4783137" y="2869955"/>
                <a:ext cx="76200" cy="66919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347" name="组合"/>
            <p:cNvGrpSpPr>
              <a:grpSpLocks/>
            </p:cNvGrpSpPr>
            <p:nvPr/>
          </p:nvGrpSpPr>
          <p:grpSpPr>
            <a:xfrm>
              <a:off x="5659437" y="2501900"/>
              <a:ext cx="609600" cy="434974"/>
              <a:chOff x="5659437" y="2501900"/>
              <a:chExt cx="609600" cy="434974"/>
            </a:xfrm>
          </p:grpSpPr>
          <p:sp>
            <p:nvSpPr>
              <p:cNvPr id="3344" name="直线"/>
              <p:cNvSpPr>
                <a:spLocks/>
              </p:cNvSpPr>
              <p:nvPr/>
            </p:nvSpPr>
            <p:spPr>
              <a:xfrm rot="0">
                <a:off x="5659437" y="2903415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45" name="直线"/>
              <p:cNvSpPr>
                <a:spLocks/>
              </p:cNvSpPr>
              <p:nvPr/>
            </p:nvSpPr>
            <p:spPr>
              <a:xfrm flipV="1" rot="0">
                <a:off x="6040437" y="2501900"/>
                <a:ext cx="0" cy="40569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46" name="椭圆"/>
              <p:cNvSpPr>
                <a:spLocks/>
              </p:cNvSpPr>
              <p:nvPr/>
            </p:nvSpPr>
            <p:spPr>
              <a:xfrm rot="0">
                <a:off x="6002337" y="2869955"/>
                <a:ext cx="76200" cy="66919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351" name="组合"/>
            <p:cNvGrpSpPr>
              <a:grpSpLocks/>
            </p:cNvGrpSpPr>
            <p:nvPr/>
          </p:nvGrpSpPr>
          <p:grpSpPr>
            <a:xfrm>
              <a:off x="6878638" y="2501900"/>
              <a:ext cx="609600" cy="434974"/>
              <a:chOff x="6878638" y="2501900"/>
              <a:chExt cx="609600" cy="434974"/>
            </a:xfrm>
          </p:grpSpPr>
          <p:sp>
            <p:nvSpPr>
              <p:cNvPr id="3348" name="直线"/>
              <p:cNvSpPr>
                <a:spLocks/>
              </p:cNvSpPr>
              <p:nvPr/>
            </p:nvSpPr>
            <p:spPr>
              <a:xfrm rot="0">
                <a:off x="6878638" y="2903415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49" name="直线"/>
              <p:cNvSpPr>
                <a:spLocks/>
              </p:cNvSpPr>
              <p:nvPr/>
            </p:nvSpPr>
            <p:spPr>
              <a:xfrm flipV="1" rot="0">
                <a:off x="7259638" y="2501900"/>
                <a:ext cx="0" cy="40569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50" name="椭圆"/>
              <p:cNvSpPr>
                <a:spLocks/>
              </p:cNvSpPr>
              <p:nvPr/>
            </p:nvSpPr>
            <p:spPr>
              <a:xfrm rot="0">
                <a:off x="7221538" y="2869955"/>
                <a:ext cx="76200" cy="66919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352" name="矩形"/>
            <p:cNvSpPr>
              <a:spLocks/>
            </p:cNvSpPr>
            <p:nvPr/>
          </p:nvSpPr>
          <p:spPr>
            <a:xfrm rot="0">
              <a:off x="8402639" y="2700338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endParaRPr lang="zh-CN" altLang="en-US" sz="24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grpSp>
          <p:nvGrpSpPr>
            <p:cNvPr id="3357" name="组合"/>
            <p:cNvGrpSpPr>
              <a:grpSpLocks/>
            </p:cNvGrpSpPr>
            <p:nvPr/>
          </p:nvGrpSpPr>
          <p:grpSpPr>
            <a:xfrm>
              <a:off x="3373438" y="2090738"/>
              <a:ext cx="4246562" cy="453390"/>
              <a:chOff x="3373438" y="2090738"/>
              <a:chExt cx="4246562" cy="453390"/>
            </a:xfrm>
          </p:grpSpPr>
          <p:sp>
            <p:nvSpPr>
              <p:cNvPr id="3353" name="矩形"/>
              <p:cNvSpPr>
                <a:spLocks/>
              </p:cNvSpPr>
              <p:nvPr/>
            </p:nvSpPr>
            <p:spPr>
              <a:xfrm rot="0">
                <a:off x="6954838" y="2090738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0</a:t>
                </a:r>
                <a:endParaRPr lang="zh-CN" altLang="en-US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54" name="矩形"/>
              <p:cNvSpPr>
                <a:spLocks/>
              </p:cNvSpPr>
              <p:nvPr/>
            </p:nvSpPr>
            <p:spPr>
              <a:xfrm rot="0">
                <a:off x="5735638" y="2090738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1</a:t>
                </a:r>
                <a:endParaRPr lang="zh-CN" altLang="en-US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55" name="矩形"/>
              <p:cNvSpPr>
                <a:spLocks/>
              </p:cNvSpPr>
              <p:nvPr/>
            </p:nvSpPr>
            <p:spPr>
              <a:xfrm rot="0">
                <a:off x="4516438" y="2090738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2</a:t>
                </a:r>
                <a:endParaRPr lang="zh-CN" altLang="en-US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56" name="矩形"/>
              <p:cNvSpPr>
                <a:spLocks/>
              </p:cNvSpPr>
              <p:nvPr/>
            </p:nvSpPr>
            <p:spPr>
              <a:xfrm rot="0">
                <a:off x="3373438" y="2090738"/>
                <a:ext cx="665162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Q</a:t>
                </a:r>
                <a:r>
                  <a:rPr lang="en-US" altLang="zh-CN" sz="2400" b="1" i="0" u="none" strike="noStrike" kern="1200" cap="none" spc="0" baseline="-25000">
                    <a:solidFill>
                      <a:srgbClr val="006600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3</a:t>
                </a:r>
                <a:endParaRPr lang="zh-CN" altLang="en-US" sz="2400" b="1" i="0" u="none" strike="noStrike" kern="1200" cap="none" spc="0" baseline="0">
                  <a:solidFill>
                    <a:srgbClr val="0066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3358" name="直线"/>
            <p:cNvSpPr>
              <a:spLocks/>
            </p:cNvSpPr>
            <p:nvPr/>
          </p:nvSpPr>
          <p:spPr>
            <a:xfrm flipH="1" rot="0">
              <a:off x="8061325" y="2928937"/>
              <a:ext cx="381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3382" name="组合"/>
          <p:cNvGrpSpPr>
            <a:grpSpLocks/>
          </p:cNvGrpSpPr>
          <p:nvPr/>
        </p:nvGrpSpPr>
        <p:grpSpPr>
          <a:xfrm>
            <a:off x="3373437" y="3327400"/>
            <a:ext cx="4856163" cy="2002789"/>
            <a:chOff x="3373437" y="3327400"/>
            <a:chExt cx="4856163" cy="2002789"/>
          </a:xfrm>
        </p:grpSpPr>
        <p:sp>
          <p:nvSpPr>
            <p:cNvPr id="3360" name="矩形"/>
            <p:cNvSpPr>
              <a:spLocks/>
            </p:cNvSpPr>
            <p:nvPr/>
          </p:nvSpPr>
          <p:spPr>
            <a:xfrm rot="0">
              <a:off x="3830638" y="3940175"/>
              <a:ext cx="606425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61" name="矩形"/>
            <p:cNvSpPr>
              <a:spLocks/>
            </p:cNvSpPr>
            <p:nvPr/>
          </p:nvSpPr>
          <p:spPr>
            <a:xfrm rot="0">
              <a:off x="5040312" y="3948112"/>
              <a:ext cx="606425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62" name="矩形"/>
            <p:cNvSpPr>
              <a:spLocks/>
            </p:cNvSpPr>
            <p:nvPr/>
          </p:nvSpPr>
          <p:spPr>
            <a:xfrm rot="0">
              <a:off x="6249988" y="3957637"/>
              <a:ext cx="606425" cy="708025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63" name="矩形"/>
            <p:cNvSpPr>
              <a:spLocks/>
            </p:cNvSpPr>
            <p:nvPr/>
          </p:nvSpPr>
          <p:spPr>
            <a:xfrm rot="0">
              <a:off x="7459663" y="3940175"/>
              <a:ext cx="606425" cy="709612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64" name="矩形"/>
            <p:cNvSpPr>
              <a:spLocks/>
            </p:cNvSpPr>
            <p:nvPr/>
          </p:nvSpPr>
          <p:spPr>
            <a:xfrm rot="0">
              <a:off x="3906838" y="4071937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F3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65" name="矩形"/>
            <p:cNvSpPr>
              <a:spLocks/>
            </p:cNvSpPr>
            <p:nvPr/>
          </p:nvSpPr>
          <p:spPr>
            <a:xfrm rot="0">
              <a:off x="5126038" y="4071937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F2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66" name="矩形"/>
            <p:cNvSpPr>
              <a:spLocks/>
            </p:cNvSpPr>
            <p:nvPr/>
          </p:nvSpPr>
          <p:spPr>
            <a:xfrm rot="0">
              <a:off x="6345238" y="4071937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F1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67" name="矩形"/>
            <p:cNvSpPr>
              <a:spLocks/>
            </p:cNvSpPr>
            <p:nvPr/>
          </p:nvSpPr>
          <p:spPr>
            <a:xfrm rot="0">
              <a:off x="7564438" y="4071937"/>
              <a:ext cx="665163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F0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68" name="直线"/>
            <p:cNvSpPr>
              <a:spLocks/>
            </p:cNvSpPr>
            <p:nvPr/>
          </p:nvSpPr>
          <p:spPr>
            <a:xfrm flipV="1" rot="0">
              <a:off x="3602037" y="3738562"/>
              <a:ext cx="0" cy="40481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69" name="直线"/>
            <p:cNvSpPr>
              <a:spLocks/>
            </p:cNvSpPr>
            <p:nvPr/>
          </p:nvSpPr>
          <p:spPr>
            <a:xfrm rot="0">
              <a:off x="3602037" y="4140199"/>
              <a:ext cx="212725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70" name="直线"/>
            <p:cNvSpPr>
              <a:spLocks/>
            </p:cNvSpPr>
            <p:nvPr/>
          </p:nvSpPr>
          <p:spPr>
            <a:xfrm rot="-5400000">
              <a:off x="3978275" y="4810125"/>
              <a:ext cx="2905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71" name="直线"/>
            <p:cNvSpPr>
              <a:spLocks/>
            </p:cNvSpPr>
            <p:nvPr/>
          </p:nvSpPr>
          <p:spPr>
            <a:xfrm rot="-5400000">
              <a:off x="5187950" y="4792662"/>
              <a:ext cx="2920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72" name="直线"/>
            <p:cNvSpPr>
              <a:spLocks/>
            </p:cNvSpPr>
            <p:nvPr/>
          </p:nvSpPr>
          <p:spPr>
            <a:xfrm rot="-5400000">
              <a:off x="6397625" y="4800600"/>
              <a:ext cx="2920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73" name="直线"/>
            <p:cNvSpPr>
              <a:spLocks/>
            </p:cNvSpPr>
            <p:nvPr/>
          </p:nvSpPr>
          <p:spPr>
            <a:xfrm rot="-5400000">
              <a:off x="7607300" y="4810125"/>
              <a:ext cx="2905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sp>
        <p:sp>
          <p:nvSpPr>
            <p:cNvPr id="3374" name="直线"/>
            <p:cNvSpPr>
              <a:spLocks/>
            </p:cNvSpPr>
            <p:nvPr/>
          </p:nvSpPr>
          <p:spPr>
            <a:xfrm rot="0">
              <a:off x="4440237" y="4140199"/>
              <a:ext cx="609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75" name="直线"/>
            <p:cNvSpPr>
              <a:spLocks/>
            </p:cNvSpPr>
            <p:nvPr/>
          </p:nvSpPr>
          <p:spPr>
            <a:xfrm rot="0">
              <a:off x="5659438" y="4140199"/>
              <a:ext cx="609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76" name="直线"/>
            <p:cNvSpPr>
              <a:spLocks/>
            </p:cNvSpPr>
            <p:nvPr/>
          </p:nvSpPr>
          <p:spPr>
            <a:xfrm rot="0">
              <a:off x="6878638" y="4140199"/>
              <a:ext cx="609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77" name="矩形"/>
            <p:cNvSpPr>
              <a:spLocks/>
            </p:cNvSpPr>
            <p:nvPr/>
          </p:nvSpPr>
          <p:spPr>
            <a:xfrm rot="0">
              <a:off x="7488238" y="4876800"/>
              <a:ext cx="66516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0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78" name="矩形"/>
            <p:cNvSpPr>
              <a:spLocks/>
            </p:cNvSpPr>
            <p:nvPr/>
          </p:nvSpPr>
          <p:spPr>
            <a:xfrm rot="0">
              <a:off x="6345238" y="4876800"/>
              <a:ext cx="66516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79" name="矩形"/>
            <p:cNvSpPr>
              <a:spLocks/>
            </p:cNvSpPr>
            <p:nvPr/>
          </p:nvSpPr>
          <p:spPr>
            <a:xfrm rot="0">
              <a:off x="5126038" y="4876800"/>
              <a:ext cx="66516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2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80" name="矩形"/>
            <p:cNvSpPr>
              <a:spLocks/>
            </p:cNvSpPr>
            <p:nvPr/>
          </p:nvSpPr>
          <p:spPr>
            <a:xfrm rot="0">
              <a:off x="3906838" y="4875212"/>
              <a:ext cx="66516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3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381" name="矩形"/>
            <p:cNvSpPr>
              <a:spLocks/>
            </p:cNvSpPr>
            <p:nvPr/>
          </p:nvSpPr>
          <p:spPr>
            <a:xfrm rot="0">
              <a:off x="3373437" y="3327400"/>
              <a:ext cx="66516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-25000">
                  <a:solidFill>
                    <a:srgbClr val="CC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3</a:t>
              </a:r>
              <a:endParaRPr lang="zh-CN" altLang="en-US" sz="2400" b="1" i="0" u="none" strike="noStrike" kern="1200" cap="none" spc="0" baseline="0">
                <a:solidFill>
                  <a:srgbClr val="CC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</p:grpSp>
      <p:grpSp>
        <p:nvGrpSpPr>
          <p:cNvPr id="3400" name="组合"/>
          <p:cNvGrpSpPr>
            <a:grpSpLocks/>
          </p:cNvGrpSpPr>
          <p:nvPr/>
        </p:nvGrpSpPr>
        <p:grpSpPr>
          <a:xfrm>
            <a:off x="3297237" y="4787900"/>
            <a:ext cx="5427593" cy="1384300"/>
            <a:chOff x="3297237" y="4787900"/>
            <a:chExt cx="5427593" cy="1384300"/>
          </a:xfrm>
        </p:grpSpPr>
        <p:sp>
          <p:nvSpPr>
            <p:cNvPr id="3383" name="矩形"/>
            <p:cNvSpPr>
              <a:spLocks/>
            </p:cNvSpPr>
            <p:nvPr/>
          </p:nvSpPr>
          <p:spPr>
            <a:xfrm rot="0">
              <a:off x="3297237" y="4787900"/>
              <a:ext cx="66516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-25000">
                  <a:solidFill>
                    <a:srgbClr val="000099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3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grpSp>
          <p:nvGrpSpPr>
            <p:cNvPr id="3399" name="组合"/>
            <p:cNvGrpSpPr>
              <a:grpSpLocks/>
            </p:cNvGrpSpPr>
            <p:nvPr/>
          </p:nvGrpSpPr>
          <p:grpSpPr>
            <a:xfrm>
              <a:off x="3602037" y="5245100"/>
              <a:ext cx="5122793" cy="927100"/>
              <a:chOff x="3602037" y="5245100"/>
              <a:chExt cx="5122793" cy="927100"/>
            </a:xfrm>
          </p:grpSpPr>
          <p:sp>
            <p:nvSpPr>
              <p:cNvPr id="3384" name="矩形"/>
              <p:cNvSpPr>
                <a:spLocks/>
              </p:cNvSpPr>
              <p:nvPr/>
            </p:nvSpPr>
            <p:spPr>
              <a:xfrm rot="0">
                <a:off x="3830638" y="5446713"/>
                <a:ext cx="606425" cy="709613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385" name="矩形"/>
              <p:cNvSpPr>
                <a:spLocks/>
              </p:cNvSpPr>
              <p:nvPr/>
            </p:nvSpPr>
            <p:spPr>
              <a:xfrm rot="0">
                <a:off x="5040312" y="5454650"/>
                <a:ext cx="606425" cy="709613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386" name="矩形"/>
              <p:cNvSpPr>
                <a:spLocks/>
              </p:cNvSpPr>
              <p:nvPr/>
            </p:nvSpPr>
            <p:spPr>
              <a:xfrm rot="0">
                <a:off x="6249988" y="5464175"/>
                <a:ext cx="606425" cy="708025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387" name="矩形"/>
              <p:cNvSpPr>
                <a:spLocks/>
              </p:cNvSpPr>
              <p:nvPr/>
            </p:nvSpPr>
            <p:spPr>
              <a:xfrm rot="0">
                <a:off x="7459664" y="5446713"/>
                <a:ext cx="606425" cy="709613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388" name="矩形"/>
              <p:cNvSpPr>
                <a:spLocks/>
              </p:cNvSpPr>
              <p:nvPr/>
            </p:nvSpPr>
            <p:spPr>
              <a:xfrm rot="0">
                <a:off x="3906838" y="5578476"/>
                <a:ext cx="665162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F3</a:t>
                </a:r>
                <a:endParaRPr lang="zh-CN" altLang="en-US" sz="24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89" name="矩形"/>
              <p:cNvSpPr>
                <a:spLocks/>
              </p:cNvSpPr>
              <p:nvPr/>
            </p:nvSpPr>
            <p:spPr>
              <a:xfrm rot="0">
                <a:off x="5126038" y="5578476"/>
                <a:ext cx="665162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F2</a:t>
                </a:r>
                <a:endParaRPr lang="zh-CN" altLang="en-US" sz="24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90" name="矩形"/>
              <p:cNvSpPr>
                <a:spLocks/>
              </p:cNvSpPr>
              <p:nvPr/>
            </p:nvSpPr>
            <p:spPr>
              <a:xfrm rot="0">
                <a:off x="6345238" y="5578476"/>
                <a:ext cx="665162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F1</a:t>
                </a:r>
                <a:endParaRPr lang="zh-CN" altLang="en-US" sz="24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91" name="矩形"/>
              <p:cNvSpPr>
                <a:spLocks/>
              </p:cNvSpPr>
              <p:nvPr/>
            </p:nvSpPr>
            <p:spPr>
              <a:xfrm rot="0">
                <a:off x="7564439" y="5578476"/>
                <a:ext cx="665162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F0</a:t>
                </a:r>
                <a:endParaRPr lang="zh-CN" altLang="en-US" sz="24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  <p:sp>
            <p:nvSpPr>
              <p:cNvPr id="3392" name="直线"/>
              <p:cNvSpPr>
                <a:spLocks/>
              </p:cNvSpPr>
              <p:nvPr/>
            </p:nvSpPr>
            <p:spPr>
              <a:xfrm flipV="1" rot="0">
                <a:off x="3602037" y="5245100"/>
                <a:ext cx="0" cy="40481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93" name="直线"/>
              <p:cNvSpPr>
                <a:spLocks/>
              </p:cNvSpPr>
              <p:nvPr/>
            </p:nvSpPr>
            <p:spPr>
              <a:xfrm rot="0">
                <a:off x="3602037" y="5646738"/>
                <a:ext cx="212725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94" name="直线"/>
              <p:cNvSpPr>
                <a:spLocks/>
              </p:cNvSpPr>
              <p:nvPr/>
            </p:nvSpPr>
            <p:spPr>
              <a:xfrm rot="0">
                <a:off x="4440237" y="5646738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95" name="直线"/>
              <p:cNvSpPr>
                <a:spLocks/>
              </p:cNvSpPr>
              <p:nvPr/>
            </p:nvSpPr>
            <p:spPr>
              <a:xfrm rot="0">
                <a:off x="5659438" y="5646738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96" name="直线"/>
              <p:cNvSpPr>
                <a:spLocks/>
              </p:cNvSpPr>
              <p:nvPr/>
            </p:nvSpPr>
            <p:spPr>
              <a:xfrm rot="0">
                <a:off x="6878638" y="5646738"/>
                <a:ext cx="609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97" name="直线"/>
              <p:cNvSpPr>
                <a:spLocks/>
              </p:cNvSpPr>
              <p:nvPr/>
            </p:nvSpPr>
            <p:spPr>
              <a:xfrm flipH="1" rot="0">
                <a:off x="8058150" y="5672138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398" name="矩形"/>
              <p:cNvSpPr>
                <a:spLocks/>
              </p:cNvSpPr>
              <p:nvPr/>
            </p:nvSpPr>
            <p:spPr>
              <a:xfrm rot="0">
                <a:off x="8418583" y="5443538"/>
                <a:ext cx="306247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rgbClr val="000099"/>
                    </a:solidFill>
                    <a:latin typeface="Times New Roman" pitchFamily="0" charset="0"/>
                    <a:ea typeface="楷体_GB2312" pitchFamily="0" charset="0"/>
                    <a:cs typeface="Times New Roman" pitchFamily="0" charset="0"/>
                  </a:rPr>
                  <a:t>d</a:t>
                </a:r>
                <a:endParaRPr lang="zh-CN" altLang="en-US" sz="1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6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9" grpId="0" animBg="1"/>
      <p:bldP spid="3290" grpId="0"/>
      <p:bldP spid="3359" grpId="0" animBg="1"/>
      <p:bldP spid="3291" grpId="0"/>
      <p:bldP spid="3382" grpId="0" animBg="1"/>
      <p:bldP spid="3292" grpId="0"/>
      <p:bldP spid="3400" grpId="0" animBg="1"/>
      <p:bldP spid="3293" grpId="0"/>
    </p:bldLst>
  </p:timing>
</p:sld>
</file>

<file path=ppt/slides/slide5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矩形"/>
          <p:cNvSpPr>
            <a:spLocks/>
          </p:cNvSpPr>
          <p:nvPr/>
        </p:nvSpPr>
        <p:spPr>
          <a:xfrm rot="0">
            <a:off x="304800" y="228600"/>
            <a:ext cx="3178174" cy="520065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双向移位寄存器：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402" name="矩形"/>
          <p:cNvSpPr>
            <a:spLocks/>
          </p:cNvSpPr>
          <p:nvPr/>
        </p:nvSpPr>
        <p:spPr>
          <a:xfrm rot="0">
            <a:off x="3429000" y="228600"/>
            <a:ext cx="3397754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既能左移也能右移。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415" name="组合"/>
          <p:cNvGrpSpPr>
            <a:grpSpLocks/>
          </p:cNvGrpSpPr>
          <p:nvPr/>
        </p:nvGrpSpPr>
        <p:grpSpPr>
          <a:xfrm>
            <a:off x="2514600" y="715962"/>
            <a:ext cx="1143000" cy="2865437"/>
            <a:chOff x="2514600" y="715962"/>
            <a:chExt cx="1143000" cy="2865437"/>
          </a:xfrm>
        </p:grpSpPr>
        <p:sp>
          <p:nvSpPr>
            <p:cNvPr id="3403" name="矩形"/>
            <p:cNvSpPr>
              <a:spLocks/>
            </p:cNvSpPr>
            <p:nvPr/>
          </p:nvSpPr>
          <p:spPr>
            <a:xfrm rot="0">
              <a:off x="2743200" y="2057400"/>
              <a:ext cx="914400" cy="609599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id="3406" name="组合"/>
            <p:cNvGrpSpPr>
              <a:grpSpLocks/>
            </p:cNvGrpSpPr>
            <p:nvPr/>
          </p:nvGrpSpPr>
          <p:grpSpPr>
            <a:xfrm>
              <a:off x="3124200" y="2590800"/>
              <a:ext cx="152400" cy="76200"/>
              <a:chOff x="3124200" y="2590800"/>
              <a:chExt cx="152400" cy="76200"/>
            </a:xfrm>
          </p:grpSpPr>
          <p:sp>
            <p:nvSpPr>
              <p:cNvPr id="3404" name="直线"/>
              <p:cNvSpPr>
                <a:spLocks/>
              </p:cNvSpPr>
              <p:nvPr/>
            </p:nvSpPr>
            <p:spPr>
              <a:xfrm flipH="1" rot="0">
                <a:off x="3124200" y="2590800"/>
                <a:ext cx="76200" cy="76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405" name="直线"/>
              <p:cNvSpPr>
                <a:spLocks/>
              </p:cNvSpPr>
              <p:nvPr/>
            </p:nvSpPr>
            <p:spPr>
              <a:xfrm rot="0">
                <a:off x="3200400" y="2590800"/>
                <a:ext cx="76200" cy="76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407" name="椭圆"/>
            <p:cNvSpPr>
              <a:spLocks/>
            </p:cNvSpPr>
            <p:nvPr/>
          </p:nvSpPr>
          <p:spPr>
            <a:xfrm rot="0">
              <a:off x="3429000" y="26670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08" name="直线"/>
            <p:cNvSpPr>
              <a:spLocks/>
            </p:cNvSpPr>
            <p:nvPr/>
          </p:nvSpPr>
          <p:spPr>
            <a:xfrm rot="0">
              <a:off x="2895600" y="2667000"/>
              <a:ext cx="0" cy="914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09" name="直线"/>
            <p:cNvSpPr>
              <a:spLocks/>
            </p:cNvSpPr>
            <p:nvPr/>
          </p:nvSpPr>
          <p:spPr>
            <a:xfrm rot="0">
              <a:off x="3200400" y="2667000"/>
              <a:ext cx="0" cy="609600"/>
            </a:xfrm>
            <a:prstGeom prst="line"/>
            <a:noFill/>
            <a:ln w="38100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3410" name="直线"/>
            <p:cNvSpPr>
              <a:spLocks/>
            </p:cNvSpPr>
            <p:nvPr/>
          </p:nvSpPr>
          <p:spPr>
            <a:xfrm rot="0">
              <a:off x="3505200" y="2819400"/>
              <a:ext cx="0" cy="2286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11" name="直线"/>
            <p:cNvSpPr>
              <a:spLocks/>
            </p:cNvSpPr>
            <p:nvPr/>
          </p:nvSpPr>
          <p:spPr>
            <a:xfrm flipV="1" rot="0">
              <a:off x="2895600" y="1447800"/>
              <a:ext cx="0" cy="6096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12" name="椭圆"/>
            <p:cNvSpPr>
              <a:spLocks/>
            </p:cNvSpPr>
            <p:nvPr/>
          </p:nvSpPr>
          <p:spPr>
            <a:xfrm rot="0">
              <a:off x="2819400" y="12954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13" name="矩形"/>
            <p:cNvSpPr>
              <a:spLocks/>
            </p:cNvSpPr>
            <p:nvPr/>
          </p:nvSpPr>
          <p:spPr>
            <a:xfrm rot="0">
              <a:off x="2747962" y="2238375"/>
              <a:ext cx="41159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414" name="矩形"/>
            <p:cNvSpPr>
              <a:spLocks/>
            </p:cNvSpPr>
            <p:nvPr/>
          </p:nvSpPr>
          <p:spPr>
            <a:xfrm rot="0">
              <a:off x="2514600" y="715962"/>
              <a:ext cx="7731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428" name="组合"/>
          <p:cNvGrpSpPr>
            <a:grpSpLocks/>
          </p:cNvGrpSpPr>
          <p:nvPr/>
        </p:nvGrpSpPr>
        <p:grpSpPr>
          <a:xfrm>
            <a:off x="4038600" y="715962"/>
            <a:ext cx="1143000" cy="2865437"/>
            <a:chOff x="4038600" y="715962"/>
            <a:chExt cx="1143000" cy="2865437"/>
          </a:xfrm>
        </p:grpSpPr>
        <p:sp>
          <p:nvSpPr>
            <p:cNvPr id="3416" name="矩形"/>
            <p:cNvSpPr>
              <a:spLocks/>
            </p:cNvSpPr>
            <p:nvPr/>
          </p:nvSpPr>
          <p:spPr>
            <a:xfrm rot="0">
              <a:off x="4267200" y="2057400"/>
              <a:ext cx="914399" cy="609599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id="3419" name="组合"/>
            <p:cNvGrpSpPr>
              <a:grpSpLocks/>
            </p:cNvGrpSpPr>
            <p:nvPr/>
          </p:nvGrpSpPr>
          <p:grpSpPr>
            <a:xfrm>
              <a:off x="4648199" y="2590800"/>
              <a:ext cx="152400" cy="76200"/>
              <a:chOff x="4648199" y="2590800"/>
              <a:chExt cx="152400" cy="76200"/>
            </a:xfrm>
          </p:grpSpPr>
          <p:sp>
            <p:nvSpPr>
              <p:cNvPr id="3417" name="直线"/>
              <p:cNvSpPr>
                <a:spLocks/>
              </p:cNvSpPr>
              <p:nvPr/>
            </p:nvSpPr>
            <p:spPr>
              <a:xfrm flipH="1" rot="0">
                <a:off x="4648199" y="2590800"/>
                <a:ext cx="76200" cy="76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418" name="直线"/>
              <p:cNvSpPr>
                <a:spLocks/>
              </p:cNvSpPr>
              <p:nvPr/>
            </p:nvSpPr>
            <p:spPr>
              <a:xfrm rot="0">
                <a:off x="4724399" y="2590800"/>
                <a:ext cx="76200" cy="76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420" name="椭圆"/>
            <p:cNvSpPr>
              <a:spLocks/>
            </p:cNvSpPr>
            <p:nvPr/>
          </p:nvSpPr>
          <p:spPr>
            <a:xfrm rot="0">
              <a:off x="4953000" y="26670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21" name="直线"/>
            <p:cNvSpPr>
              <a:spLocks/>
            </p:cNvSpPr>
            <p:nvPr/>
          </p:nvSpPr>
          <p:spPr>
            <a:xfrm rot="0">
              <a:off x="4419600" y="2667000"/>
              <a:ext cx="0" cy="914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22" name="直线"/>
            <p:cNvSpPr>
              <a:spLocks/>
            </p:cNvSpPr>
            <p:nvPr/>
          </p:nvSpPr>
          <p:spPr>
            <a:xfrm rot="0">
              <a:off x="4724399" y="2667000"/>
              <a:ext cx="0" cy="609600"/>
            </a:xfrm>
            <a:prstGeom prst="line"/>
            <a:noFill/>
            <a:ln w="38100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3423" name="直线"/>
            <p:cNvSpPr>
              <a:spLocks/>
            </p:cNvSpPr>
            <p:nvPr/>
          </p:nvSpPr>
          <p:spPr>
            <a:xfrm rot="0">
              <a:off x="5029200" y="2819400"/>
              <a:ext cx="0" cy="2286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24" name="直线"/>
            <p:cNvSpPr>
              <a:spLocks/>
            </p:cNvSpPr>
            <p:nvPr/>
          </p:nvSpPr>
          <p:spPr>
            <a:xfrm flipV="1" rot="0">
              <a:off x="4419600" y="1447800"/>
              <a:ext cx="0" cy="6096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25" name="椭圆"/>
            <p:cNvSpPr>
              <a:spLocks/>
            </p:cNvSpPr>
            <p:nvPr/>
          </p:nvSpPr>
          <p:spPr>
            <a:xfrm rot="0">
              <a:off x="4343400" y="12954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26" name="矩形"/>
            <p:cNvSpPr>
              <a:spLocks/>
            </p:cNvSpPr>
            <p:nvPr/>
          </p:nvSpPr>
          <p:spPr>
            <a:xfrm rot="0">
              <a:off x="4271962" y="2238375"/>
              <a:ext cx="41159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427" name="矩形"/>
            <p:cNvSpPr>
              <a:spLocks/>
            </p:cNvSpPr>
            <p:nvPr/>
          </p:nvSpPr>
          <p:spPr>
            <a:xfrm rot="0">
              <a:off x="4038600" y="715962"/>
              <a:ext cx="7731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441" name="组合"/>
          <p:cNvGrpSpPr>
            <a:grpSpLocks/>
          </p:cNvGrpSpPr>
          <p:nvPr/>
        </p:nvGrpSpPr>
        <p:grpSpPr>
          <a:xfrm>
            <a:off x="5486400" y="715962"/>
            <a:ext cx="1143000" cy="2865437"/>
            <a:chOff x="5486400" y="715962"/>
            <a:chExt cx="1143000" cy="2865437"/>
          </a:xfrm>
        </p:grpSpPr>
        <p:sp>
          <p:nvSpPr>
            <p:cNvPr id="3429" name="矩形"/>
            <p:cNvSpPr>
              <a:spLocks/>
            </p:cNvSpPr>
            <p:nvPr/>
          </p:nvSpPr>
          <p:spPr>
            <a:xfrm rot="0">
              <a:off x="5715000" y="2057400"/>
              <a:ext cx="914400" cy="609599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id="3432" name="组合"/>
            <p:cNvGrpSpPr>
              <a:grpSpLocks/>
            </p:cNvGrpSpPr>
            <p:nvPr/>
          </p:nvGrpSpPr>
          <p:grpSpPr>
            <a:xfrm>
              <a:off x="6096000" y="2590800"/>
              <a:ext cx="152400" cy="76200"/>
              <a:chOff x="6096000" y="2590800"/>
              <a:chExt cx="152400" cy="76200"/>
            </a:xfrm>
          </p:grpSpPr>
          <p:sp>
            <p:nvSpPr>
              <p:cNvPr id="3430" name="直线"/>
              <p:cNvSpPr>
                <a:spLocks/>
              </p:cNvSpPr>
              <p:nvPr/>
            </p:nvSpPr>
            <p:spPr>
              <a:xfrm flipH="1" rot="0">
                <a:off x="6096000" y="2590800"/>
                <a:ext cx="76200" cy="76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431" name="直线"/>
              <p:cNvSpPr>
                <a:spLocks/>
              </p:cNvSpPr>
              <p:nvPr/>
            </p:nvSpPr>
            <p:spPr>
              <a:xfrm rot="0">
                <a:off x="6172200" y="2590800"/>
                <a:ext cx="76200" cy="76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433" name="椭圆"/>
            <p:cNvSpPr>
              <a:spLocks/>
            </p:cNvSpPr>
            <p:nvPr/>
          </p:nvSpPr>
          <p:spPr>
            <a:xfrm rot="0">
              <a:off x="6400800" y="26670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34" name="直线"/>
            <p:cNvSpPr>
              <a:spLocks/>
            </p:cNvSpPr>
            <p:nvPr/>
          </p:nvSpPr>
          <p:spPr>
            <a:xfrm rot="0">
              <a:off x="5867400" y="2667000"/>
              <a:ext cx="0" cy="914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35" name="直线"/>
            <p:cNvSpPr>
              <a:spLocks/>
            </p:cNvSpPr>
            <p:nvPr/>
          </p:nvSpPr>
          <p:spPr>
            <a:xfrm rot="0">
              <a:off x="6172200" y="2667000"/>
              <a:ext cx="0" cy="609600"/>
            </a:xfrm>
            <a:prstGeom prst="line"/>
            <a:noFill/>
            <a:ln w="38100" cmpd="sng" cap="flat">
              <a:solidFill>
                <a:srgbClr val="CC3300"/>
              </a:solidFill>
              <a:prstDash val="solid"/>
              <a:round/>
            </a:ln>
          </p:spPr>
        </p:sp>
        <p:sp>
          <p:nvSpPr>
            <p:cNvPr id="3436" name="直线"/>
            <p:cNvSpPr>
              <a:spLocks/>
            </p:cNvSpPr>
            <p:nvPr/>
          </p:nvSpPr>
          <p:spPr>
            <a:xfrm rot="0">
              <a:off x="6477000" y="2819400"/>
              <a:ext cx="0" cy="2286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37" name="直线"/>
            <p:cNvSpPr>
              <a:spLocks/>
            </p:cNvSpPr>
            <p:nvPr/>
          </p:nvSpPr>
          <p:spPr>
            <a:xfrm flipV="1" rot="0">
              <a:off x="5867400" y="1447800"/>
              <a:ext cx="0" cy="6096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38" name="椭圆"/>
            <p:cNvSpPr>
              <a:spLocks/>
            </p:cNvSpPr>
            <p:nvPr/>
          </p:nvSpPr>
          <p:spPr>
            <a:xfrm rot="0">
              <a:off x="5791200" y="12954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39" name="矩形"/>
            <p:cNvSpPr>
              <a:spLocks/>
            </p:cNvSpPr>
            <p:nvPr/>
          </p:nvSpPr>
          <p:spPr>
            <a:xfrm rot="0">
              <a:off x="5719763" y="2238375"/>
              <a:ext cx="411590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440" name="矩形"/>
            <p:cNvSpPr>
              <a:spLocks/>
            </p:cNvSpPr>
            <p:nvPr/>
          </p:nvSpPr>
          <p:spPr>
            <a:xfrm rot="0">
              <a:off x="5486400" y="715962"/>
              <a:ext cx="77311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442" name="直线"/>
          <p:cNvSpPr>
            <a:spLocks/>
          </p:cNvSpPr>
          <p:nvPr/>
        </p:nvSpPr>
        <p:spPr>
          <a:xfrm rot="0">
            <a:off x="1828800" y="3276600"/>
            <a:ext cx="4343400" cy="0"/>
          </a:xfrm>
          <a:prstGeom prst="line"/>
          <a:noFill/>
          <a:ln w="38100" cmpd="sng" cap="flat">
            <a:solidFill>
              <a:srgbClr val="CC3300"/>
            </a:solidFill>
            <a:prstDash val="solid"/>
            <a:round/>
          </a:ln>
        </p:spPr>
      </p:sp>
      <p:sp>
        <p:nvSpPr>
          <p:cNvPr id="3443" name="直线"/>
          <p:cNvSpPr>
            <a:spLocks/>
          </p:cNvSpPr>
          <p:nvPr/>
        </p:nvSpPr>
        <p:spPr>
          <a:xfrm rot="0">
            <a:off x="1828800" y="3048000"/>
            <a:ext cx="46482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44" name="椭圆"/>
          <p:cNvSpPr>
            <a:spLocks/>
          </p:cNvSpPr>
          <p:nvPr/>
        </p:nvSpPr>
        <p:spPr>
          <a:xfrm rot="0">
            <a:off x="1676400" y="2971799"/>
            <a:ext cx="152400" cy="152400"/>
          </a:xfrm>
          <a:prstGeom prst="ellipse"/>
          <a:solidFill>
            <a:srgbClr val="FFFFFF"/>
          </a:solidFill>
          <a:ln w="38100" cmpd="sng" cap="flat">
            <a:solidFill>
              <a:srgbClr val="3333CC"/>
            </a:solidFill>
            <a:prstDash val="solid"/>
            <a:round/>
          </a:ln>
        </p:spPr>
      </p:sp>
      <p:sp>
        <p:nvSpPr>
          <p:cNvPr id="3445" name="椭圆"/>
          <p:cNvSpPr>
            <a:spLocks/>
          </p:cNvSpPr>
          <p:nvPr/>
        </p:nvSpPr>
        <p:spPr>
          <a:xfrm rot="0">
            <a:off x="1676400" y="3200400"/>
            <a:ext cx="152400" cy="152400"/>
          </a:xfrm>
          <a:prstGeom prst="ellipse"/>
          <a:solidFill>
            <a:srgbClr val="FFFFFF"/>
          </a:solidFill>
          <a:ln w="38100" cmpd="sng" cap="flat">
            <a:solidFill>
              <a:srgbClr val="CC3300"/>
            </a:solidFill>
            <a:prstDash val="solid"/>
            <a:round/>
          </a:ln>
        </p:spPr>
      </p:sp>
      <p:grpSp>
        <p:nvGrpSpPr>
          <p:cNvPr id="3454" name="组合"/>
          <p:cNvGrpSpPr>
            <a:grpSpLocks/>
          </p:cNvGrpSpPr>
          <p:nvPr/>
        </p:nvGrpSpPr>
        <p:grpSpPr>
          <a:xfrm>
            <a:off x="3962400" y="3429000"/>
            <a:ext cx="990600" cy="1143000"/>
            <a:chOff x="3962400" y="3429000"/>
            <a:chExt cx="990600" cy="1143000"/>
          </a:xfrm>
        </p:grpSpPr>
        <p:sp>
          <p:nvSpPr>
            <p:cNvPr id="3446" name="矩形"/>
            <p:cNvSpPr>
              <a:spLocks/>
            </p:cNvSpPr>
            <p:nvPr/>
          </p:nvSpPr>
          <p:spPr>
            <a:xfrm rot="0">
              <a:off x="3962400" y="3581400"/>
              <a:ext cx="990600" cy="685800"/>
            </a:xfrm>
            <a:prstGeom prst="rect"/>
            <a:solidFill>
              <a:srgbClr val="FFFFFF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47" name="直线"/>
            <p:cNvSpPr>
              <a:spLocks/>
            </p:cNvSpPr>
            <p:nvPr/>
          </p:nvSpPr>
          <p:spPr>
            <a:xfrm rot="0">
              <a:off x="4495800" y="3886200"/>
              <a:ext cx="0" cy="3810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450" name="组合"/>
            <p:cNvGrpSpPr>
              <a:grpSpLocks/>
            </p:cNvGrpSpPr>
            <p:nvPr/>
          </p:nvGrpSpPr>
          <p:grpSpPr>
            <a:xfrm>
              <a:off x="4114800" y="3429000"/>
              <a:ext cx="663574" cy="520065"/>
              <a:chOff x="4114800" y="3429000"/>
              <a:chExt cx="663574" cy="520065"/>
            </a:xfrm>
          </p:grpSpPr>
          <p:sp>
            <p:nvSpPr>
              <p:cNvPr id="3448" name="矩形"/>
              <p:cNvSpPr>
                <a:spLocks/>
              </p:cNvSpPr>
              <p:nvPr/>
            </p:nvSpPr>
            <p:spPr>
              <a:xfrm rot="0">
                <a:off x="4114800" y="3429000"/>
                <a:ext cx="663574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&gt;1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449" name="直线"/>
              <p:cNvSpPr>
                <a:spLocks/>
              </p:cNvSpPr>
              <p:nvPr/>
            </p:nvSpPr>
            <p:spPr>
              <a:xfrm flipH="1" rot="0">
                <a:off x="4267200" y="3733800"/>
                <a:ext cx="228600" cy="152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451" name="矩形"/>
            <p:cNvSpPr>
              <a:spLocks/>
            </p:cNvSpPr>
            <p:nvPr/>
          </p:nvSpPr>
          <p:spPr>
            <a:xfrm rot="0">
              <a:off x="4059237" y="3840162"/>
              <a:ext cx="44528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452" name="直线"/>
            <p:cNvSpPr>
              <a:spLocks/>
            </p:cNvSpPr>
            <p:nvPr/>
          </p:nvSpPr>
          <p:spPr>
            <a:xfrm rot="0">
              <a:off x="4114800" y="4267200"/>
              <a:ext cx="0" cy="304800"/>
            </a:xfrm>
            <a:prstGeom prst="line"/>
            <a:noFill/>
            <a:ln w="38100" cmpd="sng" cap="flat">
              <a:solidFill>
                <a:srgbClr val="C0504D"/>
              </a:solidFill>
              <a:prstDash val="solid"/>
              <a:round/>
            </a:ln>
          </p:spPr>
        </p:sp>
        <p:sp>
          <p:nvSpPr>
            <p:cNvPr id="3453" name="直线"/>
            <p:cNvSpPr>
              <a:spLocks/>
            </p:cNvSpPr>
            <p:nvPr/>
          </p:nvSpPr>
          <p:spPr>
            <a:xfrm rot="0">
              <a:off x="3962400" y="3886200"/>
              <a:ext cx="990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3455" name="直线"/>
          <p:cNvSpPr>
            <a:spLocks/>
          </p:cNvSpPr>
          <p:nvPr/>
        </p:nvSpPr>
        <p:spPr>
          <a:xfrm rot="0">
            <a:off x="2895600" y="1752599"/>
            <a:ext cx="9144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56" name="直线"/>
          <p:cNvSpPr>
            <a:spLocks/>
          </p:cNvSpPr>
          <p:nvPr/>
        </p:nvSpPr>
        <p:spPr>
          <a:xfrm rot="0">
            <a:off x="3810000" y="1752599"/>
            <a:ext cx="0" cy="281940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57" name="直线"/>
          <p:cNvSpPr>
            <a:spLocks/>
          </p:cNvSpPr>
          <p:nvPr/>
        </p:nvSpPr>
        <p:spPr>
          <a:xfrm rot="0">
            <a:off x="3810000" y="4572000"/>
            <a:ext cx="304800" cy="0"/>
          </a:xfrm>
          <a:prstGeom prst="line"/>
          <a:noFill/>
          <a:ln w="3810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3458" name="直线"/>
          <p:cNvSpPr>
            <a:spLocks/>
          </p:cNvSpPr>
          <p:nvPr/>
        </p:nvSpPr>
        <p:spPr>
          <a:xfrm rot="0">
            <a:off x="4419600" y="1752599"/>
            <a:ext cx="914400" cy="0"/>
          </a:xfrm>
          <a:prstGeom prst="line"/>
          <a:noFill/>
          <a:ln w="38100" cmpd="sng" cap="flat">
            <a:solidFill>
              <a:srgbClr val="1F497D"/>
            </a:solidFill>
            <a:prstDash val="solid"/>
            <a:round/>
          </a:ln>
        </p:spPr>
      </p:sp>
      <p:sp>
        <p:nvSpPr>
          <p:cNvPr id="3459" name="直线"/>
          <p:cNvSpPr>
            <a:spLocks/>
          </p:cNvSpPr>
          <p:nvPr/>
        </p:nvSpPr>
        <p:spPr>
          <a:xfrm rot="0">
            <a:off x="5334000" y="1752599"/>
            <a:ext cx="0" cy="2971799"/>
          </a:xfrm>
          <a:prstGeom prst="line"/>
          <a:noFill/>
          <a:ln w="38100" cmpd="sng" cap="flat">
            <a:solidFill>
              <a:srgbClr val="1F497D"/>
            </a:solidFill>
            <a:prstDash val="solid"/>
            <a:round/>
          </a:ln>
        </p:spPr>
      </p:sp>
      <p:sp>
        <p:nvSpPr>
          <p:cNvPr id="3460" name="直线"/>
          <p:cNvSpPr>
            <a:spLocks/>
          </p:cNvSpPr>
          <p:nvPr/>
        </p:nvSpPr>
        <p:spPr>
          <a:xfrm rot="0">
            <a:off x="3352800" y="4267200"/>
            <a:ext cx="0" cy="457200"/>
          </a:xfrm>
          <a:prstGeom prst="line"/>
          <a:noFill/>
          <a:ln w="38100" cmpd="sng" cap="flat">
            <a:solidFill>
              <a:srgbClr val="FF3300"/>
            </a:solidFill>
            <a:prstDash val="solid"/>
            <a:round/>
          </a:ln>
        </p:spPr>
      </p:sp>
      <p:sp>
        <p:nvSpPr>
          <p:cNvPr id="3461" name="直线"/>
          <p:cNvSpPr>
            <a:spLocks/>
          </p:cNvSpPr>
          <p:nvPr/>
        </p:nvSpPr>
        <p:spPr>
          <a:xfrm rot="0">
            <a:off x="3352800" y="4724400"/>
            <a:ext cx="1981200" cy="0"/>
          </a:xfrm>
          <a:prstGeom prst="line"/>
          <a:noFill/>
          <a:ln w="38100" cmpd="sng" cap="flat">
            <a:solidFill>
              <a:srgbClr val="FF3300"/>
            </a:solidFill>
            <a:prstDash val="solid"/>
            <a:round/>
          </a:ln>
        </p:spPr>
      </p:sp>
      <p:sp>
        <p:nvSpPr>
          <p:cNvPr id="3462" name="直线"/>
          <p:cNvSpPr>
            <a:spLocks/>
          </p:cNvSpPr>
          <p:nvPr/>
        </p:nvSpPr>
        <p:spPr>
          <a:xfrm rot="0">
            <a:off x="5334000" y="4572000"/>
            <a:ext cx="304800" cy="0"/>
          </a:xfrm>
          <a:prstGeom prst="line"/>
          <a:noFill/>
          <a:ln w="3810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3463" name="直线"/>
          <p:cNvSpPr>
            <a:spLocks/>
          </p:cNvSpPr>
          <p:nvPr/>
        </p:nvSpPr>
        <p:spPr>
          <a:xfrm rot="0">
            <a:off x="5867400" y="1752599"/>
            <a:ext cx="9144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64" name="直线"/>
          <p:cNvSpPr>
            <a:spLocks/>
          </p:cNvSpPr>
          <p:nvPr/>
        </p:nvSpPr>
        <p:spPr>
          <a:xfrm rot="0">
            <a:off x="6781800" y="1752599"/>
            <a:ext cx="0" cy="3124200"/>
          </a:xfrm>
          <a:prstGeom prst="line"/>
          <a:noFill/>
          <a:ln w="38100" cmpd="sng" cap="flat">
            <a:solidFill>
              <a:srgbClr val="1F497D"/>
            </a:solidFill>
            <a:prstDash val="solid"/>
            <a:round/>
          </a:ln>
        </p:spPr>
      </p:sp>
      <p:sp>
        <p:nvSpPr>
          <p:cNvPr id="3465" name="直线"/>
          <p:cNvSpPr>
            <a:spLocks/>
          </p:cNvSpPr>
          <p:nvPr/>
        </p:nvSpPr>
        <p:spPr>
          <a:xfrm rot="0">
            <a:off x="4800600" y="4267200"/>
            <a:ext cx="0" cy="609600"/>
          </a:xfrm>
          <a:prstGeom prst="line"/>
          <a:noFill/>
          <a:ln w="38100" cmpd="sng" cap="flat">
            <a:solidFill>
              <a:srgbClr val="FF3300"/>
            </a:solidFill>
            <a:prstDash val="solid"/>
            <a:round/>
          </a:ln>
        </p:spPr>
      </p:sp>
      <p:sp>
        <p:nvSpPr>
          <p:cNvPr id="3466" name="直线"/>
          <p:cNvSpPr>
            <a:spLocks/>
          </p:cNvSpPr>
          <p:nvPr/>
        </p:nvSpPr>
        <p:spPr>
          <a:xfrm rot="0">
            <a:off x="4800600" y="4876800"/>
            <a:ext cx="1981200" cy="0"/>
          </a:xfrm>
          <a:prstGeom prst="line"/>
          <a:noFill/>
          <a:ln w="38100" cmpd="sng" cap="flat">
            <a:solidFill>
              <a:srgbClr val="FF3300"/>
            </a:solidFill>
            <a:prstDash val="solid"/>
            <a:round/>
          </a:ln>
        </p:spPr>
      </p:sp>
      <p:sp>
        <p:nvSpPr>
          <p:cNvPr id="3467" name="直线"/>
          <p:cNvSpPr>
            <a:spLocks/>
          </p:cNvSpPr>
          <p:nvPr/>
        </p:nvSpPr>
        <p:spPr>
          <a:xfrm rot="0">
            <a:off x="6324599" y="4267200"/>
            <a:ext cx="0" cy="45720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68" name="直线"/>
          <p:cNvSpPr>
            <a:spLocks/>
          </p:cNvSpPr>
          <p:nvPr/>
        </p:nvSpPr>
        <p:spPr>
          <a:xfrm rot="0">
            <a:off x="6324599" y="4724400"/>
            <a:ext cx="7620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69" name="椭圆"/>
          <p:cNvSpPr>
            <a:spLocks/>
          </p:cNvSpPr>
          <p:nvPr/>
        </p:nvSpPr>
        <p:spPr>
          <a:xfrm rot="0">
            <a:off x="7086600" y="4648200"/>
            <a:ext cx="152400" cy="152400"/>
          </a:xfrm>
          <a:prstGeom prst="ellipse"/>
          <a:solidFill>
            <a:srgbClr val="FFFFFF"/>
          </a:solidFill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70" name="直线"/>
          <p:cNvSpPr>
            <a:spLocks/>
          </p:cNvSpPr>
          <p:nvPr/>
        </p:nvSpPr>
        <p:spPr>
          <a:xfrm rot="0">
            <a:off x="1905000" y="4572000"/>
            <a:ext cx="7620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471" name="椭圆"/>
          <p:cNvSpPr>
            <a:spLocks/>
          </p:cNvSpPr>
          <p:nvPr/>
        </p:nvSpPr>
        <p:spPr>
          <a:xfrm rot="0">
            <a:off x="1752599" y="4495800"/>
            <a:ext cx="152400" cy="152400"/>
          </a:xfrm>
          <a:prstGeom prst="ellipse"/>
          <a:solidFill>
            <a:srgbClr val="FFFFFF"/>
          </a:solidFill>
          <a:ln w="3810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3483" name="组合"/>
          <p:cNvGrpSpPr>
            <a:grpSpLocks/>
          </p:cNvGrpSpPr>
          <p:nvPr/>
        </p:nvGrpSpPr>
        <p:grpSpPr>
          <a:xfrm>
            <a:off x="838200" y="5334000"/>
            <a:ext cx="1905000" cy="533400"/>
            <a:chOff x="838200" y="5334000"/>
            <a:chExt cx="1905000" cy="533400"/>
          </a:xfrm>
        </p:grpSpPr>
        <p:grpSp>
          <p:nvGrpSpPr>
            <p:cNvPr id="3475" name="组合"/>
            <p:cNvGrpSpPr>
              <a:grpSpLocks/>
            </p:cNvGrpSpPr>
            <p:nvPr/>
          </p:nvGrpSpPr>
          <p:grpSpPr>
            <a:xfrm>
              <a:off x="1371600" y="5334000"/>
              <a:ext cx="533399" cy="533400"/>
              <a:chOff x="1371600" y="5334000"/>
              <a:chExt cx="533399" cy="533400"/>
            </a:xfrm>
          </p:grpSpPr>
          <p:sp>
            <p:nvSpPr>
              <p:cNvPr id="3472" name="矩形"/>
              <p:cNvSpPr>
                <a:spLocks/>
              </p:cNvSpPr>
              <p:nvPr/>
            </p:nvSpPr>
            <p:spPr>
              <a:xfrm rot="0">
                <a:off x="1371600" y="5334000"/>
                <a:ext cx="381000" cy="533400"/>
              </a:xfrm>
              <a:prstGeom prst="rect"/>
              <a:solidFill>
                <a:srgbClr val="FFFFFF"/>
              </a:solidFill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73" name="椭圆"/>
              <p:cNvSpPr>
                <a:spLocks/>
              </p:cNvSpPr>
              <p:nvPr/>
            </p:nvSpPr>
            <p:spPr>
              <a:xfrm rot="0">
                <a:off x="1752600" y="5562601"/>
                <a:ext cx="152399" cy="152400"/>
              </a:xfrm>
              <a:prstGeom prst="ellipse"/>
              <a:solidFill>
                <a:srgbClr val="FFFFFF"/>
              </a:solidFill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474" name="矩形"/>
              <p:cNvSpPr>
                <a:spLocks/>
              </p:cNvSpPr>
              <p:nvPr/>
            </p:nvSpPr>
            <p:spPr>
              <a:xfrm rot="0">
                <a:off x="1371600" y="53340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3479" name="组合"/>
            <p:cNvGrpSpPr>
              <a:grpSpLocks/>
            </p:cNvGrpSpPr>
            <p:nvPr/>
          </p:nvGrpSpPr>
          <p:grpSpPr>
            <a:xfrm>
              <a:off x="2209800" y="5334000"/>
              <a:ext cx="533400" cy="533400"/>
              <a:chOff x="2209800" y="5334000"/>
              <a:chExt cx="533400" cy="533400"/>
            </a:xfrm>
          </p:grpSpPr>
          <p:sp>
            <p:nvSpPr>
              <p:cNvPr id="3476" name="矩形"/>
              <p:cNvSpPr>
                <a:spLocks/>
              </p:cNvSpPr>
              <p:nvPr/>
            </p:nvSpPr>
            <p:spPr>
              <a:xfrm rot="0">
                <a:off x="2209800" y="5334000"/>
                <a:ext cx="381000" cy="533400"/>
              </a:xfrm>
              <a:prstGeom prst="rect"/>
              <a:solidFill>
                <a:srgbClr val="FFFFFF"/>
              </a:solidFill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77" name="椭圆"/>
              <p:cNvSpPr>
                <a:spLocks/>
              </p:cNvSpPr>
              <p:nvPr/>
            </p:nvSpPr>
            <p:spPr>
              <a:xfrm rot="0">
                <a:off x="2590800" y="5562601"/>
                <a:ext cx="152399" cy="152400"/>
              </a:xfrm>
              <a:prstGeom prst="ellipse"/>
              <a:solidFill>
                <a:srgbClr val="FFFFFF"/>
              </a:solidFill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478" name="矩形"/>
              <p:cNvSpPr>
                <a:spLocks/>
              </p:cNvSpPr>
              <p:nvPr/>
            </p:nvSpPr>
            <p:spPr>
              <a:xfrm rot="0">
                <a:off x="2209800" y="53340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3480" name="直线"/>
            <p:cNvSpPr>
              <a:spLocks/>
            </p:cNvSpPr>
            <p:nvPr/>
          </p:nvSpPr>
          <p:spPr>
            <a:xfrm rot="0">
              <a:off x="990600" y="5638800"/>
              <a:ext cx="381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81" name="椭圆"/>
            <p:cNvSpPr>
              <a:spLocks/>
            </p:cNvSpPr>
            <p:nvPr/>
          </p:nvSpPr>
          <p:spPr>
            <a:xfrm rot="0">
              <a:off x="838200" y="5562600"/>
              <a:ext cx="152400" cy="152400"/>
            </a:xfrm>
            <a:prstGeom prst="ellipse"/>
            <a:solidFill>
              <a:srgbClr val="FFFFFF"/>
            </a:solidFill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82" name="直线"/>
            <p:cNvSpPr>
              <a:spLocks/>
            </p:cNvSpPr>
            <p:nvPr/>
          </p:nvSpPr>
          <p:spPr>
            <a:xfrm rot="0">
              <a:off x="1905000" y="5638800"/>
              <a:ext cx="3047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3492" name="组合"/>
          <p:cNvGrpSpPr>
            <a:grpSpLocks/>
          </p:cNvGrpSpPr>
          <p:nvPr/>
        </p:nvGrpSpPr>
        <p:grpSpPr>
          <a:xfrm>
            <a:off x="2514600" y="3429000"/>
            <a:ext cx="990600" cy="1143000"/>
            <a:chOff x="2514600" y="3429000"/>
            <a:chExt cx="990600" cy="1143000"/>
          </a:xfrm>
        </p:grpSpPr>
        <p:sp>
          <p:nvSpPr>
            <p:cNvPr id="3484" name="矩形"/>
            <p:cNvSpPr>
              <a:spLocks/>
            </p:cNvSpPr>
            <p:nvPr/>
          </p:nvSpPr>
          <p:spPr>
            <a:xfrm rot="0">
              <a:off x="2514600" y="3581400"/>
              <a:ext cx="990600" cy="685800"/>
            </a:xfrm>
            <a:prstGeom prst="rect"/>
            <a:solidFill>
              <a:srgbClr val="FFFFFF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85" name="直线"/>
            <p:cNvSpPr>
              <a:spLocks/>
            </p:cNvSpPr>
            <p:nvPr/>
          </p:nvSpPr>
          <p:spPr>
            <a:xfrm rot="0">
              <a:off x="3048000" y="3886200"/>
              <a:ext cx="0" cy="3810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488" name="组合"/>
            <p:cNvGrpSpPr>
              <a:grpSpLocks/>
            </p:cNvGrpSpPr>
            <p:nvPr/>
          </p:nvGrpSpPr>
          <p:grpSpPr>
            <a:xfrm>
              <a:off x="2667000" y="3429000"/>
              <a:ext cx="663574" cy="520065"/>
              <a:chOff x="2667000" y="3429000"/>
              <a:chExt cx="663574" cy="520065"/>
            </a:xfrm>
          </p:grpSpPr>
          <p:sp>
            <p:nvSpPr>
              <p:cNvPr id="3486" name="矩形"/>
              <p:cNvSpPr>
                <a:spLocks/>
              </p:cNvSpPr>
              <p:nvPr/>
            </p:nvSpPr>
            <p:spPr>
              <a:xfrm rot="0">
                <a:off x="2667000" y="3429000"/>
                <a:ext cx="663574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&gt;1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487" name="直线"/>
              <p:cNvSpPr>
                <a:spLocks/>
              </p:cNvSpPr>
              <p:nvPr/>
            </p:nvSpPr>
            <p:spPr>
              <a:xfrm flipH="1" rot="0">
                <a:off x="2819400" y="3733800"/>
                <a:ext cx="228600" cy="15240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489" name="矩形"/>
            <p:cNvSpPr>
              <a:spLocks/>
            </p:cNvSpPr>
            <p:nvPr/>
          </p:nvSpPr>
          <p:spPr>
            <a:xfrm rot="0">
              <a:off x="2611437" y="3840162"/>
              <a:ext cx="44528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490" name="直线"/>
            <p:cNvSpPr>
              <a:spLocks/>
            </p:cNvSpPr>
            <p:nvPr/>
          </p:nvSpPr>
          <p:spPr>
            <a:xfrm rot="0">
              <a:off x="2667000" y="4267200"/>
              <a:ext cx="0" cy="3048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91" name="直线"/>
            <p:cNvSpPr>
              <a:spLocks/>
            </p:cNvSpPr>
            <p:nvPr/>
          </p:nvSpPr>
          <p:spPr>
            <a:xfrm rot="0">
              <a:off x="2514600" y="3886200"/>
              <a:ext cx="990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3493" name="矩形"/>
          <p:cNvSpPr>
            <a:spLocks/>
          </p:cNvSpPr>
          <p:nvPr/>
        </p:nvSpPr>
        <p:spPr>
          <a:xfrm rot="0">
            <a:off x="5486400" y="3581399"/>
            <a:ext cx="990600" cy="685800"/>
          </a:xfrm>
          <a:prstGeom prst="rect"/>
          <a:solidFill>
            <a:srgbClr val="FFFFFF"/>
          </a:solidFill>
          <a:ln w="381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3494" name="直线"/>
          <p:cNvSpPr>
            <a:spLocks/>
          </p:cNvSpPr>
          <p:nvPr/>
        </p:nvSpPr>
        <p:spPr>
          <a:xfrm rot="0">
            <a:off x="6019799" y="3886200"/>
            <a:ext cx="0" cy="38100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3497" name="组合"/>
          <p:cNvGrpSpPr>
            <a:grpSpLocks/>
          </p:cNvGrpSpPr>
          <p:nvPr/>
        </p:nvGrpSpPr>
        <p:grpSpPr>
          <a:xfrm>
            <a:off x="5638800" y="3429000"/>
            <a:ext cx="663575" cy="520065"/>
            <a:chOff x="5638800" y="3429000"/>
            <a:chExt cx="663575" cy="520065"/>
          </a:xfrm>
        </p:grpSpPr>
        <p:sp>
          <p:nvSpPr>
            <p:cNvPr id="3495" name="矩形"/>
            <p:cNvSpPr>
              <a:spLocks/>
            </p:cNvSpPr>
            <p:nvPr/>
          </p:nvSpPr>
          <p:spPr>
            <a:xfrm rot="0">
              <a:off x="5638800" y="3429000"/>
              <a:ext cx="663575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496" name="直线"/>
            <p:cNvSpPr>
              <a:spLocks/>
            </p:cNvSpPr>
            <p:nvPr/>
          </p:nvSpPr>
          <p:spPr>
            <a:xfrm flipH="1" rot="0">
              <a:off x="5791200" y="3733800"/>
              <a:ext cx="228600" cy="152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3498" name="矩形"/>
          <p:cNvSpPr>
            <a:spLocks/>
          </p:cNvSpPr>
          <p:nvPr/>
        </p:nvSpPr>
        <p:spPr>
          <a:xfrm rot="0">
            <a:off x="5519738" y="3849688"/>
            <a:ext cx="445287" cy="4533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499" name="直线"/>
          <p:cNvSpPr>
            <a:spLocks/>
          </p:cNvSpPr>
          <p:nvPr/>
        </p:nvSpPr>
        <p:spPr>
          <a:xfrm rot="0">
            <a:off x="5638800" y="4267200"/>
            <a:ext cx="0" cy="304800"/>
          </a:xfrm>
          <a:prstGeom prst="line"/>
          <a:noFill/>
          <a:ln w="3810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3500" name="直线"/>
          <p:cNvSpPr>
            <a:spLocks/>
          </p:cNvSpPr>
          <p:nvPr/>
        </p:nvSpPr>
        <p:spPr>
          <a:xfrm rot="0">
            <a:off x="5486400" y="3886200"/>
            <a:ext cx="9906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3506" name="组合"/>
          <p:cNvGrpSpPr>
            <a:grpSpLocks/>
          </p:cNvGrpSpPr>
          <p:nvPr/>
        </p:nvGrpSpPr>
        <p:grpSpPr>
          <a:xfrm>
            <a:off x="2057400" y="4267200"/>
            <a:ext cx="3810000" cy="1371600"/>
            <a:chOff x="2057400" y="4267200"/>
            <a:chExt cx="3810000" cy="1371600"/>
          </a:xfrm>
        </p:grpSpPr>
        <p:sp>
          <p:nvSpPr>
            <p:cNvPr id="3501" name="直线"/>
            <p:cNvSpPr>
              <a:spLocks/>
            </p:cNvSpPr>
            <p:nvPr/>
          </p:nvSpPr>
          <p:spPr>
            <a:xfrm rot="0">
              <a:off x="4343400" y="4267200"/>
              <a:ext cx="0" cy="838200"/>
            </a:xfrm>
            <a:prstGeom prst="line"/>
            <a:noFill/>
            <a:ln w="38100" cmpd="sng" cap="flat">
              <a:solidFill>
                <a:srgbClr val="FF9900"/>
              </a:solidFill>
              <a:prstDash val="solid"/>
              <a:round/>
            </a:ln>
          </p:spPr>
        </p:sp>
        <p:sp>
          <p:nvSpPr>
            <p:cNvPr id="3502" name="直线"/>
            <p:cNvSpPr>
              <a:spLocks/>
            </p:cNvSpPr>
            <p:nvPr/>
          </p:nvSpPr>
          <p:spPr>
            <a:xfrm rot="0">
              <a:off x="2057400" y="5105400"/>
              <a:ext cx="3810000" cy="0"/>
            </a:xfrm>
            <a:prstGeom prst="line"/>
            <a:noFill/>
            <a:ln w="38100" cmpd="sng" cap="flat">
              <a:solidFill>
                <a:srgbClr val="FF9900"/>
              </a:solidFill>
              <a:prstDash val="solid"/>
              <a:round/>
            </a:ln>
          </p:spPr>
        </p:sp>
        <p:sp>
          <p:nvSpPr>
            <p:cNvPr id="3503" name="直线"/>
            <p:cNvSpPr>
              <a:spLocks/>
            </p:cNvSpPr>
            <p:nvPr/>
          </p:nvSpPr>
          <p:spPr>
            <a:xfrm rot="0">
              <a:off x="2057400" y="5105400"/>
              <a:ext cx="0" cy="533400"/>
            </a:xfrm>
            <a:prstGeom prst="line"/>
            <a:noFill/>
            <a:ln w="38100" cmpd="sng" cap="flat">
              <a:solidFill>
                <a:srgbClr val="FF9900"/>
              </a:solidFill>
              <a:prstDash val="solid"/>
              <a:round/>
            </a:ln>
          </p:spPr>
        </p:sp>
        <p:sp>
          <p:nvSpPr>
            <p:cNvPr id="3504" name="直线"/>
            <p:cNvSpPr>
              <a:spLocks/>
            </p:cNvSpPr>
            <p:nvPr/>
          </p:nvSpPr>
          <p:spPr>
            <a:xfrm rot="0">
              <a:off x="2895600" y="4267200"/>
              <a:ext cx="0" cy="838200"/>
            </a:xfrm>
            <a:prstGeom prst="line"/>
            <a:noFill/>
            <a:ln w="38100" cmpd="sng" cap="flat">
              <a:solidFill>
                <a:srgbClr val="FF9900"/>
              </a:solidFill>
              <a:prstDash val="solid"/>
              <a:round/>
            </a:ln>
          </p:spPr>
        </p:sp>
        <p:sp>
          <p:nvSpPr>
            <p:cNvPr id="3505" name="直线"/>
            <p:cNvSpPr>
              <a:spLocks/>
            </p:cNvSpPr>
            <p:nvPr/>
          </p:nvSpPr>
          <p:spPr>
            <a:xfrm rot="0">
              <a:off x="5867400" y="4267200"/>
              <a:ext cx="0" cy="838200"/>
            </a:xfrm>
            <a:prstGeom prst="line"/>
            <a:noFill/>
            <a:ln w="38100" cmpd="sng" cap="flat">
              <a:solidFill>
                <a:srgbClr val="FF9900"/>
              </a:solidFill>
              <a:prstDash val="solid"/>
              <a:round/>
            </a:ln>
          </p:spPr>
        </p:sp>
      </p:grpSp>
      <p:grpSp>
        <p:nvGrpSpPr>
          <p:cNvPr id="3511" name="组合"/>
          <p:cNvGrpSpPr>
            <a:grpSpLocks/>
          </p:cNvGrpSpPr>
          <p:nvPr/>
        </p:nvGrpSpPr>
        <p:grpSpPr>
          <a:xfrm>
            <a:off x="2743200" y="4267200"/>
            <a:ext cx="3352800" cy="1371600"/>
            <a:chOff x="2743200" y="4267200"/>
            <a:chExt cx="3352800" cy="1371600"/>
          </a:xfrm>
        </p:grpSpPr>
        <p:sp>
          <p:nvSpPr>
            <p:cNvPr id="3507" name="直线"/>
            <p:cNvSpPr>
              <a:spLocks/>
            </p:cNvSpPr>
            <p:nvPr/>
          </p:nvSpPr>
          <p:spPr>
            <a:xfrm rot="0">
              <a:off x="4572000" y="4267200"/>
              <a:ext cx="0" cy="1371600"/>
            </a:xfrm>
            <a:prstGeom prst="line"/>
            <a:noFill/>
            <a:ln w="38100" cmpd="sng" cap="flat">
              <a:solidFill>
                <a:srgbClr val="006600"/>
              </a:solidFill>
              <a:prstDash val="solid"/>
              <a:round/>
            </a:ln>
          </p:spPr>
        </p:sp>
        <p:sp>
          <p:nvSpPr>
            <p:cNvPr id="3508" name="直线"/>
            <p:cNvSpPr>
              <a:spLocks/>
            </p:cNvSpPr>
            <p:nvPr/>
          </p:nvSpPr>
          <p:spPr>
            <a:xfrm rot="0">
              <a:off x="2743200" y="5638801"/>
              <a:ext cx="3352800" cy="0"/>
            </a:xfrm>
            <a:prstGeom prst="line"/>
            <a:noFill/>
            <a:ln w="38100" cmpd="sng" cap="flat">
              <a:solidFill>
                <a:srgbClr val="006600"/>
              </a:solidFill>
              <a:prstDash val="solid"/>
              <a:round/>
            </a:ln>
          </p:spPr>
        </p:sp>
        <p:sp>
          <p:nvSpPr>
            <p:cNvPr id="3509" name="直线"/>
            <p:cNvSpPr>
              <a:spLocks/>
            </p:cNvSpPr>
            <p:nvPr/>
          </p:nvSpPr>
          <p:spPr>
            <a:xfrm rot="0">
              <a:off x="6096000" y="4267200"/>
              <a:ext cx="0" cy="1371600"/>
            </a:xfrm>
            <a:prstGeom prst="line"/>
            <a:noFill/>
            <a:ln w="38100" cmpd="sng" cap="flat">
              <a:solidFill>
                <a:srgbClr val="006600"/>
              </a:solidFill>
              <a:prstDash val="solid"/>
              <a:round/>
            </a:ln>
          </p:spPr>
        </p:sp>
        <p:sp>
          <p:nvSpPr>
            <p:cNvPr id="3510" name="直线"/>
            <p:cNvSpPr>
              <a:spLocks/>
            </p:cNvSpPr>
            <p:nvPr/>
          </p:nvSpPr>
          <p:spPr>
            <a:xfrm rot="0">
              <a:off x="3124200" y="4267200"/>
              <a:ext cx="0" cy="1371600"/>
            </a:xfrm>
            <a:prstGeom prst="line"/>
            <a:noFill/>
            <a:ln w="38100" cmpd="sng" cap="flat">
              <a:solidFill>
                <a:srgbClr val="006600"/>
              </a:solidFill>
              <a:prstDash val="solid"/>
              <a:round/>
            </a:ln>
          </p:spPr>
        </p:sp>
      </p:grpSp>
      <p:sp>
        <p:nvSpPr>
          <p:cNvPr id="3512" name="矩形"/>
          <p:cNvSpPr>
            <a:spLocks/>
          </p:cNvSpPr>
          <p:nvPr/>
        </p:nvSpPr>
        <p:spPr>
          <a:xfrm rot="0">
            <a:off x="5181599" y="3962400"/>
            <a:ext cx="336549" cy="8153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13" name="矩形"/>
          <p:cNvSpPr>
            <a:spLocks/>
          </p:cNvSpPr>
          <p:nvPr/>
        </p:nvSpPr>
        <p:spPr>
          <a:xfrm rot="0">
            <a:off x="1097190" y="2666524"/>
            <a:ext cx="594856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0" u="none" strike="noStrike" kern="1200" cap="none" spc="0" baseline="-25000">
                <a:solidFill>
                  <a:schemeClr val="tx2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endParaRPr lang="zh-CN" altLang="en-US" sz="2800" b="1" i="0" u="none" strike="noStrike" kern="1200" cap="none" spc="0" baseline="-25000">
              <a:solidFill>
                <a:schemeClr val="accent2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14" name="矩形"/>
          <p:cNvSpPr>
            <a:spLocks/>
          </p:cNvSpPr>
          <p:nvPr/>
        </p:nvSpPr>
        <p:spPr>
          <a:xfrm rot="0">
            <a:off x="1235860" y="3047524"/>
            <a:ext cx="428641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15" name="矩形"/>
          <p:cNvSpPr>
            <a:spLocks/>
          </p:cNvSpPr>
          <p:nvPr/>
        </p:nvSpPr>
        <p:spPr>
          <a:xfrm rot="0">
            <a:off x="606230" y="5119211"/>
            <a:ext cx="389327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endParaRPr lang="zh-CN" altLang="en-US" sz="3200" b="1" i="1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16" name="矩形"/>
          <p:cNvSpPr>
            <a:spLocks/>
          </p:cNvSpPr>
          <p:nvPr/>
        </p:nvSpPr>
        <p:spPr>
          <a:xfrm rot="0">
            <a:off x="7306409" y="4431834"/>
            <a:ext cx="1615003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左移输入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17" name="左箭头"/>
          <p:cNvSpPr>
            <a:spLocks/>
          </p:cNvSpPr>
          <p:nvPr/>
        </p:nvSpPr>
        <p:spPr>
          <a:xfrm rot="0">
            <a:off x="2819400" y="1143000"/>
            <a:ext cx="3810000" cy="381000"/>
          </a:xfrm>
          <a:prstGeom prst="leftArrow">
            <a:avLst>
              <a:gd name="adj1" fmla="val 50000"/>
              <a:gd name="adj2" fmla="val 250000"/>
            </a:avLst>
          </a:prstGeom>
          <a:solidFill>
            <a:srgbClr val="FFFFFF"/>
          </a:solidFill>
          <a:ln w="38100" cmpd="sng" cap="flat">
            <a:solidFill>
              <a:srgbClr val="FF3300"/>
            </a:solidFill>
            <a:prstDash val="solid"/>
            <a:miter/>
          </a:ln>
        </p:spPr>
      </p:sp>
      <p:sp>
        <p:nvSpPr>
          <p:cNvPr id="3518" name="右箭头"/>
          <p:cNvSpPr>
            <a:spLocks/>
          </p:cNvSpPr>
          <p:nvPr/>
        </p:nvSpPr>
        <p:spPr>
          <a:xfrm rot="0">
            <a:off x="3048000" y="1143000"/>
            <a:ext cx="3657600" cy="4572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FFFF"/>
          </a:solidFill>
          <a:ln w="38100" cmpd="sng" cap="flat">
            <a:solidFill>
              <a:srgbClr val="3333CC"/>
            </a:solidFill>
            <a:prstDash val="solid"/>
            <a:miter/>
          </a:ln>
        </p:spPr>
      </p:sp>
      <p:sp>
        <p:nvSpPr>
          <p:cNvPr id="3519" name="矩形"/>
          <p:cNvSpPr>
            <a:spLocks/>
          </p:cNvSpPr>
          <p:nvPr/>
        </p:nvSpPr>
        <p:spPr>
          <a:xfrm rot="0">
            <a:off x="304800" y="1066800"/>
            <a:ext cx="2133600" cy="1415414"/>
          </a:xfrm>
          <a:prstGeom prst="rect"/>
          <a:solidFill>
            <a:srgbClr val="FFFF99"/>
          </a:solidFill>
          <a:ln w="38100" cmpd="sng" cap="flat">
            <a:solidFill>
              <a:srgbClr val="3333CC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待输数据由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低位至高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位依次输入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20" name="矩形" descr="40%"/>
          <p:cNvSpPr>
            <a:spLocks/>
          </p:cNvSpPr>
          <p:nvPr/>
        </p:nvSpPr>
        <p:spPr>
          <a:xfrm rot="0">
            <a:off x="6934200" y="2362200"/>
            <a:ext cx="2133600" cy="1415414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38100" cmpd="sng" cap="flat">
            <a:solidFill>
              <a:srgbClr val="FF99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待输数据由高位至低位依次输入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21" name="矩形"/>
          <p:cNvSpPr>
            <a:spLocks/>
          </p:cNvSpPr>
          <p:nvPr/>
        </p:nvSpPr>
        <p:spPr>
          <a:xfrm rot="0">
            <a:off x="1050925" y="5135563"/>
            <a:ext cx="344195" cy="453389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24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22" name="矩形"/>
          <p:cNvSpPr>
            <a:spLocks/>
          </p:cNvSpPr>
          <p:nvPr/>
        </p:nvSpPr>
        <p:spPr>
          <a:xfrm rot="0">
            <a:off x="1752599" y="5105400"/>
            <a:ext cx="344195" cy="453389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23" name="矩形"/>
          <p:cNvSpPr>
            <a:spLocks/>
          </p:cNvSpPr>
          <p:nvPr/>
        </p:nvSpPr>
        <p:spPr>
          <a:xfrm rot="0">
            <a:off x="2621734" y="5179497"/>
            <a:ext cx="306247" cy="3581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endParaRPr lang="zh-CN" altLang="en-US" sz="1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24" name="矩形"/>
          <p:cNvSpPr>
            <a:spLocks/>
          </p:cNvSpPr>
          <p:nvPr/>
        </p:nvSpPr>
        <p:spPr>
          <a:xfrm rot="0">
            <a:off x="1965325" y="3703637"/>
            <a:ext cx="184150" cy="519112"/>
          </a:xfrm>
          <a:prstGeom prst="rect"/>
          <a:noFill/>
          <a:ln w="9525" cmpd="sng" cap="flat">
            <a:noFill/>
            <a:prstDash val="solid"/>
            <a:round/>
          </a:ln>
        </p:spPr>
      </p:sp>
      <p:grpSp>
        <p:nvGrpSpPr>
          <p:cNvPr id="3528" name="组合"/>
          <p:cNvGrpSpPr>
            <a:grpSpLocks/>
          </p:cNvGrpSpPr>
          <p:nvPr/>
        </p:nvGrpSpPr>
        <p:grpSpPr>
          <a:xfrm>
            <a:off x="2514600" y="3886200"/>
            <a:ext cx="3505199" cy="381000"/>
            <a:chOff x="2514600" y="3886200"/>
            <a:chExt cx="3505199" cy="381000"/>
          </a:xfrm>
        </p:grpSpPr>
        <p:sp>
          <p:nvSpPr>
            <p:cNvPr id="3525" name="矩形"/>
            <p:cNvSpPr>
              <a:spLocks/>
            </p:cNvSpPr>
            <p:nvPr/>
          </p:nvSpPr>
          <p:spPr>
            <a:xfrm rot="0">
              <a:off x="2514600" y="3886200"/>
              <a:ext cx="533400" cy="381000"/>
            </a:xfrm>
            <a:prstGeom prst="rect"/>
            <a:solidFill>
              <a:schemeClr val="bg2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26" name="矩形"/>
            <p:cNvSpPr>
              <a:spLocks/>
            </p:cNvSpPr>
            <p:nvPr/>
          </p:nvSpPr>
          <p:spPr>
            <a:xfrm rot="0">
              <a:off x="3962400" y="3886200"/>
              <a:ext cx="533400" cy="381000"/>
            </a:xfrm>
            <a:prstGeom prst="rect"/>
            <a:solidFill>
              <a:schemeClr val="bg2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27" name="矩形"/>
            <p:cNvSpPr>
              <a:spLocks/>
            </p:cNvSpPr>
            <p:nvPr/>
          </p:nvSpPr>
          <p:spPr>
            <a:xfrm rot="0">
              <a:off x="5486400" y="3886200"/>
              <a:ext cx="533400" cy="381000"/>
            </a:xfrm>
            <a:prstGeom prst="rect"/>
            <a:solidFill>
              <a:schemeClr val="bg2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3529" name="矩形"/>
          <p:cNvSpPr>
            <a:spLocks/>
          </p:cNvSpPr>
          <p:nvPr/>
        </p:nvSpPr>
        <p:spPr>
          <a:xfrm rot="0">
            <a:off x="152400" y="4267200"/>
            <a:ext cx="1615003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右移输入</a:t>
            </a:r>
            <a:endParaRPr lang="zh-CN" altLang="en-US" sz="2800" b="1" i="0" u="none" strike="noStrike" kern="1200" cap="none" spc="0" baseline="0">
              <a:solidFill>
                <a:srgbClr val="3333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30" name="矩形"/>
          <p:cNvSpPr>
            <a:spLocks/>
          </p:cNvSpPr>
          <p:nvPr/>
        </p:nvSpPr>
        <p:spPr>
          <a:xfrm rot="0">
            <a:off x="231775" y="5805488"/>
            <a:ext cx="1970653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6666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移位控制端</a:t>
            </a:r>
            <a:endParaRPr lang="zh-CN" altLang="en-US" sz="2800" b="1" i="0" u="none" strike="noStrike" kern="1200" cap="none" spc="0" baseline="0">
              <a:solidFill>
                <a:srgbClr val="006666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534" name="组合"/>
          <p:cNvGrpSpPr>
            <a:grpSpLocks/>
          </p:cNvGrpSpPr>
          <p:nvPr/>
        </p:nvGrpSpPr>
        <p:grpSpPr>
          <a:xfrm>
            <a:off x="2563813" y="4722818"/>
            <a:ext cx="3258997" cy="372427"/>
            <a:chOff x="2563813" y="4722818"/>
            <a:chExt cx="3258997" cy="372427"/>
          </a:xfrm>
        </p:grpSpPr>
        <p:sp>
          <p:nvSpPr>
            <p:cNvPr id="3531" name="矩形"/>
            <p:cNvSpPr>
              <a:spLocks/>
            </p:cNvSpPr>
            <p:nvPr/>
          </p:nvSpPr>
          <p:spPr>
            <a:xfrm rot="0">
              <a:off x="2563813" y="4737105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532" name="矩形"/>
            <p:cNvSpPr>
              <a:spLocks/>
            </p:cNvSpPr>
            <p:nvPr/>
          </p:nvSpPr>
          <p:spPr>
            <a:xfrm rot="0">
              <a:off x="3992563" y="4722818"/>
              <a:ext cx="306247" cy="35813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533" name="矩形"/>
            <p:cNvSpPr>
              <a:spLocks/>
            </p:cNvSpPr>
            <p:nvPr/>
          </p:nvSpPr>
          <p:spPr>
            <a:xfrm rot="0">
              <a:off x="5516563" y="4737105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538" name="组合"/>
          <p:cNvGrpSpPr>
            <a:grpSpLocks/>
          </p:cNvGrpSpPr>
          <p:nvPr/>
        </p:nvGrpSpPr>
        <p:grpSpPr>
          <a:xfrm>
            <a:off x="3154363" y="5256217"/>
            <a:ext cx="3258996" cy="372428"/>
            <a:chOff x="3154363" y="5256217"/>
            <a:chExt cx="3258996" cy="372428"/>
          </a:xfrm>
        </p:grpSpPr>
        <p:sp>
          <p:nvSpPr>
            <p:cNvPr id="3535" name="矩形"/>
            <p:cNvSpPr>
              <a:spLocks/>
            </p:cNvSpPr>
            <p:nvPr/>
          </p:nvSpPr>
          <p:spPr>
            <a:xfrm rot="0">
              <a:off x="3154363" y="5270505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536" name="矩形"/>
            <p:cNvSpPr>
              <a:spLocks/>
            </p:cNvSpPr>
            <p:nvPr/>
          </p:nvSpPr>
          <p:spPr>
            <a:xfrm rot="0">
              <a:off x="4583113" y="5256217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537" name="矩形"/>
            <p:cNvSpPr>
              <a:spLocks/>
            </p:cNvSpPr>
            <p:nvPr/>
          </p:nvSpPr>
          <p:spPr>
            <a:xfrm rot="0">
              <a:off x="6107112" y="5270505"/>
              <a:ext cx="30624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539" name="直线"/>
          <p:cNvSpPr>
            <a:spLocks/>
          </p:cNvSpPr>
          <p:nvPr/>
        </p:nvSpPr>
        <p:spPr>
          <a:xfrm rot="0">
            <a:off x="1182688" y="2743200"/>
            <a:ext cx="228600" cy="0"/>
          </a:xfrm>
          <a:prstGeom prst="line"/>
          <a:noFill/>
          <a:ln w="285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540" name="矩形"/>
          <p:cNvSpPr>
            <a:spLocks/>
          </p:cNvSpPr>
          <p:nvPr/>
        </p:nvSpPr>
        <p:spPr>
          <a:xfrm rot="0">
            <a:off x="4561324" y="3893622"/>
            <a:ext cx="382067" cy="3581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41" name="矩形"/>
          <p:cNvSpPr>
            <a:spLocks/>
          </p:cNvSpPr>
          <p:nvPr/>
        </p:nvSpPr>
        <p:spPr>
          <a:xfrm rot="0">
            <a:off x="6069449" y="3893622"/>
            <a:ext cx="382066" cy="3581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42" name="矩形"/>
          <p:cNvSpPr>
            <a:spLocks/>
          </p:cNvSpPr>
          <p:nvPr/>
        </p:nvSpPr>
        <p:spPr>
          <a:xfrm rot="0">
            <a:off x="3097649" y="3893622"/>
            <a:ext cx="382067" cy="3581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546" name="组合"/>
          <p:cNvGrpSpPr>
            <a:grpSpLocks/>
          </p:cNvGrpSpPr>
          <p:nvPr/>
        </p:nvGrpSpPr>
        <p:grpSpPr>
          <a:xfrm>
            <a:off x="2971800" y="3886200"/>
            <a:ext cx="3505199" cy="381000"/>
            <a:chOff x="2971800" y="3886200"/>
            <a:chExt cx="3505199" cy="381000"/>
          </a:xfrm>
        </p:grpSpPr>
        <p:sp>
          <p:nvSpPr>
            <p:cNvPr id="3543" name="矩形"/>
            <p:cNvSpPr>
              <a:spLocks/>
            </p:cNvSpPr>
            <p:nvPr/>
          </p:nvSpPr>
          <p:spPr>
            <a:xfrm rot="0">
              <a:off x="2971800" y="3886200"/>
              <a:ext cx="533400" cy="381000"/>
            </a:xfrm>
            <a:prstGeom prst="rect"/>
            <a:solidFill>
              <a:schemeClr val="bg2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44" name="矩形"/>
            <p:cNvSpPr>
              <a:spLocks/>
            </p:cNvSpPr>
            <p:nvPr/>
          </p:nvSpPr>
          <p:spPr>
            <a:xfrm rot="0">
              <a:off x="4419600" y="3886200"/>
              <a:ext cx="533400" cy="381000"/>
            </a:xfrm>
            <a:prstGeom prst="rect"/>
            <a:solidFill>
              <a:schemeClr val="bg2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45" name="矩形"/>
            <p:cNvSpPr>
              <a:spLocks/>
            </p:cNvSpPr>
            <p:nvPr/>
          </p:nvSpPr>
          <p:spPr>
            <a:xfrm rot="0">
              <a:off x="5943600" y="3886200"/>
              <a:ext cx="533400" cy="381000"/>
            </a:xfrm>
            <a:prstGeom prst="rect"/>
            <a:solidFill>
              <a:schemeClr val="bg2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3553" name="组合"/>
          <p:cNvGrpSpPr>
            <a:grpSpLocks/>
          </p:cNvGrpSpPr>
          <p:nvPr/>
        </p:nvGrpSpPr>
        <p:grpSpPr>
          <a:xfrm>
            <a:off x="2514600" y="3886201"/>
            <a:ext cx="3505199" cy="381000"/>
            <a:chOff x="2514600" y="3886201"/>
            <a:chExt cx="3505199" cy="381000"/>
          </a:xfrm>
        </p:grpSpPr>
        <p:sp>
          <p:nvSpPr>
            <p:cNvPr id="3547" name="矩形"/>
            <p:cNvSpPr>
              <a:spLocks/>
            </p:cNvSpPr>
            <p:nvPr/>
          </p:nvSpPr>
          <p:spPr>
            <a:xfrm rot="0">
              <a:off x="2514600" y="3886201"/>
              <a:ext cx="533400" cy="381000"/>
            </a:xfrm>
            <a:prstGeom prst="rect"/>
            <a:solidFill>
              <a:schemeClr val="bg1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48" name="矩形"/>
            <p:cNvSpPr>
              <a:spLocks/>
            </p:cNvSpPr>
            <p:nvPr/>
          </p:nvSpPr>
          <p:spPr>
            <a:xfrm rot="0">
              <a:off x="3962400" y="3886201"/>
              <a:ext cx="533400" cy="381000"/>
            </a:xfrm>
            <a:prstGeom prst="rect"/>
            <a:solidFill>
              <a:schemeClr val="bg1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49" name="矩形"/>
            <p:cNvSpPr>
              <a:spLocks/>
            </p:cNvSpPr>
            <p:nvPr/>
          </p:nvSpPr>
          <p:spPr>
            <a:xfrm rot="0">
              <a:off x="5486400" y="3886201"/>
              <a:ext cx="533400" cy="381000"/>
            </a:xfrm>
            <a:prstGeom prst="rect"/>
            <a:solidFill>
              <a:schemeClr val="bg1"/>
            </a:solidFill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50" name="矩形"/>
            <p:cNvSpPr>
              <a:spLocks/>
            </p:cNvSpPr>
            <p:nvPr/>
          </p:nvSpPr>
          <p:spPr>
            <a:xfrm rot="0">
              <a:off x="5549900" y="3894138"/>
              <a:ext cx="382066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551" name="矩形"/>
            <p:cNvSpPr>
              <a:spLocks/>
            </p:cNvSpPr>
            <p:nvPr/>
          </p:nvSpPr>
          <p:spPr>
            <a:xfrm rot="0">
              <a:off x="4027487" y="3894138"/>
              <a:ext cx="38206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552" name="矩形"/>
            <p:cNvSpPr>
              <a:spLocks/>
            </p:cNvSpPr>
            <p:nvPr/>
          </p:nvSpPr>
          <p:spPr>
            <a:xfrm rot="0">
              <a:off x="2581275" y="3894138"/>
              <a:ext cx="382067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&amp;</a:t>
              </a:r>
              <a:endPara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563" name="组合"/>
          <p:cNvGrpSpPr>
            <a:grpSpLocks/>
          </p:cNvGrpSpPr>
          <p:nvPr/>
        </p:nvGrpSpPr>
        <p:grpSpPr>
          <a:xfrm>
            <a:off x="990597" y="5105458"/>
            <a:ext cx="2041527" cy="478736"/>
            <a:chOff x="990597" y="5105458"/>
            <a:chExt cx="2041527" cy="478736"/>
          </a:xfrm>
        </p:grpSpPr>
        <p:grpSp>
          <p:nvGrpSpPr>
            <p:cNvPr id="3556" name="组合"/>
            <p:cNvGrpSpPr>
              <a:grpSpLocks/>
            </p:cNvGrpSpPr>
            <p:nvPr/>
          </p:nvGrpSpPr>
          <p:grpSpPr>
            <a:xfrm>
              <a:off x="2666992" y="5181597"/>
              <a:ext cx="365132" cy="402598"/>
              <a:chOff x="2666992" y="5181597"/>
              <a:chExt cx="365132" cy="402598"/>
            </a:xfrm>
          </p:grpSpPr>
          <p:graphicFrame>
            <p:nvGraphicFramePr>
              <p:cNvPr id="3554" name="对象"/>
              <p:cNvGraphicFramePr>
                <a:graphicFrameLocks noChangeAspect="1"/>
              </p:cNvGraphicFramePr>
              <p:nvPr/>
            </p:nvGraphicFramePr>
            <p:xfrm>
              <a:off x="2666992" y="5181597"/>
              <a:ext cx="228589" cy="304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1" imgW="469900" imgH="406400" progId="package">
                      <p:embed/>
                    </p:oleObj>
                  </mc:Choice>
                  <mc:Fallback>
                    <p:oleObj name="package" r:id="rId1" imgW="469900" imgH="406400" progId="package">
                      <p:embed/>
                      <p:pic>
                        <p:nvPicPr>
                          <p:cNvPr id="3554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2666992" y="5181597"/>
                            <a:ext cx="228589" cy="304787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55" name="矩形"/>
              <p:cNvSpPr>
                <a:spLocks/>
              </p:cNvSpPr>
              <p:nvPr/>
            </p:nvSpPr>
            <p:spPr>
              <a:xfrm rot="0">
                <a:off x="2666999" y="5226055"/>
                <a:ext cx="365125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0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1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3559" name="组合"/>
            <p:cNvGrpSpPr>
              <a:grpSpLocks/>
            </p:cNvGrpSpPr>
            <p:nvPr/>
          </p:nvGrpSpPr>
          <p:grpSpPr>
            <a:xfrm>
              <a:off x="1770062" y="5105458"/>
              <a:ext cx="306247" cy="402536"/>
              <a:chOff x="1770062" y="5105458"/>
              <a:chExt cx="306247" cy="402536"/>
            </a:xfrm>
          </p:grpSpPr>
          <p:graphicFrame>
            <p:nvGraphicFramePr>
              <p:cNvPr id="3557" name="对象"/>
              <p:cNvGraphicFramePr>
                <a:graphicFrameLocks noChangeAspect="1"/>
              </p:cNvGraphicFramePr>
              <p:nvPr/>
            </p:nvGraphicFramePr>
            <p:xfrm>
              <a:off x="1828802" y="5105458"/>
              <a:ext cx="152393" cy="38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3" imgW="469900" imgH="406400" progId="package">
                      <p:embed/>
                    </p:oleObj>
                  </mc:Choice>
                  <mc:Fallback>
                    <p:oleObj name="package" r:id="rId3" imgW="469900" imgH="406400" progId="package">
                      <p:embed/>
                      <p:pic>
                        <p:nvPicPr>
                          <p:cNvPr id="3557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1828802" y="5105458"/>
                            <a:ext cx="152393" cy="38092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58" name="矩形"/>
              <p:cNvSpPr>
                <a:spLocks/>
              </p:cNvSpPr>
              <p:nvPr/>
            </p:nvSpPr>
            <p:spPr>
              <a:xfrm rot="0">
                <a:off x="1770062" y="5149855"/>
                <a:ext cx="306247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0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1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3562" name="组合"/>
            <p:cNvGrpSpPr>
              <a:grpSpLocks/>
            </p:cNvGrpSpPr>
            <p:nvPr/>
          </p:nvGrpSpPr>
          <p:grpSpPr>
            <a:xfrm>
              <a:off x="990597" y="5149855"/>
              <a:ext cx="323712" cy="412783"/>
              <a:chOff x="990597" y="5149855"/>
              <a:chExt cx="323712" cy="412783"/>
            </a:xfrm>
          </p:grpSpPr>
          <p:graphicFrame>
            <p:nvGraphicFramePr>
              <p:cNvPr id="3560" name="对象"/>
              <p:cNvGraphicFramePr>
                <a:graphicFrameLocks noChangeAspect="1"/>
              </p:cNvGraphicFramePr>
              <p:nvPr/>
            </p:nvGraphicFramePr>
            <p:xfrm>
              <a:off x="990597" y="5181598"/>
              <a:ext cx="304800" cy="38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5" imgW="469900" imgH="406400" progId="package">
                      <p:embed/>
                    </p:oleObj>
                  </mc:Choice>
                  <mc:Fallback>
                    <p:oleObj name="package" r:id="rId5" imgW="469900" imgH="406400" progId="package">
                      <p:embed/>
                      <p:pic>
                        <p:nvPicPr>
                          <p:cNvPr id="3560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990597" y="5181598"/>
                            <a:ext cx="304800" cy="381040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61" name="矩形"/>
              <p:cNvSpPr>
                <a:spLocks/>
              </p:cNvSpPr>
              <p:nvPr/>
            </p:nvSpPr>
            <p:spPr>
              <a:xfrm rot="0">
                <a:off x="1008062" y="5149855"/>
                <a:ext cx="306247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0" u="none" strike="noStrike" kern="1200" cap="none" spc="0" baseline="0">
                    <a:solidFill>
                      <a:schemeClr val="accent2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1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sp>
        <p:nvSpPr>
          <p:cNvPr id="3564" name="棱台">
            <a:hlinkClick action="ppaction://program" r:id="rId7"/>
          </p:cNvPr>
          <p:cNvSpPr>
            <a:spLocks/>
          </p:cNvSpPr>
          <p:nvPr/>
        </p:nvSpPr>
        <p:spPr>
          <a:xfrm rot="0">
            <a:off x="7086600" y="54102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FF">
                  <a:alpha val="100000"/>
                </a:srgbClr>
              </a:gs>
              <a:gs pos="100000">
                <a:srgbClr val="CDCDCD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rgbClr val="0066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动画</a:t>
            </a:r>
            <a:endParaRPr lang="zh-CN" altLang="en-US" sz="1600" b="1" i="0" u="none" strike="noStrike" kern="1200" cap="none" spc="0" baseline="0">
              <a:solidFill>
                <a:srgbClr val="0066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977" name="曲线"/>
          <p:cNvSpPr>
            <a:spLocks/>
          </p:cNvSpPr>
          <p:nvPr/>
        </p:nvSpPr>
        <p:spPr>
          <a:xfrm rot="0">
            <a:off x="7210404" y="4219422"/>
            <a:ext cx="1718034" cy="75664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454" y="20837"/>
                </a:moveTo>
                <a:lnTo>
                  <a:pt x="1566" y="20837"/>
                </a:lnTo>
                <a:lnTo>
                  <a:pt x="1790" y="20837"/>
                </a:lnTo>
                <a:lnTo>
                  <a:pt x="2126" y="20837"/>
                </a:lnTo>
                <a:lnTo>
                  <a:pt x="2462" y="20837"/>
                </a:lnTo>
                <a:lnTo>
                  <a:pt x="2909" y="20837"/>
                </a:lnTo>
                <a:lnTo>
                  <a:pt x="3469" y="20837"/>
                </a:lnTo>
                <a:lnTo>
                  <a:pt x="4252" y="20837"/>
                </a:lnTo>
                <a:lnTo>
                  <a:pt x="4924" y="20837"/>
                </a:lnTo>
                <a:lnTo>
                  <a:pt x="5707" y="20837"/>
                </a:lnTo>
                <a:lnTo>
                  <a:pt x="6491" y="20837"/>
                </a:lnTo>
                <a:lnTo>
                  <a:pt x="7274" y="20837"/>
                </a:lnTo>
                <a:lnTo>
                  <a:pt x="7834" y="20837"/>
                </a:lnTo>
                <a:lnTo>
                  <a:pt x="8393" y="20837"/>
                </a:lnTo>
                <a:lnTo>
                  <a:pt x="8953" y="20837"/>
                </a:lnTo>
                <a:lnTo>
                  <a:pt x="9289" y="20837"/>
                </a:lnTo>
                <a:lnTo>
                  <a:pt x="9624" y="20837"/>
                </a:lnTo>
                <a:lnTo>
                  <a:pt x="9960" y="21091"/>
                </a:lnTo>
                <a:lnTo>
                  <a:pt x="10184" y="21345"/>
                </a:lnTo>
                <a:lnTo>
                  <a:pt x="10408" y="21345"/>
                </a:lnTo>
                <a:lnTo>
                  <a:pt x="10632" y="21600"/>
                </a:lnTo>
                <a:lnTo>
                  <a:pt x="10855" y="21600"/>
                </a:lnTo>
                <a:lnTo>
                  <a:pt x="11079" y="21600"/>
                </a:lnTo>
                <a:lnTo>
                  <a:pt x="11415" y="21600"/>
                </a:lnTo>
                <a:lnTo>
                  <a:pt x="11527" y="21600"/>
                </a:lnTo>
                <a:lnTo>
                  <a:pt x="11639" y="21600"/>
                </a:lnTo>
                <a:lnTo>
                  <a:pt x="11751" y="21600"/>
                </a:lnTo>
                <a:lnTo>
                  <a:pt x="11975" y="21600"/>
                </a:lnTo>
                <a:lnTo>
                  <a:pt x="12198" y="21600"/>
                </a:lnTo>
                <a:lnTo>
                  <a:pt x="12310" y="21600"/>
                </a:lnTo>
                <a:lnTo>
                  <a:pt x="12422" y="21600"/>
                </a:lnTo>
                <a:lnTo>
                  <a:pt x="12646" y="21600"/>
                </a:lnTo>
                <a:lnTo>
                  <a:pt x="12982" y="21600"/>
                </a:lnTo>
                <a:lnTo>
                  <a:pt x="13318" y="21600"/>
                </a:lnTo>
                <a:lnTo>
                  <a:pt x="13653" y="21600"/>
                </a:lnTo>
                <a:lnTo>
                  <a:pt x="13989" y="21600"/>
                </a:lnTo>
                <a:lnTo>
                  <a:pt x="14325" y="21600"/>
                </a:lnTo>
                <a:lnTo>
                  <a:pt x="14773" y="21600"/>
                </a:lnTo>
                <a:lnTo>
                  <a:pt x="15220" y="21600"/>
                </a:lnTo>
                <a:lnTo>
                  <a:pt x="15668" y="21600"/>
                </a:lnTo>
                <a:lnTo>
                  <a:pt x="16116" y="21600"/>
                </a:lnTo>
                <a:lnTo>
                  <a:pt x="16563" y="21600"/>
                </a:lnTo>
                <a:lnTo>
                  <a:pt x="16899" y="21600"/>
                </a:lnTo>
                <a:lnTo>
                  <a:pt x="17235" y="21600"/>
                </a:lnTo>
                <a:lnTo>
                  <a:pt x="17459" y="21600"/>
                </a:lnTo>
                <a:lnTo>
                  <a:pt x="17570" y="21600"/>
                </a:lnTo>
                <a:lnTo>
                  <a:pt x="17794" y="21600"/>
                </a:lnTo>
                <a:lnTo>
                  <a:pt x="17906" y="21600"/>
                </a:lnTo>
                <a:lnTo>
                  <a:pt x="18018" y="21600"/>
                </a:lnTo>
                <a:lnTo>
                  <a:pt x="18130" y="21600"/>
                </a:lnTo>
                <a:lnTo>
                  <a:pt x="18242" y="21600"/>
                </a:lnTo>
                <a:lnTo>
                  <a:pt x="18354" y="21600"/>
                </a:lnTo>
                <a:lnTo>
                  <a:pt x="18466" y="21600"/>
                </a:lnTo>
                <a:lnTo>
                  <a:pt x="18578" y="21600"/>
                </a:lnTo>
                <a:lnTo>
                  <a:pt x="18690" y="21600"/>
                </a:lnTo>
                <a:lnTo>
                  <a:pt x="18913" y="21600"/>
                </a:lnTo>
                <a:lnTo>
                  <a:pt x="19025" y="21600"/>
                </a:lnTo>
                <a:lnTo>
                  <a:pt x="19249" y="21600"/>
                </a:lnTo>
                <a:lnTo>
                  <a:pt x="19361" y="21600"/>
                </a:lnTo>
                <a:lnTo>
                  <a:pt x="19585" y="21600"/>
                </a:lnTo>
                <a:lnTo>
                  <a:pt x="19697" y="21600"/>
                </a:lnTo>
                <a:lnTo>
                  <a:pt x="19809" y="21600"/>
                </a:lnTo>
                <a:lnTo>
                  <a:pt x="19921" y="21600"/>
                </a:lnTo>
                <a:lnTo>
                  <a:pt x="20033" y="21600"/>
                </a:lnTo>
                <a:lnTo>
                  <a:pt x="20145" y="21600"/>
                </a:lnTo>
                <a:lnTo>
                  <a:pt x="20256" y="21600"/>
                </a:lnTo>
                <a:lnTo>
                  <a:pt x="20368" y="21600"/>
                </a:lnTo>
                <a:lnTo>
                  <a:pt x="20368" y="21345"/>
                </a:lnTo>
                <a:lnTo>
                  <a:pt x="20480" y="21091"/>
                </a:lnTo>
                <a:lnTo>
                  <a:pt x="20592" y="21091"/>
                </a:lnTo>
                <a:lnTo>
                  <a:pt x="20592" y="20837"/>
                </a:lnTo>
                <a:lnTo>
                  <a:pt x="20592" y="20583"/>
                </a:lnTo>
                <a:lnTo>
                  <a:pt x="20704" y="20329"/>
                </a:lnTo>
                <a:lnTo>
                  <a:pt x="20704" y="20075"/>
                </a:lnTo>
                <a:lnTo>
                  <a:pt x="20704" y="19821"/>
                </a:lnTo>
                <a:lnTo>
                  <a:pt x="20816" y="19567"/>
                </a:lnTo>
                <a:lnTo>
                  <a:pt x="20816" y="19312"/>
                </a:lnTo>
                <a:lnTo>
                  <a:pt x="20928" y="19058"/>
                </a:lnTo>
                <a:lnTo>
                  <a:pt x="20928" y="18804"/>
                </a:lnTo>
                <a:lnTo>
                  <a:pt x="20928" y="18550"/>
                </a:lnTo>
                <a:lnTo>
                  <a:pt x="21040" y="18296"/>
                </a:lnTo>
                <a:lnTo>
                  <a:pt x="21040" y="18042"/>
                </a:lnTo>
                <a:lnTo>
                  <a:pt x="21152" y="17788"/>
                </a:lnTo>
                <a:lnTo>
                  <a:pt x="21264" y="17279"/>
                </a:lnTo>
                <a:lnTo>
                  <a:pt x="21264" y="17025"/>
                </a:lnTo>
                <a:lnTo>
                  <a:pt x="21264" y="16771"/>
                </a:lnTo>
                <a:lnTo>
                  <a:pt x="21376" y="16263"/>
                </a:lnTo>
                <a:lnTo>
                  <a:pt x="21376" y="15755"/>
                </a:lnTo>
                <a:lnTo>
                  <a:pt x="21488" y="15247"/>
                </a:lnTo>
                <a:lnTo>
                  <a:pt x="21488" y="14738"/>
                </a:lnTo>
                <a:lnTo>
                  <a:pt x="21600" y="14484"/>
                </a:lnTo>
                <a:lnTo>
                  <a:pt x="21600" y="13722"/>
                </a:lnTo>
                <a:lnTo>
                  <a:pt x="21600" y="13468"/>
                </a:lnTo>
                <a:lnTo>
                  <a:pt x="21600" y="13214"/>
                </a:lnTo>
                <a:lnTo>
                  <a:pt x="21600" y="12959"/>
                </a:lnTo>
                <a:lnTo>
                  <a:pt x="21600" y="12197"/>
                </a:lnTo>
                <a:lnTo>
                  <a:pt x="21600" y="11689"/>
                </a:lnTo>
                <a:lnTo>
                  <a:pt x="21600" y="11435"/>
                </a:lnTo>
                <a:lnTo>
                  <a:pt x="21600" y="11181"/>
                </a:lnTo>
                <a:lnTo>
                  <a:pt x="21600" y="10672"/>
                </a:lnTo>
                <a:lnTo>
                  <a:pt x="21600" y="10164"/>
                </a:lnTo>
                <a:lnTo>
                  <a:pt x="21600" y="9656"/>
                </a:lnTo>
                <a:lnTo>
                  <a:pt x="21600" y="9148"/>
                </a:lnTo>
                <a:lnTo>
                  <a:pt x="21600" y="8894"/>
                </a:lnTo>
                <a:lnTo>
                  <a:pt x="21488" y="8131"/>
                </a:lnTo>
                <a:lnTo>
                  <a:pt x="21488" y="7877"/>
                </a:lnTo>
                <a:lnTo>
                  <a:pt x="21376" y="7623"/>
                </a:lnTo>
                <a:lnTo>
                  <a:pt x="21376" y="7115"/>
                </a:lnTo>
                <a:lnTo>
                  <a:pt x="21264" y="6861"/>
                </a:lnTo>
                <a:lnTo>
                  <a:pt x="21152" y="6607"/>
                </a:lnTo>
                <a:lnTo>
                  <a:pt x="21152" y="5844"/>
                </a:lnTo>
                <a:lnTo>
                  <a:pt x="20928" y="5590"/>
                </a:lnTo>
                <a:lnTo>
                  <a:pt x="20816" y="5336"/>
                </a:lnTo>
                <a:lnTo>
                  <a:pt x="20592" y="4828"/>
                </a:lnTo>
                <a:lnTo>
                  <a:pt x="20480" y="4574"/>
                </a:lnTo>
                <a:lnTo>
                  <a:pt x="20256" y="4065"/>
                </a:lnTo>
                <a:lnTo>
                  <a:pt x="19921" y="3811"/>
                </a:lnTo>
                <a:lnTo>
                  <a:pt x="19697" y="3557"/>
                </a:lnTo>
                <a:lnTo>
                  <a:pt x="19473" y="3303"/>
                </a:lnTo>
                <a:lnTo>
                  <a:pt x="19249" y="3049"/>
                </a:lnTo>
                <a:lnTo>
                  <a:pt x="18913" y="2795"/>
                </a:lnTo>
                <a:lnTo>
                  <a:pt x="18466" y="2287"/>
                </a:lnTo>
                <a:lnTo>
                  <a:pt x="18130" y="2287"/>
                </a:lnTo>
                <a:lnTo>
                  <a:pt x="17794" y="2032"/>
                </a:lnTo>
                <a:lnTo>
                  <a:pt x="17347" y="1778"/>
                </a:lnTo>
                <a:lnTo>
                  <a:pt x="16899" y="1524"/>
                </a:lnTo>
                <a:lnTo>
                  <a:pt x="16339" y="1270"/>
                </a:lnTo>
                <a:lnTo>
                  <a:pt x="16004" y="1016"/>
                </a:lnTo>
                <a:lnTo>
                  <a:pt x="15556" y="1016"/>
                </a:lnTo>
                <a:lnTo>
                  <a:pt x="14996" y="762"/>
                </a:lnTo>
                <a:lnTo>
                  <a:pt x="14437" y="508"/>
                </a:lnTo>
                <a:lnTo>
                  <a:pt x="13765" y="254"/>
                </a:lnTo>
                <a:lnTo>
                  <a:pt x="13206" y="0"/>
                </a:lnTo>
                <a:lnTo>
                  <a:pt x="12534" y="0"/>
                </a:lnTo>
                <a:lnTo>
                  <a:pt x="11975" y="0"/>
                </a:lnTo>
                <a:lnTo>
                  <a:pt x="11527" y="0"/>
                </a:lnTo>
                <a:lnTo>
                  <a:pt x="11079" y="0"/>
                </a:lnTo>
                <a:lnTo>
                  <a:pt x="10520" y="0"/>
                </a:lnTo>
                <a:lnTo>
                  <a:pt x="10072" y="0"/>
                </a:lnTo>
                <a:lnTo>
                  <a:pt x="9624" y="0"/>
                </a:lnTo>
                <a:lnTo>
                  <a:pt x="9177" y="0"/>
                </a:lnTo>
                <a:lnTo>
                  <a:pt x="8505" y="0"/>
                </a:lnTo>
                <a:lnTo>
                  <a:pt x="8058" y="254"/>
                </a:lnTo>
                <a:lnTo>
                  <a:pt x="7610" y="508"/>
                </a:lnTo>
                <a:lnTo>
                  <a:pt x="6938" y="762"/>
                </a:lnTo>
                <a:lnTo>
                  <a:pt x="6379" y="762"/>
                </a:lnTo>
                <a:lnTo>
                  <a:pt x="5707" y="1016"/>
                </a:lnTo>
                <a:lnTo>
                  <a:pt x="5036" y="1270"/>
                </a:lnTo>
                <a:lnTo>
                  <a:pt x="4588" y="1524"/>
                </a:lnTo>
                <a:lnTo>
                  <a:pt x="4140" y="1778"/>
                </a:lnTo>
                <a:lnTo>
                  <a:pt x="3581" y="2032"/>
                </a:lnTo>
                <a:lnTo>
                  <a:pt x="3133" y="2287"/>
                </a:lnTo>
                <a:lnTo>
                  <a:pt x="2797" y="2541"/>
                </a:lnTo>
                <a:lnTo>
                  <a:pt x="2574" y="2541"/>
                </a:lnTo>
                <a:lnTo>
                  <a:pt x="2238" y="2795"/>
                </a:lnTo>
                <a:lnTo>
                  <a:pt x="2014" y="3049"/>
                </a:lnTo>
                <a:lnTo>
                  <a:pt x="1790" y="3303"/>
                </a:lnTo>
                <a:lnTo>
                  <a:pt x="1678" y="3557"/>
                </a:lnTo>
                <a:lnTo>
                  <a:pt x="1454" y="3811"/>
                </a:lnTo>
                <a:lnTo>
                  <a:pt x="1343" y="3811"/>
                </a:lnTo>
                <a:lnTo>
                  <a:pt x="1119" y="4319"/>
                </a:lnTo>
                <a:lnTo>
                  <a:pt x="1007" y="4828"/>
                </a:lnTo>
                <a:lnTo>
                  <a:pt x="895" y="4828"/>
                </a:lnTo>
                <a:lnTo>
                  <a:pt x="783" y="5336"/>
                </a:lnTo>
                <a:lnTo>
                  <a:pt x="783" y="5590"/>
                </a:lnTo>
                <a:lnTo>
                  <a:pt x="671" y="5844"/>
                </a:lnTo>
                <a:lnTo>
                  <a:pt x="559" y="6098"/>
                </a:lnTo>
                <a:lnTo>
                  <a:pt x="559" y="6352"/>
                </a:lnTo>
                <a:lnTo>
                  <a:pt x="447" y="6861"/>
                </a:lnTo>
                <a:lnTo>
                  <a:pt x="335" y="7369"/>
                </a:lnTo>
                <a:lnTo>
                  <a:pt x="335" y="7877"/>
                </a:lnTo>
                <a:lnTo>
                  <a:pt x="223" y="8131"/>
                </a:lnTo>
                <a:lnTo>
                  <a:pt x="223" y="8639"/>
                </a:lnTo>
                <a:lnTo>
                  <a:pt x="111" y="9148"/>
                </a:lnTo>
                <a:lnTo>
                  <a:pt x="111" y="9656"/>
                </a:lnTo>
                <a:lnTo>
                  <a:pt x="0" y="9910"/>
                </a:lnTo>
                <a:lnTo>
                  <a:pt x="0" y="10418"/>
                </a:lnTo>
                <a:lnTo>
                  <a:pt x="0" y="10927"/>
                </a:lnTo>
                <a:lnTo>
                  <a:pt x="0" y="11181"/>
                </a:lnTo>
                <a:lnTo>
                  <a:pt x="0" y="11435"/>
                </a:lnTo>
                <a:lnTo>
                  <a:pt x="0" y="11943"/>
                </a:lnTo>
                <a:lnTo>
                  <a:pt x="0" y="12197"/>
                </a:lnTo>
                <a:lnTo>
                  <a:pt x="0" y="12705"/>
                </a:lnTo>
                <a:lnTo>
                  <a:pt x="0" y="12959"/>
                </a:lnTo>
                <a:lnTo>
                  <a:pt x="0" y="13214"/>
                </a:lnTo>
                <a:lnTo>
                  <a:pt x="0" y="13722"/>
                </a:lnTo>
                <a:lnTo>
                  <a:pt x="0" y="13976"/>
                </a:lnTo>
                <a:lnTo>
                  <a:pt x="0" y="14230"/>
                </a:lnTo>
                <a:lnTo>
                  <a:pt x="0" y="14738"/>
                </a:lnTo>
                <a:lnTo>
                  <a:pt x="111" y="14992"/>
                </a:lnTo>
                <a:lnTo>
                  <a:pt x="111" y="15247"/>
                </a:lnTo>
                <a:lnTo>
                  <a:pt x="223" y="15755"/>
                </a:lnTo>
                <a:lnTo>
                  <a:pt x="335" y="16009"/>
                </a:lnTo>
                <a:lnTo>
                  <a:pt x="335" y="16517"/>
                </a:lnTo>
                <a:lnTo>
                  <a:pt x="335" y="16771"/>
                </a:lnTo>
                <a:lnTo>
                  <a:pt x="447" y="16771"/>
                </a:lnTo>
                <a:lnTo>
                  <a:pt x="559" y="17279"/>
                </a:lnTo>
                <a:lnTo>
                  <a:pt x="559" y="17534"/>
                </a:lnTo>
                <a:lnTo>
                  <a:pt x="559" y="18042"/>
                </a:lnTo>
                <a:lnTo>
                  <a:pt x="671" y="18042"/>
                </a:lnTo>
                <a:lnTo>
                  <a:pt x="671" y="18296"/>
                </a:lnTo>
                <a:lnTo>
                  <a:pt x="783" y="18550"/>
                </a:lnTo>
                <a:lnTo>
                  <a:pt x="895" y="18804"/>
                </a:lnTo>
                <a:lnTo>
                  <a:pt x="1007" y="19058"/>
                </a:lnTo>
                <a:lnTo>
                  <a:pt x="1231" y="19312"/>
                </a:lnTo>
                <a:lnTo>
                  <a:pt x="1454" y="19567"/>
                </a:lnTo>
                <a:lnTo>
                  <a:pt x="1566" y="19821"/>
                </a:lnTo>
                <a:lnTo>
                  <a:pt x="1678" y="19821"/>
                </a:lnTo>
                <a:lnTo>
                  <a:pt x="1790" y="19821"/>
                </a:lnTo>
                <a:lnTo>
                  <a:pt x="1902" y="20075"/>
                </a:lnTo>
                <a:lnTo>
                  <a:pt x="2014" y="20075"/>
                </a:lnTo>
                <a:lnTo>
                  <a:pt x="2126" y="20075"/>
                </a:lnTo>
                <a:lnTo>
                  <a:pt x="2238" y="20075"/>
                </a:lnTo>
                <a:lnTo>
                  <a:pt x="2238" y="20075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78" name="曲线"/>
          <p:cNvSpPr>
            <a:spLocks/>
          </p:cNvSpPr>
          <p:nvPr/>
        </p:nvSpPr>
        <p:spPr>
          <a:xfrm rot="0">
            <a:off x="6916646" y="2047398"/>
            <a:ext cx="1967283" cy="19227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4562" y="2399"/>
                </a:moveTo>
                <a:lnTo>
                  <a:pt x="14465" y="2299"/>
                </a:lnTo>
                <a:lnTo>
                  <a:pt x="14367" y="2099"/>
                </a:lnTo>
                <a:lnTo>
                  <a:pt x="14269" y="2000"/>
                </a:lnTo>
                <a:lnTo>
                  <a:pt x="14171" y="1899"/>
                </a:lnTo>
                <a:lnTo>
                  <a:pt x="14074" y="1799"/>
                </a:lnTo>
                <a:lnTo>
                  <a:pt x="13976" y="1699"/>
                </a:lnTo>
                <a:lnTo>
                  <a:pt x="13780" y="1699"/>
                </a:lnTo>
                <a:lnTo>
                  <a:pt x="13683" y="1500"/>
                </a:lnTo>
                <a:lnTo>
                  <a:pt x="13585" y="1500"/>
                </a:lnTo>
                <a:lnTo>
                  <a:pt x="13292" y="1299"/>
                </a:lnTo>
                <a:lnTo>
                  <a:pt x="13194" y="1199"/>
                </a:lnTo>
                <a:lnTo>
                  <a:pt x="12999" y="1099"/>
                </a:lnTo>
                <a:lnTo>
                  <a:pt x="12705" y="1000"/>
                </a:lnTo>
                <a:lnTo>
                  <a:pt x="12510" y="899"/>
                </a:lnTo>
                <a:lnTo>
                  <a:pt x="12217" y="799"/>
                </a:lnTo>
                <a:lnTo>
                  <a:pt x="11923" y="599"/>
                </a:lnTo>
                <a:lnTo>
                  <a:pt x="11630" y="500"/>
                </a:lnTo>
                <a:lnTo>
                  <a:pt x="11239" y="399"/>
                </a:lnTo>
                <a:lnTo>
                  <a:pt x="9285" y="0"/>
                </a:lnTo>
                <a:lnTo>
                  <a:pt x="9089" y="0"/>
                </a:lnTo>
                <a:lnTo>
                  <a:pt x="8894" y="0"/>
                </a:lnTo>
                <a:lnTo>
                  <a:pt x="8698" y="0"/>
                </a:lnTo>
                <a:lnTo>
                  <a:pt x="8307" y="0"/>
                </a:lnTo>
                <a:lnTo>
                  <a:pt x="8112" y="0"/>
                </a:lnTo>
                <a:lnTo>
                  <a:pt x="7819" y="99"/>
                </a:lnTo>
                <a:lnTo>
                  <a:pt x="7525" y="199"/>
                </a:lnTo>
                <a:lnTo>
                  <a:pt x="7232" y="399"/>
                </a:lnTo>
                <a:lnTo>
                  <a:pt x="6939" y="500"/>
                </a:lnTo>
                <a:lnTo>
                  <a:pt x="6548" y="699"/>
                </a:lnTo>
                <a:lnTo>
                  <a:pt x="6352" y="799"/>
                </a:lnTo>
                <a:lnTo>
                  <a:pt x="6059" y="1099"/>
                </a:lnTo>
                <a:lnTo>
                  <a:pt x="5668" y="1399"/>
                </a:lnTo>
                <a:lnTo>
                  <a:pt x="5375" y="1599"/>
                </a:lnTo>
                <a:lnTo>
                  <a:pt x="4984" y="2000"/>
                </a:lnTo>
                <a:lnTo>
                  <a:pt x="4691" y="2200"/>
                </a:lnTo>
                <a:lnTo>
                  <a:pt x="4300" y="2599"/>
                </a:lnTo>
                <a:lnTo>
                  <a:pt x="3909" y="3099"/>
                </a:lnTo>
                <a:lnTo>
                  <a:pt x="3518" y="3599"/>
                </a:lnTo>
                <a:lnTo>
                  <a:pt x="3127" y="3999"/>
                </a:lnTo>
                <a:lnTo>
                  <a:pt x="2834" y="4499"/>
                </a:lnTo>
                <a:lnTo>
                  <a:pt x="2443" y="5000"/>
                </a:lnTo>
                <a:lnTo>
                  <a:pt x="2150" y="5499"/>
                </a:lnTo>
                <a:lnTo>
                  <a:pt x="1857" y="5899"/>
                </a:lnTo>
                <a:lnTo>
                  <a:pt x="1661" y="6400"/>
                </a:lnTo>
                <a:lnTo>
                  <a:pt x="1563" y="6799"/>
                </a:lnTo>
                <a:lnTo>
                  <a:pt x="1368" y="7199"/>
                </a:lnTo>
                <a:lnTo>
                  <a:pt x="1172" y="7600"/>
                </a:lnTo>
                <a:lnTo>
                  <a:pt x="977" y="8100"/>
                </a:lnTo>
                <a:lnTo>
                  <a:pt x="879" y="8600"/>
                </a:lnTo>
                <a:lnTo>
                  <a:pt x="684" y="9199"/>
                </a:lnTo>
                <a:lnTo>
                  <a:pt x="586" y="9899"/>
                </a:lnTo>
                <a:lnTo>
                  <a:pt x="586" y="10500"/>
                </a:lnTo>
                <a:lnTo>
                  <a:pt x="488" y="11000"/>
                </a:lnTo>
                <a:lnTo>
                  <a:pt x="390" y="11499"/>
                </a:lnTo>
                <a:lnTo>
                  <a:pt x="293" y="11899"/>
                </a:lnTo>
                <a:lnTo>
                  <a:pt x="195" y="12300"/>
                </a:lnTo>
                <a:lnTo>
                  <a:pt x="97" y="12800"/>
                </a:lnTo>
                <a:lnTo>
                  <a:pt x="0" y="13100"/>
                </a:lnTo>
                <a:lnTo>
                  <a:pt x="0" y="13400"/>
                </a:lnTo>
                <a:lnTo>
                  <a:pt x="0" y="13700"/>
                </a:lnTo>
                <a:lnTo>
                  <a:pt x="0" y="14000"/>
                </a:lnTo>
                <a:lnTo>
                  <a:pt x="0" y="14300"/>
                </a:lnTo>
                <a:lnTo>
                  <a:pt x="0" y="14599"/>
                </a:lnTo>
                <a:lnTo>
                  <a:pt x="97" y="14899"/>
                </a:lnTo>
                <a:lnTo>
                  <a:pt x="195" y="15200"/>
                </a:lnTo>
                <a:lnTo>
                  <a:pt x="293" y="15600"/>
                </a:lnTo>
                <a:lnTo>
                  <a:pt x="293" y="16100"/>
                </a:lnTo>
                <a:lnTo>
                  <a:pt x="390" y="16400"/>
                </a:lnTo>
                <a:lnTo>
                  <a:pt x="488" y="16700"/>
                </a:lnTo>
                <a:lnTo>
                  <a:pt x="586" y="16900"/>
                </a:lnTo>
                <a:lnTo>
                  <a:pt x="586" y="17200"/>
                </a:lnTo>
                <a:lnTo>
                  <a:pt x="781" y="17500"/>
                </a:lnTo>
                <a:lnTo>
                  <a:pt x="977" y="17900"/>
                </a:lnTo>
                <a:lnTo>
                  <a:pt x="1075" y="18200"/>
                </a:lnTo>
                <a:lnTo>
                  <a:pt x="1270" y="18500"/>
                </a:lnTo>
                <a:lnTo>
                  <a:pt x="1563" y="18900"/>
                </a:lnTo>
                <a:lnTo>
                  <a:pt x="1759" y="19100"/>
                </a:lnTo>
                <a:lnTo>
                  <a:pt x="1954" y="19300"/>
                </a:lnTo>
                <a:lnTo>
                  <a:pt x="2247" y="19600"/>
                </a:lnTo>
                <a:lnTo>
                  <a:pt x="2345" y="19700"/>
                </a:lnTo>
                <a:lnTo>
                  <a:pt x="2541" y="19900"/>
                </a:lnTo>
                <a:lnTo>
                  <a:pt x="2834" y="20000"/>
                </a:lnTo>
                <a:lnTo>
                  <a:pt x="3029" y="20200"/>
                </a:lnTo>
                <a:lnTo>
                  <a:pt x="3323" y="20300"/>
                </a:lnTo>
                <a:lnTo>
                  <a:pt x="3616" y="20500"/>
                </a:lnTo>
                <a:lnTo>
                  <a:pt x="4007" y="20600"/>
                </a:lnTo>
                <a:lnTo>
                  <a:pt x="4398" y="20800"/>
                </a:lnTo>
                <a:lnTo>
                  <a:pt x="4886" y="21000"/>
                </a:lnTo>
                <a:lnTo>
                  <a:pt x="5277" y="21100"/>
                </a:lnTo>
                <a:lnTo>
                  <a:pt x="5668" y="21200"/>
                </a:lnTo>
                <a:lnTo>
                  <a:pt x="6255" y="21400"/>
                </a:lnTo>
                <a:lnTo>
                  <a:pt x="6939" y="21500"/>
                </a:lnTo>
                <a:lnTo>
                  <a:pt x="7819" y="21600"/>
                </a:lnTo>
                <a:lnTo>
                  <a:pt x="8796" y="21600"/>
                </a:lnTo>
                <a:lnTo>
                  <a:pt x="9773" y="21600"/>
                </a:lnTo>
                <a:lnTo>
                  <a:pt x="10848" y="21600"/>
                </a:lnTo>
                <a:lnTo>
                  <a:pt x="11923" y="21600"/>
                </a:lnTo>
                <a:lnTo>
                  <a:pt x="12803" y="21500"/>
                </a:lnTo>
                <a:lnTo>
                  <a:pt x="13487" y="21300"/>
                </a:lnTo>
                <a:lnTo>
                  <a:pt x="14074" y="21200"/>
                </a:lnTo>
                <a:lnTo>
                  <a:pt x="14465" y="21000"/>
                </a:lnTo>
                <a:lnTo>
                  <a:pt x="14660" y="20900"/>
                </a:lnTo>
                <a:lnTo>
                  <a:pt x="14856" y="20800"/>
                </a:lnTo>
                <a:lnTo>
                  <a:pt x="14953" y="20800"/>
                </a:lnTo>
                <a:lnTo>
                  <a:pt x="15149" y="20600"/>
                </a:lnTo>
                <a:lnTo>
                  <a:pt x="15247" y="20500"/>
                </a:lnTo>
                <a:lnTo>
                  <a:pt x="15442" y="20300"/>
                </a:lnTo>
                <a:lnTo>
                  <a:pt x="15638" y="19900"/>
                </a:lnTo>
                <a:lnTo>
                  <a:pt x="15931" y="19600"/>
                </a:lnTo>
                <a:lnTo>
                  <a:pt x="16322" y="19200"/>
                </a:lnTo>
                <a:lnTo>
                  <a:pt x="16810" y="18700"/>
                </a:lnTo>
                <a:lnTo>
                  <a:pt x="17299" y="18300"/>
                </a:lnTo>
                <a:lnTo>
                  <a:pt x="17788" y="17800"/>
                </a:lnTo>
                <a:lnTo>
                  <a:pt x="18276" y="17200"/>
                </a:lnTo>
                <a:lnTo>
                  <a:pt x="18765" y="16700"/>
                </a:lnTo>
                <a:lnTo>
                  <a:pt x="19156" y="16100"/>
                </a:lnTo>
                <a:lnTo>
                  <a:pt x="19547" y="15700"/>
                </a:lnTo>
                <a:lnTo>
                  <a:pt x="19840" y="15200"/>
                </a:lnTo>
                <a:lnTo>
                  <a:pt x="20133" y="14700"/>
                </a:lnTo>
                <a:lnTo>
                  <a:pt x="20329" y="14200"/>
                </a:lnTo>
                <a:lnTo>
                  <a:pt x="20524" y="13700"/>
                </a:lnTo>
                <a:lnTo>
                  <a:pt x="20720" y="13100"/>
                </a:lnTo>
                <a:lnTo>
                  <a:pt x="20915" y="12599"/>
                </a:lnTo>
                <a:lnTo>
                  <a:pt x="21111" y="12200"/>
                </a:lnTo>
                <a:lnTo>
                  <a:pt x="21209" y="11899"/>
                </a:lnTo>
                <a:lnTo>
                  <a:pt x="21306" y="11400"/>
                </a:lnTo>
                <a:lnTo>
                  <a:pt x="21306" y="11100"/>
                </a:lnTo>
                <a:lnTo>
                  <a:pt x="21404" y="10700"/>
                </a:lnTo>
                <a:lnTo>
                  <a:pt x="21502" y="10400"/>
                </a:lnTo>
                <a:lnTo>
                  <a:pt x="21600" y="10100"/>
                </a:lnTo>
                <a:lnTo>
                  <a:pt x="21600" y="9800"/>
                </a:lnTo>
                <a:lnTo>
                  <a:pt x="21600" y="9599"/>
                </a:lnTo>
                <a:lnTo>
                  <a:pt x="21600" y="9300"/>
                </a:lnTo>
                <a:lnTo>
                  <a:pt x="21600" y="9100"/>
                </a:lnTo>
                <a:lnTo>
                  <a:pt x="21600" y="8800"/>
                </a:lnTo>
                <a:lnTo>
                  <a:pt x="21600" y="8600"/>
                </a:lnTo>
                <a:lnTo>
                  <a:pt x="21600" y="8300"/>
                </a:lnTo>
                <a:lnTo>
                  <a:pt x="21600" y="8000"/>
                </a:lnTo>
                <a:lnTo>
                  <a:pt x="21600" y="7800"/>
                </a:lnTo>
                <a:lnTo>
                  <a:pt x="21600" y="7600"/>
                </a:lnTo>
                <a:lnTo>
                  <a:pt x="21600" y="7300"/>
                </a:lnTo>
                <a:lnTo>
                  <a:pt x="21600" y="7000"/>
                </a:lnTo>
                <a:lnTo>
                  <a:pt x="21600" y="6799"/>
                </a:lnTo>
                <a:lnTo>
                  <a:pt x="21502" y="6499"/>
                </a:lnTo>
                <a:lnTo>
                  <a:pt x="21404" y="6199"/>
                </a:lnTo>
                <a:lnTo>
                  <a:pt x="21404" y="5899"/>
                </a:lnTo>
                <a:lnTo>
                  <a:pt x="21306" y="5600"/>
                </a:lnTo>
                <a:lnTo>
                  <a:pt x="21209" y="5300"/>
                </a:lnTo>
                <a:lnTo>
                  <a:pt x="21111" y="5000"/>
                </a:lnTo>
                <a:lnTo>
                  <a:pt x="21013" y="4700"/>
                </a:lnTo>
                <a:lnTo>
                  <a:pt x="20818" y="4400"/>
                </a:lnTo>
                <a:lnTo>
                  <a:pt x="20720" y="4200"/>
                </a:lnTo>
                <a:lnTo>
                  <a:pt x="20622" y="3799"/>
                </a:lnTo>
                <a:lnTo>
                  <a:pt x="20427" y="3500"/>
                </a:lnTo>
                <a:lnTo>
                  <a:pt x="20329" y="3299"/>
                </a:lnTo>
                <a:lnTo>
                  <a:pt x="20133" y="3099"/>
                </a:lnTo>
                <a:lnTo>
                  <a:pt x="19938" y="2700"/>
                </a:lnTo>
                <a:lnTo>
                  <a:pt x="19645" y="2500"/>
                </a:lnTo>
                <a:lnTo>
                  <a:pt x="19547" y="2299"/>
                </a:lnTo>
                <a:lnTo>
                  <a:pt x="19352" y="2099"/>
                </a:lnTo>
                <a:lnTo>
                  <a:pt x="19156" y="1799"/>
                </a:lnTo>
                <a:lnTo>
                  <a:pt x="18961" y="1599"/>
                </a:lnTo>
                <a:lnTo>
                  <a:pt x="18765" y="1399"/>
                </a:lnTo>
                <a:lnTo>
                  <a:pt x="18472" y="1299"/>
                </a:lnTo>
                <a:lnTo>
                  <a:pt x="18179" y="1099"/>
                </a:lnTo>
                <a:lnTo>
                  <a:pt x="17983" y="1000"/>
                </a:lnTo>
                <a:lnTo>
                  <a:pt x="17788" y="799"/>
                </a:lnTo>
                <a:lnTo>
                  <a:pt x="17495" y="799"/>
                </a:lnTo>
                <a:lnTo>
                  <a:pt x="17397" y="599"/>
                </a:lnTo>
                <a:lnTo>
                  <a:pt x="17201" y="599"/>
                </a:lnTo>
                <a:lnTo>
                  <a:pt x="17006" y="500"/>
                </a:lnTo>
                <a:lnTo>
                  <a:pt x="16908" y="399"/>
                </a:lnTo>
                <a:lnTo>
                  <a:pt x="16810" y="299"/>
                </a:lnTo>
                <a:lnTo>
                  <a:pt x="16615" y="299"/>
                </a:lnTo>
                <a:lnTo>
                  <a:pt x="16419" y="199"/>
                </a:lnTo>
                <a:lnTo>
                  <a:pt x="16322" y="199"/>
                </a:lnTo>
                <a:lnTo>
                  <a:pt x="16224" y="99"/>
                </a:lnTo>
                <a:lnTo>
                  <a:pt x="16028" y="99"/>
                </a:lnTo>
                <a:lnTo>
                  <a:pt x="15931" y="99"/>
                </a:lnTo>
                <a:lnTo>
                  <a:pt x="15833" y="99"/>
                </a:lnTo>
                <a:lnTo>
                  <a:pt x="15735" y="99"/>
                </a:lnTo>
                <a:lnTo>
                  <a:pt x="15638" y="99"/>
                </a:lnTo>
                <a:lnTo>
                  <a:pt x="15540" y="99"/>
                </a:lnTo>
                <a:lnTo>
                  <a:pt x="15344" y="99"/>
                </a:lnTo>
                <a:lnTo>
                  <a:pt x="15149" y="99"/>
                </a:lnTo>
                <a:lnTo>
                  <a:pt x="14953" y="99"/>
                </a:lnTo>
                <a:lnTo>
                  <a:pt x="14758" y="99"/>
                </a:lnTo>
                <a:lnTo>
                  <a:pt x="14660" y="99"/>
                </a:lnTo>
                <a:lnTo>
                  <a:pt x="14465" y="99"/>
                </a:lnTo>
                <a:lnTo>
                  <a:pt x="14367" y="99"/>
                </a:lnTo>
                <a:lnTo>
                  <a:pt x="14074" y="99"/>
                </a:lnTo>
                <a:lnTo>
                  <a:pt x="13878" y="199"/>
                </a:lnTo>
                <a:lnTo>
                  <a:pt x="13780" y="199"/>
                </a:lnTo>
                <a:lnTo>
                  <a:pt x="13683" y="299"/>
                </a:lnTo>
                <a:lnTo>
                  <a:pt x="13487" y="299"/>
                </a:lnTo>
                <a:lnTo>
                  <a:pt x="13390" y="299"/>
                </a:lnTo>
                <a:lnTo>
                  <a:pt x="13292" y="299"/>
                </a:lnTo>
                <a:lnTo>
                  <a:pt x="13096" y="299"/>
                </a:lnTo>
                <a:lnTo>
                  <a:pt x="12999" y="399"/>
                </a:lnTo>
                <a:lnTo>
                  <a:pt x="12901" y="399"/>
                </a:lnTo>
                <a:lnTo>
                  <a:pt x="12803" y="399"/>
                </a:lnTo>
                <a:lnTo>
                  <a:pt x="12705" y="500"/>
                </a:lnTo>
                <a:lnTo>
                  <a:pt x="12608" y="500"/>
                </a:lnTo>
                <a:lnTo>
                  <a:pt x="12608" y="5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79" name="曲线"/>
          <p:cNvSpPr>
            <a:spLocks/>
          </p:cNvSpPr>
          <p:nvPr/>
        </p:nvSpPr>
        <p:spPr>
          <a:xfrm rot="0">
            <a:off x="6355838" y="4076994"/>
            <a:ext cx="818959" cy="55190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469" y="0"/>
                </a:moveTo>
                <a:lnTo>
                  <a:pt x="234" y="0"/>
                </a:lnTo>
                <a:lnTo>
                  <a:pt x="0" y="0"/>
                </a:lnTo>
                <a:lnTo>
                  <a:pt x="0" y="348"/>
                </a:lnTo>
                <a:lnTo>
                  <a:pt x="0" y="696"/>
                </a:lnTo>
                <a:lnTo>
                  <a:pt x="0" y="1045"/>
                </a:lnTo>
                <a:lnTo>
                  <a:pt x="0" y="1393"/>
                </a:lnTo>
                <a:lnTo>
                  <a:pt x="0" y="1741"/>
                </a:lnTo>
                <a:lnTo>
                  <a:pt x="0" y="2090"/>
                </a:lnTo>
                <a:lnTo>
                  <a:pt x="234" y="2090"/>
                </a:lnTo>
                <a:lnTo>
                  <a:pt x="469" y="2787"/>
                </a:lnTo>
                <a:lnTo>
                  <a:pt x="704" y="3135"/>
                </a:lnTo>
                <a:lnTo>
                  <a:pt x="1173" y="3483"/>
                </a:lnTo>
                <a:lnTo>
                  <a:pt x="1408" y="3832"/>
                </a:lnTo>
                <a:lnTo>
                  <a:pt x="1408" y="4180"/>
                </a:lnTo>
                <a:lnTo>
                  <a:pt x="1878" y="4180"/>
                </a:lnTo>
                <a:lnTo>
                  <a:pt x="2113" y="4529"/>
                </a:lnTo>
                <a:lnTo>
                  <a:pt x="2113" y="4877"/>
                </a:lnTo>
                <a:lnTo>
                  <a:pt x="2582" y="4877"/>
                </a:lnTo>
                <a:lnTo>
                  <a:pt x="2817" y="5225"/>
                </a:lnTo>
                <a:lnTo>
                  <a:pt x="3052" y="5574"/>
                </a:lnTo>
                <a:lnTo>
                  <a:pt x="3521" y="5574"/>
                </a:lnTo>
                <a:lnTo>
                  <a:pt x="3756" y="5922"/>
                </a:lnTo>
                <a:lnTo>
                  <a:pt x="4226" y="6270"/>
                </a:lnTo>
                <a:lnTo>
                  <a:pt x="4460" y="6270"/>
                </a:lnTo>
                <a:lnTo>
                  <a:pt x="4695" y="6619"/>
                </a:lnTo>
                <a:lnTo>
                  <a:pt x="5165" y="6967"/>
                </a:lnTo>
                <a:lnTo>
                  <a:pt x="5634" y="6967"/>
                </a:lnTo>
                <a:lnTo>
                  <a:pt x="5869" y="6967"/>
                </a:lnTo>
                <a:lnTo>
                  <a:pt x="6339" y="7316"/>
                </a:lnTo>
                <a:lnTo>
                  <a:pt x="6573" y="7316"/>
                </a:lnTo>
                <a:lnTo>
                  <a:pt x="6808" y="7664"/>
                </a:lnTo>
                <a:lnTo>
                  <a:pt x="7043" y="7664"/>
                </a:lnTo>
                <a:lnTo>
                  <a:pt x="7278" y="8012"/>
                </a:lnTo>
                <a:lnTo>
                  <a:pt x="7513" y="8012"/>
                </a:lnTo>
                <a:lnTo>
                  <a:pt x="7747" y="8012"/>
                </a:lnTo>
                <a:lnTo>
                  <a:pt x="7982" y="8012"/>
                </a:lnTo>
                <a:lnTo>
                  <a:pt x="8217" y="8361"/>
                </a:lnTo>
                <a:lnTo>
                  <a:pt x="8452" y="8709"/>
                </a:lnTo>
                <a:lnTo>
                  <a:pt x="8686" y="8709"/>
                </a:lnTo>
                <a:lnTo>
                  <a:pt x="9156" y="9058"/>
                </a:lnTo>
                <a:lnTo>
                  <a:pt x="9860" y="9406"/>
                </a:lnTo>
                <a:lnTo>
                  <a:pt x="10095" y="9754"/>
                </a:lnTo>
                <a:lnTo>
                  <a:pt x="10330" y="10103"/>
                </a:lnTo>
                <a:lnTo>
                  <a:pt x="10565" y="10103"/>
                </a:lnTo>
                <a:lnTo>
                  <a:pt x="10800" y="10451"/>
                </a:lnTo>
                <a:lnTo>
                  <a:pt x="11034" y="10451"/>
                </a:lnTo>
                <a:lnTo>
                  <a:pt x="11269" y="10799"/>
                </a:lnTo>
                <a:lnTo>
                  <a:pt x="11504" y="11148"/>
                </a:lnTo>
                <a:lnTo>
                  <a:pt x="11739" y="11496"/>
                </a:lnTo>
                <a:lnTo>
                  <a:pt x="12208" y="11845"/>
                </a:lnTo>
                <a:lnTo>
                  <a:pt x="12443" y="12193"/>
                </a:lnTo>
                <a:lnTo>
                  <a:pt x="12913" y="12541"/>
                </a:lnTo>
                <a:lnTo>
                  <a:pt x="13147" y="12890"/>
                </a:lnTo>
                <a:lnTo>
                  <a:pt x="13617" y="13238"/>
                </a:lnTo>
                <a:lnTo>
                  <a:pt x="14086" y="13587"/>
                </a:lnTo>
                <a:lnTo>
                  <a:pt x="14556" y="13935"/>
                </a:lnTo>
                <a:lnTo>
                  <a:pt x="14791" y="14632"/>
                </a:lnTo>
                <a:lnTo>
                  <a:pt x="15260" y="14632"/>
                </a:lnTo>
                <a:lnTo>
                  <a:pt x="15495" y="14980"/>
                </a:lnTo>
                <a:lnTo>
                  <a:pt x="15730" y="15329"/>
                </a:lnTo>
                <a:lnTo>
                  <a:pt x="16199" y="15329"/>
                </a:lnTo>
                <a:lnTo>
                  <a:pt x="16434" y="15677"/>
                </a:lnTo>
                <a:lnTo>
                  <a:pt x="16904" y="16025"/>
                </a:lnTo>
                <a:lnTo>
                  <a:pt x="17139" y="16374"/>
                </a:lnTo>
                <a:lnTo>
                  <a:pt x="17373" y="16722"/>
                </a:lnTo>
                <a:lnTo>
                  <a:pt x="17608" y="16722"/>
                </a:lnTo>
                <a:lnTo>
                  <a:pt x="17608" y="17070"/>
                </a:lnTo>
                <a:lnTo>
                  <a:pt x="17843" y="17070"/>
                </a:lnTo>
                <a:lnTo>
                  <a:pt x="18078" y="17419"/>
                </a:lnTo>
                <a:lnTo>
                  <a:pt x="18547" y="17767"/>
                </a:lnTo>
                <a:lnTo>
                  <a:pt x="18782" y="18116"/>
                </a:lnTo>
                <a:lnTo>
                  <a:pt x="19017" y="18464"/>
                </a:lnTo>
                <a:lnTo>
                  <a:pt x="19252" y="18464"/>
                </a:lnTo>
                <a:lnTo>
                  <a:pt x="19252" y="18812"/>
                </a:lnTo>
                <a:lnTo>
                  <a:pt x="19721" y="19509"/>
                </a:lnTo>
                <a:lnTo>
                  <a:pt x="19956" y="20206"/>
                </a:lnTo>
                <a:lnTo>
                  <a:pt x="20426" y="20206"/>
                </a:lnTo>
                <a:lnTo>
                  <a:pt x="20660" y="20903"/>
                </a:lnTo>
                <a:lnTo>
                  <a:pt x="21130" y="20903"/>
                </a:lnTo>
                <a:lnTo>
                  <a:pt x="21365" y="21251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0" name="曲线"/>
          <p:cNvSpPr>
            <a:spLocks/>
          </p:cNvSpPr>
          <p:nvPr/>
        </p:nvSpPr>
        <p:spPr>
          <a:xfrm rot="0">
            <a:off x="6355838" y="4121502"/>
            <a:ext cx="0" cy="31156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1234"/>
                </a:lnTo>
                <a:lnTo>
                  <a:pt x="0" y="3085"/>
                </a:lnTo>
                <a:lnTo>
                  <a:pt x="0" y="4937"/>
                </a:lnTo>
                <a:lnTo>
                  <a:pt x="0" y="6788"/>
                </a:lnTo>
                <a:lnTo>
                  <a:pt x="0" y="9257"/>
                </a:lnTo>
                <a:lnTo>
                  <a:pt x="0" y="11108"/>
                </a:lnTo>
                <a:lnTo>
                  <a:pt x="0" y="12960"/>
                </a:lnTo>
                <a:lnTo>
                  <a:pt x="0" y="14811"/>
                </a:lnTo>
                <a:lnTo>
                  <a:pt x="0" y="16662"/>
                </a:lnTo>
                <a:lnTo>
                  <a:pt x="0" y="17897"/>
                </a:lnTo>
                <a:lnTo>
                  <a:pt x="0" y="19131"/>
                </a:lnTo>
                <a:lnTo>
                  <a:pt x="0" y="19748"/>
                </a:lnTo>
                <a:lnTo>
                  <a:pt x="0" y="20365"/>
                </a:lnTo>
                <a:lnTo>
                  <a:pt x="0" y="20982"/>
                </a:lnTo>
                <a:lnTo>
                  <a:pt x="0" y="21600"/>
                </a:lnTo>
                <a:lnTo>
                  <a:pt x="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1" name="曲线"/>
          <p:cNvSpPr>
            <a:spLocks/>
          </p:cNvSpPr>
          <p:nvPr/>
        </p:nvSpPr>
        <p:spPr>
          <a:xfrm rot="0">
            <a:off x="6373641" y="4121502"/>
            <a:ext cx="302658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635" y="0"/>
                </a:lnTo>
                <a:lnTo>
                  <a:pt x="1270" y="0"/>
                </a:lnTo>
                <a:lnTo>
                  <a:pt x="2541" y="0"/>
                </a:lnTo>
                <a:lnTo>
                  <a:pt x="2541" y="10800"/>
                </a:lnTo>
                <a:lnTo>
                  <a:pt x="3176" y="10800"/>
                </a:lnTo>
                <a:lnTo>
                  <a:pt x="4447" y="10800"/>
                </a:lnTo>
                <a:lnTo>
                  <a:pt x="5082" y="10800"/>
                </a:lnTo>
                <a:lnTo>
                  <a:pt x="5717" y="10800"/>
                </a:lnTo>
                <a:lnTo>
                  <a:pt x="6988" y="21600"/>
                </a:lnTo>
                <a:lnTo>
                  <a:pt x="7623" y="21600"/>
                </a:lnTo>
                <a:lnTo>
                  <a:pt x="8894" y="21600"/>
                </a:lnTo>
                <a:lnTo>
                  <a:pt x="10164" y="21600"/>
                </a:lnTo>
                <a:lnTo>
                  <a:pt x="11435" y="21600"/>
                </a:lnTo>
                <a:lnTo>
                  <a:pt x="13341" y="21600"/>
                </a:lnTo>
                <a:lnTo>
                  <a:pt x="15247" y="21600"/>
                </a:lnTo>
                <a:lnTo>
                  <a:pt x="16517" y="21600"/>
                </a:lnTo>
                <a:lnTo>
                  <a:pt x="18423" y="21600"/>
                </a:lnTo>
                <a:lnTo>
                  <a:pt x="19694" y="21600"/>
                </a:lnTo>
                <a:lnTo>
                  <a:pt x="20329" y="21600"/>
                </a:lnTo>
                <a:lnTo>
                  <a:pt x="20964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2" name="曲线"/>
          <p:cNvSpPr>
            <a:spLocks/>
          </p:cNvSpPr>
          <p:nvPr/>
        </p:nvSpPr>
        <p:spPr>
          <a:xfrm rot="0">
            <a:off x="302658" y="1077109"/>
            <a:ext cx="1913872" cy="147768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2658" y="1171"/>
                </a:moveTo>
                <a:lnTo>
                  <a:pt x="12658" y="910"/>
                </a:lnTo>
                <a:lnTo>
                  <a:pt x="12558" y="910"/>
                </a:lnTo>
                <a:lnTo>
                  <a:pt x="12457" y="780"/>
                </a:lnTo>
                <a:lnTo>
                  <a:pt x="12357" y="650"/>
                </a:lnTo>
                <a:lnTo>
                  <a:pt x="12156" y="520"/>
                </a:lnTo>
                <a:lnTo>
                  <a:pt x="11955" y="390"/>
                </a:lnTo>
                <a:lnTo>
                  <a:pt x="11754" y="390"/>
                </a:lnTo>
                <a:lnTo>
                  <a:pt x="11553" y="260"/>
                </a:lnTo>
                <a:lnTo>
                  <a:pt x="11352" y="130"/>
                </a:lnTo>
                <a:lnTo>
                  <a:pt x="11051" y="130"/>
                </a:lnTo>
                <a:lnTo>
                  <a:pt x="10749" y="130"/>
                </a:lnTo>
                <a:lnTo>
                  <a:pt x="10448" y="0"/>
                </a:lnTo>
                <a:lnTo>
                  <a:pt x="10247" y="0"/>
                </a:lnTo>
                <a:lnTo>
                  <a:pt x="9946" y="0"/>
                </a:lnTo>
                <a:lnTo>
                  <a:pt x="9644" y="0"/>
                </a:lnTo>
                <a:lnTo>
                  <a:pt x="9343" y="0"/>
                </a:lnTo>
                <a:lnTo>
                  <a:pt x="9142" y="0"/>
                </a:lnTo>
                <a:lnTo>
                  <a:pt x="8941" y="0"/>
                </a:lnTo>
                <a:lnTo>
                  <a:pt x="8740" y="0"/>
                </a:lnTo>
                <a:lnTo>
                  <a:pt x="8439" y="0"/>
                </a:lnTo>
                <a:lnTo>
                  <a:pt x="8238" y="0"/>
                </a:lnTo>
                <a:lnTo>
                  <a:pt x="7936" y="130"/>
                </a:lnTo>
                <a:lnTo>
                  <a:pt x="7735" y="260"/>
                </a:lnTo>
                <a:lnTo>
                  <a:pt x="7434" y="390"/>
                </a:lnTo>
                <a:lnTo>
                  <a:pt x="7233" y="520"/>
                </a:lnTo>
                <a:lnTo>
                  <a:pt x="7032" y="650"/>
                </a:lnTo>
                <a:lnTo>
                  <a:pt x="6630" y="910"/>
                </a:lnTo>
                <a:lnTo>
                  <a:pt x="6329" y="1171"/>
                </a:lnTo>
                <a:lnTo>
                  <a:pt x="6027" y="1431"/>
                </a:lnTo>
                <a:lnTo>
                  <a:pt x="5626" y="1821"/>
                </a:lnTo>
                <a:lnTo>
                  <a:pt x="5123" y="2212"/>
                </a:lnTo>
                <a:lnTo>
                  <a:pt x="4822" y="2602"/>
                </a:lnTo>
                <a:lnTo>
                  <a:pt x="4420" y="3122"/>
                </a:lnTo>
                <a:lnTo>
                  <a:pt x="4018" y="3773"/>
                </a:lnTo>
                <a:lnTo>
                  <a:pt x="3717" y="4424"/>
                </a:lnTo>
                <a:lnTo>
                  <a:pt x="3315" y="4944"/>
                </a:lnTo>
                <a:lnTo>
                  <a:pt x="2913" y="5725"/>
                </a:lnTo>
                <a:lnTo>
                  <a:pt x="2511" y="6506"/>
                </a:lnTo>
                <a:lnTo>
                  <a:pt x="2109" y="7286"/>
                </a:lnTo>
                <a:lnTo>
                  <a:pt x="1707" y="8327"/>
                </a:lnTo>
                <a:lnTo>
                  <a:pt x="1205" y="9238"/>
                </a:lnTo>
                <a:lnTo>
                  <a:pt x="803" y="10019"/>
                </a:lnTo>
                <a:lnTo>
                  <a:pt x="502" y="10799"/>
                </a:lnTo>
                <a:lnTo>
                  <a:pt x="401" y="11580"/>
                </a:lnTo>
                <a:lnTo>
                  <a:pt x="200" y="12231"/>
                </a:lnTo>
                <a:lnTo>
                  <a:pt x="100" y="13012"/>
                </a:lnTo>
                <a:lnTo>
                  <a:pt x="0" y="13792"/>
                </a:lnTo>
                <a:lnTo>
                  <a:pt x="0" y="14443"/>
                </a:lnTo>
                <a:lnTo>
                  <a:pt x="0" y="14963"/>
                </a:lnTo>
                <a:lnTo>
                  <a:pt x="0" y="15484"/>
                </a:lnTo>
                <a:lnTo>
                  <a:pt x="0" y="16004"/>
                </a:lnTo>
                <a:lnTo>
                  <a:pt x="0" y="16655"/>
                </a:lnTo>
                <a:lnTo>
                  <a:pt x="0" y="17045"/>
                </a:lnTo>
                <a:lnTo>
                  <a:pt x="0" y="17436"/>
                </a:lnTo>
                <a:lnTo>
                  <a:pt x="100" y="17696"/>
                </a:lnTo>
                <a:lnTo>
                  <a:pt x="200" y="18086"/>
                </a:lnTo>
                <a:lnTo>
                  <a:pt x="301" y="18346"/>
                </a:lnTo>
                <a:lnTo>
                  <a:pt x="401" y="18737"/>
                </a:lnTo>
                <a:lnTo>
                  <a:pt x="602" y="18867"/>
                </a:lnTo>
                <a:lnTo>
                  <a:pt x="703" y="19127"/>
                </a:lnTo>
                <a:lnTo>
                  <a:pt x="803" y="19387"/>
                </a:lnTo>
                <a:lnTo>
                  <a:pt x="1105" y="19778"/>
                </a:lnTo>
                <a:lnTo>
                  <a:pt x="1205" y="19908"/>
                </a:lnTo>
                <a:lnTo>
                  <a:pt x="1406" y="20168"/>
                </a:lnTo>
                <a:lnTo>
                  <a:pt x="1707" y="20298"/>
                </a:lnTo>
                <a:lnTo>
                  <a:pt x="1908" y="20559"/>
                </a:lnTo>
                <a:lnTo>
                  <a:pt x="2109" y="20689"/>
                </a:lnTo>
                <a:lnTo>
                  <a:pt x="2411" y="20949"/>
                </a:lnTo>
                <a:lnTo>
                  <a:pt x="2913" y="21209"/>
                </a:lnTo>
                <a:lnTo>
                  <a:pt x="3315" y="21209"/>
                </a:lnTo>
                <a:lnTo>
                  <a:pt x="3918" y="21339"/>
                </a:lnTo>
                <a:lnTo>
                  <a:pt x="4420" y="21469"/>
                </a:lnTo>
                <a:lnTo>
                  <a:pt x="5324" y="21600"/>
                </a:lnTo>
                <a:lnTo>
                  <a:pt x="6128" y="21600"/>
                </a:lnTo>
                <a:lnTo>
                  <a:pt x="7032" y="21600"/>
                </a:lnTo>
                <a:lnTo>
                  <a:pt x="7936" y="21600"/>
                </a:lnTo>
                <a:lnTo>
                  <a:pt x="8941" y="21600"/>
                </a:lnTo>
                <a:lnTo>
                  <a:pt x="9845" y="21600"/>
                </a:lnTo>
                <a:lnTo>
                  <a:pt x="10950" y="21600"/>
                </a:lnTo>
                <a:lnTo>
                  <a:pt x="11854" y="21600"/>
                </a:lnTo>
                <a:lnTo>
                  <a:pt x="12759" y="21600"/>
                </a:lnTo>
                <a:lnTo>
                  <a:pt x="13462" y="21600"/>
                </a:lnTo>
                <a:lnTo>
                  <a:pt x="14065" y="21469"/>
                </a:lnTo>
                <a:lnTo>
                  <a:pt x="14768" y="21339"/>
                </a:lnTo>
                <a:lnTo>
                  <a:pt x="15270" y="21209"/>
                </a:lnTo>
                <a:lnTo>
                  <a:pt x="15873" y="21079"/>
                </a:lnTo>
                <a:lnTo>
                  <a:pt x="16476" y="20819"/>
                </a:lnTo>
                <a:lnTo>
                  <a:pt x="16878" y="20559"/>
                </a:lnTo>
                <a:lnTo>
                  <a:pt x="17380" y="20168"/>
                </a:lnTo>
                <a:lnTo>
                  <a:pt x="17882" y="19778"/>
                </a:lnTo>
                <a:lnTo>
                  <a:pt x="18284" y="19387"/>
                </a:lnTo>
                <a:lnTo>
                  <a:pt x="18686" y="18997"/>
                </a:lnTo>
                <a:lnTo>
                  <a:pt x="19088" y="18346"/>
                </a:lnTo>
                <a:lnTo>
                  <a:pt x="19490" y="17696"/>
                </a:lnTo>
                <a:lnTo>
                  <a:pt x="19892" y="16915"/>
                </a:lnTo>
                <a:lnTo>
                  <a:pt x="20193" y="16134"/>
                </a:lnTo>
                <a:lnTo>
                  <a:pt x="20394" y="15354"/>
                </a:lnTo>
                <a:lnTo>
                  <a:pt x="20695" y="14573"/>
                </a:lnTo>
                <a:lnTo>
                  <a:pt x="20997" y="13662"/>
                </a:lnTo>
                <a:lnTo>
                  <a:pt x="21298" y="12751"/>
                </a:lnTo>
                <a:lnTo>
                  <a:pt x="21399" y="12101"/>
                </a:lnTo>
                <a:lnTo>
                  <a:pt x="21499" y="11190"/>
                </a:lnTo>
                <a:lnTo>
                  <a:pt x="21600" y="10409"/>
                </a:lnTo>
                <a:lnTo>
                  <a:pt x="21600" y="9759"/>
                </a:lnTo>
                <a:lnTo>
                  <a:pt x="21600" y="9108"/>
                </a:lnTo>
                <a:lnTo>
                  <a:pt x="21600" y="8457"/>
                </a:lnTo>
                <a:lnTo>
                  <a:pt x="21600" y="7937"/>
                </a:lnTo>
                <a:lnTo>
                  <a:pt x="21600" y="7546"/>
                </a:lnTo>
                <a:lnTo>
                  <a:pt x="21600" y="7156"/>
                </a:lnTo>
                <a:lnTo>
                  <a:pt x="21600" y="6766"/>
                </a:lnTo>
                <a:lnTo>
                  <a:pt x="21499" y="6375"/>
                </a:lnTo>
                <a:lnTo>
                  <a:pt x="21399" y="5985"/>
                </a:lnTo>
                <a:lnTo>
                  <a:pt x="21399" y="5595"/>
                </a:lnTo>
                <a:lnTo>
                  <a:pt x="21399" y="5204"/>
                </a:lnTo>
                <a:lnTo>
                  <a:pt x="21298" y="4944"/>
                </a:lnTo>
                <a:lnTo>
                  <a:pt x="21198" y="4814"/>
                </a:lnTo>
                <a:lnTo>
                  <a:pt x="21097" y="4554"/>
                </a:lnTo>
                <a:lnTo>
                  <a:pt x="20293" y="3253"/>
                </a:lnTo>
                <a:lnTo>
                  <a:pt x="20193" y="3122"/>
                </a:lnTo>
                <a:lnTo>
                  <a:pt x="19992" y="2862"/>
                </a:lnTo>
                <a:lnTo>
                  <a:pt x="19892" y="2732"/>
                </a:lnTo>
                <a:lnTo>
                  <a:pt x="19691" y="2602"/>
                </a:lnTo>
                <a:lnTo>
                  <a:pt x="19490" y="2472"/>
                </a:lnTo>
                <a:lnTo>
                  <a:pt x="19188" y="2212"/>
                </a:lnTo>
                <a:lnTo>
                  <a:pt x="18987" y="2212"/>
                </a:lnTo>
                <a:lnTo>
                  <a:pt x="18786" y="2081"/>
                </a:lnTo>
                <a:lnTo>
                  <a:pt x="18586" y="1951"/>
                </a:lnTo>
                <a:lnTo>
                  <a:pt x="18284" y="1821"/>
                </a:lnTo>
                <a:lnTo>
                  <a:pt x="18083" y="1691"/>
                </a:lnTo>
                <a:lnTo>
                  <a:pt x="17882" y="1561"/>
                </a:lnTo>
                <a:lnTo>
                  <a:pt x="17681" y="1431"/>
                </a:lnTo>
                <a:lnTo>
                  <a:pt x="17480" y="1431"/>
                </a:lnTo>
                <a:lnTo>
                  <a:pt x="17280" y="1431"/>
                </a:lnTo>
                <a:lnTo>
                  <a:pt x="16978" y="1431"/>
                </a:lnTo>
                <a:lnTo>
                  <a:pt x="16677" y="1301"/>
                </a:lnTo>
                <a:lnTo>
                  <a:pt x="16476" y="1171"/>
                </a:lnTo>
                <a:lnTo>
                  <a:pt x="16174" y="1171"/>
                </a:lnTo>
                <a:lnTo>
                  <a:pt x="15873" y="1040"/>
                </a:lnTo>
                <a:lnTo>
                  <a:pt x="15572" y="1040"/>
                </a:lnTo>
                <a:lnTo>
                  <a:pt x="15371" y="1040"/>
                </a:lnTo>
                <a:lnTo>
                  <a:pt x="15170" y="910"/>
                </a:lnTo>
                <a:lnTo>
                  <a:pt x="14969" y="910"/>
                </a:lnTo>
                <a:lnTo>
                  <a:pt x="14667" y="780"/>
                </a:lnTo>
                <a:lnTo>
                  <a:pt x="14567" y="780"/>
                </a:lnTo>
                <a:lnTo>
                  <a:pt x="14466" y="650"/>
                </a:lnTo>
                <a:lnTo>
                  <a:pt x="14266" y="650"/>
                </a:lnTo>
                <a:lnTo>
                  <a:pt x="14165" y="650"/>
                </a:lnTo>
                <a:lnTo>
                  <a:pt x="14065" y="650"/>
                </a:lnTo>
                <a:lnTo>
                  <a:pt x="13864" y="650"/>
                </a:lnTo>
                <a:lnTo>
                  <a:pt x="13663" y="650"/>
                </a:lnTo>
                <a:lnTo>
                  <a:pt x="13462" y="650"/>
                </a:lnTo>
                <a:lnTo>
                  <a:pt x="13361" y="650"/>
                </a:lnTo>
                <a:lnTo>
                  <a:pt x="13261" y="650"/>
                </a:lnTo>
                <a:lnTo>
                  <a:pt x="13060" y="650"/>
                </a:lnTo>
                <a:lnTo>
                  <a:pt x="12959" y="650"/>
                </a:lnTo>
                <a:lnTo>
                  <a:pt x="12859" y="650"/>
                </a:lnTo>
                <a:lnTo>
                  <a:pt x="12759" y="650"/>
                </a:lnTo>
                <a:lnTo>
                  <a:pt x="12558" y="650"/>
                </a:lnTo>
                <a:lnTo>
                  <a:pt x="12457" y="650"/>
                </a:lnTo>
                <a:lnTo>
                  <a:pt x="12357" y="650"/>
                </a:lnTo>
                <a:lnTo>
                  <a:pt x="12156" y="650"/>
                </a:lnTo>
                <a:lnTo>
                  <a:pt x="12055" y="650"/>
                </a:lnTo>
                <a:lnTo>
                  <a:pt x="11854" y="650"/>
                </a:lnTo>
                <a:lnTo>
                  <a:pt x="11754" y="650"/>
                </a:lnTo>
                <a:lnTo>
                  <a:pt x="11653" y="650"/>
                </a:lnTo>
                <a:lnTo>
                  <a:pt x="11553" y="650"/>
                </a:lnTo>
                <a:lnTo>
                  <a:pt x="11352" y="650"/>
                </a:lnTo>
                <a:lnTo>
                  <a:pt x="11252" y="650"/>
                </a:lnTo>
                <a:lnTo>
                  <a:pt x="11151" y="650"/>
                </a:lnTo>
                <a:lnTo>
                  <a:pt x="11051" y="650"/>
                </a:lnTo>
                <a:lnTo>
                  <a:pt x="10950" y="650"/>
                </a:lnTo>
                <a:lnTo>
                  <a:pt x="10749" y="650"/>
                </a:lnTo>
                <a:lnTo>
                  <a:pt x="10749" y="65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3" name="曲线"/>
          <p:cNvSpPr>
            <a:spLocks/>
          </p:cNvSpPr>
          <p:nvPr/>
        </p:nvSpPr>
        <p:spPr>
          <a:xfrm rot="0">
            <a:off x="489595" y="2554797"/>
            <a:ext cx="338265" cy="17180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111"/>
                </a:lnTo>
                <a:lnTo>
                  <a:pt x="21600" y="223"/>
                </a:lnTo>
                <a:lnTo>
                  <a:pt x="21031" y="447"/>
                </a:lnTo>
                <a:lnTo>
                  <a:pt x="20463" y="783"/>
                </a:lnTo>
                <a:lnTo>
                  <a:pt x="19894" y="1119"/>
                </a:lnTo>
                <a:lnTo>
                  <a:pt x="19326" y="1566"/>
                </a:lnTo>
                <a:lnTo>
                  <a:pt x="18189" y="1902"/>
                </a:lnTo>
                <a:lnTo>
                  <a:pt x="17052" y="2462"/>
                </a:lnTo>
                <a:lnTo>
                  <a:pt x="15915" y="2909"/>
                </a:lnTo>
                <a:lnTo>
                  <a:pt x="15347" y="3469"/>
                </a:lnTo>
                <a:lnTo>
                  <a:pt x="14210" y="3917"/>
                </a:lnTo>
                <a:lnTo>
                  <a:pt x="13073" y="4476"/>
                </a:lnTo>
                <a:lnTo>
                  <a:pt x="11936" y="4924"/>
                </a:lnTo>
                <a:lnTo>
                  <a:pt x="11368" y="5372"/>
                </a:lnTo>
                <a:lnTo>
                  <a:pt x="10800" y="5931"/>
                </a:lnTo>
                <a:lnTo>
                  <a:pt x="10800" y="6379"/>
                </a:lnTo>
                <a:lnTo>
                  <a:pt x="10231" y="6715"/>
                </a:lnTo>
                <a:lnTo>
                  <a:pt x="9663" y="7274"/>
                </a:lnTo>
                <a:lnTo>
                  <a:pt x="9094" y="7722"/>
                </a:lnTo>
                <a:lnTo>
                  <a:pt x="8526" y="8058"/>
                </a:lnTo>
                <a:lnTo>
                  <a:pt x="7957" y="8505"/>
                </a:lnTo>
                <a:lnTo>
                  <a:pt x="7957" y="9065"/>
                </a:lnTo>
                <a:lnTo>
                  <a:pt x="7389" y="9401"/>
                </a:lnTo>
                <a:lnTo>
                  <a:pt x="6821" y="9736"/>
                </a:lnTo>
                <a:lnTo>
                  <a:pt x="6821" y="10072"/>
                </a:lnTo>
                <a:lnTo>
                  <a:pt x="6252" y="10520"/>
                </a:lnTo>
                <a:lnTo>
                  <a:pt x="5684" y="10855"/>
                </a:lnTo>
                <a:lnTo>
                  <a:pt x="5684" y="11191"/>
                </a:lnTo>
                <a:lnTo>
                  <a:pt x="5684" y="11527"/>
                </a:lnTo>
                <a:lnTo>
                  <a:pt x="5684" y="11975"/>
                </a:lnTo>
                <a:lnTo>
                  <a:pt x="5684" y="12310"/>
                </a:lnTo>
                <a:lnTo>
                  <a:pt x="5684" y="12646"/>
                </a:lnTo>
                <a:lnTo>
                  <a:pt x="5684" y="12982"/>
                </a:lnTo>
                <a:lnTo>
                  <a:pt x="5684" y="13318"/>
                </a:lnTo>
                <a:lnTo>
                  <a:pt x="5684" y="13653"/>
                </a:lnTo>
                <a:lnTo>
                  <a:pt x="5684" y="13989"/>
                </a:lnTo>
                <a:lnTo>
                  <a:pt x="5684" y="14325"/>
                </a:lnTo>
                <a:lnTo>
                  <a:pt x="5684" y="14661"/>
                </a:lnTo>
                <a:lnTo>
                  <a:pt x="5684" y="14884"/>
                </a:lnTo>
                <a:lnTo>
                  <a:pt x="5684" y="15220"/>
                </a:lnTo>
                <a:lnTo>
                  <a:pt x="5115" y="15556"/>
                </a:lnTo>
                <a:lnTo>
                  <a:pt x="5115" y="16004"/>
                </a:lnTo>
                <a:lnTo>
                  <a:pt x="5115" y="16339"/>
                </a:lnTo>
                <a:lnTo>
                  <a:pt x="5115" y="16787"/>
                </a:lnTo>
                <a:lnTo>
                  <a:pt x="4547" y="17123"/>
                </a:lnTo>
                <a:lnTo>
                  <a:pt x="4547" y="17459"/>
                </a:lnTo>
                <a:lnTo>
                  <a:pt x="4547" y="17794"/>
                </a:lnTo>
                <a:lnTo>
                  <a:pt x="4547" y="18130"/>
                </a:lnTo>
                <a:lnTo>
                  <a:pt x="3978" y="18354"/>
                </a:lnTo>
                <a:lnTo>
                  <a:pt x="3978" y="18578"/>
                </a:lnTo>
                <a:lnTo>
                  <a:pt x="3978" y="18690"/>
                </a:lnTo>
                <a:lnTo>
                  <a:pt x="3978" y="18913"/>
                </a:lnTo>
                <a:lnTo>
                  <a:pt x="3410" y="19137"/>
                </a:lnTo>
                <a:lnTo>
                  <a:pt x="3410" y="19361"/>
                </a:lnTo>
                <a:lnTo>
                  <a:pt x="2842" y="19585"/>
                </a:lnTo>
                <a:lnTo>
                  <a:pt x="2842" y="19697"/>
                </a:lnTo>
                <a:lnTo>
                  <a:pt x="2842" y="19921"/>
                </a:lnTo>
                <a:lnTo>
                  <a:pt x="2842" y="20145"/>
                </a:lnTo>
                <a:lnTo>
                  <a:pt x="2842" y="20256"/>
                </a:lnTo>
                <a:lnTo>
                  <a:pt x="2273" y="20368"/>
                </a:lnTo>
                <a:lnTo>
                  <a:pt x="2273" y="20592"/>
                </a:lnTo>
                <a:lnTo>
                  <a:pt x="2273" y="20704"/>
                </a:lnTo>
                <a:lnTo>
                  <a:pt x="1705" y="20816"/>
                </a:lnTo>
                <a:lnTo>
                  <a:pt x="1705" y="20928"/>
                </a:lnTo>
                <a:lnTo>
                  <a:pt x="1705" y="21040"/>
                </a:lnTo>
                <a:lnTo>
                  <a:pt x="1136" y="21264"/>
                </a:lnTo>
                <a:lnTo>
                  <a:pt x="568" y="21488"/>
                </a:lnTo>
                <a:lnTo>
                  <a:pt x="0" y="21600"/>
                </a:lnTo>
                <a:lnTo>
                  <a:pt x="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4" name="曲线"/>
          <p:cNvSpPr>
            <a:spLocks/>
          </p:cNvSpPr>
          <p:nvPr/>
        </p:nvSpPr>
        <p:spPr>
          <a:xfrm rot="0">
            <a:off x="320462" y="4076994"/>
            <a:ext cx="551907" cy="26705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440"/>
                </a:moveTo>
                <a:lnTo>
                  <a:pt x="348" y="1440"/>
                </a:lnTo>
                <a:lnTo>
                  <a:pt x="348" y="2160"/>
                </a:lnTo>
                <a:lnTo>
                  <a:pt x="696" y="3599"/>
                </a:lnTo>
                <a:lnTo>
                  <a:pt x="1045" y="5039"/>
                </a:lnTo>
                <a:lnTo>
                  <a:pt x="1393" y="6480"/>
                </a:lnTo>
                <a:lnTo>
                  <a:pt x="1741" y="8640"/>
                </a:lnTo>
                <a:lnTo>
                  <a:pt x="2090" y="10799"/>
                </a:lnTo>
                <a:lnTo>
                  <a:pt x="2438" y="12239"/>
                </a:lnTo>
                <a:lnTo>
                  <a:pt x="2787" y="14400"/>
                </a:lnTo>
                <a:lnTo>
                  <a:pt x="3135" y="15840"/>
                </a:lnTo>
                <a:lnTo>
                  <a:pt x="3483" y="17279"/>
                </a:lnTo>
                <a:lnTo>
                  <a:pt x="3832" y="19439"/>
                </a:lnTo>
                <a:lnTo>
                  <a:pt x="4180" y="20159"/>
                </a:lnTo>
                <a:lnTo>
                  <a:pt x="4180" y="20880"/>
                </a:lnTo>
                <a:lnTo>
                  <a:pt x="4180" y="21600"/>
                </a:lnTo>
                <a:lnTo>
                  <a:pt x="4877" y="21600"/>
                </a:lnTo>
                <a:lnTo>
                  <a:pt x="5225" y="20880"/>
                </a:lnTo>
                <a:lnTo>
                  <a:pt x="5922" y="19439"/>
                </a:lnTo>
                <a:lnTo>
                  <a:pt x="6967" y="17999"/>
                </a:lnTo>
                <a:lnTo>
                  <a:pt x="8012" y="15840"/>
                </a:lnTo>
                <a:lnTo>
                  <a:pt x="9754" y="14400"/>
                </a:lnTo>
                <a:lnTo>
                  <a:pt x="11148" y="12239"/>
                </a:lnTo>
                <a:lnTo>
                  <a:pt x="12890" y="10079"/>
                </a:lnTo>
                <a:lnTo>
                  <a:pt x="14632" y="7919"/>
                </a:lnTo>
                <a:lnTo>
                  <a:pt x="16025" y="6480"/>
                </a:lnTo>
                <a:lnTo>
                  <a:pt x="17419" y="5759"/>
                </a:lnTo>
                <a:lnTo>
                  <a:pt x="18116" y="4320"/>
                </a:lnTo>
                <a:lnTo>
                  <a:pt x="18812" y="3599"/>
                </a:lnTo>
                <a:lnTo>
                  <a:pt x="19161" y="2879"/>
                </a:lnTo>
                <a:lnTo>
                  <a:pt x="19858" y="2160"/>
                </a:lnTo>
                <a:lnTo>
                  <a:pt x="20554" y="1440"/>
                </a:lnTo>
                <a:lnTo>
                  <a:pt x="20903" y="719"/>
                </a:lnTo>
                <a:lnTo>
                  <a:pt x="21251" y="719"/>
                </a:lnTo>
                <a:lnTo>
                  <a:pt x="21251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029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2" grpId="0"/>
      <p:bldP spid="3530" grpId="0"/>
      <p:bldP spid="3521" grpId="0"/>
      <p:bldP spid="3522" grpId="0"/>
      <p:bldP spid="3523" grpId="0"/>
      <p:bldP spid="3534" grpId="0" animBg="1"/>
      <p:bldP spid="3528" grpId="0" animBg="1"/>
      <p:bldP spid="3516" grpId="0"/>
      <p:bldP spid="3520" grpId="0" animBg="1"/>
      <p:bldP spid="3517" grpId="0" animBg="1"/>
      <p:bldP spid="3563" grpId="0" animBg="1"/>
      <p:bldP spid="3538" grpId="0" animBg="1"/>
      <p:bldP spid="3546" grpId="0" animBg="1"/>
      <p:bldP spid="3564" grpId="0" animBg="1"/>
      <p:bldP spid="3553" grpId="0" animBg="1"/>
      <p:bldP spid="3529" grpId="0"/>
      <p:bldP spid="3519" grpId="0" animBg="1"/>
      <p:bldP spid="3518" grpId="0" animBg="1"/>
    </p:bldLst>
  </p:timing>
</p:sld>
</file>

<file path=ppt/slides/slide5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矩形"/>
          <p:cNvSpPr>
            <a:spLocks/>
          </p:cNvSpPr>
          <p:nvPr/>
        </p:nvSpPr>
        <p:spPr>
          <a:xfrm rot="0">
            <a:off x="2751138" y="5194300"/>
            <a:ext cx="1009650" cy="1373188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右移串行输入</a:t>
            </a:r>
            <a:endParaRPr lang="zh-CN" altLang="en-US" sz="2800" b="1" i="0" u="none" strike="noStrike" kern="1200" cap="none" spc="0" baseline="0">
              <a:solidFill>
                <a:srgbClr val="3333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66" name="矩形"/>
          <p:cNvSpPr>
            <a:spLocks/>
          </p:cNvSpPr>
          <p:nvPr/>
        </p:nvSpPr>
        <p:spPr>
          <a:xfrm rot="0">
            <a:off x="5407024" y="5194300"/>
            <a:ext cx="1009649" cy="1373188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左移串行输入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659" name="组合"/>
          <p:cNvGrpSpPr>
            <a:grpSpLocks/>
          </p:cNvGrpSpPr>
          <p:nvPr/>
        </p:nvGrpSpPr>
        <p:grpSpPr>
          <a:xfrm>
            <a:off x="1647812" y="1196974"/>
            <a:ext cx="5445137" cy="4028440"/>
            <a:chOff x="1647812" y="1196974"/>
            <a:chExt cx="5445137" cy="4028440"/>
          </a:xfrm>
        </p:grpSpPr>
        <p:sp>
          <p:nvSpPr>
            <p:cNvPr id="3567" name="矩形"/>
            <p:cNvSpPr>
              <a:spLocks/>
            </p:cNvSpPr>
            <p:nvPr/>
          </p:nvSpPr>
          <p:spPr>
            <a:xfrm rot="0">
              <a:off x="2166937" y="2062162"/>
              <a:ext cx="4833938" cy="2293937"/>
            </a:xfrm>
            <a:prstGeom prst="rect"/>
            <a:noFill/>
            <a:ln w="5715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68" name="矩形"/>
            <p:cNvSpPr>
              <a:spLocks/>
            </p:cNvSpPr>
            <p:nvPr/>
          </p:nvSpPr>
          <p:spPr>
            <a:xfrm rot="0">
              <a:off x="2327275" y="1206500"/>
              <a:ext cx="118268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U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CC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569" name="矩形"/>
            <p:cNvSpPr>
              <a:spLocks/>
            </p:cNvSpPr>
            <p:nvPr/>
          </p:nvSpPr>
          <p:spPr>
            <a:xfrm rot="0">
              <a:off x="2992437" y="1196974"/>
              <a:ext cx="71913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0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570" name="矩形"/>
            <p:cNvSpPr>
              <a:spLocks/>
            </p:cNvSpPr>
            <p:nvPr/>
          </p:nvSpPr>
          <p:spPr>
            <a:xfrm rot="0">
              <a:off x="3563937" y="1204912"/>
              <a:ext cx="71913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571" name="矩形"/>
            <p:cNvSpPr>
              <a:spLocks/>
            </p:cNvSpPr>
            <p:nvPr/>
          </p:nvSpPr>
          <p:spPr>
            <a:xfrm rot="0">
              <a:off x="4105275" y="1198562"/>
              <a:ext cx="71913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2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572" name="矩形"/>
            <p:cNvSpPr>
              <a:spLocks/>
            </p:cNvSpPr>
            <p:nvPr/>
          </p:nvSpPr>
          <p:spPr>
            <a:xfrm rot="0">
              <a:off x="4605337" y="1206500"/>
              <a:ext cx="71913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Q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3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573" name="矩形"/>
            <p:cNvSpPr>
              <a:spLocks/>
            </p:cNvSpPr>
            <p:nvPr/>
          </p:nvSpPr>
          <p:spPr>
            <a:xfrm rot="0">
              <a:off x="5738813" y="1200150"/>
              <a:ext cx="603249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M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574" name="矩形"/>
            <p:cNvSpPr>
              <a:spLocks/>
            </p:cNvSpPr>
            <p:nvPr/>
          </p:nvSpPr>
          <p:spPr>
            <a:xfrm rot="0">
              <a:off x="6262688" y="1206500"/>
              <a:ext cx="603249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M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0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575" name="矩形"/>
            <p:cNvSpPr>
              <a:spLocks/>
            </p:cNvSpPr>
            <p:nvPr/>
          </p:nvSpPr>
          <p:spPr>
            <a:xfrm rot="0">
              <a:off x="5005387" y="1233487"/>
              <a:ext cx="64928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 </a:t>
              </a: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CP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grpSp>
          <p:nvGrpSpPr>
            <p:cNvPr id="3579" name="组合"/>
            <p:cNvGrpSpPr>
              <a:grpSpLocks/>
            </p:cNvGrpSpPr>
            <p:nvPr/>
          </p:nvGrpSpPr>
          <p:grpSpPr>
            <a:xfrm>
              <a:off x="5181600" y="1700212"/>
              <a:ext cx="404812" cy="374650"/>
              <a:chOff x="5181600" y="1700212"/>
              <a:chExt cx="404812" cy="374650"/>
            </a:xfrm>
          </p:grpSpPr>
          <p:sp>
            <p:nvSpPr>
              <p:cNvPr id="3576" name="直线"/>
              <p:cNvSpPr>
                <a:spLocks/>
              </p:cNvSpPr>
              <p:nvPr/>
            </p:nvSpPr>
            <p:spPr>
              <a:xfrm rot="0">
                <a:off x="5197475" y="1700212"/>
                <a:ext cx="1587" cy="37465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77" name="直线"/>
              <p:cNvSpPr>
                <a:spLocks/>
              </p:cNvSpPr>
              <p:nvPr/>
            </p:nvSpPr>
            <p:spPr>
              <a:xfrm flipH="1" rot="0">
                <a:off x="5562600" y="1709737"/>
                <a:ext cx="1587" cy="36036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78" name="直线"/>
              <p:cNvSpPr>
                <a:spLocks/>
              </p:cNvSpPr>
              <p:nvPr/>
            </p:nvSpPr>
            <p:spPr>
              <a:xfrm rot="0">
                <a:off x="5181600" y="1714500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583" name="组合"/>
            <p:cNvGrpSpPr>
              <a:grpSpLocks/>
            </p:cNvGrpSpPr>
            <p:nvPr/>
          </p:nvGrpSpPr>
          <p:grpSpPr>
            <a:xfrm>
              <a:off x="2506662" y="1706562"/>
              <a:ext cx="404812" cy="374649"/>
              <a:chOff x="2506662" y="1706562"/>
              <a:chExt cx="404812" cy="374649"/>
            </a:xfrm>
          </p:grpSpPr>
          <p:sp>
            <p:nvSpPr>
              <p:cNvPr id="3580" name="直线"/>
              <p:cNvSpPr>
                <a:spLocks/>
              </p:cNvSpPr>
              <p:nvPr/>
            </p:nvSpPr>
            <p:spPr>
              <a:xfrm rot="0">
                <a:off x="2522537" y="1706562"/>
                <a:ext cx="1587" cy="37464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81" name="直线"/>
              <p:cNvSpPr>
                <a:spLocks/>
              </p:cNvSpPr>
              <p:nvPr/>
            </p:nvSpPr>
            <p:spPr>
              <a:xfrm flipH="1" rot="0">
                <a:off x="2887662" y="1716087"/>
                <a:ext cx="1587" cy="36036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82" name="直线"/>
              <p:cNvSpPr>
                <a:spLocks/>
              </p:cNvSpPr>
              <p:nvPr/>
            </p:nvSpPr>
            <p:spPr>
              <a:xfrm rot="0">
                <a:off x="2506662" y="1720849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584" name="直线"/>
            <p:cNvSpPr>
              <a:spLocks/>
            </p:cNvSpPr>
            <p:nvPr/>
          </p:nvSpPr>
          <p:spPr>
            <a:xfrm rot="0">
              <a:off x="4181475" y="1695450"/>
              <a:ext cx="1587" cy="37464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85" name="直线"/>
            <p:cNvSpPr>
              <a:spLocks/>
            </p:cNvSpPr>
            <p:nvPr/>
          </p:nvSpPr>
          <p:spPr>
            <a:xfrm rot="0">
              <a:off x="4533900" y="1704975"/>
              <a:ext cx="0" cy="36036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86" name="直线"/>
            <p:cNvSpPr>
              <a:spLocks/>
            </p:cNvSpPr>
            <p:nvPr/>
          </p:nvSpPr>
          <p:spPr>
            <a:xfrm rot="0">
              <a:off x="4165600" y="1709737"/>
              <a:ext cx="4048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87" name="直线"/>
            <p:cNvSpPr>
              <a:spLocks/>
            </p:cNvSpPr>
            <p:nvPr/>
          </p:nvSpPr>
          <p:spPr>
            <a:xfrm rot="0">
              <a:off x="6281737" y="1701800"/>
              <a:ext cx="1587" cy="37464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88" name="直线"/>
            <p:cNvSpPr>
              <a:spLocks/>
            </p:cNvSpPr>
            <p:nvPr/>
          </p:nvSpPr>
          <p:spPr>
            <a:xfrm flipH="1" rot="0">
              <a:off x="6646863" y="1711325"/>
              <a:ext cx="1587" cy="36036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89" name="直线"/>
            <p:cNvSpPr>
              <a:spLocks/>
            </p:cNvSpPr>
            <p:nvPr/>
          </p:nvSpPr>
          <p:spPr>
            <a:xfrm rot="0">
              <a:off x="6265863" y="1703387"/>
              <a:ext cx="4048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593" name="组合"/>
            <p:cNvGrpSpPr>
              <a:grpSpLocks/>
            </p:cNvGrpSpPr>
            <p:nvPr/>
          </p:nvGrpSpPr>
          <p:grpSpPr>
            <a:xfrm>
              <a:off x="3543300" y="1643062"/>
              <a:ext cx="404812" cy="374649"/>
              <a:chOff x="3543300" y="1643062"/>
              <a:chExt cx="404812" cy="374649"/>
            </a:xfrm>
          </p:grpSpPr>
          <p:sp>
            <p:nvSpPr>
              <p:cNvPr id="3590" name="直线"/>
              <p:cNvSpPr>
                <a:spLocks/>
              </p:cNvSpPr>
              <p:nvPr/>
            </p:nvSpPr>
            <p:spPr>
              <a:xfrm rot="0">
                <a:off x="3559175" y="1643062"/>
                <a:ext cx="1587" cy="37464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91" name="直线"/>
              <p:cNvSpPr>
                <a:spLocks/>
              </p:cNvSpPr>
              <p:nvPr/>
            </p:nvSpPr>
            <p:spPr>
              <a:xfrm flipH="1" rot="0">
                <a:off x="3924300" y="1652587"/>
                <a:ext cx="1587" cy="36036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92" name="直线"/>
              <p:cNvSpPr>
                <a:spLocks/>
              </p:cNvSpPr>
              <p:nvPr/>
            </p:nvSpPr>
            <p:spPr>
              <a:xfrm rot="0">
                <a:off x="3543300" y="1657349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597" name="组合"/>
            <p:cNvGrpSpPr>
              <a:grpSpLocks/>
            </p:cNvGrpSpPr>
            <p:nvPr/>
          </p:nvGrpSpPr>
          <p:grpSpPr>
            <a:xfrm>
              <a:off x="3047999" y="1703387"/>
              <a:ext cx="404812" cy="374650"/>
              <a:chOff x="3047999" y="1703387"/>
              <a:chExt cx="404812" cy="374650"/>
            </a:xfrm>
          </p:grpSpPr>
          <p:sp>
            <p:nvSpPr>
              <p:cNvPr id="3594" name="直线"/>
              <p:cNvSpPr>
                <a:spLocks/>
              </p:cNvSpPr>
              <p:nvPr/>
            </p:nvSpPr>
            <p:spPr>
              <a:xfrm rot="0">
                <a:off x="3063874" y="1703387"/>
                <a:ext cx="1587" cy="37465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95" name="直线"/>
              <p:cNvSpPr>
                <a:spLocks/>
              </p:cNvSpPr>
              <p:nvPr/>
            </p:nvSpPr>
            <p:spPr>
              <a:xfrm flipH="1" rot="0">
                <a:off x="3429000" y="1712912"/>
                <a:ext cx="1587" cy="36036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96" name="直线"/>
              <p:cNvSpPr>
                <a:spLocks/>
              </p:cNvSpPr>
              <p:nvPr/>
            </p:nvSpPr>
            <p:spPr>
              <a:xfrm rot="0">
                <a:off x="3047999" y="1717675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601" name="组合"/>
            <p:cNvGrpSpPr>
              <a:grpSpLocks/>
            </p:cNvGrpSpPr>
            <p:nvPr/>
          </p:nvGrpSpPr>
          <p:grpSpPr>
            <a:xfrm>
              <a:off x="5748337" y="1695449"/>
              <a:ext cx="404812" cy="374649"/>
              <a:chOff x="5748337" y="1695449"/>
              <a:chExt cx="404812" cy="374649"/>
            </a:xfrm>
          </p:grpSpPr>
          <p:sp>
            <p:nvSpPr>
              <p:cNvPr id="3598" name="直线"/>
              <p:cNvSpPr>
                <a:spLocks/>
              </p:cNvSpPr>
              <p:nvPr/>
            </p:nvSpPr>
            <p:spPr>
              <a:xfrm rot="0">
                <a:off x="5764212" y="1695449"/>
                <a:ext cx="1587" cy="37464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99" name="直线"/>
              <p:cNvSpPr>
                <a:spLocks/>
              </p:cNvSpPr>
              <p:nvPr/>
            </p:nvSpPr>
            <p:spPr>
              <a:xfrm flipH="1" rot="0">
                <a:off x="6129338" y="1704974"/>
                <a:ext cx="1587" cy="36036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600" name="直线"/>
              <p:cNvSpPr>
                <a:spLocks/>
              </p:cNvSpPr>
              <p:nvPr/>
            </p:nvSpPr>
            <p:spPr>
              <a:xfrm rot="0">
                <a:off x="5748337" y="1709737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3605" name="组合"/>
            <p:cNvGrpSpPr>
              <a:grpSpLocks/>
            </p:cNvGrpSpPr>
            <p:nvPr/>
          </p:nvGrpSpPr>
          <p:grpSpPr>
            <a:xfrm>
              <a:off x="4660900" y="1704974"/>
              <a:ext cx="404812" cy="374649"/>
              <a:chOff x="4660900" y="1704974"/>
              <a:chExt cx="404812" cy="374649"/>
            </a:xfrm>
          </p:grpSpPr>
          <p:sp>
            <p:nvSpPr>
              <p:cNvPr id="3602" name="直线"/>
              <p:cNvSpPr>
                <a:spLocks/>
              </p:cNvSpPr>
              <p:nvPr/>
            </p:nvSpPr>
            <p:spPr>
              <a:xfrm rot="0">
                <a:off x="4676775" y="1704974"/>
                <a:ext cx="1587" cy="37464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603" name="直线"/>
              <p:cNvSpPr>
                <a:spLocks/>
              </p:cNvSpPr>
              <p:nvPr/>
            </p:nvSpPr>
            <p:spPr>
              <a:xfrm flipH="1" rot="0">
                <a:off x="5041900" y="1714500"/>
                <a:ext cx="1587" cy="36036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604" name="直线"/>
              <p:cNvSpPr>
                <a:spLocks/>
              </p:cNvSpPr>
              <p:nvPr/>
            </p:nvSpPr>
            <p:spPr>
              <a:xfrm rot="0">
                <a:off x="4660900" y="1719262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606" name="矩形"/>
            <p:cNvSpPr>
              <a:spLocks/>
            </p:cNvSpPr>
            <p:nvPr/>
          </p:nvSpPr>
          <p:spPr>
            <a:xfrm rot="0">
              <a:off x="2498725" y="1673225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16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07" name="矩形"/>
            <p:cNvSpPr>
              <a:spLocks/>
            </p:cNvSpPr>
            <p:nvPr/>
          </p:nvSpPr>
          <p:spPr>
            <a:xfrm rot="0">
              <a:off x="3027362" y="1697037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15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08" name="矩形"/>
            <p:cNvSpPr>
              <a:spLocks/>
            </p:cNvSpPr>
            <p:nvPr/>
          </p:nvSpPr>
          <p:spPr>
            <a:xfrm rot="0">
              <a:off x="3609975" y="1674812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14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09" name="矩形"/>
            <p:cNvSpPr>
              <a:spLocks/>
            </p:cNvSpPr>
            <p:nvPr/>
          </p:nvSpPr>
          <p:spPr>
            <a:xfrm rot="0">
              <a:off x="4152900" y="1697037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13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10" name="矩形"/>
            <p:cNvSpPr>
              <a:spLocks/>
            </p:cNvSpPr>
            <p:nvPr/>
          </p:nvSpPr>
          <p:spPr>
            <a:xfrm rot="0">
              <a:off x="4637087" y="1676400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12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11" name="矩形"/>
            <p:cNvSpPr>
              <a:spLocks/>
            </p:cNvSpPr>
            <p:nvPr/>
          </p:nvSpPr>
          <p:spPr>
            <a:xfrm rot="0">
              <a:off x="5164137" y="1684337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11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12" name="矩形"/>
            <p:cNvSpPr>
              <a:spLocks/>
            </p:cNvSpPr>
            <p:nvPr/>
          </p:nvSpPr>
          <p:spPr>
            <a:xfrm rot="0">
              <a:off x="5735638" y="1677987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10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13" name="矩形"/>
            <p:cNvSpPr>
              <a:spLocks/>
            </p:cNvSpPr>
            <p:nvPr/>
          </p:nvSpPr>
          <p:spPr>
            <a:xfrm rot="0">
              <a:off x="6321425" y="1671637"/>
              <a:ext cx="56356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9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14" name="直线"/>
            <p:cNvSpPr>
              <a:spLocks/>
            </p:cNvSpPr>
            <p:nvPr/>
          </p:nvSpPr>
          <p:spPr>
            <a:xfrm flipV="1" rot="0">
              <a:off x="2520950" y="4354512"/>
              <a:ext cx="1587" cy="37465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15" name="直线"/>
            <p:cNvSpPr>
              <a:spLocks/>
            </p:cNvSpPr>
            <p:nvPr/>
          </p:nvSpPr>
          <p:spPr>
            <a:xfrm flipV="1" rot="0">
              <a:off x="2873375" y="4359275"/>
              <a:ext cx="12699" cy="37306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16" name="直线"/>
            <p:cNvSpPr>
              <a:spLocks/>
            </p:cNvSpPr>
            <p:nvPr/>
          </p:nvSpPr>
          <p:spPr>
            <a:xfrm flipV="1" rot="0">
              <a:off x="2520950" y="4714875"/>
              <a:ext cx="388937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17" name="直线"/>
            <p:cNvSpPr>
              <a:spLocks/>
            </p:cNvSpPr>
            <p:nvPr/>
          </p:nvSpPr>
          <p:spPr>
            <a:xfrm flipH="1" flipV="1" rot="0">
              <a:off x="3073400" y="4364037"/>
              <a:ext cx="0" cy="36036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18" name="直线"/>
            <p:cNvSpPr>
              <a:spLocks/>
            </p:cNvSpPr>
            <p:nvPr/>
          </p:nvSpPr>
          <p:spPr>
            <a:xfrm flipH="1" flipV="1" rot="0">
              <a:off x="3438525" y="4368800"/>
              <a:ext cx="1587" cy="36036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19" name="直线"/>
            <p:cNvSpPr>
              <a:spLocks/>
            </p:cNvSpPr>
            <p:nvPr/>
          </p:nvSpPr>
          <p:spPr>
            <a:xfrm flipV="1" rot="0">
              <a:off x="3057525" y="4724399"/>
              <a:ext cx="4048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20" name="直线"/>
            <p:cNvSpPr>
              <a:spLocks/>
            </p:cNvSpPr>
            <p:nvPr/>
          </p:nvSpPr>
          <p:spPr>
            <a:xfrm flipV="1" rot="0">
              <a:off x="3640137" y="4359275"/>
              <a:ext cx="1587" cy="37465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21" name="直线"/>
            <p:cNvSpPr>
              <a:spLocks/>
            </p:cNvSpPr>
            <p:nvPr/>
          </p:nvSpPr>
          <p:spPr>
            <a:xfrm flipV="1" rot="0">
              <a:off x="3624262" y="4719637"/>
              <a:ext cx="4048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22" name="直线"/>
            <p:cNvSpPr>
              <a:spLocks/>
            </p:cNvSpPr>
            <p:nvPr/>
          </p:nvSpPr>
          <p:spPr>
            <a:xfrm flipH="1" flipV="1" rot="0">
              <a:off x="4529137" y="4359275"/>
              <a:ext cx="1587" cy="36036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23" name="直线"/>
            <p:cNvSpPr>
              <a:spLocks/>
            </p:cNvSpPr>
            <p:nvPr/>
          </p:nvSpPr>
          <p:spPr>
            <a:xfrm flipV="1" rot="0">
              <a:off x="4176712" y="4714875"/>
              <a:ext cx="376237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627" name="组合"/>
            <p:cNvGrpSpPr>
              <a:grpSpLocks/>
            </p:cNvGrpSpPr>
            <p:nvPr/>
          </p:nvGrpSpPr>
          <p:grpSpPr>
            <a:xfrm flipV="1">
              <a:off x="4657725" y="4364037"/>
              <a:ext cx="404812" cy="374649"/>
              <a:chOff x="4657725" y="4364037"/>
              <a:chExt cx="404812" cy="374649"/>
            </a:xfrm>
          </p:grpSpPr>
          <p:sp>
            <p:nvSpPr>
              <p:cNvPr id="3624" name="直线"/>
              <p:cNvSpPr>
                <a:spLocks/>
              </p:cNvSpPr>
              <p:nvPr/>
            </p:nvSpPr>
            <p:spPr>
              <a:xfrm rot="0">
                <a:off x="4673600" y="4364037"/>
                <a:ext cx="1587" cy="37464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625" name="直线"/>
              <p:cNvSpPr>
                <a:spLocks/>
              </p:cNvSpPr>
              <p:nvPr/>
            </p:nvSpPr>
            <p:spPr>
              <a:xfrm flipH="1" rot="0">
                <a:off x="5038725" y="4368800"/>
                <a:ext cx="1587" cy="360361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626" name="直线"/>
              <p:cNvSpPr>
                <a:spLocks/>
              </p:cNvSpPr>
              <p:nvPr/>
            </p:nvSpPr>
            <p:spPr>
              <a:xfrm rot="0">
                <a:off x="4657725" y="4378324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628" name="直线"/>
            <p:cNvSpPr>
              <a:spLocks/>
            </p:cNvSpPr>
            <p:nvPr/>
          </p:nvSpPr>
          <p:spPr>
            <a:xfrm flipV="1" rot="0">
              <a:off x="5211762" y="4359275"/>
              <a:ext cx="1587" cy="37465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29" name="直线"/>
            <p:cNvSpPr>
              <a:spLocks/>
            </p:cNvSpPr>
            <p:nvPr/>
          </p:nvSpPr>
          <p:spPr>
            <a:xfrm flipV="1" rot="0">
              <a:off x="5210175" y="4719637"/>
              <a:ext cx="36194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633" name="组合"/>
            <p:cNvGrpSpPr>
              <a:grpSpLocks/>
            </p:cNvGrpSpPr>
            <p:nvPr/>
          </p:nvGrpSpPr>
          <p:grpSpPr>
            <a:xfrm flipV="1">
              <a:off x="5734050" y="4354513"/>
              <a:ext cx="404812" cy="374649"/>
              <a:chOff x="5734050" y="4354513"/>
              <a:chExt cx="404812" cy="374649"/>
            </a:xfrm>
          </p:grpSpPr>
          <p:sp>
            <p:nvSpPr>
              <p:cNvPr id="3630" name="直线"/>
              <p:cNvSpPr>
                <a:spLocks/>
              </p:cNvSpPr>
              <p:nvPr/>
            </p:nvSpPr>
            <p:spPr>
              <a:xfrm rot="0">
                <a:off x="5749924" y="4354513"/>
                <a:ext cx="1587" cy="374649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631" name="直线"/>
              <p:cNvSpPr>
                <a:spLocks/>
              </p:cNvSpPr>
              <p:nvPr/>
            </p:nvSpPr>
            <p:spPr>
              <a:xfrm flipH="1" rot="0">
                <a:off x="6115049" y="4359274"/>
                <a:ext cx="1587" cy="360362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632" name="直线"/>
              <p:cNvSpPr>
                <a:spLocks/>
              </p:cNvSpPr>
              <p:nvPr/>
            </p:nvSpPr>
            <p:spPr>
              <a:xfrm rot="0">
                <a:off x="5734050" y="4368800"/>
                <a:ext cx="404812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3634" name="直线"/>
            <p:cNvSpPr>
              <a:spLocks/>
            </p:cNvSpPr>
            <p:nvPr/>
          </p:nvSpPr>
          <p:spPr>
            <a:xfrm flipV="1" rot="0">
              <a:off x="6273800" y="4364037"/>
              <a:ext cx="1587" cy="37465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35" name="直线"/>
            <p:cNvSpPr>
              <a:spLocks/>
            </p:cNvSpPr>
            <p:nvPr/>
          </p:nvSpPr>
          <p:spPr>
            <a:xfrm flipV="1" rot="0">
              <a:off x="6654800" y="4338637"/>
              <a:ext cx="0" cy="390524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36" name="直线"/>
            <p:cNvSpPr>
              <a:spLocks/>
            </p:cNvSpPr>
            <p:nvPr/>
          </p:nvSpPr>
          <p:spPr>
            <a:xfrm flipV="1" rot="0">
              <a:off x="6257925" y="4724399"/>
              <a:ext cx="404812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37" name="直线"/>
            <p:cNvSpPr>
              <a:spLocks/>
            </p:cNvSpPr>
            <p:nvPr/>
          </p:nvSpPr>
          <p:spPr>
            <a:xfrm flipV="1" rot="0">
              <a:off x="4006850" y="4354512"/>
              <a:ext cx="1587" cy="37465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38" name="直线"/>
            <p:cNvSpPr>
              <a:spLocks/>
            </p:cNvSpPr>
            <p:nvPr/>
          </p:nvSpPr>
          <p:spPr>
            <a:xfrm flipV="1" rot="0">
              <a:off x="4183062" y="4354512"/>
              <a:ext cx="11112" cy="385762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39" name="矩形"/>
            <p:cNvSpPr>
              <a:spLocks/>
            </p:cNvSpPr>
            <p:nvPr/>
          </p:nvSpPr>
          <p:spPr>
            <a:xfrm rot="0">
              <a:off x="2555875" y="4327524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0" name="矩形"/>
            <p:cNvSpPr>
              <a:spLocks/>
            </p:cNvSpPr>
            <p:nvPr/>
          </p:nvSpPr>
          <p:spPr>
            <a:xfrm rot="0">
              <a:off x="3675063" y="4349750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3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1" name="矩形"/>
            <p:cNvSpPr>
              <a:spLocks/>
            </p:cNvSpPr>
            <p:nvPr/>
          </p:nvSpPr>
          <p:spPr>
            <a:xfrm rot="0">
              <a:off x="4216400" y="4329112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4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2" name="矩形"/>
            <p:cNvSpPr>
              <a:spLocks/>
            </p:cNvSpPr>
            <p:nvPr/>
          </p:nvSpPr>
          <p:spPr>
            <a:xfrm rot="0">
              <a:off x="4729162" y="4351337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5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3" name="矩形"/>
            <p:cNvSpPr>
              <a:spLocks/>
            </p:cNvSpPr>
            <p:nvPr/>
          </p:nvSpPr>
          <p:spPr>
            <a:xfrm rot="0">
              <a:off x="5243512" y="4330700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6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4" name="矩形"/>
            <p:cNvSpPr>
              <a:spLocks/>
            </p:cNvSpPr>
            <p:nvPr/>
          </p:nvSpPr>
          <p:spPr>
            <a:xfrm rot="0">
              <a:off x="5786437" y="4338637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7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5" name="矩形"/>
            <p:cNvSpPr>
              <a:spLocks/>
            </p:cNvSpPr>
            <p:nvPr/>
          </p:nvSpPr>
          <p:spPr>
            <a:xfrm rot="0">
              <a:off x="6321425" y="4327524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8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6" name="矩形"/>
            <p:cNvSpPr>
              <a:spLocks/>
            </p:cNvSpPr>
            <p:nvPr/>
          </p:nvSpPr>
          <p:spPr>
            <a:xfrm rot="0">
              <a:off x="3133725" y="4338637"/>
              <a:ext cx="404812" cy="3867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0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2</a:t>
              </a:r>
              <a:endPara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7" name="矩形"/>
            <p:cNvSpPr>
              <a:spLocks/>
            </p:cNvSpPr>
            <p:nvPr/>
          </p:nvSpPr>
          <p:spPr>
            <a:xfrm rot="0">
              <a:off x="3629025" y="4732337"/>
              <a:ext cx="107632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0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8" name="矩形"/>
            <p:cNvSpPr>
              <a:spLocks/>
            </p:cNvSpPr>
            <p:nvPr/>
          </p:nvSpPr>
          <p:spPr>
            <a:xfrm rot="0">
              <a:off x="4154487" y="4738687"/>
              <a:ext cx="62706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49" name="矩形"/>
            <p:cNvSpPr>
              <a:spLocks/>
            </p:cNvSpPr>
            <p:nvPr/>
          </p:nvSpPr>
          <p:spPr>
            <a:xfrm rot="0">
              <a:off x="4552950" y="4743449"/>
              <a:ext cx="649287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2</a:t>
              </a:r>
              <a:endParaRPr lang="zh-CN" altLang="en-US" sz="24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50" name="矩形"/>
            <p:cNvSpPr>
              <a:spLocks/>
            </p:cNvSpPr>
            <p:nvPr/>
          </p:nvSpPr>
          <p:spPr>
            <a:xfrm rot="0">
              <a:off x="5143500" y="4735512"/>
              <a:ext cx="628649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3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51" name="矩形"/>
            <p:cNvSpPr>
              <a:spLocks/>
            </p:cNvSpPr>
            <p:nvPr/>
          </p:nvSpPr>
          <p:spPr>
            <a:xfrm rot="0">
              <a:off x="2952750" y="4738687"/>
              <a:ext cx="117316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SR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52" name="矩形"/>
            <p:cNvSpPr>
              <a:spLocks/>
            </p:cNvSpPr>
            <p:nvPr/>
          </p:nvSpPr>
          <p:spPr>
            <a:xfrm rot="0">
              <a:off x="5619750" y="4741862"/>
              <a:ext cx="762000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r>
                <a:rPr lang="en-US" altLang="zh-CN" sz="24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SL</a:t>
              </a:r>
              <a:endParaRPr lang="zh-CN" altLang="en-US" sz="24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53" name="矩形"/>
            <p:cNvSpPr>
              <a:spLocks/>
            </p:cNvSpPr>
            <p:nvPr/>
          </p:nvSpPr>
          <p:spPr>
            <a:xfrm rot="0">
              <a:off x="2254250" y="4772024"/>
              <a:ext cx="950912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  C</a:t>
              </a: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R</a:t>
              </a:r>
              <a:endParaRPr lang="zh-CN" altLang="en-US" sz="24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54" name="矩形"/>
            <p:cNvSpPr>
              <a:spLocks/>
            </p:cNvSpPr>
            <p:nvPr/>
          </p:nvSpPr>
          <p:spPr>
            <a:xfrm rot="0">
              <a:off x="6054725" y="4733924"/>
              <a:ext cx="1038224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GND</a:t>
              </a:r>
              <a:endPara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55" name="矩形"/>
            <p:cNvSpPr>
              <a:spLocks/>
            </p:cNvSpPr>
            <p:nvPr/>
          </p:nvSpPr>
          <p:spPr>
            <a:xfrm rot="0">
              <a:off x="3463925" y="2863850"/>
              <a:ext cx="2832100" cy="579437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rgbClr val="FF0000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CT74LS194</a:t>
              </a:r>
              <a:endParaRPr lang="zh-CN" altLang="en-US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3656" name="直线"/>
            <p:cNvSpPr>
              <a:spLocks/>
            </p:cNvSpPr>
            <p:nvPr/>
          </p:nvSpPr>
          <p:spPr>
            <a:xfrm flipV="1" rot="0">
              <a:off x="5549900" y="4340225"/>
              <a:ext cx="1587" cy="37465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57" name="椭圆"/>
            <p:cNvSpPr>
              <a:spLocks/>
            </p:cNvSpPr>
            <p:nvPr/>
          </p:nvSpPr>
          <p:spPr>
            <a:xfrm rot="0">
              <a:off x="1885950" y="2757487"/>
              <a:ext cx="533400" cy="838200"/>
            </a:xfrm>
            <a:prstGeom prst="ellipse"/>
            <a:noFill/>
            <a:ln w="57150" cmpd="sng" cap="flat">
              <a:solidFill>
                <a:srgbClr val="000000"/>
              </a:solidFill>
              <a:prstDash val="solid"/>
              <a:round/>
            </a:ln>
          </p:spPr>
        </p:sp>
        <p:graphicFrame>
          <p:nvGraphicFramePr>
            <p:cNvPr id="3658" name="对象"/>
            <p:cNvGraphicFramePr>
              <a:graphicFrameLocks noChangeAspect="1"/>
            </p:cNvGraphicFramePr>
            <p:nvPr/>
          </p:nvGraphicFramePr>
          <p:xfrm>
            <a:off x="1647812" y="2681304"/>
            <a:ext cx="495306" cy="1009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" name="package" r:id="rId1" imgW="660400" imgH="1346200" progId="package">
                    <p:embed/>
                  </p:oleObj>
                </mc:Choice>
                <mc:Fallback>
                  <p:oleObj name="package" r:id="rId1" imgW="660400" imgH="1346200" progId="package">
                    <p:embed/>
                    <p:pic>
                      <p:nvPicPr>
                        <p:cNvPr id="3658" name="对象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0">
                          <a:off x="1647812" y="2681304"/>
                          <a:ext cx="495306" cy="1009646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62" name="组合"/>
          <p:cNvGrpSpPr>
            <a:grpSpLocks/>
          </p:cNvGrpSpPr>
          <p:nvPr/>
        </p:nvGrpSpPr>
        <p:grpSpPr>
          <a:xfrm>
            <a:off x="3759200" y="4433888"/>
            <a:ext cx="1670049" cy="1600200"/>
            <a:chOff x="3759200" y="4433888"/>
            <a:chExt cx="1670049" cy="1600200"/>
          </a:xfrm>
        </p:grpSpPr>
        <p:sp>
          <p:nvSpPr>
            <p:cNvPr id="3660" name="矩形"/>
            <p:cNvSpPr>
              <a:spLocks/>
            </p:cNvSpPr>
            <p:nvPr/>
          </p:nvSpPr>
          <p:spPr>
            <a:xfrm rot="0">
              <a:off x="3759200" y="5321300"/>
              <a:ext cx="16700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并行输入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661" name="左大括号"/>
            <p:cNvSpPr>
              <a:spLocks/>
            </p:cNvSpPr>
            <p:nvPr/>
          </p:nvSpPr>
          <p:spPr>
            <a:xfrm rot="-5400000">
              <a:off x="4543425" y="4433888"/>
              <a:ext cx="76200" cy="1600200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3663" name="矩形"/>
          <p:cNvSpPr>
            <a:spLocks/>
          </p:cNvSpPr>
          <p:nvPr/>
        </p:nvSpPr>
        <p:spPr>
          <a:xfrm rot="0">
            <a:off x="250825" y="457200"/>
            <a:ext cx="4676774" cy="520065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集成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位双向移位寄存器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664" name="直线"/>
          <p:cNvSpPr>
            <a:spLocks/>
          </p:cNvSpPr>
          <p:nvPr/>
        </p:nvSpPr>
        <p:spPr>
          <a:xfrm rot="0">
            <a:off x="2511425" y="4868863"/>
            <a:ext cx="404813" cy="0"/>
          </a:xfrm>
          <a:prstGeom prst="line"/>
          <a:noFill/>
          <a:ln w="2857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43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2" grpId="0" animBg="1"/>
    </p:bldLst>
  </p:timing>
</p:sld>
</file>

<file path=ppt/slides/slide5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" name="图片" descr="8D28"/>
          <p:cNvPicPr>
            <a:picLocks noChangeAspect="1"/>
          </p:cNvPicPr>
          <p:nvPr/>
        </p:nvPicPr>
        <p:blipFill>
          <a:blip r:embed="rId1" cstate="print"/>
          <a:srcRect b="6412"/>
          <a:stretch>
            <a:fillRect/>
          </a:stretch>
        </p:blipFill>
        <p:spPr>
          <a:xfrm rot="0">
            <a:off x="5086350" y="155575"/>
            <a:ext cx="3733800" cy="2552700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3666" name="图片"/>
          <p:cNvPicPr>
            <a:picLocks noChangeAspect="1"/>
          </p:cNvPicPr>
          <p:nvPr/>
        </p:nvPicPr>
        <p:blipFill>
          <a:blip r:embed="rId2" cstate="print"/>
          <a:srcRect l="2878" r="3740"/>
          <a:stretch>
            <a:fillRect/>
          </a:stretch>
        </p:blipFill>
        <p:spPr>
          <a:xfrm rot="0">
            <a:off x="250825" y="2951163"/>
            <a:ext cx="8713788" cy="3933824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3667" name="矩形"/>
          <p:cNvSpPr>
            <a:spLocks/>
          </p:cNvSpPr>
          <p:nvPr/>
        </p:nvSpPr>
        <p:spPr>
          <a:xfrm rot="0">
            <a:off x="250825" y="601663"/>
            <a:ext cx="4676774" cy="520065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4.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集成</a:t>
            </a: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位双向移位寄存器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C0C0C0"/>
                </a:outerShdw>
              </a:effectLst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32546"/>
      </p:ext>
    </p:extLst>
  </p:cSld>
  <p:clrMapOvr>
    <a:masterClrMapping/>
  </p:clrMapOvr>
</p:sld>
</file>

<file path=ppt/slides/slide5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文本框"/>
          <p:cNvSpPr>
            <a:spLocks noGrp="1"/>
          </p:cNvSpPr>
          <p:nvPr>
            <p:ph type="title"/>
          </p:nvPr>
        </p:nvSpPr>
        <p:spPr>
          <a:xfrm rot="0">
            <a:off x="3124200" y="381000"/>
            <a:ext cx="31242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21.4  </a:t>
            </a:r>
            <a:r>
              <a:rPr lang="zh-CN" altLang="en-US" sz="32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计数器</a:t>
            </a:r>
            <a:endParaRPr lang="zh-CN" altLang="en-US" sz="32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673" name="矩形"/>
          <p:cNvSpPr>
            <a:spLocks/>
          </p:cNvSpPr>
          <p:nvPr/>
        </p:nvSpPr>
        <p:spPr>
          <a:xfrm rot="0">
            <a:off x="2895600" y="0"/>
            <a:ext cx="3200400" cy="6858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674" name="矩形"/>
          <p:cNvSpPr>
            <a:spLocks/>
          </p:cNvSpPr>
          <p:nvPr/>
        </p:nvSpPr>
        <p:spPr>
          <a:xfrm rot="0">
            <a:off x="533400" y="1066800"/>
            <a:ext cx="8077200" cy="1505902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计数器是数字电路和计算机中广泛应用的一种逻辑部件，可累计输入脉冲的个数，可用于定时、分频、时序控制等。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677" name="组合"/>
          <p:cNvGrpSpPr>
            <a:grpSpLocks/>
          </p:cNvGrpSpPr>
          <p:nvPr/>
        </p:nvGrpSpPr>
        <p:grpSpPr>
          <a:xfrm>
            <a:off x="757237" y="2667000"/>
            <a:ext cx="1325563" cy="3124199"/>
            <a:chOff x="757237" y="2667000"/>
            <a:chExt cx="1325563" cy="3124199"/>
          </a:xfrm>
        </p:grpSpPr>
        <p:sp>
          <p:nvSpPr>
            <p:cNvPr id="3675" name="矩形"/>
            <p:cNvSpPr>
              <a:spLocks/>
            </p:cNvSpPr>
            <p:nvPr/>
          </p:nvSpPr>
          <p:spPr>
            <a:xfrm rot="0">
              <a:off x="757237" y="3990975"/>
              <a:ext cx="903704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分类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676" name="左大括号"/>
            <p:cNvSpPr>
              <a:spLocks/>
            </p:cNvSpPr>
            <p:nvPr/>
          </p:nvSpPr>
          <p:spPr>
            <a:xfrm rot="0">
              <a:off x="1778001" y="2667000"/>
              <a:ext cx="304800" cy="3124199"/>
            </a:xfrm>
            <a:prstGeom prst="leftBrace">
              <a:avLst>
                <a:gd name="adj1" fmla="val 85416"/>
                <a:gd name="adj2" fmla="val 50000"/>
              </a:avLst>
            </a:prstGeom>
            <a:noFill/>
            <a:ln w="38100" cmpd="sng" cap="flat">
              <a:solidFill>
                <a:srgbClr val="CC3300"/>
              </a:solidFill>
              <a:prstDash val="solid"/>
              <a:round/>
            </a:ln>
          </p:spPr>
        </p:sp>
      </p:grpSp>
      <p:grpSp>
        <p:nvGrpSpPr>
          <p:cNvPr id="3681" name="组合"/>
          <p:cNvGrpSpPr>
            <a:grpSpLocks/>
          </p:cNvGrpSpPr>
          <p:nvPr/>
        </p:nvGrpSpPr>
        <p:grpSpPr>
          <a:xfrm>
            <a:off x="2276475" y="2544763"/>
            <a:ext cx="4529886" cy="1169352"/>
            <a:chOff x="2276475" y="2544763"/>
            <a:chExt cx="4529886" cy="1169352"/>
          </a:xfrm>
        </p:grpSpPr>
        <p:sp>
          <p:nvSpPr>
            <p:cNvPr id="3678" name="矩形"/>
            <p:cNvSpPr>
              <a:spLocks/>
            </p:cNvSpPr>
            <p:nvPr/>
          </p:nvSpPr>
          <p:spPr>
            <a:xfrm rot="0">
              <a:off x="2281237" y="2544763"/>
              <a:ext cx="1970088" cy="519112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加法计数器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679" name="矩形"/>
            <p:cNvSpPr>
              <a:spLocks/>
            </p:cNvSpPr>
            <p:nvPr/>
          </p:nvSpPr>
          <p:spPr>
            <a:xfrm rot="0">
              <a:off x="2276475" y="3194050"/>
              <a:ext cx="1970653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减法计数器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680" name="矩形"/>
            <p:cNvSpPr>
              <a:spLocks/>
            </p:cNvSpPr>
            <p:nvPr/>
          </p:nvSpPr>
          <p:spPr>
            <a:xfrm rot="0">
              <a:off x="4155325" y="2781617"/>
              <a:ext cx="2651036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(</a:t>
              </a:r>
              <a:r>
                <a:rPr lang="zh-CN" altLang="en-US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按计数功能 </a:t>
              </a: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)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685" name="组合"/>
          <p:cNvGrpSpPr>
            <a:grpSpLocks/>
          </p:cNvGrpSpPr>
          <p:nvPr/>
        </p:nvGrpSpPr>
        <p:grpSpPr>
          <a:xfrm>
            <a:off x="2057400" y="3886200"/>
            <a:ext cx="6078592" cy="977265"/>
            <a:chOff x="2057400" y="3886200"/>
            <a:chExt cx="6078592" cy="977265"/>
          </a:xfrm>
        </p:grpSpPr>
        <p:sp>
          <p:nvSpPr>
            <p:cNvPr id="3682" name="矩形"/>
            <p:cNvSpPr>
              <a:spLocks/>
            </p:cNvSpPr>
            <p:nvPr/>
          </p:nvSpPr>
          <p:spPr>
            <a:xfrm rot="0">
              <a:off x="2286000" y="3886200"/>
              <a:ext cx="1970653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异步计数器</a:t>
              </a:r>
              <a:endParaRPr lang="zh-CN" altLang="en-US" sz="2800" b="1" i="0" u="none" strike="noStrike" kern="1200" cap="none" spc="0" baseline="0">
                <a:solidFill>
                  <a:srgbClr val="FF99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683" name="矩形"/>
            <p:cNvSpPr>
              <a:spLocks/>
            </p:cNvSpPr>
            <p:nvPr/>
          </p:nvSpPr>
          <p:spPr>
            <a:xfrm rot="0">
              <a:off x="2057400" y="4343400"/>
              <a:ext cx="2354262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同步计数器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684" name="矩形"/>
            <p:cNvSpPr>
              <a:spLocks/>
            </p:cNvSpPr>
            <p:nvPr/>
          </p:nvSpPr>
          <p:spPr>
            <a:xfrm rot="0">
              <a:off x="4506857" y="4115117"/>
              <a:ext cx="3629134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</a:t>
              </a: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按计数脉冲引入方式</a:t>
              </a: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)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691" name="组合"/>
          <p:cNvGrpSpPr>
            <a:grpSpLocks/>
          </p:cNvGrpSpPr>
          <p:nvPr/>
        </p:nvGrpSpPr>
        <p:grpSpPr>
          <a:xfrm>
            <a:off x="2058679" y="4877118"/>
            <a:ext cx="4362619" cy="1432560"/>
            <a:chOff x="2058679" y="4877118"/>
            <a:chExt cx="4362619" cy="1432560"/>
          </a:xfrm>
        </p:grpSpPr>
        <p:grpSp>
          <p:nvGrpSpPr>
            <p:cNvPr id="3689" name="组合"/>
            <p:cNvGrpSpPr>
              <a:grpSpLocks/>
            </p:cNvGrpSpPr>
            <p:nvPr/>
          </p:nvGrpSpPr>
          <p:grpSpPr>
            <a:xfrm>
              <a:off x="2058679" y="4877118"/>
              <a:ext cx="2447261" cy="1432560"/>
              <a:chOff x="2058679" y="4877118"/>
              <a:chExt cx="2447261" cy="1432560"/>
            </a:xfrm>
          </p:grpSpPr>
          <p:sp>
            <p:nvSpPr>
              <p:cNvPr id="3686" name="矩形"/>
              <p:cNvSpPr>
                <a:spLocks/>
              </p:cNvSpPr>
              <p:nvPr/>
            </p:nvSpPr>
            <p:spPr>
              <a:xfrm rot="0">
                <a:off x="2058679" y="4877118"/>
                <a:ext cx="2415203" cy="520065"/>
              </a:xfrm>
              <a:prstGeom prst="rect"/>
              <a:noFill/>
              <a:ln w="38100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FF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</a:t>
                </a: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二</a:t>
                </a:r>
                <a:r>
                  <a:rPr lang="zh-CN" altLang="en-US" sz="2800" b="1" i="0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进制计数器</a:t>
                </a:r>
                <a:endParaRPr lang="zh-CN" altLang="en-US" sz="2800" b="1" i="0" u="none" strike="noStrike" kern="1200" cap="none" spc="0" baseline="0">
                  <a:solidFill>
                    <a:srgbClr val="00FF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687" name="矩形"/>
              <p:cNvSpPr>
                <a:spLocks/>
              </p:cNvSpPr>
              <p:nvPr/>
            </p:nvSpPr>
            <p:spPr>
              <a:xfrm rot="0">
                <a:off x="2179637" y="5334002"/>
                <a:ext cx="2326303" cy="520065"/>
              </a:xfrm>
              <a:prstGeom prst="rect"/>
              <a:noFill/>
              <a:ln w="38100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2800" b="1" i="0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十</a:t>
                </a:r>
                <a:r>
                  <a:rPr lang="zh-CN" altLang="en-US" sz="2800" b="1" i="0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进制计数器</a:t>
                </a:r>
                <a:endParaRPr lang="zh-CN" altLang="en-US" sz="2800" b="1" i="0" u="none" strike="noStrike" kern="1200" cap="none" spc="0" baseline="0">
                  <a:solidFill>
                    <a:srgbClr val="00FF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3688" name="矩形"/>
              <p:cNvSpPr>
                <a:spLocks/>
              </p:cNvSpPr>
              <p:nvPr/>
            </p:nvSpPr>
            <p:spPr>
              <a:xfrm rot="0">
                <a:off x="2084387" y="5789614"/>
                <a:ext cx="2404169" cy="520065"/>
              </a:xfrm>
              <a:prstGeom prst="rect"/>
              <a:noFill/>
              <a:ln w="38100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00FF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</a:t>
                </a:r>
                <a:r>
                  <a:rPr lang="en-US" altLang="zh-CN" sz="2800" b="1" i="0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N</a:t>
                </a:r>
                <a:r>
                  <a:rPr lang="en-US" altLang="zh-CN" sz="2800" b="1" i="0" u="none" strike="noStrike" kern="1200" cap="none" spc="0" baseline="0">
                    <a:solidFill>
                      <a:srgbClr val="66FFFF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 </a:t>
                </a:r>
                <a:r>
                  <a:rPr lang="zh-CN" altLang="en-US" sz="2800" b="1" i="0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进制计数器</a:t>
                </a:r>
                <a:endParaRPr lang="zh-CN" altLang="en-US" sz="2800" b="1" i="0" u="none" strike="noStrike" kern="1200" cap="none" spc="0" baseline="0">
                  <a:solidFill>
                    <a:schemeClr val="accent2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3690" name="矩形"/>
            <p:cNvSpPr>
              <a:spLocks/>
            </p:cNvSpPr>
            <p:nvPr/>
          </p:nvSpPr>
          <p:spPr>
            <a:xfrm rot="0">
              <a:off x="4570413" y="5256214"/>
              <a:ext cx="1850886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(</a:t>
              </a:r>
              <a:r>
                <a:rPr lang="zh-CN" altLang="en-US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按计数制</a:t>
              </a: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)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aphicFrame>
        <p:nvGraphicFramePr>
          <p:cNvPr id="3692" name="对象"/>
          <p:cNvGraphicFramePr>
            <a:graphicFrameLocks noChangeAspect="1"/>
          </p:cNvGraphicFramePr>
          <p:nvPr/>
        </p:nvGraphicFramePr>
        <p:xfrm>
          <a:off x="7010399" y="4800600"/>
          <a:ext cx="1371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369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010399" y="4800600"/>
                        <a:ext cx="1371600" cy="9858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21" name="组合"/>
          <p:cNvGrpSpPr>
            <a:grpSpLocks/>
          </p:cNvGrpSpPr>
          <p:nvPr/>
        </p:nvGrpSpPr>
        <p:grpSpPr>
          <a:xfrm>
            <a:off x="2667000" y="981075"/>
            <a:ext cx="4267200" cy="171450"/>
            <a:chOff x="2667000" y="981075"/>
            <a:chExt cx="4267200" cy="171450"/>
          </a:xfrm>
        </p:grpSpPr>
        <p:pic>
          <p:nvPicPr>
            <p:cNvPr id="3693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26670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694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809875" y="98107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695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29718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696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3267075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697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3429000" y="98107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698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3581400" y="98107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699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3724275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0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38862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1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4181475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2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43434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3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3124200" y="98107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4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40386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5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44958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6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4638675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7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48006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8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4953000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09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5095874" y="98107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0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5257800" y="98107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1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5410199" y="981075"/>
              <a:ext cx="161925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2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5553075" y="981075"/>
              <a:ext cx="161924" cy="161924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3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57150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4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5857874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5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60198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6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61722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7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6315075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8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64769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19" name="图片" descr="Green and Black Diamond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66294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20" name="图片" descr="Green and Black Diamond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6772274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</p:spTree>
    <p:extLst>
      <p:ext uri="{BB962C8B-B14F-4D97-AF65-F5344CB8AC3E}">
        <p14:creationId xmlns:p14="http://schemas.microsoft.com/office/powerpoint/2010/main" val="5419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4" grpId="0"/>
      <p:bldP spid="3677" grpId="0" animBg="1"/>
      <p:bldP spid="3681" grpId="0" animBg="1"/>
      <p:bldP spid="3685" grpId="0" animBg="1"/>
      <p:bldP spid="3691" grpId="0" animBg="1"/>
    </p:bld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457200"/>
            <a:ext cx="4038600" cy="533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21.1.1   </a:t>
            </a:r>
            <a:r>
              <a:rPr lang="en-US" altLang="zh-CN" sz="32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32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－</a:t>
            </a:r>
            <a:r>
              <a:rPr lang="en-US" altLang="zh-CN" sz="32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2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32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32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77" name="矩形" descr="40%"/>
          <p:cNvSpPr>
            <a:spLocks/>
          </p:cNvSpPr>
          <p:nvPr/>
        </p:nvSpPr>
        <p:spPr>
          <a:xfrm rot="0">
            <a:off x="5181599" y="1447800"/>
            <a:ext cx="2354878" cy="548639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两互补输出端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646113" y="990600"/>
            <a:ext cx="3296297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1.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基本 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－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953000" y="2133600"/>
            <a:ext cx="2590800" cy="457200"/>
            <a:chOff x="4953000" y="2133600"/>
            <a:chExt cx="2590800" cy="457200"/>
          </a:xfrm>
        </p:grpSpPr>
        <p:sp>
          <p:nvSpPr>
            <p:cNvPr id="79" name="椭圆"/>
            <p:cNvSpPr>
              <a:spLocks/>
            </p:cNvSpPr>
            <p:nvPr/>
          </p:nvSpPr>
          <p:spPr>
            <a:xfrm rot="0">
              <a:off x="4953000" y="2133600"/>
              <a:ext cx="457200" cy="457200"/>
            </a:xfrm>
            <a:prstGeom prst="ellips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80" name="椭圆"/>
            <p:cNvSpPr>
              <a:spLocks/>
            </p:cNvSpPr>
            <p:nvPr/>
          </p:nvSpPr>
          <p:spPr>
            <a:xfrm rot="0">
              <a:off x="7086600" y="2133600"/>
              <a:ext cx="457200" cy="457200"/>
            </a:xfrm>
            <a:prstGeom prst="ellips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sp>
        <p:nvSpPr>
          <p:cNvPr id="82" name="矩形" descr="40%"/>
          <p:cNvSpPr>
            <a:spLocks/>
          </p:cNvSpPr>
          <p:nvPr/>
        </p:nvSpPr>
        <p:spPr>
          <a:xfrm rot="0">
            <a:off x="5257800" y="4876800"/>
            <a:ext cx="1639888" cy="547687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两输入端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572001" y="5029200"/>
            <a:ext cx="3276600" cy="533399"/>
            <a:chOff x="4572001" y="5029200"/>
            <a:chExt cx="3276600" cy="533399"/>
          </a:xfrm>
        </p:grpSpPr>
        <p:sp>
          <p:nvSpPr>
            <p:cNvPr id="83" name="椭圆"/>
            <p:cNvSpPr>
              <a:spLocks/>
            </p:cNvSpPr>
            <p:nvPr/>
          </p:nvSpPr>
          <p:spPr>
            <a:xfrm rot="0">
              <a:off x="4572001" y="5029200"/>
              <a:ext cx="533400" cy="533399"/>
            </a:xfrm>
            <a:prstGeom prst="ellips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84" name="椭圆"/>
            <p:cNvSpPr>
              <a:spLocks/>
            </p:cNvSpPr>
            <p:nvPr/>
          </p:nvSpPr>
          <p:spPr>
            <a:xfrm rot="0">
              <a:off x="7315201" y="5029200"/>
              <a:ext cx="533400" cy="533399"/>
            </a:xfrm>
            <a:prstGeom prst="ellips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124" name="组合"/>
          <p:cNvGrpSpPr>
            <a:grpSpLocks/>
          </p:cNvGrpSpPr>
          <p:nvPr/>
        </p:nvGrpSpPr>
        <p:grpSpPr>
          <a:xfrm>
            <a:off x="4572000" y="2066925"/>
            <a:ext cx="3581400" cy="3491867"/>
            <a:chOff x="4572000" y="2066925"/>
            <a:chExt cx="3581400" cy="3491867"/>
          </a:xfrm>
        </p:grpSpPr>
        <p:sp>
          <p:nvSpPr>
            <p:cNvPr id="86" name="矩形"/>
            <p:cNvSpPr>
              <a:spLocks/>
            </p:cNvSpPr>
            <p:nvPr/>
          </p:nvSpPr>
          <p:spPr>
            <a:xfrm rot="0">
              <a:off x="4643437" y="3644900"/>
              <a:ext cx="53339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87" name="矩形"/>
            <p:cNvSpPr>
              <a:spLocks/>
            </p:cNvSpPr>
            <p:nvPr/>
          </p:nvSpPr>
          <p:spPr>
            <a:xfrm rot="0">
              <a:off x="4927599" y="2066925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90" name="组合"/>
            <p:cNvGrpSpPr>
              <a:grpSpLocks/>
            </p:cNvGrpSpPr>
            <p:nvPr/>
          </p:nvGrpSpPr>
          <p:grpSpPr>
            <a:xfrm>
              <a:off x="7086599" y="2133600"/>
              <a:ext cx="448121" cy="520065"/>
              <a:chOff x="7086599" y="2133600"/>
              <a:chExt cx="448121" cy="520065"/>
            </a:xfrm>
          </p:grpSpPr>
          <p:sp>
            <p:nvSpPr>
              <p:cNvPr id="88" name="矩形"/>
              <p:cNvSpPr>
                <a:spLocks/>
              </p:cNvSpPr>
              <p:nvPr/>
            </p:nvSpPr>
            <p:spPr>
              <a:xfrm rot="0">
                <a:off x="7086599" y="21336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89" name="直线"/>
              <p:cNvSpPr>
                <a:spLocks/>
              </p:cNvSpPr>
              <p:nvPr/>
            </p:nvSpPr>
            <p:spPr>
              <a:xfrm rot="0">
                <a:off x="7197724" y="2209800"/>
                <a:ext cx="228599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91" name="直线"/>
            <p:cNvSpPr>
              <a:spLocks/>
            </p:cNvSpPr>
            <p:nvPr/>
          </p:nvSpPr>
          <p:spPr>
            <a:xfrm rot="0">
              <a:off x="4724399" y="5029201"/>
              <a:ext cx="228599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92" name="直线"/>
            <p:cNvSpPr>
              <a:spLocks/>
            </p:cNvSpPr>
            <p:nvPr/>
          </p:nvSpPr>
          <p:spPr>
            <a:xfrm rot="0">
              <a:off x="7467600" y="50292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93" name="直线"/>
            <p:cNvSpPr>
              <a:spLocks/>
            </p:cNvSpPr>
            <p:nvPr/>
          </p:nvSpPr>
          <p:spPr>
            <a:xfrm rot="0">
              <a:off x="5437187" y="47386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4" name="直线"/>
            <p:cNvSpPr>
              <a:spLocks/>
            </p:cNvSpPr>
            <p:nvPr/>
          </p:nvSpPr>
          <p:spPr>
            <a:xfrm rot="0">
              <a:off x="6503988" y="47386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5" name="矩形"/>
            <p:cNvSpPr>
              <a:spLocks/>
            </p:cNvSpPr>
            <p:nvPr/>
          </p:nvSpPr>
          <p:spPr>
            <a:xfrm rot="0">
              <a:off x="4979987" y="2605087"/>
              <a:ext cx="3331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96" name="矩形"/>
            <p:cNvSpPr>
              <a:spLocks/>
            </p:cNvSpPr>
            <p:nvPr/>
          </p:nvSpPr>
          <p:spPr>
            <a:xfrm rot="0">
              <a:off x="5056187" y="3671887"/>
              <a:ext cx="735012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97" name="矩形"/>
            <p:cNvSpPr>
              <a:spLocks/>
            </p:cNvSpPr>
            <p:nvPr/>
          </p:nvSpPr>
          <p:spPr>
            <a:xfrm rot="0">
              <a:off x="6732587" y="3671887"/>
              <a:ext cx="5334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98" name="椭圆"/>
            <p:cNvSpPr>
              <a:spLocks/>
            </p:cNvSpPr>
            <p:nvPr/>
          </p:nvSpPr>
          <p:spPr>
            <a:xfrm rot="0">
              <a:off x="5056187" y="33670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9" name="直线"/>
            <p:cNvSpPr>
              <a:spLocks/>
            </p:cNvSpPr>
            <p:nvPr/>
          </p:nvSpPr>
          <p:spPr>
            <a:xfrm flipV="1" rot="0">
              <a:off x="5132387" y="28336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0" name="椭圆"/>
            <p:cNvSpPr>
              <a:spLocks/>
            </p:cNvSpPr>
            <p:nvPr/>
          </p:nvSpPr>
          <p:spPr>
            <a:xfrm rot="0">
              <a:off x="5056187" y="26812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1" name="椭圆"/>
            <p:cNvSpPr>
              <a:spLocks/>
            </p:cNvSpPr>
            <p:nvPr/>
          </p:nvSpPr>
          <p:spPr>
            <a:xfrm rot="0">
              <a:off x="7189788" y="33670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2" name="直线"/>
            <p:cNvSpPr>
              <a:spLocks/>
            </p:cNvSpPr>
            <p:nvPr/>
          </p:nvSpPr>
          <p:spPr>
            <a:xfrm flipV="1" rot="0">
              <a:off x="7265987" y="28336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3" name="椭圆"/>
            <p:cNvSpPr>
              <a:spLocks/>
            </p:cNvSpPr>
            <p:nvPr/>
          </p:nvSpPr>
          <p:spPr>
            <a:xfrm rot="0">
              <a:off x="7189788" y="26812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4" name="直线"/>
            <p:cNvSpPr>
              <a:spLocks/>
            </p:cNvSpPr>
            <p:nvPr/>
          </p:nvSpPr>
          <p:spPr>
            <a:xfrm rot="0">
              <a:off x="7570787" y="43576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5" name="直线"/>
            <p:cNvSpPr>
              <a:spLocks/>
            </p:cNvSpPr>
            <p:nvPr/>
          </p:nvSpPr>
          <p:spPr>
            <a:xfrm rot="0">
              <a:off x="5132387" y="31384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6" name="直线"/>
            <p:cNvSpPr>
              <a:spLocks/>
            </p:cNvSpPr>
            <p:nvPr/>
          </p:nvSpPr>
          <p:spPr>
            <a:xfrm flipV="1" rot="0">
              <a:off x="6884987" y="43576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7" name="直线"/>
            <p:cNvSpPr>
              <a:spLocks/>
            </p:cNvSpPr>
            <p:nvPr/>
          </p:nvSpPr>
          <p:spPr>
            <a:xfrm rot="0">
              <a:off x="6503988" y="31384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8" name="直线"/>
            <p:cNvSpPr>
              <a:spLocks/>
            </p:cNvSpPr>
            <p:nvPr/>
          </p:nvSpPr>
          <p:spPr>
            <a:xfrm flipV="1" rot="0">
              <a:off x="5437187" y="43576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9" name="直线"/>
            <p:cNvSpPr>
              <a:spLocks/>
            </p:cNvSpPr>
            <p:nvPr/>
          </p:nvSpPr>
          <p:spPr>
            <a:xfrm rot="0">
              <a:off x="5894387" y="3138488"/>
              <a:ext cx="6096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0" name="直线"/>
            <p:cNvSpPr>
              <a:spLocks/>
            </p:cNvSpPr>
            <p:nvPr/>
          </p:nvSpPr>
          <p:spPr>
            <a:xfrm flipH="1" rot="0">
              <a:off x="5818187" y="3138488"/>
              <a:ext cx="6858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1" name="矩形"/>
            <p:cNvSpPr>
              <a:spLocks/>
            </p:cNvSpPr>
            <p:nvPr/>
          </p:nvSpPr>
          <p:spPr>
            <a:xfrm rot="0">
              <a:off x="7113587" y="2605087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112" name="椭圆"/>
            <p:cNvSpPr>
              <a:spLocks/>
            </p:cNvSpPr>
            <p:nvPr/>
          </p:nvSpPr>
          <p:spPr>
            <a:xfrm rot="0">
              <a:off x="7496175" y="4891089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3" name="矩形"/>
            <p:cNvSpPr>
              <a:spLocks/>
            </p:cNvSpPr>
            <p:nvPr/>
          </p:nvSpPr>
          <p:spPr>
            <a:xfrm rot="0">
              <a:off x="7239000" y="3671887"/>
              <a:ext cx="9144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14" name="矩形"/>
            <p:cNvSpPr>
              <a:spLocks/>
            </p:cNvSpPr>
            <p:nvPr/>
          </p:nvSpPr>
          <p:spPr>
            <a:xfrm rot="0">
              <a:off x="4572000" y="35194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5" name="直线"/>
            <p:cNvSpPr>
              <a:spLocks/>
            </p:cNvSpPr>
            <p:nvPr/>
          </p:nvSpPr>
          <p:spPr>
            <a:xfrm rot="0">
              <a:off x="4876800" y="43576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6" name="矩形"/>
            <p:cNvSpPr>
              <a:spLocks/>
            </p:cNvSpPr>
            <p:nvPr/>
          </p:nvSpPr>
          <p:spPr>
            <a:xfrm rot="0">
              <a:off x="6705600" y="35194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7" name="椭圆"/>
            <p:cNvSpPr>
              <a:spLocks/>
            </p:cNvSpPr>
            <p:nvPr/>
          </p:nvSpPr>
          <p:spPr>
            <a:xfrm rot="0">
              <a:off x="4800600" y="4891089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120" name="组合"/>
            <p:cNvGrpSpPr>
              <a:grpSpLocks/>
            </p:cNvGrpSpPr>
            <p:nvPr/>
          </p:nvGrpSpPr>
          <p:grpSpPr>
            <a:xfrm>
              <a:off x="4648199" y="5029201"/>
              <a:ext cx="555543" cy="520065"/>
              <a:chOff x="4648199" y="5029201"/>
              <a:chExt cx="555543" cy="520065"/>
            </a:xfrm>
          </p:grpSpPr>
          <p:sp>
            <p:nvSpPr>
              <p:cNvPr id="118" name="直线"/>
              <p:cNvSpPr>
                <a:spLocks/>
              </p:cNvSpPr>
              <p:nvPr/>
            </p:nvSpPr>
            <p:spPr>
              <a:xfrm rot="0">
                <a:off x="4724400" y="5105401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19" name="矩形"/>
              <p:cNvSpPr>
                <a:spLocks/>
              </p:cNvSpPr>
              <p:nvPr/>
            </p:nvSpPr>
            <p:spPr>
              <a:xfrm rot="0">
                <a:off x="4648199" y="5029201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123" name="组合"/>
            <p:cNvGrpSpPr>
              <a:grpSpLocks/>
            </p:cNvGrpSpPr>
            <p:nvPr/>
          </p:nvGrpSpPr>
          <p:grpSpPr>
            <a:xfrm>
              <a:off x="7259637" y="5038726"/>
              <a:ext cx="594856" cy="520065"/>
              <a:chOff x="7259637" y="5038726"/>
              <a:chExt cx="594856" cy="520065"/>
            </a:xfrm>
          </p:grpSpPr>
          <p:sp>
            <p:nvSpPr>
              <p:cNvPr id="121" name="直线"/>
              <p:cNvSpPr>
                <a:spLocks/>
              </p:cNvSpPr>
              <p:nvPr/>
            </p:nvSpPr>
            <p:spPr>
              <a:xfrm rot="0">
                <a:off x="7467600" y="5105401"/>
                <a:ext cx="228599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22" name="矩形"/>
              <p:cNvSpPr>
                <a:spLocks/>
              </p:cNvSpPr>
              <p:nvPr/>
            </p:nvSpPr>
            <p:spPr>
              <a:xfrm rot="0">
                <a:off x="7259637" y="5038726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  <p:grpSp>
        <p:nvGrpSpPr>
          <p:cNvPr id="127" name="组合"/>
          <p:cNvGrpSpPr>
            <a:grpSpLocks/>
          </p:cNvGrpSpPr>
          <p:nvPr/>
        </p:nvGrpSpPr>
        <p:grpSpPr>
          <a:xfrm>
            <a:off x="250825" y="1995488"/>
            <a:ext cx="4267200" cy="3954462"/>
            <a:chOff x="250825" y="1995488"/>
            <a:chExt cx="4267200" cy="3954462"/>
          </a:xfrm>
        </p:grpSpPr>
        <p:sp>
          <p:nvSpPr>
            <p:cNvPr id="125" name="竖卷形"/>
            <p:cNvSpPr>
              <a:spLocks/>
            </p:cNvSpPr>
            <p:nvPr/>
          </p:nvSpPr>
          <p:spPr>
            <a:xfrm rot="0">
              <a:off x="250825" y="1995488"/>
              <a:ext cx="4267200" cy="3954462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28575" cmpd="sng" cap="flat">
              <a:solidFill>
                <a:srgbClr val="006600"/>
              </a:solidFill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正常情况下，两</a:t>
              </a:r>
              <a:endPara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输出端的状态保持</a:t>
              </a:r>
              <a:endPara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相反。通常以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端</a:t>
              </a:r>
              <a:endPara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的逻辑电平表示触</a:t>
              </a:r>
              <a:endPara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发器的状态，即</a:t>
              </a:r>
              <a:endPara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=1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=0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时，称为</a:t>
              </a:r>
              <a:endPara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1”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态；反之为</a:t>
              </a:r>
              <a:endPara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00000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0”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FFFFFF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态。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26" name="直线"/>
            <p:cNvSpPr>
              <a:spLocks/>
            </p:cNvSpPr>
            <p:nvPr/>
          </p:nvSpPr>
          <p:spPr>
            <a:xfrm rot="0">
              <a:off x="1844786" y="4582081"/>
              <a:ext cx="299452" cy="0"/>
            </a:xfrm>
            <a:prstGeom prst="line"/>
            <a:noFill/>
            <a:ln w="28575" cmpd="sng" cap="flat">
              <a:solidFill>
                <a:srgbClr val="006600"/>
              </a:solidFill>
              <a:prstDash val="solid"/>
              <a:round/>
            </a:ln>
          </p:spPr>
        </p:sp>
      </p:grpSp>
      <p:sp>
        <p:nvSpPr>
          <p:cNvPr id="128" name="圆角矩形标注"/>
          <p:cNvSpPr>
            <a:spLocks/>
          </p:cNvSpPr>
          <p:nvPr/>
        </p:nvSpPr>
        <p:spPr>
          <a:xfrm rot="0">
            <a:off x="7467600" y="2590799"/>
            <a:ext cx="1219200" cy="533400"/>
          </a:xfrm>
          <a:prstGeom prst="wedgeRoundRectCallout">
            <a:avLst>
              <a:gd name="adj1" fmla="val -385805"/>
              <a:gd name="adj2" fmla="val -135421"/>
              <a:gd name="adj3" fmla="val 16667"/>
            </a:avLst>
          </a:prstGeom>
          <a:solidFill>
            <a:srgbClr val="FFFFCC"/>
          </a:solid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反馈线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24" grpId="0" animBg="1"/>
      <p:bldP spid="85" grpId="0" animBg="1"/>
      <p:bldP spid="82" grpId="0" animBg="1"/>
      <p:bldP spid="81" grpId="0" animBg="1"/>
      <p:bldP spid="77" grpId="0" animBg="1"/>
      <p:bldP spid="128" grpId="0" animBg="1"/>
      <p:bldP spid="127" grpId="0" animBg="1"/>
    </p:bldLst>
  </p:timing>
</p:sld>
</file>

<file path=ppt/slides/slide6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81000"/>
            <a:ext cx="3505199" cy="53657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21.4.1   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二进制计数器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723" name="矩形"/>
          <p:cNvSpPr>
            <a:spLocks/>
          </p:cNvSpPr>
          <p:nvPr/>
        </p:nvSpPr>
        <p:spPr>
          <a:xfrm rot="0">
            <a:off x="457200" y="1219200"/>
            <a:ext cx="8002588" cy="1505902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按二进制的规律累计脉冲个数，它也是构成其它进制计数器的基础。要构成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位二进制计数器，需用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个具有计数功能的触发器。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724" name="矩形"/>
          <p:cNvSpPr>
            <a:spLocks/>
          </p:cNvSpPr>
          <p:nvPr/>
        </p:nvSpPr>
        <p:spPr>
          <a:xfrm rot="0">
            <a:off x="688975" y="2743200"/>
            <a:ext cx="4192335" cy="520065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1.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异步二进制加法计数器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725" name="矩形"/>
          <p:cNvSpPr>
            <a:spLocks/>
          </p:cNvSpPr>
          <p:nvPr/>
        </p:nvSpPr>
        <p:spPr>
          <a:xfrm rot="0">
            <a:off x="457200" y="3352800"/>
            <a:ext cx="8305800" cy="244887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异步计数器：计数脉冲</a:t>
            </a:r>
            <a:r>
              <a:rPr lang="en-US" altLang="zh-CN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不是同时加到各位触发器</a:t>
            </a:r>
            <a:r>
              <a:rPr lang="zh-CN" altLang="en-US" sz="2800" b="1" i="0" u="none" strike="noStrike" kern="1200" cap="none" spc="0" baseline="0">
                <a:solidFill>
                  <a:schemeClr val="bg2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。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最低位触发器由计数脉冲触发翻转，其他各位触发器有时需由相邻低位触发器输出的进位脉冲来触发，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因此各位触发器状态变换的时间先后不一，只有在前级触发器翻转后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后级触发器才能翻转。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749" name="组合"/>
          <p:cNvGrpSpPr>
            <a:grpSpLocks/>
          </p:cNvGrpSpPr>
          <p:nvPr/>
        </p:nvGrpSpPr>
        <p:grpSpPr>
          <a:xfrm>
            <a:off x="533400" y="914400"/>
            <a:ext cx="3505200" cy="161925"/>
            <a:chOff x="533400" y="914400"/>
            <a:chExt cx="3505200" cy="161925"/>
          </a:xfrm>
        </p:grpSpPr>
        <p:pic>
          <p:nvPicPr>
            <p:cNvPr id="3726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5334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27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762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28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8382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29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133475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0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2954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1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4478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2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5906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3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7526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4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0478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5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2098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6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3622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7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05075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8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9906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39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19050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0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6670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1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28194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2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29622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3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242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4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2766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5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19475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6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5814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7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876674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3748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7338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sp>
        <p:nvSpPr>
          <p:cNvPr id="4985" name="曲线"/>
          <p:cNvSpPr>
            <a:spLocks/>
          </p:cNvSpPr>
          <p:nvPr/>
        </p:nvSpPr>
        <p:spPr>
          <a:xfrm rot="0">
            <a:off x="9693988" y="3373756"/>
            <a:ext cx="0" cy="0"/>
          </a:xfrm>
          <a:custGeom>
            <a:gdLst>
              <a:gd name="T1" fmla="*/ 0 w 21600"/>
              <a:gd name="T2" fmla="*/ 0 h 21600"/>
              <a:gd name="T3" fmla="*/ 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6" name="曲线"/>
          <p:cNvSpPr>
            <a:spLocks/>
          </p:cNvSpPr>
          <p:nvPr/>
        </p:nvSpPr>
        <p:spPr>
          <a:xfrm rot="0">
            <a:off x="9693988" y="3373756"/>
            <a:ext cx="0" cy="0"/>
          </a:xfrm>
          <a:custGeom>
            <a:gdLst>
              <a:gd name="T1" fmla="*/ 0 w 21600"/>
              <a:gd name="T2" fmla="*/ 0 h 21600"/>
              <a:gd name="T3" fmla="*/ 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7" name="曲线"/>
          <p:cNvSpPr>
            <a:spLocks/>
          </p:cNvSpPr>
          <p:nvPr/>
        </p:nvSpPr>
        <p:spPr>
          <a:xfrm rot="0">
            <a:off x="6213410" y="2777340"/>
            <a:ext cx="0" cy="0"/>
          </a:xfrm>
          <a:custGeom>
            <a:gdLst>
              <a:gd name="T1" fmla="*/ 0 w 21600"/>
              <a:gd name="T2" fmla="*/ 0 h 21600"/>
              <a:gd name="T3" fmla="*/ 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63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3" grpId="0"/>
      <p:bldP spid="3724" grpId="0"/>
      <p:bldP spid="3725" grpId="0"/>
    </p:bldLst>
  </p:timing>
</p:sld>
</file>

<file path=ppt/slides/slide6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2" name="组合"/>
          <p:cNvGrpSpPr>
            <a:grpSpLocks/>
          </p:cNvGrpSpPr>
          <p:nvPr/>
        </p:nvGrpSpPr>
        <p:grpSpPr>
          <a:xfrm>
            <a:off x="4675188" y="2865438"/>
            <a:ext cx="533400" cy="457200"/>
            <a:chOff x="4675188" y="2865438"/>
            <a:chExt cx="533400" cy="457200"/>
          </a:xfrm>
        </p:grpSpPr>
        <p:sp>
          <p:nvSpPr>
            <p:cNvPr id="3750" name="直线"/>
            <p:cNvSpPr>
              <a:spLocks/>
            </p:cNvSpPr>
            <p:nvPr/>
          </p:nvSpPr>
          <p:spPr>
            <a:xfrm rot="0">
              <a:off x="5208589" y="2865438"/>
              <a:ext cx="0" cy="4572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3751" name="直线"/>
            <p:cNvSpPr>
              <a:spLocks/>
            </p:cNvSpPr>
            <p:nvPr/>
          </p:nvSpPr>
          <p:spPr>
            <a:xfrm rot="0">
              <a:off x="4675188" y="3322638"/>
              <a:ext cx="5334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3760" name="组合"/>
          <p:cNvGrpSpPr>
            <a:grpSpLocks/>
          </p:cNvGrpSpPr>
          <p:nvPr/>
        </p:nvGrpSpPr>
        <p:grpSpPr>
          <a:xfrm>
            <a:off x="4294188" y="1570038"/>
            <a:ext cx="666750" cy="976312"/>
            <a:chOff x="4294188" y="1570038"/>
            <a:chExt cx="666750" cy="976312"/>
          </a:xfrm>
        </p:grpSpPr>
        <p:grpSp>
          <p:nvGrpSpPr>
            <p:cNvPr id="3757" name="组合"/>
            <p:cNvGrpSpPr>
              <a:grpSpLocks/>
            </p:cNvGrpSpPr>
            <p:nvPr/>
          </p:nvGrpSpPr>
          <p:grpSpPr>
            <a:xfrm>
              <a:off x="4294188" y="2027237"/>
              <a:ext cx="609600" cy="457199"/>
              <a:chOff x="4294188" y="2027237"/>
              <a:chExt cx="609600" cy="457199"/>
            </a:xfrm>
          </p:grpSpPr>
          <p:sp>
            <p:nvSpPr>
              <p:cNvPr id="3753" name="直线"/>
              <p:cNvSpPr>
                <a:spLocks/>
              </p:cNvSpPr>
              <p:nvPr/>
            </p:nvSpPr>
            <p:spPr>
              <a:xfrm rot="0">
                <a:off x="4294188" y="2027237"/>
                <a:ext cx="3048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3754" name="直线"/>
              <p:cNvSpPr>
                <a:spLocks/>
              </p:cNvSpPr>
              <p:nvPr/>
            </p:nvSpPr>
            <p:spPr>
              <a:xfrm rot="0">
                <a:off x="4598988" y="2027238"/>
                <a:ext cx="0" cy="304799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755" name="直线"/>
              <p:cNvSpPr>
                <a:spLocks/>
              </p:cNvSpPr>
              <p:nvPr/>
            </p:nvSpPr>
            <p:spPr>
              <a:xfrm rot="0">
                <a:off x="4598988" y="2255837"/>
                <a:ext cx="0" cy="228599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3756" name="直线"/>
              <p:cNvSpPr>
                <a:spLocks/>
              </p:cNvSpPr>
              <p:nvPr/>
            </p:nvSpPr>
            <p:spPr>
              <a:xfrm rot="0">
                <a:off x="4598988" y="2484437"/>
                <a:ext cx="3048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</p:grpSp>
        <p:sp>
          <p:nvSpPr>
            <p:cNvPr id="3758" name="矩形"/>
            <p:cNvSpPr>
              <a:spLocks/>
            </p:cNvSpPr>
            <p:nvPr/>
          </p:nvSpPr>
          <p:spPr>
            <a:xfrm rot="0">
              <a:off x="4294188" y="1570038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759" name="矩形"/>
            <p:cNvSpPr>
              <a:spLocks/>
            </p:cNvSpPr>
            <p:nvPr/>
          </p:nvSpPr>
          <p:spPr>
            <a:xfrm rot="0">
              <a:off x="4598988" y="2027237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768" name="组合"/>
          <p:cNvGrpSpPr>
            <a:grpSpLocks/>
          </p:cNvGrpSpPr>
          <p:nvPr/>
        </p:nvGrpSpPr>
        <p:grpSpPr>
          <a:xfrm>
            <a:off x="2541588" y="1570038"/>
            <a:ext cx="666750" cy="976312"/>
            <a:chOff x="2541588" y="1570038"/>
            <a:chExt cx="666750" cy="976312"/>
          </a:xfrm>
        </p:grpSpPr>
        <p:grpSp>
          <p:nvGrpSpPr>
            <p:cNvPr id="3765" name="组合"/>
            <p:cNvGrpSpPr>
              <a:grpSpLocks/>
            </p:cNvGrpSpPr>
            <p:nvPr/>
          </p:nvGrpSpPr>
          <p:grpSpPr>
            <a:xfrm>
              <a:off x="2541588" y="2027237"/>
              <a:ext cx="609600" cy="457199"/>
              <a:chOff x="2541588" y="2027237"/>
              <a:chExt cx="609600" cy="457199"/>
            </a:xfrm>
          </p:grpSpPr>
          <p:sp>
            <p:nvSpPr>
              <p:cNvPr id="3761" name="直线"/>
              <p:cNvSpPr>
                <a:spLocks/>
              </p:cNvSpPr>
              <p:nvPr/>
            </p:nvSpPr>
            <p:spPr>
              <a:xfrm rot="0">
                <a:off x="2541588" y="2027237"/>
                <a:ext cx="3048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3762" name="直线"/>
              <p:cNvSpPr>
                <a:spLocks/>
              </p:cNvSpPr>
              <p:nvPr/>
            </p:nvSpPr>
            <p:spPr>
              <a:xfrm rot="0">
                <a:off x="2846388" y="2027238"/>
                <a:ext cx="0" cy="304799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3763" name="直线"/>
              <p:cNvSpPr>
                <a:spLocks/>
              </p:cNvSpPr>
              <p:nvPr/>
            </p:nvSpPr>
            <p:spPr>
              <a:xfrm rot="0">
                <a:off x="2846388" y="2255837"/>
                <a:ext cx="0" cy="228599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3764" name="直线"/>
              <p:cNvSpPr>
                <a:spLocks/>
              </p:cNvSpPr>
              <p:nvPr/>
            </p:nvSpPr>
            <p:spPr>
              <a:xfrm rot="0">
                <a:off x="2846388" y="2484437"/>
                <a:ext cx="3048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</p:grpSp>
        <p:sp>
          <p:nvSpPr>
            <p:cNvPr id="3766" name="矩形"/>
            <p:cNvSpPr>
              <a:spLocks/>
            </p:cNvSpPr>
            <p:nvPr/>
          </p:nvSpPr>
          <p:spPr>
            <a:xfrm rot="0">
              <a:off x="2541588" y="1570038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767" name="矩形"/>
            <p:cNvSpPr>
              <a:spLocks/>
            </p:cNvSpPr>
            <p:nvPr/>
          </p:nvSpPr>
          <p:spPr>
            <a:xfrm rot="0">
              <a:off x="2846388" y="2027237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771" name="组合"/>
          <p:cNvGrpSpPr>
            <a:grpSpLocks/>
          </p:cNvGrpSpPr>
          <p:nvPr/>
        </p:nvGrpSpPr>
        <p:grpSpPr>
          <a:xfrm>
            <a:off x="2922588" y="2865438"/>
            <a:ext cx="533400" cy="457200"/>
            <a:chOff x="2922588" y="2865438"/>
            <a:chExt cx="533400" cy="457200"/>
          </a:xfrm>
        </p:grpSpPr>
        <p:sp>
          <p:nvSpPr>
            <p:cNvPr id="3769" name="直线"/>
            <p:cNvSpPr>
              <a:spLocks/>
            </p:cNvSpPr>
            <p:nvPr/>
          </p:nvSpPr>
          <p:spPr>
            <a:xfrm rot="0">
              <a:off x="3455989" y="2865438"/>
              <a:ext cx="0" cy="4572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3770" name="直线"/>
            <p:cNvSpPr>
              <a:spLocks/>
            </p:cNvSpPr>
            <p:nvPr/>
          </p:nvSpPr>
          <p:spPr>
            <a:xfrm rot="0">
              <a:off x="2922588" y="3322638"/>
              <a:ext cx="533400" cy="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</a:ln>
          </p:spPr>
        </p:sp>
      </p:grpSp>
      <p:sp>
        <p:nvSpPr>
          <p:cNvPr id="3772" name="矩形"/>
          <p:cNvSpPr>
            <a:spLocks/>
          </p:cNvSpPr>
          <p:nvPr/>
        </p:nvSpPr>
        <p:spPr>
          <a:xfrm rot="0">
            <a:off x="609600" y="4724400"/>
            <a:ext cx="6237287" cy="948689"/>
          </a:xfrm>
          <a:prstGeom prst="rect"/>
          <a:noFill/>
          <a:ln w="381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当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1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=1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时，具有计数功能，每来一个脉冲触发器就翻转一次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864" name="组合"/>
          <p:cNvGrpSpPr>
            <a:grpSpLocks/>
          </p:cNvGrpSpPr>
          <p:nvPr/>
        </p:nvGrpSpPr>
        <p:grpSpPr>
          <a:xfrm>
            <a:off x="1398588" y="1524000"/>
            <a:ext cx="6629400" cy="3880802"/>
            <a:chOff x="1398588" y="1524000"/>
            <a:chExt cx="6629400" cy="3880802"/>
          </a:xfrm>
        </p:grpSpPr>
        <p:sp>
          <p:nvSpPr>
            <p:cNvPr id="3773" name="直线"/>
            <p:cNvSpPr>
              <a:spLocks/>
            </p:cNvSpPr>
            <p:nvPr/>
          </p:nvSpPr>
          <p:spPr>
            <a:xfrm rot="0">
              <a:off x="3074988" y="4465637"/>
              <a:ext cx="4114800" cy="0"/>
            </a:xfrm>
            <a:prstGeom prst="line"/>
            <a:noFill/>
            <a:ln w="38100" cmpd="sng" cap="flat">
              <a:solidFill>
                <a:srgbClr val="0066FF"/>
              </a:solidFill>
              <a:prstDash val="solid"/>
              <a:round/>
            </a:ln>
          </p:spPr>
        </p:sp>
        <p:grpSp>
          <p:nvGrpSpPr>
            <p:cNvPr id="3863" name="组合"/>
            <p:cNvGrpSpPr>
              <a:grpSpLocks/>
            </p:cNvGrpSpPr>
            <p:nvPr/>
          </p:nvGrpSpPr>
          <p:grpSpPr>
            <a:xfrm>
              <a:off x="1398588" y="1524000"/>
              <a:ext cx="6629400" cy="3880802"/>
              <a:chOff x="1398588" y="1524000"/>
              <a:chExt cx="6629400" cy="3880802"/>
            </a:xfrm>
          </p:grpSpPr>
          <p:sp>
            <p:nvSpPr>
              <p:cNvPr id="3774" name="椭圆"/>
              <p:cNvSpPr>
                <a:spLocks/>
              </p:cNvSpPr>
              <p:nvPr/>
            </p:nvSpPr>
            <p:spPr>
              <a:xfrm rot="0">
                <a:off x="7189788" y="4424362"/>
                <a:ext cx="76200" cy="76200"/>
              </a:xfrm>
              <a:prstGeom prst="ellips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grpSp>
            <p:nvGrpSpPr>
              <p:cNvPr id="3780" name="组合"/>
              <p:cNvGrpSpPr>
                <a:grpSpLocks/>
              </p:cNvGrpSpPr>
              <p:nvPr/>
            </p:nvGrpSpPr>
            <p:grpSpPr>
              <a:xfrm>
                <a:off x="6884988" y="4618038"/>
                <a:ext cx="533400" cy="381000"/>
                <a:chOff x="6884988" y="4618038"/>
                <a:chExt cx="533400" cy="381000"/>
              </a:xfrm>
            </p:grpSpPr>
            <p:sp>
              <p:nvSpPr>
                <p:cNvPr id="3775" name="直线"/>
                <p:cNvSpPr>
                  <a:spLocks/>
                </p:cNvSpPr>
                <p:nvPr/>
              </p:nvSpPr>
              <p:spPr>
                <a:xfrm rot="0">
                  <a:off x="6884988" y="4618038"/>
                  <a:ext cx="145472" cy="0"/>
                </a:xfrm>
                <a:prstGeom prst="line"/>
                <a:noFill/>
                <a:ln w="38100" cmpd="sng" cap="flat">
                  <a:solidFill>
                    <a:srgbClr val="0066FF"/>
                  </a:solidFill>
                  <a:prstDash val="solid"/>
                  <a:round/>
                </a:ln>
              </p:spPr>
            </p:sp>
            <p:sp>
              <p:nvSpPr>
                <p:cNvPr id="3776" name="直线"/>
                <p:cNvSpPr>
                  <a:spLocks/>
                </p:cNvSpPr>
                <p:nvPr/>
              </p:nvSpPr>
              <p:spPr>
                <a:xfrm rot="0">
                  <a:off x="7030461" y="4618038"/>
                  <a:ext cx="0" cy="381000"/>
                </a:xfrm>
                <a:prstGeom prst="line"/>
                <a:noFill/>
                <a:ln w="38100" cmpd="sng" cap="flat">
                  <a:solidFill>
                    <a:srgbClr val="0066FF"/>
                  </a:solidFill>
                  <a:prstDash val="solid"/>
                  <a:round/>
                </a:ln>
              </p:spPr>
            </p:sp>
            <p:sp>
              <p:nvSpPr>
                <p:cNvPr id="3777" name="直线"/>
                <p:cNvSpPr>
                  <a:spLocks/>
                </p:cNvSpPr>
                <p:nvPr/>
              </p:nvSpPr>
              <p:spPr>
                <a:xfrm rot="0">
                  <a:off x="7030461" y="4999038"/>
                  <a:ext cx="242454" cy="0"/>
                </a:xfrm>
                <a:prstGeom prst="line"/>
                <a:noFill/>
                <a:ln w="38100" cmpd="sng" cap="flat">
                  <a:solidFill>
                    <a:srgbClr val="0066FF"/>
                  </a:solidFill>
                  <a:prstDash val="solid"/>
                  <a:round/>
                </a:ln>
              </p:spPr>
            </p:sp>
            <p:sp>
              <p:nvSpPr>
                <p:cNvPr id="3778" name="直线"/>
                <p:cNvSpPr>
                  <a:spLocks/>
                </p:cNvSpPr>
                <p:nvPr/>
              </p:nvSpPr>
              <p:spPr>
                <a:xfrm flipV="1" rot="0">
                  <a:off x="7272916" y="4618038"/>
                  <a:ext cx="0" cy="381000"/>
                </a:xfrm>
                <a:prstGeom prst="line"/>
                <a:noFill/>
                <a:ln w="38100" cmpd="sng" cap="flat">
                  <a:solidFill>
                    <a:srgbClr val="0066FF"/>
                  </a:solidFill>
                  <a:prstDash val="solid"/>
                  <a:round/>
                </a:ln>
              </p:spPr>
            </p:sp>
            <p:sp>
              <p:nvSpPr>
                <p:cNvPr id="3779" name="直线"/>
                <p:cNvSpPr>
                  <a:spLocks/>
                </p:cNvSpPr>
                <p:nvPr/>
              </p:nvSpPr>
              <p:spPr>
                <a:xfrm rot="0">
                  <a:off x="7272916" y="4618038"/>
                  <a:ext cx="145472" cy="0"/>
                </a:xfrm>
                <a:prstGeom prst="line"/>
                <a:noFill/>
                <a:ln w="38100" cmpd="sng" cap="flat">
                  <a:solidFill>
                    <a:srgbClr val="0066FF"/>
                  </a:solidFill>
                  <a:prstDash val="solid"/>
                  <a:round/>
                </a:ln>
              </p:spPr>
            </p:sp>
          </p:grpSp>
          <p:sp>
            <p:nvSpPr>
              <p:cNvPr id="3781" name="矩形"/>
              <p:cNvSpPr>
                <a:spLocks/>
              </p:cNvSpPr>
              <p:nvPr/>
            </p:nvSpPr>
            <p:spPr>
              <a:xfrm rot="0">
                <a:off x="6699250" y="4951412"/>
                <a:ext cx="805949" cy="453389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i="0" u="none" strike="noStrike" kern="1200" cap="none" spc="0" baseline="0">
                    <a:solidFill>
                      <a:srgbClr val="0066FF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清零</a:t>
                </a:r>
                <a:endParaRPr lang="zh-CN" altLang="en-US" sz="2400" b="1" i="0" u="none" strike="noStrike" kern="1200" cap="none" spc="0" baseline="0">
                  <a:solidFill>
                    <a:srgbClr val="0099FF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3784" name="组合"/>
              <p:cNvGrpSpPr>
                <a:grpSpLocks/>
              </p:cNvGrpSpPr>
              <p:nvPr/>
            </p:nvGrpSpPr>
            <p:grpSpPr>
              <a:xfrm>
                <a:off x="7265988" y="4237037"/>
                <a:ext cx="762000" cy="453390"/>
                <a:chOff x="7265988" y="4237037"/>
                <a:chExt cx="762000" cy="453390"/>
              </a:xfrm>
            </p:grpSpPr>
            <p:sp>
              <p:nvSpPr>
                <p:cNvPr id="3782" name="矩形"/>
                <p:cNvSpPr>
                  <a:spLocks/>
                </p:cNvSpPr>
                <p:nvPr/>
              </p:nvSpPr>
              <p:spPr>
                <a:xfrm rot="0">
                  <a:off x="7265988" y="4237037"/>
                  <a:ext cx="762000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rgbClr val="0066FF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400" b="1" i="0" u="none" strike="noStrike" kern="1200" cap="none" spc="0" baseline="-25000">
                      <a:solidFill>
                        <a:srgbClr val="0066FF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783" name="直线"/>
                <p:cNvSpPr>
                  <a:spLocks/>
                </p:cNvSpPr>
                <p:nvPr/>
              </p:nvSpPr>
              <p:spPr>
                <a:xfrm rot="0">
                  <a:off x="7494588" y="4313237"/>
                  <a:ext cx="228599" cy="0"/>
                </a:xfrm>
                <a:prstGeom prst="line"/>
                <a:noFill/>
                <a:ln w="28575" cmpd="sng" cap="flat">
                  <a:solidFill>
                    <a:srgbClr val="0066FF"/>
                  </a:solidFill>
                  <a:prstDash val="solid"/>
                  <a:round/>
                </a:ln>
              </p:spPr>
            </p:sp>
          </p:grpSp>
          <p:grpSp>
            <p:nvGrpSpPr>
              <p:cNvPr id="3810" name="组合"/>
              <p:cNvGrpSpPr>
                <a:grpSpLocks/>
              </p:cNvGrpSpPr>
              <p:nvPr/>
            </p:nvGrpSpPr>
            <p:grpSpPr>
              <a:xfrm>
                <a:off x="4903788" y="1524000"/>
                <a:ext cx="1676400" cy="2941637"/>
                <a:chOff x="4903788" y="1524000"/>
                <a:chExt cx="1676400" cy="2941637"/>
              </a:xfrm>
            </p:grpSpPr>
            <p:sp>
              <p:nvSpPr>
                <p:cNvPr id="3785" name="椭圆"/>
                <p:cNvSpPr>
                  <a:spLocks/>
                </p:cNvSpPr>
                <p:nvPr/>
              </p:nvSpPr>
              <p:spPr>
                <a:xfrm rot="0">
                  <a:off x="6503988" y="2830512"/>
                  <a:ext cx="76200" cy="762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3788" name="组合"/>
                <p:cNvGrpSpPr>
                  <a:grpSpLocks/>
                </p:cNvGrpSpPr>
                <p:nvPr/>
              </p:nvGrpSpPr>
              <p:grpSpPr>
                <a:xfrm>
                  <a:off x="6427789" y="3932237"/>
                  <a:ext cx="152400" cy="533400"/>
                  <a:chOff x="6427789" y="3932237"/>
                  <a:chExt cx="152400" cy="533400"/>
                </a:xfrm>
              </p:grpSpPr>
              <p:sp>
                <p:nvSpPr>
                  <p:cNvPr id="3786" name="直线"/>
                  <p:cNvSpPr>
                    <a:spLocks/>
                  </p:cNvSpPr>
                  <p:nvPr/>
                </p:nvSpPr>
                <p:spPr>
                  <a:xfrm rot="0">
                    <a:off x="6427789" y="3932237"/>
                    <a:ext cx="152400" cy="0"/>
                  </a:xfrm>
                  <a:prstGeom prst="line"/>
                  <a:noFill/>
                  <a:ln w="38100" cmpd="sng" cap="flat">
                    <a:solidFill>
                      <a:srgbClr val="0066FF"/>
                    </a:solidFill>
                    <a:prstDash val="solid"/>
                    <a:round/>
                  </a:ln>
                </p:spPr>
              </p:sp>
              <p:sp>
                <p:nvSpPr>
                  <p:cNvPr id="3787" name="直线"/>
                  <p:cNvSpPr>
                    <a:spLocks/>
                  </p:cNvSpPr>
                  <p:nvPr/>
                </p:nvSpPr>
                <p:spPr>
                  <a:xfrm rot="0">
                    <a:off x="6580190" y="3932237"/>
                    <a:ext cx="0" cy="533400"/>
                  </a:xfrm>
                  <a:prstGeom prst="line"/>
                  <a:noFill/>
                  <a:ln w="38100" cmpd="sng" cap="flat">
                    <a:solidFill>
                      <a:srgbClr val="0066FF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3789" name="直线"/>
                <p:cNvSpPr>
                  <a:spLocks/>
                </p:cNvSpPr>
                <p:nvPr/>
              </p:nvSpPr>
              <p:spPr>
                <a:xfrm rot="0">
                  <a:off x="6275389" y="3703637"/>
                  <a:ext cx="228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790" name="直线"/>
                <p:cNvSpPr>
                  <a:spLocks/>
                </p:cNvSpPr>
                <p:nvPr/>
              </p:nvSpPr>
              <p:spPr>
                <a:xfrm flipV="1" rot="0">
                  <a:off x="6275389" y="2865437"/>
                  <a:ext cx="228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791" name="矩形"/>
                <p:cNvSpPr>
                  <a:spLocks/>
                </p:cNvSpPr>
                <p:nvPr/>
              </p:nvSpPr>
              <p:spPr>
                <a:xfrm rot="0">
                  <a:off x="5437189" y="2560637"/>
                  <a:ext cx="838200" cy="1600199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3792" name="椭圆"/>
                <p:cNvSpPr>
                  <a:spLocks/>
                </p:cNvSpPr>
                <p:nvPr/>
              </p:nvSpPr>
              <p:spPr>
                <a:xfrm rot="0">
                  <a:off x="6275389" y="3246437"/>
                  <a:ext cx="152400" cy="152399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3795" name="组合"/>
                <p:cNvGrpSpPr>
                  <a:grpSpLocks/>
                </p:cNvGrpSpPr>
                <p:nvPr/>
              </p:nvGrpSpPr>
              <p:grpSpPr>
                <a:xfrm>
                  <a:off x="6122989" y="3170237"/>
                  <a:ext cx="152400" cy="228599"/>
                  <a:chOff x="6122989" y="3170237"/>
                  <a:chExt cx="152400" cy="228599"/>
                </a:xfrm>
              </p:grpSpPr>
              <p:sp>
                <p:nvSpPr>
                  <p:cNvPr id="3793" name="直线"/>
                  <p:cNvSpPr>
                    <a:spLocks/>
                  </p:cNvSpPr>
                  <p:nvPr/>
                </p:nvSpPr>
                <p:spPr>
                  <a:xfrm flipH="1" rot="0">
                    <a:off x="6122989" y="3170237"/>
                    <a:ext cx="144379" cy="130628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794" name="直线"/>
                  <p:cNvSpPr>
                    <a:spLocks/>
                  </p:cNvSpPr>
                  <p:nvPr/>
                </p:nvSpPr>
                <p:spPr>
                  <a:xfrm rot="0">
                    <a:off x="6122989" y="3300865"/>
                    <a:ext cx="152400" cy="97971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3798" name="组合"/>
                <p:cNvGrpSpPr>
                  <a:grpSpLocks/>
                </p:cNvGrpSpPr>
                <p:nvPr/>
              </p:nvGrpSpPr>
              <p:grpSpPr>
                <a:xfrm>
                  <a:off x="5378452" y="3595687"/>
                  <a:ext cx="363536" cy="358140"/>
                  <a:chOff x="5378452" y="3595687"/>
                  <a:chExt cx="363536" cy="358140"/>
                </a:xfrm>
              </p:grpSpPr>
              <p:sp>
                <p:nvSpPr>
                  <p:cNvPr id="3796" name="矩形"/>
                  <p:cNvSpPr>
                    <a:spLocks/>
                  </p:cNvSpPr>
                  <p:nvPr/>
                </p:nvSpPr>
                <p:spPr>
                  <a:xfrm rot="0">
                    <a:off x="5378452" y="3595687"/>
                    <a:ext cx="356793" cy="358140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non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endParaRPr lang="zh-CN" altLang="en-US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  <p:sp>
                <p:nvSpPr>
                  <p:cNvPr id="3797" name="直线"/>
                  <p:cNvSpPr>
                    <a:spLocks/>
                  </p:cNvSpPr>
                  <p:nvPr/>
                </p:nvSpPr>
                <p:spPr>
                  <a:xfrm rot="0">
                    <a:off x="5437189" y="3627437"/>
                    <a:ext cx="3048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3799" name="矩形"/>
                <p:cNvSpPr>
                  <a:spLocks/>
                </p:cNvSpPr>
                <p:nvPr/>
              </p:nvSpPr>
              <p:spPr>
                <a:xfrm rot="0">
                  <a:off x="5979466" y="2593498"/>
                  <a:ext cx="344195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800" name="矩形"/>
                <p:cNvSpPr>
                  <a:spLocks/>
                </p:cNvSpPr>
                <p:nvPr/>
              </p:nvSpPr>
              <p:spPr>
                <a:xfrm rot="0">
                  <a:off x="5950059" y="3479323"/>
                  <a:ext cx="344270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801" name="椭圆"/>
                <p:cNvSpPr>
                  <a:spLocks/>
                </p:cNvSpPr>
                <p:nvPr/>
              </p:nvSpPr>
              <p:spPr>
                <a:xfrm rot="0">
                  <a:off x="6275389" y="3856038"/>
                  <a:ext cx="152400" cy="152399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02" name="矩形"/>
                <p:cNvSpPr>
                  <a:spLocks/>
                </p:cNvSpPr>
                <p:nvPr/>
              </p:nvSpPr>
              <p:spPr>
                <a:xfrm rot="0">
                  <a:off x="5360989" y="2681287"/>
                  <a:ext cx="404812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pSp>
              <p:nvGrpSpPr>
                <p:cNvPr id="3806" name="组合"/>
                <p:cNvGrpSpPr>
                  <a:grpSpLocks/>
                </p:cNvGrpSpPr>
                <p:nvPr/>
              </p:nvGrpSpPr>
              <p:grpSpPr>
                <a:xfrm>
                  <a:off x="4903788" y="1524000"/>
                  <a:ext cx="658812" cy="1341437"/>
                  <a:chOff x="4903788" y="1524000"/>
                  <a:chExt cx="658812" cy="1341437"/>
                </a:xfrm>
              </p:grpSpPr>
              <p:sp>
                <p:nvSpPr>
                  <p:cNvPr id="3803" name="直线"/>
                  <p:cNvSpPr>
                    <a:spLocks/>
                  </p:cNvSpPr>
                  <p:nvPr/>
                </p:nvSpPr>
                <p:spPr>
                  <a:xfrm flipV="1" rot="0">
                    <a:off x="5208589" y="2179637"/>
                    <a:ext cx="0" cy="6858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04" name="椭圆"/>
                  <p:cNvSpPr>
                    <a:spLocks/>
                  </p:cNvSpPr>
                  <p:nvPr/>
                </p:nvSpPr>
                <p:spPr>
                  <a:xfrm rot="0">
                    <a:off x="5170489" y="2103437"/>
                    <a:ext cx="76200" cy="76199"/>
                  </a:xfrm>
                  <a:prstGeom prst="ellips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05" name="矩形"/>
                  <p:cNvSpPr>
                    <a:spLocks/>
                  </p:cNvSpPr>
                  <p:nvPr/>
                </p:nvSpPr>
                <p:spPr>
                  <a:xfrm rot="0">
                    <a:off x="4903788" y="1524000"/>
                    <a:ext cx="658812" cy="520065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 eaLnBrk="1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2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r>
                      <a:rPr lang="en-US" altLang="zh-CN" sz="3200" b="1" i="0" u="none" strike="noStrike" kern="1200" cap="none" spc="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0</a:t>
                    </a:r>
                    <a:endParaRPr lang="zh-CN" altLang="en-US" sz="32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</p:grpSp>
            <p:sp>
              <p:nvSpPr>
                <p:cNvPr id="3807" name="直线"/>
                <p:cNvSpPr>
                  <a:spLocks/>
                </p:cNvSpPr>
                <p:nvPr/>
              </p:nvSpPr>
              <p:spPr>
                <a:xfrm rot="0">
                  <a:off x="5208589" y="2865437"/>
                  <a:ext cx="228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08" name="椭圆"/>
                <p:cNvSpPr>
                  <a:spLocks/>
                </p:cNvSpPr>
                <p:nvPr/>
              </p:nvSpPr>
              <p:spPr>
                <a:xfrm flipV="1" rot="0">
                  <a:off x="6503988" y="3668712"/>
                  <a:ext cx="76200" cy="762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09" name="矩形"/>
                <p:cNvSpPr>
                  <a:spLocks/>
                </p:cNvSpPr>
                <p:nvPr/>
              </p:nvSpPr>
              <p:spPr>
                <a:xfrm rot="0">
                  <a:off x="5561014" y="3017837"/>
                  <a:ext cx="58589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F0</a:t>
                  </a:r>
                  <a:endParaRPr lang="zh-CN" altLang="en-US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grpSp>
            <p:nvGrpSpPr>
              <p:cNvPr id="3836" name="组合"/>
              <p:cNvGrpSpPr>
                <a:grpSpLocks/>
              </p:cNvGrpSpPr>
              <p:nvPr/>
            </p:nvGrpSpPr>
            <p:grpSpPr>
              <a:xfrm>
                <a:off x="3151188" y="1530350"/>
                <a:ext cx="1676400" cy="2941636"/>
                <a:chOff x="3151188" y="1530350"/>
                <a:chExt cx="1676400" cy="2941636"/>
              </a:xfrm>
            </p:grpSpPr>
            <p:sp>
              <p:nvSpPr>
                <p:cNvPr id="3811" name="椭圆"/>
                <p:cNvSpPr>
                  <a:spLocks/>
                </p:cNvSpPr>
                <p:nvPr/>
              </p:nvSpPr>
              <p:spPr>
                <a:xfrm rot="0">
                  <a:off x="4751388" y="2836862"/>
                  <a:ext cx="76200" cy="76199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3814" name="组合"/>
                <p:cNvGrpSpPr>
                  <a:grpSpLocks/>
                </p:cNvGrpSpPr>
                <p:nvPr/>
              </p:nvGrpSpPr>
              <p:grpSpPr>
                <a:xfrm>
                  <a:off x="4675189" y="3938587"/>
                  <a:ext cx="152400" cy="533399"/>
                  <a:chOff x="4675189" y="3938587"/>
                  <a:chExt cx="152400" cy="533399"/>
                </a:xfrm>
              </p:grpSpPr>
              <p:sp>
                <p:nvSpPr>
                  <p:cNvPr id="3812" name="直线"/>
                  <p:cNvSpPr>
                    <a:spLocks/>
                  </p:cNvSpPr>
                  <p:nvPr/>
                </p:nvSpPr>
                <p:spPr>
                  <a:xfrm rot="0">
                    <a:off x="4675189" y="3938587"/>
                    <a:ext cx="152400" cy="0"/>
                  </a:xfrm>
                  <a:prstGeom prst="line"/>
                  <a:noFill/>
                  <a:ln w="38100" cmpd="sng" cap="flat">
                    <a:solidFill>
                      <a:srgbClr val="0066FF"/>
                    </a:solidFill>
                    <a:prstDash val="solid"/>
                    <a:round/>
                  </a:ln>
                </p:spPr>
              </p:sp>
              <p:sp>
                <p:nvSpPr>
                  <p:cNvPr id="3813" name="直线"/>
                  <p:cNvSpPr>
                    <a:spLocks/>
                  </p:cNvSpPr>
                  <p:nvPr/>
                </p:nvSpPr>
                <p:spPr>
                  <a:xfrm rot="0">
                    <a:off x="4827589" y="3938587"/>
                    <a:ext cx="0" cy="533399"/>
                  </a:xfrm>
                  <a:prstGeom prst="line"/>
                  <a:noFill/>
                  <a:ln w="38100" cmpd="sng" cap="flat">
                    <a:solidFill>
                      <a:srgbClr val="0066FF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3815" name="直线"/>
                <p:cNvSpPr>
                  <a:spLocks/>
                </p:cNvSpPr>
                <p:nvPr/>
              </p:nvSpPr>
              <p:spPr>
                <a:xfrm rot="0">
                  <a:off x="4522788" y="3709987"/>
                  <a:ext cx="228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16" name="直线"/>
                <p:cNvSpPr>
                  <a:spLocks/>
                </p:cNvSpPr>
                <p:nvPr/>
              </p:nvSpPr>
              <p:spPr>
                <a:xfrm flipV="1" rot="0">
                  <a:off x="4522788" y="2871787"/>
                  <a:ext cx="228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17" name="矩形"/>
                <p:cNvSpPr>
                  <a:spLocks/>
                </p:cNvSpPr>
                <p:nvPr/>
              </p:nvSpPr>
              <p:spPr>
                <a:xfrm rot="0">
                  <a:off x="3684588" y="2566987"/>
                  <a:ext cx="838200" cy="1600199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3818" name="椭圆"/>
                <p:cNvSpPr>
                  <a:spLocks/>
                </p:cNvSpPr>
                <p:nvPr/>
              </p:nvSpPr>
              <p:spPr>
                <a:xfrm rot="0">
                  <a:off x="4522788" y="3252787"/>
                  <a:ext cx="152400" cy="152399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3821" name="组合"/>
                <p:cNvGrpSpPr>
                  <a:grpSpLocks/>
                </p:cNvGrpSpPr>
                <p:nvPr/>
              </p:nvGrpSpPr>
              <p:grpSpPr>
                <a:xfrm>
                  <a:off x="4370388" y="3176587"/>
                  <a:ext cx="152400" cy="228599"/>
                  <a:chOff x="4370388" y="3176587"/>
                  <a:chExt cx="152400" cy="228599"/>
                </a:xfrm>
              </p:grpSpPr>
              <p:sp>
                <p:nvSpPr>
                  <p:cNvPr id="3819" name="直线"/>
                  <p:cNvSpPr>
                    <a:spLocks/>
                  </p:cNvSpPr>
                  <p:nvPr/>
                </p:nvSpPr>
                <p:spPr>
                  <a:xfrm flipH="1" rot="0">
                    <a:off x="4370388" y="3176587"/>
                    <a:ext cx="144379" cy="130628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20" name="直线"/>
                  <p:cNvSpPr>
                    <a:spLocks/>
                  </p:cNvSpPr>
                  <p:nvPr/>
                </p:nvSpPr>
                <p:spPr>
                  <a:xfrm rot="0">
                    <a:off x="4370388" y="3307215"/>
                    <a:ext cx="152400" cy="97971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3824" name="组合"/>
                <p:cNvGrpSpPr>
                  <a:grpSpLocks/>
                </p:cNvGrpSpPr>
                <p:nvPr/>
              </p:nvGrpSpPr>
              <p:grpSpPr>
                <a:xfrm>
                  <a:off x="3625851" y="3602037"/>
                  <a:ext cx="363537" cy="358140"/>
                  <a:chOff x="3625851" y="3602037"/>
                  <a:chExt cx="363537" cy="358140"/>
                </a:xfrm>
              </p:grpSpPr>
              <p:sp>
                <p:nvSpPr>
                  <p:cNvPr id="3822" name="矩形"/>
                  <p:cNvSpPr>
                    <a:spLocks/>
                  </p:cNvSpPr>
                  <p:nvPr/>
                </p:nvSpPr>
                <p:spPr>
                  <a:xfrm rot="0">
                    <a:off x="3625851" y="3602037"/>
                    <a:ext cx="356794" cy="358140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non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endParaRPr lang="zh-CN" altLang="en-US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  <p:sp>
                <p:nvSpPr>
                  <p:cNvPr id="3823" name="直线"/>
                  <p:cNvSpPr>
                    <a:spLocks/>
                  </p:cNvSpPr>
                  <p:nvPr/>
                </p:nvSpPr>
                <p:spPr>
                  <a:xfrm rot="0">
                    <a:off x="3684589" y="3633787"/>
                    <a:ext cx="3048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3825" name="矩形"/>
                <p:cNvSpPr>
                  <a:spLocks/>
                </p:cNvSpPr>
                <p:nvPr/>
              </p:nvSpPr>
              <p:spPr>
                <a:xfrm rot="0">
                  <a:off x="4226866" y="2599848"/>
                  <a:ext cx="344195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826" name="矩形"/>
                <p:cNvSpPr>
                  <a:spLocks/>
                </p:cNvSpPr>
                <p:nvPr/>
              </p:nvSpPr>
              <p:spPr>
                <a:xfrm rot="0">
                  <a:off x="4197459" y="3485673"/>
                  <a:ext cx="344271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827" name="椭圆"/>
                <p:cNvSpPr>
                  <a:spLocks/>
                </p:cNvSpPr>
                <p:nvPr/>
              </p:nvSpPr>
              <p:spPr>
                <a:xfrm rot="0">
                  <a:off x="4522788" y="3862387"/>
                  <a:ext cx="152400" cy="152399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28" name="矩形"/>
                <p:cNvSpPr>
                  <a:spLocks/>
                </p:cNvSpPr>
                <p:nvPr/>
              </p:nvSpPr>
              <p:spPr>
                <a:xfrm rot="0">
                  <a:off x="3608389" y="2687637"/>
                  <a:ext cx="404812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pSp>
              <p:nvGrpSpPr>
                <p:cNvPr id="3832" name="组合"/>
                <p:cNvGrpSpPr>
                  <a:grpSpLocks/>
                </p:cNvGrpSpPr>
                <p:nvPr/>
              </p:nvGrpSpPr>
              <p:grpSpPr>
                <a:xfrm>
                  <a:off x="3151188" y="1530350"/>
                  <a:ext cx="658812" cy="1341437"/>
                  <a:chOff x="3151188" y="1530350"/>
                  <a:chExt cx="658812" cy="1341437"/>
                </a:xfrm>
              </p:grpSpPr>
              <p:sp>
                <p:nvSpPr>
                  <p:cNvPr id="3829" name="直线"/>
                  <p:cNvSpPr>
                    <a:spLocks/>
                  </p:cNvSpPr>
                  <p:nvPr/>
                </p:nvSpPr>
                <p:spPr>
                  <a:xfrm flipV="1" rot="0">
                    <a:off x="3455988" y="2185987"/>
                    <a:ext cx="0" cy="6858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30" name="椭圆"/>
                  <p:cNvSpPr>
                    <a:spLocks/>
                  </p:cNvSpPr>
                  <p:nvPr/>
                </p:nvSpPr>
                <p:spPr>
                  <a:xfrm rot="0">
                    <a:off x="3417888" y="2109787"/>
                    <a:ext cx="76200" cy="76199"/>
                  </a:xfrm>
                  <a:prstGeom prst="ellips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31" name="矩形"/>
                  <p:cNvSpPr>
                    <a:spLocks/>
                  </p:cNvSpPr>
                  <p:nvPr/>
                </p:nvSpPr>
                <p:spPr>
                  <a:xfrm rot="0">
                    <a:off x="3151188" y="1530350"/>
                    <a:ext cx="658812" cy="519111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 eaLnBrk="1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2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r>
                      <a:rPr lang="en-US" altLang="zh-CN" sz="3200" b="1" i="0" u="none" strike="noStrike" kern="1200" cap="none" spc="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1</a:t>
                    </a:r>
                    <a:endParaRPr lang="zh-CN" altLang="en-US" sz="32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</p:grpSp>
            <p:sp>
              <p:nvSpPr>
                <p:cNvPr id="3833" name="直线"/>
                <p:cNvSpPr>
                  <a:spLocks/>
                </p:cNvSpPr>
                <p:nvPr/>
              </p:nvSpPr>
              <p:spPr>
                <a:xfrm rot="0">
                  <a:off x="3455988" y="2871787"/>
                  <a:ext cx="228599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34" name="椭圆"/>
                <p:cNvSpPr>
                  <a:spLocks/>
                </p:cNvSpPr>
                <p:nvPr/>
              </p:nvSpPr>
              <p:spPr>
                <a:xfrm flipV="1" rot="0">
                  <a:off x="4751388" y="3675061"/>
                  <a:ext cx="76200" cy="762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35" name="矩形"/>
                <p:cNvSpPr>
                  <a:spLocks/>
                </p:cNvSpPr>
                <p:nvPr/>
              </p:nvSpPr>
              <p:spPr>
                <a:xfrm rot="0">
                  <a:off x="3808413" y="3024187"/>
                  <a:ext cx="58589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F1</a:t>
                  </a:r>
                  <a:endParaRPr lang="zh-CN" altLang="en-US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grpSp>
            <p:nvGrpSpPr>
              <p:cNvPr id="3862" name="组合"/>
              <p:cNvGrpSpPr>
                <a:grpSpLocks/>
              </p:cNvGrpSpPr>
              <p:nvPr/>
            </p:nvGrpSpPr>
            <p:grpSpPr>
              <a:xfrm>
                <a:off x="1398588" y="1535112"/>
                <a:ext cx="1676400" cy="2941637"/>
                <a:chOff x="1398588" y="1535112"/>
                <a:chExt cx="1676400" cy="2941637"/>
              </a:xfrm>
            </p:grpSpPr>
            <p:sp>
              <p:nvSpPr>
                <p:cNvPr id="3837" name="椭圆"/>
                <p:cNvSpPr>
                  <a:spLocks/>
                </p:cNvSpPr>
                <p:nvPr/>
              </p:nvSpPr>
              <p:spPr>
                <a:xfrm rot="0">
                  <a:off x="2998788" y="2841624"/>
                  <a:ext cx="76200" cy="762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3840" name="组合"/>
                <p:cNvGrpSpPr>
                  <a:grpSpLocks/>
                </p:cNvGrpSpPr>
                <p:nvPr/>
              </p:nvGrpSpPr>
              <p:grpSpPr>
                <a:xfrm>
                  <a:off x="2922588" y="3943349"/>
                  <a:ext cx="152400" cy="533400"/>
                  <a:chOff x="2922588" y="3943349"/>
                  <a:chExt cx="152400" cy="533400"/>
                </a:xfrm>
              </p:grpSpPr>
              <p:sp>
                <p:nvSpPr>
                  <p:cNvPr id="3838" name="直线"/>
                  <p:cNvSpPr>
                    <a:spLocks/>
                  </p:cNvSpPr>
                  <p:nvPr/>
                </p:nvSpPr>
                <p:spPr>
                  <a:xfrm rot="0">
                    <a:off x="2922588" y="3943349"/>
                    <a:ext cx="152400" cy="0"/>
                  </a:xfrm>
                  <a:prstGeom prst="line"/>
                  <a:noFill/>
                  <a:ln w="38100" cmpd="sng" cap="flat">
                    <a:solidFill>
                      <a:srgbClr val="0066FF"/>
                    </a:solidFill>
                    <a:prstDash val="solid"/>
                    <a:round/>
                  </a:ln>
                </p:spPr>
              </p:sp>
              <p:sp>
                <p:nvSpPr>
                  <p:cNvPr id="3839" name="直线"/>
                  <p:cNvSpPr>
                    <a:spLocks/>
                  </p:cNvSpPr>
                  <p:nvPr/>
                </p:nvSpPr>
                <p:spPr>
                  <a:xfrm rot="0">
                    <a:off x="3074989" y="3943349"/>
                    <a:ext cx="0" cy="533400"/>
                  </a:xfrm>
                  <a:prstGeom prst="line"/>
                  <a:noFill/>
                  <a:ln w="38100" cmpd="sng" cap="flat">
                    <a:solidFill>
                      <a:srgbClr val="0066FF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3841" name="直线"/>
                <p:cNvSpPr>
                  <a:spLocks/>
                </p:cNvSpPr>
                <p:nvPr/>
              </p:nvSpPr>
              <p:spPr>
                <a:xfrm rot="0">
                  <a:off x="2770188" y="3714749"/>
                  <a:ext cx="228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42" name="直线"/>
                <p:cNvSpPr>
                  <a:spLocks/>
                </p:cNvSpPr>
                <p:nvPr/>
              </p:nvSpPr>
              <p:spPr>
                <a:xfrm flipV="1" rot="0">
                  <a:off x="2770188" y="2876550"/>
                  <a:ext cx="2286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43" name="矩形"/>
                <p:cNvSpPr>
                  <a:spLocks/>
                </p:cNvSpPr>
                <p:nvPr/>
              </p:nvSpPr>
              <p:spPr>
                <a:xfrm rot="0">
                  <a:off x="1931988" y="2571749"/>
                  <a:ext cx="838200" cy="1600199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3844" name="椭圆"/>
                <p:cNvSpPr>
                  <a:spLocks/>
                </p:cNvSpPr>
                <p:nvPr/>
              </p:nvSpPr>
              <p:spPr>
                <a:xfrm rot="0">
                  <a:off x="2770188" y="3257550"/>
                  <a:ext cx="152400" cy="152399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3847" name="组合"/>
                <p:cNvGrpSpPr>
                  <a:grpSpLocks/>
                </p:cNvGrpSpPr>
                <p:nvPr/>
              </p:nvGrpSpPr>
              <p:grpSpPr>
                <a:xfrm>
                  <a:off x="2617788" y="3181350"/>
                  <a:ext cx="152400" cy="228599"/>
                  <a:chOff x="2617788" y="3181350"/>
                  <a:chExt cx="152400" cy="228599"/>
                </a:xfrm>
              </p:grpSpPr>
              <p:sp>
                <p:nvSpPr>
                  <p:cNvPr id="3845" name="直线"/>
                  <p:cNvSpPr>
                    <a:spLocks/>
                  </p:cNvSpPr>
                  <p:nvPr/>
                </p:nvSpPr>
                <p:spPr>
                  <a:xfrm flipH="1" rot="0">
                    <a:off x="2617788" y="3181350"/>
                    <a:ext cx="144379" cy="130628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46" name="直线"/>
                  <p:cNvSpPr>
                    <a:spLocks/>
                  </p:cNvSpPr>
                  <p:nvPr/>
                </p:nvSpPr>
                <p:spPr>
                  <a:xfrm rot="0">
                    <a:off x="2617788" y="3311978"/>
                    <a:ext cx="152400" cy="97971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grpSp>
              <p:nvGrpSpPr>
                <p:cNvPr id="3850" name="组合"/>
                <p:cNvGrpSpPr>
                  <a:grpSpLocks/>
                </p:cNvGrpSpPr>
                <p:nvPr/>
              </p:nvGrpSpPr>
              <p:grpSpPr>
                <a:xfrm>
                  <a:off x="1873251" y="3606800"/>
                  <a:ext cx="363537" cy="358140"/>
                  <a:chOff x="1873251" y="3606800"/>
                  <a:chExt cx="363537" cy="358140"/>
                </a:xfrm>
              </p:grpSpPr>
              <p:sp>
                <p:nvSpPr>
                  <p:cNvPr id="3848" name="矩形"/>
                  <p:cNvSpPr>
                    <a:spLocks/>
                  </p:cNvSpPr>
                  <p:nvPr/>
                </p:nvSpPr>
                <p:spPr>
                  <a:xfrm rot="0">
                    <a:off x="1873251" y="3606800"/>
                    <a:ext cx="356793" cy="358140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non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1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endParaRPr lang="zh-CN" altLang="en-US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  <p:sp>
                <p:nvSpPr>
                  <p:cNvPr id="3849" name="直线"/>
                  <p:cNvSpPr>
                    <a:spLocks/>
                  </p:cNvSpPr>
                  <p:nvPr/>
                </p:nvSpPr>
                <p:spPr>
                  <a:xfrm rot="0">
                    <a:off x="1931988" y="3638549"/>
                    <a:ext cx="304800" cy="0"/>
                  </a:xfrm>
                  <a:prstGeom prst="line"/>
                  <a:noFill/>
                  <a:ln w="28575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3851" name="矩形"/>
                <p:cNvSpPr>
                  <a:spLocks/>
                </p:cNvSpPr>
                <p:nvPr/>
              </p:nvSpPr>
              <p:spPr>
                <a:xfrm rot="0">
                  <a:off x="2474265" y="2604611"/>
                  <a:ext cx="344195" cy="45339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J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852" name="矩形"/>
                <p:cNvSpPr>
                  <a:spLocks/>
                </p:cNvSpPr>
                <p:nvPr/>
              </p:nvSpPr>
              <p:spPr>
                <a:xfrm rot="0">
                  <a:off x="2444859" y="3490435"/>
                  <a:ext cx="344270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K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3853" name="椭圆"/>
                <p:cNvSpPr>
                  <a:spLocks/>
                </p:cNvSpPr>
                <p:nvPr/>
              </p:nvSpPr>
              <p:spPr>
                <a:xfrm rot="0">
                  <a:off x="2770188" y="3867150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54" name="矩形"/>
                <p:cNvSpPr>
                  <a:spLocks/>
                </p:cNvSpPr>
                <p:nvPr/>
              </p:nvSpPr>
              <p:spPr>
                <a:xfrm rot="0">
                  <a:off x="1855788" y="2692400"/>
                  <a:ext cx="404812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grpSp>
              <p:nvGrpSpPr>
                <p:cNvPr id="3858" name="组合"/>
                <p:cNvGrpSpPr>
                  <a:grpSpLocks/>
                </p:cNvGrpSpPr>
                <p:nvPr/>
              </p:nvGrpSpPr>
              <p:grpSpPr>
                <a:xfrm>
                  <a:off x="1398588" y="1535112"/>
                  <a:ext cx="658812" cy="1341437"/>
                  <a:chOff x="1398588" y="1535112"/>
                  <a:chExt cx="658812" cy="1341437"/>
                </a:xfrm>
              </p:grpSpPr>
              <p:sp>
                <p:nvSpPr>
                  <p:cNvPr id="3855" name="直线"/>
                  <p:cNvSpPr>
                    <a:spLocks/>
                  </p:cNvSpPr>
                  <p:nvPr/>
                </p:nvSpPr>
                <p:spPr>
                  <a:xfrm flipV="1" rot="0">
                    <a:off x="1703388" y="2190749"/>
                    <a:ext cx="0" cy="6858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56" name="椭圆"/>
                  <p:cNvSpPr>
                    <a:spLocks/>
                  </p:cNvSpPr>
                  <p:nvPr/>
                </p:nvSpPr>
                <p:spPr>
                  <a:xfrm rot="0">
                    <a:off x="1665288" y="2114550"/>
                    <a:ext cx="76200" cy="76199"/>
                  </a:xfrm>
                  <a:prstGeom prst="ellips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3857" name="矩形"/>
                  <p:cNvSpPr>
                    <a:spLocks/>
                  </p:cNvSpPr>
                  <p:nvPr/>
                </p:nvSpPr>
                <p:spPr>
                  <a:xfrm rot="0">
                    <a:off x="1398588" y="1535112"/>
                    <a:ext cx="658812" cy="519112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ctr" anchorCtr="0">
                    <a:prstTxWarp prst="textNoShape"/>
                    <a:spAutoFit/>
                  </a:bodyPr>
                  <a:lstStyle/>
                  <a:p>
                    <a:pPr marL="0" indent="0" algn="ctr" eaLnBrk="1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2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r>
                      <a:rPr lang="en-US" altLang="zh-CN" sz="3200" b="1" i="0" u="none" strike="noStrike" kern="1200" cap="none" spc="0" baseline="-2500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2</a:t>
                    </a:r>
                    <a:endParaRPr lang="zh-CN" altLang="en-US" sz="32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</p:grpSp>
            <p:sp>
              <p:nvSpPr>
                <p:cNvPr id="3859" name="直线"/>
                <p:cNvSpPr>
                  <a:spLocks/>
                </p:cNvSpPr>
                <p:nvPr/>
              </p:nvSpPr>
              <p:spPr>
                <a:xfrm rot="0">
                  <a:off x="1703388" y="2876550"/>
                  <a:ext cx="228599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60" name="椭圆"/>
                <p:cNvSpPr>
                  <a:spLocks/>
                </p:cNvSpPr>
                <p:nvPr/>
              </p:nvSpPr>
              <p:spPr>
                <a:xfrm flipV="1" rot="0">
                  <a:off x="2998788" y="3679824"/>
                  <a:ext cx="76200" cy="762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861" name="矩形"/>
                <p:cNvSpPr>
                  <a:spLocks/>
                </p:cNvSpPr>
                <p:nvPr/>
              </p:nvSpPr>
              <p:spPr>
                <a:xfrm rot="0">
                  <a:off x="2055813" y="3028950"/>
                  <a:ext cx="585896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CC3300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F2</a:t>
                  </a:r>
                  <a:endParaRPr lang="zh-CN" altLang="en-US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</p:grpSp>
      </p:grpSp>
      <p:grpSp>
        <p:nvGrpSpPr>
          <p:cNvPr id="3886" name="组合"/>
          <p:cNvGrpSpPr>
            <a:grpSpLocks/>
          </p:cNvGrpSpPr>
          <p:nvPr/>
        </p:nvGrpSpPr>
        <p:grpSpPr>
          <a:xfrm>
            <a:off x="6437313" y="2778444"/>
            <a:ext cx="2209800" cy="1115060"/>
            <a:chOff x="6437313" y="2778444"/>
            <a:chExt cx="2209800" cy="1115060"/>
          </a:xfrm>
        </p:grpSpPr>
        <p:sp>
          <p:nvSpPr>
            <p:cNvPr id="3865" name="直线"/>
            <p:cNvSpPr>
              <a:spLocks/>
            </p:cNvSpPr>
            <p:nvPr/>
          </p:nvSpPr>
          <p:spPr>
            <a:xfrm rot="0">
              <a:off x="6437313" y="3311527"/>
              <a:ext cx="7620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3866" name="椭圆"/>
            <p:cNvSpPr>
              <a:spLocks/>
            </p:cNvSpPr>
            <p:nvPr/>
          </p:nvSpPr>
          <p:spPr>
            <a:xfrm rot="0">
              <a:off x="7199313" y="3275014"/>
              <a:ext cx="76200" cy="76200"/>
            </a:xfrm>
            <a:prstGeom prst="ellipse"/>
            <a:solidFill>
              <a:srgbClr val="FFFFFF"/>
            </a:solidFill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3867" name="矩形"/>
            <p:cNvSpPr>
              <a:spLocks/>
            </p:cNvSpPr>
            <p:nvPr/>
          </p:nvSpPr>
          <p:spPr>
            <a:xfrm rot="0">
              <a:off x="6931016" y="2778444"/>
              <a:ext cx="42864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868" name="矩形"/>
            <p:cNvSpPr>
              <a:spLocks/>
            </p:cNvSpPr>
            <p:nvPr/>
          </p:nvSpPr>
          <p:spPr>
            <a:xfrm rot="0">
              <a:off x="6807201" y="3440115"/>
              <a:ext cx="1839912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00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计数脉冲</a:t>
              </a:r>
              <a:endParaRPr lang="zh-CN" altLang="en-US" sz="24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3885" name="组合"/>
            <p:cNvGrpSpPr>
              <a:grpSpLocks/>
            </p:cNvGrpSpPr>
            <p:nvPr/>
          </p:nvGrpSpPr>
          <p:grpSpPr>
            <a:xfrm>
              <a:off x="7275511" y="3159127"/>
              <a:ext cx="1143000" cy="304800"/>
              <a:chOff x="7275511" y="3159127"/>
              <a:chExt cx="1143000" cy="304800"/>
            </a:xfrm>
          </p:grpSpPr>
          <p:grpSp>
            <p:nvGrpSpPr>
              <p:cNvPr id="3872" name="组合"/>
              <p:cNvGrpSpPr>
                <a:grpSpLocks/>
              </p:cNvGrpSpPr>
              <p:nvPr/>
            </p:nvGrpSpPr>
            <p:grpSpPr>
              <a:xfrm>
                <a:off x="7275511" y="3159127"/>
                <a:ext cx="470647" cy="297365"/>
                <a:chOff x="7275511" y="3159127"/>
                <a:chExt cx="470647" cy="297365"/>
              </a:xfrm>
            </p:grpSpPr>
            <p:sp>
              <p:nvSpPr>
                <p:cNvPr id="3869" name="直线"/>
                <p:cNvSpPr>
                  <a:spLocks/>
                </p:cNvSpPr>
                <p:nvPr/>
              </p:nvSpPr>
              <p:spPr>
                <a:xfrm rot="0">
                  <a:off x="7275511" y="3456493"/>
                  <a:ext cx="201706" cy="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3870" name="直线"/>
                <p:cNvSpPr>
                  <a:spLocks/>
                </p:cNvSpPr>
                <p:nvPr/>
              </p:nvSpPr>
              <p:spPr>
                <a:xfrm flipV="1" rot="0">
                  <a:off x="7477218" y="3159127"/>
                  <a:ext cx="0" cy="297365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sp>
              <p:nvSpPr>
                <p:cNvPr id="3871" name="直线"/>
                <p:cNvSpPr>
                  <a:spLocks/>
                </p:cNvSpPr>
                <p:nvPr/>
              </p:nvSpPr>
              <p:spPr>
                <a:xfrm rot="0">
                  <a:off x="7477218" y="3159127"/>
                  <a:ext cx="268941" cy="0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</p:grpSp>
          <p:grpSp>
            <p:nvGrpSpPr>
              <p:cNvPr id="3877" name="组合"/>
              <p:cNvGrpSpPr>
                <a:grpSpLocks/>
              </p:cNvGrpSpPr>
              <p:nvPr/>
            </p:nvGrpSpPr>
            <p:grpSpPr>
              <a:xfrm>
                <a:off x="7746160" y="3159127"/>
                <a:ext cx="201705" cy="297365"/>
                <a:chOff x="7746160" y="3159127"/>
                <a:chExt cx="201705" cy="297365"/>
              </a:xfrm>
            </p:grpSpPr>
            <p:sp>
              <p:nvSpPr>
                <p:cNvPr id="3873" name="直线"/>
                <p:cNvSpPr>
                  <a:spLocks/>
                </p:cNvSpPr>
                <p:nvPr/>
              </p:nvSpPr>
              <p:spPr>
                <a:xfrm flipV="1" rot="0">
                  <a:off x="7746160" y="3278073"/>
                  <a:ext cx="0" cy="178419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grpSp>
              <p:nvGrpSpPr>
                <p:cNvPr id="3876" name="组合"/>
                <p:cNvGrpSpPr>
                  <a:grpSpLocks/>
                </p:cNvGrpSpPr>
                <p:nvPr/>
              </p:nvGrpSpPr>
              <p:grpSpPr>
                <a:xfrm>
                  <a:off x="7746160" y="3159127"/>
                  <a:ext cx="201705" cy="297365"/>
                  <a:chOff x="7746160" y="3159127"/>
                  <a:chExt cx="201705" cy="297365"/>
                </a:xfrm>
              </p:grpSpPr>
              <p:sp>
                <p:nvSpPr>
                  <p:cNvPr id="3874" name="直线"/>
                  <p:cNvSpPr>
                    <a:spLocks/>
                  </p:cNvSpPr>
                  <p:nvPr/>
                </p:nvSpPr>
                <p:spPr>
                  <a:xfrm rot="0">
                    <a:off x="7746160" y="3456492"/>
                    <a:ext cx="201705" cy="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875" name="直线"/>
                  <p:cNvSpPr>
                    <a:spLocks/>
                  </p:cNvSpPr>
                  <p:nvPr/>
                </p:nvSpPr>
                <p:spPr>
                  <a:xfrm rot="0">
                    <a:off x="7746160" y="3159127"/>
                    <a:ext cx="0" cy="237892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  <a:tailEnd type="triangle" w="med" len="med"/>
                  </a:ln>
                </p:spPr>
              </p:sp>
            </p:grpSp>
          </p:grpSp>
          <p:grpSp>
            <p:nvGrpSpPr>
              <p:cNvPr id="3884" name="组合"/>
              <p:cNvGrpSpPr>
                <a:grpSpLocks/>
              </p:cNvGrpSpPr>
              <p:nvPr/>
            </p:nvGrpSpPr>
            <p:grpSpPr>
              <a:xfrm>
                <a:off x="7947865" y="3166561"/>
                <a:ext cx="470647" cy="297365"/>
                <a:chOff x="7947865" y="3166561"/>
                <a:chExt cx="470647" cy="297365"/>
              </a:xfrm>
            </p:grpSpPr>
            <p:sp>
              <p:nvSpPr>
                <p:cNvPr id="3878" name="直线"/>
                <p:cNvSpPr>
                  <a:spLocks/>
                </p:cNvSpPr>
                <p:nvPr/>
              </p:nvSpPr>
              <p:spPr>
                <a:xfrm flipV="1" rot="0">
                  <a:off x="8216807" y="3285508"/>
                  <a:ext cx="0" cy="178419"/>
                </a:xfrm>
                <a:prstGeom prst="line"/>
                <a:noFill/>
                <a:ln w="38100" cmpd="sng" cap="flat">
                  <a:solidFill>
                    <a:srgbClr val="000099"/>
                  </a:solidFill>
                  <a:prstDash val="solid"/>
                  <a:round/>
                </a:ln>
              </p:spPr>
            </p:sp>
            <p:grpSp>
              <p:nvGrpSpPr>
                <p:cNvPr id="3883" name="组合"/>
                <p:cNvGrpSpPr>
                  <a:grpSpLocks/>
                </p:cNvGrpSpPr>
                <p:nvPr/>
              </p:nvGrpSpPr>
              <p:grpSpPr>
                <a:xfrm>
                  <a:off x="7947865" y="3166561"/>
                  <a:ext cx="470647" cy="297365"/>
                  <a:chOff x="7947865" y="3166561"/>
                  <a:chExt cx="470647" cy="297365"/>
                </a:xfrm>
              </p:grpSpPr>
              <p:sp>
                <p:nvSpPr>
                  <p:cNvPr id="3879" name="直线"/>
                  <p:cNvSpPr>
                    <a:spLocks/>
                  </p:cNvSpPr>
                  <p:nvPr/>
                </p:nvSpPr>
                <p:spPr>
                  <a:xfrm flipV="1" rot="0">
                    <a:off x="7947865" y="3166561"/>
                    <a:ext cx="0" cy="297365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880" name="直线"/>
                  <p:cNvSpPr>
                    <a:spLocks/>
                  </p:cNvSpPr>
                  <p:nvPr/>
                </p:nvSpPr>
                <p:spPr>
                  <a:xfrm rot="0">
                    <a:off x="7947865" y="3166561"/>
                    <a:ext cx="268941" cy="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881" name="直线"/>
                  <p:cNvSpPr>
                    <a:spLocks/>
                  </p:cNvSpPr>
                  <p:nvPr/>
                </p:nvSpPr>
                <p:spPr>
                  <a:xfrm rot="0">
                    <a:off x="8216807" y="3463927"/>
                    <a:ext cx="201705" cy="0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</a:ln>
                </p:spPr>
              </p:sp>
              <p:sp>
                <p:nvSpPr>
                  <p:cNvPr id="3882" name="直线"/>
                  <p:cNvSpPr>
                    <a:spLocks/>
                  </p:cNvSpPr>
                  <p:nvPr/>
                </p:nvSpPr>
                <p:spPr>
                  <a:xfrm rot="0">
                    <a:off x="8216807" y="3166561"/>
                    <a:ext cx="0" cy="237892"/>
                  </a:xfrm>
                  <a:prstGeom prst="line"/>
                  <a:noFill/>
                  <a:ln w="38100" cmpd="sng" cap="flat">
                    <a:solidFill>
                      <a:srgbClr val="000099"/>
                    </a:solidFill>
                    <a:prstDash val="solid"/>
                    <a:round/>
                    <a:tailEnd type="triangle" w="med" len="med"/>
                  </a:ln>
                </p:spPr>
              </p:sp>
            </p:grpSp>
          </p:grpSp>
        </p:grpSp>
      </p:grpSp>
      <p:sp>
        <p:nvSpPr>
          <p:cNvPr id="3887" name="矩形"/>
          <p:cNvSpPr>
            <a:spLocks/>
          </p:cNvSpPr>
          <p:nvPr/>
        </p:nvSpPr>
        <p:spPr>
          <a:xfrm rot="0">
            <a:off x="367843" y="152400"/>
            <a:ext cx="4460201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三位异步二进制加法计数器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888" name="矩形"/>
          <p:cNvSpPr>
            <a:spLocks/>
          </p:cNvSpPr>
          <p:nvPr/>
        </p:nvSpPr>
        <p:spPr>
          <a:xfrm rot="0">
            <a:off x="849313" y="5638800"/>
            <a:ext cx="5443092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在电路图中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Ｋ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悬空表示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=1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889" name="圆角矩形标注"/>
          <p:cNvSpPr>
            <a:spLocks/>
          </p:cNvSpPr>
          <p:nvPr/>
        </p:nvSpPr>
        <p:spPr>
          <a:xfrm rot="0">
            <a:off x="3303588" y="4465638"/>
            <a:ext cx="1447800" cy="762000"/>
          </a:xfrm>
          <a:prstGeom prst="wedgeRoundRectCallout">
            <a:avLst>
              <a:gd name="adj1" fmla="val -210199"/>
              <a:gd name="adj2" fmla="val -438541"/>
              <a:gd name="adj3" fmla="val 16667"/>
            </a:avLst>
          </a:prstGeom>
          <a:solidFill>
            <a:srgbClr val="FFFF99"/>
          </a:solid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下降沿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FFFFFF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FFFFFF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触发翻转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892" name="组合"/>
          <p:cNvGrpSpPr>
            <a:grpSpLocks/>
          </p:cNvGrpSpPr>
          <p:nvPr/>
        </p:nvGrpSpPr>
        <p:grpSpPr>
          <a:xfrm>
            <a:off x="6122988" y="1646238"/>
            <a:ext cx="1647824" cy="838200"/>
            <a:chOff x="6122988" y="1646238"/>
            <a:chExt cx="1647824" cy="838200"/>
          </a:xfrm>
        </p:grpSpPr>
        <p:sp>
          <p:nvSpPr>
            <p:cNvPr id="3890" name="圆角矩形标注"/>
            <p:cNvSpPr>
              <a:spLocks/>
            </p:cNvSpPr>
            <p:nvPr/>
          </p:nvSpPr>
          <p:spPr>
            <a:xfrm rot="0">
              <a:off x="6199187" y="1646238"/>
              <a:ext cx="1524000" cy="838200"/>
            </a:xfrm>
            <a:prstGeom prst="wedgeRoundRectCallout">
              <a:avLst>
                <a:gd name="adj1" fmla="val -317291"/>
                <a:gd name="adj2" fmla="val -170268"/>
                <a:gd name="adj3" fmla="val 16667"/>
              </a:avLst>
            </a:prstGeom>
            <a:solidFill>
              <a:srgbClr val="FFFFFF"/>
            </a:solidFill>
            <a:ln w="19050" cmpd="sng" cap="flat">
              <a:solidFill>
                <a:srgbClr val="000099"/>
              </a:solidFill>
              <a:prstDash val="solid"/>
              <a:miter/>
            </a:ln>
          </p:spPr>
        </p:sp>
        <p:sp>
          <p:nvSpPr>
            <p:cNvPr id="3891" name="矩形"/>
            <p:cNvSpPr>
              <a:spLocks/>
            </p:cNvSpPr>
            <p:nvPr/>
          </p:nvSpPr>
          <p:spPr>
            <a:xfrm rot="0">
              <a:off x="6122988" y="1744186"/>
              <a:ext cx="1647824" cy="624840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每来一个</a:t>
              </a:r>
              <a:r>
                <a:rPr lang="en-US" altLang="zh-CN" sz="1800" b="1" i="1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r>
                <a:rPr lang="zh-CN" altLang="en-US" sz="1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翻转一次</a:t>
              </a:r>
              <a:endParaRPr lang="zh-CN" altLang="en-US" sz="1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3893" name="矩形" descr="40%"/>
          <p:cNvSpPr>
            <a:spLocks/>
          </p:cNvSpPr>
          <p:nvPr/>
        </p:nvSpPr>
        <p:spPr>
          <a:xfrm rot="0">
            <a:off x="2057400" y="685800"/>
            <a:ext cx="2590799" cy="853439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38100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4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当相邻低位触发器由</a:t>
            </a:r>
            <a:r>
              <a:rPr lang="en-US" altLang="zh-CN" sz="24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4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变 </a:t>
            </a:r>
            <a:r>
              <a:rPr lang="en-US" altLang="zh-CN" sz="24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 </a:t>
            </a:r>
            <a:r>
              <a:rPr lang="zh-CN" altLang="en-US" sz="24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时翻转</a:t>
            </a:r>
            <a:endParaRPr lang="zh-CN" altLang="en-US" sz="2400" b="1" i="0" u="none" strike="noStrike" kern="1200" cap="none" spc="0" baseline="0">
              <a:solidFill>
                <a:srgbClr val="3333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896" name="组合"/>
          <p:cNvGrpSpPr>
            <a:grpSpLocks/>
          </p:cNvGrpSpPr>
          <p:nvPr/>
        </p:nvGrpSpPr>
        <p:grpSpPr>
          <a:xfrm>
            <a:off x="2438400" y="1557338"/>
            <a:ext cx="1676399" cy="1295400"/>
            <a:chOff x="2438400" y="1557338"/>
            <a:chExt cx="1676399" cy="1295400"/>
          </a:xfrm>
        </p:grpSpPr>
        <p:sp>
          <p:nvSpPr>
            <p:cNvPr id="3894" name="直线" descr="40%"/>
            <p:cNvSpPr>
              <a:spLocks/>
            </p:cNvSpPr>
            <p:nvPr/>
          </p:nvSpPr>
          <p:spPr>
            <a:xfrm flipV="1" rot="10800000">
              <a:off x="2438400" y="1557338"/>
              <a:ext cx="0" cy="12954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  <a:tailEnd type="triangle" w="med" len="med"/>
            </a:ln>
          </p:spPr>
        </p:sp>
        <p:sp>
          <p:nvSpPr>
            <p:cNvPr id="3895" name="直线" descr="40%"/>
            <p:cNvSpPr>
              <a:spLocks/>
            </p:cNvSpPr>
            <p:nvPr/>
          </p:nvSpPr>
          <p:spPr>
            <a:xfrm flipV="1" rot="10800000">
              <a:off x="4114800" y="1557338"/>
              <a:ext cx="0" cy="1295400"/>
            </a:xfrm>
            <a:prstGeom prst="line"/>
            <a:noFill/>
            <a:ln w="38100" cmpd="sng" cap="flat">
              <a:solidFill>
                <a:srgbClr val="FF3300"/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4988" name="曲线"/>
          <p:cNvSpPr>
            <a:spLocks/>
          </p:cNvSpPr>
          <p:nvPr/>
        </p:nvSpPr>
        <p:spPr>
          <a:xfrm rot="0">
            <a:off x="2723930" y="6053179"/>
            <a:ext cx="3525086" cy="623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54" y="0"/>
                </a:lnTo>
                <a:lnTo>
                  <a:pt x="109" y="3085"/>
                </a:lnTo>
                <a:lnTo>
                  <a:pt x="272" y="6171"/>
                </a:lnTo>
                <a:lnTo>
                  <a:pt x="327" y="6171"/>
                </a:lnTo>
                <a:lnTo>
                  <a:pt x="436" y="9257"/>
                </a:lnTo>
                <a:lnTo>
                  <a:pt x="545" y="9257"/>
                </a:lnTo>
                <a:lnTo>
                  <a:pt x="654" y="12342"/>
                </a:lnTo>
                <a:lnTo>
                  <a:pt x="818" y="12342"/>
                </a:lnTo>
                <a:lnTo>
                  <a:pt x="927" y="15428"/>
                </a:lnTo>
                <a:lnTo>
                  <a:pt x="1090" y="15428"/>
                </a:lnTo>
                <a:lnTo>
                  <a:pt x="1254" y="15428"/>
                </a:lnTo>
                <a:lnTo>
                  <a:pt x="1418" y="15428"/>
                </a:lnTo>
                <a:lnTo>
                  <a:pt x="1581" y="15428"/>
                </a:lnTo>
                <a:lnTo>
                  <a:pt x="1745" y="15428"/>
                </a:lnTo>
                <a:lnTo>
                  <a:pt x="1909" y="15428"/>
                </a:lnTo>
                <a:lnTo>
                  <a:pt x="2072" y="15428"/>
                </a:lnTo>
                <a:lnTo>
                  <a:pt x="2290" y="15428"/>
                </a:lnTo>
                <a:lnTo>
                  <a:pt x="2509" y="15428"/>
                </a:lnTo>
                <a:lnTo>
                  <a:pt x="2727" y="15428"/>
                </a:lnTo>
                <a:lnTo>
                  <a:pt x="2999" y="15428"/>
                </a:lnTo>
                <a:lnTo>
                  <a:pt x="3218" y="15428"/>
                </a:lnTo>
                <a:lnTo>
                  <a:pt x="3545" y="15428"/>
                </a:lnTo>
                <a:lnTo>
                  <a:pt x="3927" y="15428"/>
                </a:lnTo>
                <a:lnTo>
                  <a:pt x="4254" y="15428"/>
                </a:lnTo>
                <a:lnTo>
                  <a:pt x="4581" y="15428"/>
                </a:lnTo>
                <a:lnTo>
                  <a:pt x="4963" y="15428"/>
                </a:lnTo>
                <a:lnTo>
                  <a:pt x="5236" y="15428"/>
                </a:lnTo>
                <a:lnTo>
                  <a:pt x="5618" y="15428"/>
                </a:lnTo>
                <a:lnTo>
                  <a:pt x="5945" y="15428"/>
                </a:lnTo>
                <a:lnTo>
                  <a:pt x="6272" y="15428"/>
                </a:lnTo>
                <a:lnTo>
                  <a:pt x="6545" y="15428"/>
                </a:lnTo>
                <a:lnTo>
                  <a:pt x="6872" y="15428"/>
                </a:lnTo>
                <a:lnTo>
                  <a:pt x="7145" y="15428"/>
                </a:lnTo>
                <a:lnTo>
                  <a:pt x="7472" y="15428"/>
                </a:lnTo>
                <a:lnTo>
                  <a:pt x="7745" y="15428"/>
                </a:lnTo>
                <a:lnTo>
                  <a:pt x="8018" y="15428"/>
                </a:lnTo>
                <a:lnTo>
                  <a:pt x="8345" y="15428"/>
                </a:lnTo>
                <a:lnTo>
                  <a:pt x="8618" y="15428"/>
                </a:lnTo>
                <a:lnTo>
                  <a:pt x="8836" y="15428"/>
                </a:lnTo>
                <a:lnTo>
                  <a:pt x="9163" y="15428"/>
                </a:lnTo>
                <a:lnTo>
                  <a:pt x="9381" y="15428"/>
                </a:lnTo>
                <a:lnTo>
                  <a:pt x="9599" y="15428"/>
                </a:lnTo>
                <a:lnTo>
                  <a:pt x="9763" y="15428"/>
                </a:lnTo>
                <a:lnTo>
                  <a:pt x="9981" y="15428"/>
                </a:lnTo>
                <a:lnTo>
                  <a:pt x="10199" y="15428"/>
                </a:lnTo>
                <a:lnTo>
                  <a:pt x="10418" y="15428"/>
                </a:lnTo>
                <a:lnTo>
                  <a:pt x="10636" y="15428"/>
                </a:lnTo>
                <a:lnTo>
                  <a:pt x="10963" y="15428"/>
                </a:lnTo>
                <a:lnTo>
                  <a:pt x="11345" y="15428"/>
                </a:lnTo>
                <a:lnTo>
                  <a:pt x="11672" y="15428"/>
                </a:lnTo>
                <a:lnTo>
                  <a:pt x="12054" y="15428"/>
                </a:lnTo>
                <a:lnTo>
                  <a:pt x="12436" y="15428"/>
                </a:lnTo>
                <a:lnTo>
                  <a:pt x="12763" y="15428"/>
                </a:lnTo>
                <a:lnTo>
                  <a:pt x="13145" y="15428"/>
                </a:lnTo>
                <a:lnTo>
                  <a:pt x="13581" y="15428"/>
                </a:lnTo>
                <a:lnTo>
                  <a:pt x="13963" y="15428"/>
                </a:lnTo>
                <a:lnTo>
                  <a:pt x="14345" y="15428"/>
                </a:lnTo>
                <a:lnTo>
                  <a:pt x="14618" y="15428"/>
                </a:lnTo>
                <a:lnTo>
                  <a:pt x="14890" y="15428"/>
                </a:lnTo>
                <a:lnTo>
                  <a:pt x="15218" y="15428"/>
                </a:lnTo>
                <a:lnTo>
                  <a:pt x="15490" y="15428"/>
                </a:lnTo>
                <a:lnTo>
                  <a:pt x="15818" y="15428"/>
                </a:lnTo>
                <a:lnTo>
                  <a:pt x="16090" y="15428"/>
                </a:lnTo>
                <a:lnTo>
                  <a:pt x="16418" y="15428"/>
                </a:lnTo>
                <a:lnTo>
                  <a:pt x="16690" y="15428"/>
                </a:lnTo>
                <a:lnTo>
                  <a:pt x="16909" y="15428"/>
                </a:lnTo>
                <a:lnTo>
                  <a:pt x="17236" y="15428"/>
                </a:lnTo>
                <a:lnTo>
                  <a:pt x="17454" y="15428"/>
                </a:lnTo>
                <a:lnTo>
                  <a:pt x="17727" y="15428"/>
                </a:lnTo>
                <a:lnTo>
                  <a:pt x="17945" y="15428"/>
                </a:lnTo>
                <a:lnTo>
                  <a:pt x="18163" y="15428"/>
                </a:lnTo>
                <a:lnTo>
                  <a:pt x="18381" y="15428"/>
                </a:lnTo>
                <a:lnTo>
                  <a:pt x="18654" y="15428"/>
                </a:lnTo>
                <a:lnTo>
                  <a:pt x="18818" y="15428"/>
                </a:lnTo>
                <a:lnTo>
                  <a:pt x="19036" y="15428"/>
                </a:lnTo>
                <a:lnTo>
                  <a:pt x="19254" y="15428"/>
                </a:lnTo>
                <a:lnTo>
                  <a:pt x="19418" y="15428"/>
                </a:lnTo>
                <a:lnTo>
                  <a:pt x="19636" y="15428"/>
                </a:lnTo>
                <a:lnTo>
                  <a:pt x="19909" y="15428"/>
                </a:lnTo>
                <a:lnTo>
                  <a:pt x="20127" y="15428"/>
                </a:lnTo>
                <a:lnTo>
                  <a:pt x="20454" y="15428"/>
                </a:lnTo>
                <a:lnTo>
                  <a:pt x="20672" y="15428"/>
                </a:lnTo>
                <a:lnTo>
                  <a:pt x="20836" y="15428"/>
                </a:lnTo>
                <a:lnTo>
                  <a:pt x="20945" y="15428"/>
                </a:lnTo>
                <a:lnTo>
                  <a:pt x="21054" y="15428"/>
                </a:lnTo>
                <a:lnTo>
                  <a:pt x="21109" y="15428"/>
                </a:lnTo>
                <a:lnTo>
                  <a:pt x="21218" y="15428"/>
                </a:lnTo>
                <a:lnTo>
                  <a:pt x="21272" y="15428"/>
                </a:lnTo>
                <a:lnTo>
                  <a:pt x="21327" y="18514"/>
                </a:lnTo>
                <a:lnTo>
                  <a:pt x="21436" y="18514"/>
                </a:lnTo>
                <a:lnTo>
                  <a:pt x="21490" y="21600"/>
                </a:lnTo>
                <a:lnTo>
                  <a:pt x="21545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89" name="曲线"/>
          <p:cNvSpPr>
            <a:spLocks/>
          </p:cNvSpPr>
          <p:nvPr/>
        </p:nvSpPr>
        <p:spPr>
          <a:xfrm rot="0">
            <a:off x="4076994" y="2430173"/>
            <a:ext cx="1824855" cy="11305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9176" y="680"/>
                </a:moveTo>
                <a:lnTo>
                  <a:pt x="19176" y="510"/>
                </a:lnTo>
                <a:lnTo>
                  <a:pt x="19176" y="340"/>
                </a:lnTo>
                <a:lnTo>
                  <a:pt x="19071" y="340"/>
                </a:lnTo>
                <a:lnTo>
                  <a:pt x="18860" y="340"/>
                </a:lnTo>
                <a:lnTo>
                  <a:pt x="18755" y="340"/>
                </a:lnTo>
                <a:lnTo>
                  <a:pt x="18649" y="510"/>
                </a:lnTo>
                <a:lnTo>
                  <a:pt x="18439" y="680"/>
                </a:lnTo>
                <a:lnTo>
                  <a:pt x="18333" y="680"/>
                </a:lnTo>
                <a:lnTo>
                  <a:pt x="18228" y="850"/>
                </a:lnTo>
                <a:lnTo>
                  <a:pt x="18017" y="1020"/>
                </a:lnTo>
                <a:lnTo>
                  <a:pt x="17912" y="1020"/>
                </a:lnTo>
                <a:lnTo>
                  <a:pt x="17701" y="1190"/>
                </a:lnTo>
                <a:lnTo>
                  <a:pt x="17596" y="1190"/>
                </a:lnTo>
                <a:lnTo>
                  <a:pt x="17385" y="1360"/>
                </a:lnTo>
                <a:lnTo>
                  <a:pt x="17280" y="1360"/>
                </a:lnTo>
                <a:lnTo>
                  <a:pt x="17174" y="1360"/>
                </a:lnTo>
                <a:lnTo>
                  <a:pt x="17174" y="1530"/>
                </a:lnTo>
                <a:lnTo>
                  <a:pt x="16963" y="1530"/>
                </a:lnTo>
                <a:lnTo>
                  <a:pt x="16858" y="1700"/>
                </a:lnTo>
                <a:lnTo>
                  <a:pt x="16753" y="1870"/>
                </a:lnTo>
                <a:lnTo>
                  <a:pt x="16437" y="2040"/>
                </a:lnTo>
                <a:lnTo>
                  <a:pt x="16331" y="2040"/>
                </a:lnTo>
                <a:lnTo>
                  <a:pt x="16120" y="2381"/>
                </a:lnTo>
                <a:lnTo>
                  <a:pt x="15804" y="2551"/>
                </a:lnTo>
                <a:lnTo>
                  <a:pt x="15488" y="2721"/>
                </a:lnTo>
                <a:lnTo>
                  <a:pt x="15067" y="3061"/>
                </a:lnTo>
                <a:lnTo>
                  <a:pt x="14645" y="3401"/>
                </a:lnTo>
                <a:lnTo>
                  <a:pt x="14119" y="3571"/>
                </a:lnTo>
                <a:lnTo>
                  <a:pt x="13697" y="3911"/>
                </a:lnTo>
                <a:lnTo>
                  <a:pt x="13170" y="4251"/>
                </a:lnTo>
                <a:lnTo>
                  <a:pt x="12749" y="4592"/>
                </a:lnTo>
                <a:lnTo>
                  <a:pt x="12222" y="4932"/>
                </a:lnTo>
                <a:lnTo>
                  <a:pt x="11800" y="5102"/>
                </a:lnTo>
                <a:lnTo>
                  <a:pt x="11274" y="5442"/>
                </a:lnTo>
                <a:lnTo>
                  <a:pt x="10641" y="5952"/>
                </a:lnTo>
                <a:lnTo>
                  <a:pt x="10220" y="6292"/>
                </a:lnTo>
                <a:lnTo>
                  <a:pt x="9693" y="6633"/>
                </a:lnTo>
                <a:lnTo>
                  <a:pt x="9061" y="7143"/>
                </a:lnTo>
                <a:lnTo>
                  <a:pt x="8639" y="7653"/>
                </a:lnTo>
                <a:lnTo>
                  <a:pt x="8113" y="7823"/>
                </a:lnTo>
                <a:lnTo>
                  <a:pt x="7586" y="8163"/>
                </a:lnTo>
                <a:lnTo>
                  <a:pt x="7164" y="8674"/>
                </a:lnTo>
                <a:lnTo>
                  <a:pt x="6848" y="9014"/>
                </a:lnTo>
                <a:lnTo>
                  <a:pt x="6321" y="9354"/>
                </a:lnTo>
                <a:lnTo>
                  <a:pt x="5795" y="9864"/>
                </a:lnTo>
                <a:lnTo>
                  <a:pt x="5268" y="10374"/>
                </a:lnTo>
                <a:lnTo>
                  <a:pt x="4846" y="10885"/>
                </a:lnTo>
                <a:lnTo>
                  <a:pt x="4319" y="11395"/>
                </a:lnTo>
                <a:lnTo>
                  <a:pt x="3793" y="11735"/>
                </a:lnTo>
                <a:lnTo>
                  <a:pt x="3477" y="12245"/>
                </a:lnTo>
                <a:lnTo>
                  <a:pt x="2950" y="12755"/>
                </a:lnTo>
                <a:lnTo>
                  <a:pt x="2634" y="13096"/>
                </a:lnTo>
                <a:lnTo>
                  <a:pt x="2318" y="13436"/>
                </a:lnTo>
                <a:lnTo>
                  <a:pt x="1896" y="13776"/>
                </a:lnTo>
                <a:lnTo>
                  <a:pt x="1580" y="14116"/>
                </a:lnTo>
                <a:lnTo>
                  <a:pt x="1159" y="14456"/>
                </a:lnTo>
                <a:lnTo>
                  <a:pt x="948" y="14796"/>
                </a:lnTo>
                <a:lnTo>
                  <a:pt x="737" y="15307"/>
                </a:lnTo>
                <a:lnTo>
                  <a:pt x="526" y="15477"/>
                </a:lnTo>
                <a:lnTo>
                  <a:pt x="526" y="15817"/>
                </a:lnTo>
                <a:lnTo>
                  <a:pt x="316" y="16327"/>
                </a:lnTo>
                <a:lnTo>
                  <a:pt x="210" y="16667"/>
                </a:lnTo>
                <a:lnTo>
                  <a:pt x="210" y="17007"/>
                </a:lnTo>
                <a:lnTo>
                  <a:pt x="105" y="17348"/>
                </a:lnTo>
                <a:lnTo>
                  <a:pt x="0" y="17688"/>
                </a:lnTo>
                <a:lnTo>
                  <a:pt x="0" y="18198"/>
                </a:lnTo>
                <a:lnTo>
                  <a:pt x="0" y="18538"/>
                </a:lnTo>
                <a:lnTo>
                  <a:pt x="0" y="18878"/>
                </a:lnTo>
                <a:lnTo>
                  <a:pt x="0" y="19218"/>
                </a:lnTo>
                <a:lnTo>
                  <a:pt x="0" y="19559"/>
                </a:lnTo>
                <a:lnTo>
                  <a:pt x="0" y="19899"/>
                </a:lnTo>
                <a:lnTo>
                  <a:pt x="0" y="20239"/>
                </a:lnTo>
                <a:lnTo>
                  <a:pt x="0" y="20579"/>
                </a:lnTo>
                <a:lnTo>
                  <a:pt x="0" y="20749"/>
                </a:lnTo>
                <a:lnTo>
                  <a:pt x="0" y="20919"/>
                </a:lnTo>
                <a:lnTo>
                  <a:pt x="0" y="21089"/>
                </a:lnTo>
                <a:lnTo>
                  <a:pt x="0" y="21259"/>
                </a:lnTo>
                <a:lnTo>
                  <a:pt x="0" y="21429"/>
                </a:lnTo>
                <a:lnTo>
                  <a:pt x="105" y="21429"/>
                </a:lnTo>
                <a:lnTo>
                  <a:pt x="210" y="21600"/>
                </a:lnTo>
                <a:lnTo>
                  <a:pt x="316" y="21600"/>
                </a:lnTo>
                <a:lnTo>
                  <a:pt x="632" y="21600"/>
                </a:lnTo>
                <a:lnTo>
                  <a:pt x="842" y="21600"/>
                </a:lnTo>
                <a:lnTo>
                  <a:pt x="1159" y="21600"/>
                </a:lnTo>
                <a:lnTo>
                  <a:pt x="1580" y="21600"/>
                </a:lnTo>
                <a:lnTo>
                  <a:pt x="2001" y="21600"/>
                </a:lnTo>
                <a:lnTo>
                  <a:pt x="2634" y="21600"/>
                </a:lnTo>
                <a:lnTo>
                  <a:pt x="3160" y="21429"/>
                </a:lnTo>
                <a:lnTo>
                  <a:pt x="3793" y="21259"/>
                </a:lnTo>
                <a:lnTo>
                  <a:pt x="4425" y="21089"/>
                </a:lnTo>
                <a:lnTo>
                  <a:pt x="4952" y="20749"/>
                </a:lnTo>
                <a:lnTo>
                  <a:pt x="5584" y="20579"/>
                </a:lnTo>
                <a:lnTo>
                  <a:pt x="6005" y="20239"/>
                </a:lnTo>
                <a:lnTo>
                  <a:pt x="6532" y="19899"/>
                </a:lnTo>
                <a:lnTo>
                  <a:pt x="6954" y="19729"/>
                </a:lnTo>
                <a:lnTo>
                  <a:pt x="7480" y="19559"/>
                </a:lnTo>
                <a:lnTo>
                  <a:pt x="7797" y="19218"/>
                </a:lnTo>
                <a:lnTo>
                  <a:pt x="8323" y="18878"/>
                </a:lnTo>
                <a:lnTo>
                  <a:pt x="8639" y="18708"/>
                </a:lnTo>
                <a:lnTo>
                  <a:pt x="8956" y="18538"/>
                </a:lnTo>
                <a:lnTo>
                  <a:pt x="9272" y="18198"/>
                </a:lnTo>
                <a:lnTo>
                  <a:pt x="9693" y="17858"/>
                </a:lnTo>
                <a:lnTo>
                  <a:pt x="10009" y="17858"/>
                </a:lnTo>
                <a:lnTo>
                  <a:pt x="10325" y="17688"/>
                </a:lnTo>
                <a:lnTo>
                  <a:pt x="10536" y="17348"/>
                </a:lnTo>
                <a:lnTo>
                  <a:pt x="10852" y="17348"/>
                </a:lnTo>
                <a:lnTo>
                  <a:pt x="11063" y="17177"/>
                </a:lnTo>
                <a:lnTo>
                  <a:pt x="11379" y="16837"/>
                </a:lnTo>
                <a:lnTo>
                  <a:pt x="11800" y="16667"/>
                </a:lnTo>
                <a:lnTo>
                  <a:pt x="12117" y="16497"/>
                </a:lnTo>
                <a:lnTo>
                  <a:pt x="12433" y="16157"/>
                </a:lnTo>
                <a:lnTo>
                  <a:pt x="12749" y="15987"/>
                </a:lnTo>
                <a:lnTo>
                  <a:pt x="13170" y="15817"/>
                </a:lnTo>
                <a:lnTo>
                  <a:pt x="13486" y="15477"/>
                </a:lnTo>
                <a:lnTo>
                  <a:pt x="13802" y="15307"/>
                </a:lnTo>
                <a:lnTo>
                  <a:pt x="14119" y="14966"/>
                </a:lnTo>
                <a:lnTo>
                  <a:pt x="14540" y="14456"/>
                </a:lnTo>
                <a:lnTo>
                  <a:pt x="14856" y="14116"/>
                </a:lnTo>
                <a:lnTo>
                  <a:pt x="15383" y="13776"/>
                </a:lnTo>
                <a:lnTo>
                  <a:pt x="15699" y="13436"/>
                </a:lnTo>
                <a:lnTo>
                  <a:pt x="16120" y="13266"/>
                </a:lnTo>
                <a:lnTo>
                  <a:pt x="16437" y="12925"/>
                </a:lnTo>
                <a:lnTo>
                  <a:pt x="16753" y="12585"/>
                </a:lnTo>
                <a:lnTo>
                  <a:pt x="17069" y="12415"/>
                </a:lnTo>
                <a:lnTo>
                  <a:pt x="17490" y="12075"/>
                </a:lnTo>
                <a:lnTo>
                  <a:pt x="17806" y="11735"/>
                </a:lnTo>
                <a:lnTo>
                  <a:pt x="18122" y="11565"/>
                </a:lnTo>
                <a:lnTo>
                  <a:pt x="18544" y="11055"/>
                </a:lnTo>
                <a:lnTo>
                  <a:pt x="18860" y="10544"/>
                </a:lnTo>
                <a:lnTo>
                  <a:pt x="19281" y="10374"/>
                </a:lnTo>
                <a:lnTo>
                  <a:pt x="19598" y="10034"/>
                </a:lnTo>
                <a:lnTo>
                  <a:pt x="19808" y="9694"/>
                </a:lnTo>
                <a:lnTo>
                  <a:pt x="20019" y="9354"/>
                </a:lnTo>
                <a:lnTo>
                  <a:pt x="20335" y="9184"/>
                </a:lnTo>
                <a:lnTo>
                  <a:pt x="20440" y="8844"/>
                </a:lnTo>
                <a:lnTo>
                  <a:pt x="20651" y="8503"/>
                </a:lnTo>
                <a:lnTo>
                  <a:pt x="20651" y="8333"/>
                </a:lnTo>
                <a:lnTo>
                  <a:pt x="20862" y="7993"/>
                </a:lnTo>
                <a:lnTo>
                  <a:pt x="20862" y="7653"/>
                </a:lnTo>
                <a:lnTo>
                  <a:pt x="20967" y="7483"/>
                </a:lnTo>
                <a:lnTo>
                  <a:pt x="21073" y="7143"/>
                </a:lnTo>
                <a:lnTo>
                  <a:pt x="21073" y="6973"/>
                </a:lnTo>
                <a:lnTo>
                  <a:pt x="21178" y="6633"/>
                </a:lnTo>
                <a:lnTo>
                  <a:pt x="21283" y="6292"/>
                </a:lnTo>
                <a:lnTo>
                  <a:pt x="21389" y="5952"/>
                </a:lnTo>
                <a:lnTo>
                  <a:pt x="21389" y="5612"/>
                </a:lnTo>
                <a:lnTo>
                  <a:pt x="21494" y="5442"/>
                </a:lnTo>
                <a:lnTo>
                  <a:pt x="21600" y="5102"/>
                </a:lnTo>
                <a:lnTo>
                  <a:pt x="21600" y="4762"/>
                </a:lnTo>
                <a:lnTo>
                  <a:pt x="21600" y="4592"/>
                </a:lnTo>
                <a:lnTo>
                  <a:pt x="21600" y="4422"/>
                </a:lnTo>
                <a:lnTo>
                  <a:pt x="21600" y="4081"/>
                </a:lnTo>
                <a:lnTo>
                  <a:pt x="21600" y="3911"/>
                </a:lnTo>
                <a:lnTo>
                  <a:pt x="21600" y="3571"/>
                </a:lnTo>
                <a:lnTo>
                  <a:pt x="21600" y="3401"/>
                </a:lnTo>
                <a:lnTo>
                  <a:pt x="21600" y="3231"/>
                </a:lnTo>
                <a:lnTo>
                  <a:pt x="21600" y="3061"/>
                </a:lnTo>
                <a:lnTo>
                  <a:pt x="21600" y="2891"/>
                </a:lnTo>
                <a:lnTo>
                  <a:pt x="21494" y="2721"/>
                </a:lnTo>
                <a:lnTo>
                  <a:pt x="21494" y="2551"/>
                </a:lnTo>
                <a:lnTo>
                  <a:pt x="21389" y="2381"/>
                </a:lnTo>
                <a:lnTo>
                  <a:pt x="21283" y="2211"/>
                </a:lnTo>
                <a:lnTo>
                  <a:pt x="21178" y="2211"/>
                </a:lnTo>
                <a:lnTo>
                  <a:pt x="21073" y="1870"/>
                </a:lnTo>
                <a:lnTo>
                  <a:pt x="20862" y="1700"/>
                </a:lnTo>
                <a:lnTo>
                  <a:pt x="20757" y="1700"/>
                </a:lnTo>
                <a:lnTo>
                  <a:pt x="20546" y="1360"/>
                </a:lnTo>
                <a:lnTo>
                  <a:pt x="20335" y="1360"/>
                </a:lnTo>
                <a:lnTo>
                  <a:pt x="20230" y="1020"/>
                </a:lnTo>
                <a:lnTo>
                  <a:pt x="20019" y="850"/>
                </a:lnTo>
                <a:lnTo>
                  <a:pt x="19808" y="850"/>
                </a:lnTo>
                <a:lnTo>
                  <a:pt x="19598" y="510"/>
                </a:lnTo>
                <a:lnTo>
                  <a:pt x="19492" y="510"/>
                </a:lnTo>
                <a:lnTo>
                  <a:pt x="19281" y="340"/>
                </a:lnTo>
                <a:lnTo>
                  <a:pt x="19176" y="170"/>
                </a:lnTo>
                <a:lnTo>
                  <a:pt x="18965" y="170"/>
                </a:lnTo>
                <a:lnTo>
                  <a:pt x="18755" y="0"/>
                </a:lnTo>
                <a:lnTo>
                  <a:pt x="18544" y="0"/>
                </a:lnTo>
                <a:lnTo>
                  <a:pt x="18333" y="0"/>
                </a:lnTo>
                <a:lnTo>
                  <a:pt x="18228" y="170"/>
                </a:lnTo>
                <a:lnTo>
                  <a:pt x="18228" y="17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357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animBg="1"/>
      <p:bldP spid="3772" grpId="0"/>
      <p:bldP spid="3888" grpId="0"/>
      <p:bldP spid="3886" grpId="0" animBg="1"/>
      <p:bldP spid="3892" grpId="0" animBg="1"/>
      <p:bldP spid="3893" grpId="0" animBg="1"/>
      <p:bldP spid="3896" grpId="0" animBg="1"/>
      <p:bldP spid="3760" grpId="0" animBg="1"/>
      <p:bldP spid="3768" grpId="0" animBg="1"/>
      <p:bldP spid="3889" grpId="0" animBg="1"/>
      <p:bldP spid="3752" grpId="0" animBg="1"/>
      <p:bldP spid="3771" grpId="0" animBg="1"/>
    </p:bldLst>
  </p:timing>
</p:sld>
</file>

<file path=ppt/slides/slide6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矩形"/>
          <p:cNvSpPr>
            <a:spLocks/>
          </p:cNvSpPr>
          <p:nvPr/>
        </p:nvSpPr>
        <p:spPr>
          <a:xfrm rot="0">
            <a:off x="2286000" y="4343400"/>
            <a:ext cx="4460201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异步二进制加法器工作波形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901" name="组合"/>
          <p:cNvGrpSpPr>
            <a:grpSpLocks/>
          </p:cNvGrpSpPr>
          <p:nvPr/>
        </p:nvGrpSpPr>
        <p:grpSpPr>
          <a:xfrm>
            <a:off x="7772400" y="1981200"/>
            <a:ext cx="1080793" cy="2196465"/>
            <a:chOff x="7772400" y="1981200"/>
            <a:chExt cx="1080793" cy="2196465"/>
          </a:xfrm>
        </p:grpSpPr>
        <p:sp>
          <p:nvSpPr>
            <p:cNvPr id="3898" name="矩形"/>
            <p:cNvSpPr>
              <a:spLocks/>
            </p:cNvSpPr>
            <p:nvPr/>
          </p:nvSpPr>
          <p:spPr>
            <a:xfrm rot="0">
              <a:off x="7772400" y="1981200"/>
              <a:ext cx="1080793" cy="520065"/>
            </a:xfrm>
            <a:prstGeom prst="rect"/>
            <a:noFill/>
            <a:ln w="38100" cmpd="sng" cap="flat">
              <a:noFill/>
              <a:prstDash val="dash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r>
                <a:rPr lang="zh-CN" altLang="en-US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分频</a:t>
              </a:r>
              <a:endPara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899" name="矩形"/>
            <p:cNvSpPr>
              <a:spLocks/>
            </p:cNvSpPr>
            <p:nvPr/>
          </p:nvSpPr>
          <p:spPr>
            <a:xfrm rot="0">
              <a:off x="7772400" y="2819400"/>
              <a:ext cx="1080793" cy="520065"/>
            </a:xfrm>
            <a:prstGeom prst="rect"/>
            <a:noFill/>
            <a:ln w="38100" cmpd="sng" cap="flat">
              <a:noFill/>
              <a:prstDash val="dash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r>
                <a:rPr lang="zh-CN" altLang="en-US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分频</a:t>
              </a:r>
              <a:endPara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00" name="矩形"/>
            <p:cNvSpPr>
              <a:spLocks/>
            </p:cNvSpPr>
            <p:nvPr/>
          </p:nvSpPr>
          <p:spPr>
            <a:xfrm rot="0">
              <a:off x="7772400" y="3657600"/>
              <a:ext cx="1080793" cy="520065"/>
            </a:xfrm>
            <a:prstGeom prst="rect"/>
            <a:noFill/>
            <a:ln w="38100" cmpd="sng" cap="flat">
              <a:noFill/>
              <a:prstDash val="dash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8</a:t>
              </a:r>
              <a:r>
                <a:rPr lang="zh-CN" altLang="en-US" sz="2800" b="1" i="0" u="none" strike="noStrike" kern="1200" cap="none" spc="0" baseline="0">
                  <a:solidFill>
                    <a:srgbClr val="008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分频</a:t>
              </a:r>
              <a:endParaRPr lang="zh-CN" altLang="en-US" sz="32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905" name="组合"/>
          <p:cNvGrpSpPr>
            <a:grpSpLocks/>
          </p:cNvGrpSpPr>
          <p:nvPr/>
        </p:nvGrpSpPr>
        <p:grpSpPr>
          <a:xfrm>
            <a:off x="7315201" y="1143000"/>
            <a:ext cx="228600" cy="3048000"/>
            <a:chOff x="7315201" y="1143000"/>
            <a:chExt cx="228600" cy="3048000"/>
          </a:xfrm>
        </p:grpSpPr>
        <p:sp>
          <p:nvSpPr>
            <p:cNvPr id="3902" name="右弧形箭头"/>
            <p:cNvSpPr>
              <a:spLocks/>
            </p:cNvSpPr>
            <p:nvPr/>
          </p:nvSpPr>
          <p:spPr>
            <a:xfrm rot="0">
              <a:off x="7315201" y="2133600"/>
              <a:ext cx="228600" cy="1142999"/>
            </a:xfrm>
            <a:prstGeom prst="curvedLeftArrow">
              <a:avLst>
                <a:gd name="adj1" fmla="val 99995"/>
                <a:gd name="adj2" fmla="val 199995"/>
                <a:gd name="adj3" fmla="val 33333"/>
              </a:avLst>
            </a:prstGeom>
            <a:solidFill>
              <a:srgbClr val="00CC66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903" name="右弧形箭头"/>
            <p:cNvSpPr>
              <a:spLocks/>
            </p:cNvSpPr>
            <p:nvPr/>
          </p:nvSpPr>
          <p:spPr>
            <a:xfrm rot="0">
              <a:off x="7315201" y="1143000"/>
              <a:ext cx="228600" cy="114300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904" name="右弧形箭头"/>
            <p:cNvSpPr>
              <a:spLocks/>
            </p:cNvSpPr>
            <p:nvPr/>
          </p:nvSpPr>
          <p:spPr>
            <a:xfrm rot="0">
              <a:off x="7315201" y="3048000"/>
              <a:ext cx="228600" cy="1143000"/>
            </a:xfrm>
            <a:prstGeom prst="curvedLef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00CC66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3906" name="矩形"/>
          <p:cNvSpPr>
            <a:spLocks/>
          </p:cNvSpPr>
          <p:nvPr/>
        </p:nvSpPr>
        <p:spPr>
          <a:xfrm rot="0">
            <a:off x="1828800" y="4953000"/>
            <a:ext cx="5334000" cy="984249"/>
          </a:xfrm>
          <a:prstGeom prst="rect"/>
          <a:solidFill>
            <a:srgbClr val="FFFFCC"/>
          </a:solidFill>
          <a:ln w="38100" cmpd="sng" cap="flat">
            <a:solidFill>
              <a:srgbClr val="FF6699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每个触发器翻转的时间有先后，与计数脉冲不同步</a:t>
            </a:r>
            <a:endParaRPr lang="zh-CN" altLang="en-US" sz="2800" b="1" i="0" u="none" strike="noStrike" kern="1200" cap="none" spc="0" baseline="0">
              <a:solidFill>
                <a:srgbClr val="3333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3957" name="组合"/>
          <p:cNvGrpSpPr>
            <a:grpSpLocks/>
          </p:cNvGrpSpPr>
          <p:nvPr/>
        </p:nvGrpSpPr>
        <p:grpSpPr>
          <a:xfrm>
            <a:off x="152400" y="579438"/>
            <a:ext cx="7467600" cy="1083627"/>
            <a:chOff x="152400" y="579438"/>
            <a:chExt cx="7467600" cy="1083627"/>
          </a:xfrm>
        </p:grpSpPr>
        <p:grpSp>
          <p:nvGrpSpPr>
            <p:cNvPr id="3911" name="组合"/>
            <p:cNvGrpSpPr>
              <a:grpSpLocks/>
            </p:cNvGrpSpPr>
            <p:nvPr/>
          </p:nvGrpSpPr>
          <p:grpSpPr>
            <a:xfrm>
              <a:off x="5715000" y="1143000"/>
              <a:ext cx="762000" cy="457200"/>
              <a:chOff x="5715000" y="1143000"/>
              <a:chExt cx="762000" cy="457200"/>
            </a:xfrm>
          </p:grpSpPr>
          <p:sp>
            <p:nvSpPr>
              <p:cNvPr id="3907" name="直线"/>
              <p:cNvSpPr>
                <a:spLocks/>
              </p:cNvSpPr>
              <p:nvPr/>
            </p:nvSpPr>
            <p:spPr>
              <a:xfrm rot="0">
                <a:off x="5715000" y="16002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08" name="直线"/>
              <p:cNvSpPr>
                <a:spLocks/>
              </p:cNvSpPr>
              <p:nvPr/>
            </p:nvSpPr>
            <p:spPr>
              <a:xfrm flipV="1" rot="0">
                <a:off x="6096001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09" name="直线"/>
              <p:cNvSpPr>
                <a:spLocks/>
              </p:cNvSpPr>
              <p:nvPr/>
            </p:nvSpPr>
            <p:spPr>
              <a:xfrm rot="0">
                <a:off x="6096001" y="11430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10" name="直线"/>
              <p:cNvSpPr>
                <a:spLocks/>
              </p:cNvSpPr>
              <p:nvPr/>
            </p:nvSpPr>
            <p:spPr>
              <a:xfrm rot="0">
                <a:off x="6477001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grpSp>
          <p:nvGrpSpPr>
            <p:cNvPr id="3916" name="组合"/>
            <p:cNvGrpSpPr>
              <a:grpSpLocks/>
            </p:cNvGrpSpPr>
            <p:nvPr/>
          </p:nvGrpSpPr>
          <p:grpSpPr>
            <a:xfrm>
              <a:off x="6477001" y="1143000"/>
              <a:ext cx="762000" cy="457200"/>
              <a:chOff x="6477001" y="1143000"/>
              <a:chExt cx="762000" cy="457200"/>
            </a:xfrm>
          </p:grpSpPr>
          <p:sp>
            <p:nvSpPr>
              <p:cNvPr id="3912" name="直线"/>
              <p:cNvSpPr>
                <a:spLocks/>
              </p:cNvSpPr>
              <p:nvPr/>
            </p:nvSpPr>
            <p:spPr>
              <a:xfrm rot="0">
                <a:off x="6477001" y="16002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13" name="直线"/>
              <p:cNvSpPr>
                <a:spLocks/>
              </p:cNvSpPr>
              <p:nvPr/>
            </p:nvSpPr>
            <p:spPr>
              <a:xfrm flipV="1" rot="0">
                <a:off x="6858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14" name="直线"/>
              <p:cNvSpPr>
                <a:spLocks/>
              </p:cNvSpPr>
              <p:nvPr/>
            </p:nvSpPr>
            <p:spPr>
              <a:xfrm rot="0">
                <a:off x="6858000" y="11430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15" name="直线"/>
              <p:cNvSpPr>
                <a:spLocks/>
              </p:cNvSpPr>
              <p:nvPr/>
            </p:nvSpPr>
            <p:spPr>
              <a:xfrm rot="0">
                <a:off x="7239001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sp>
          <p:nvSpPr>
            <p:cNvPr id="3917" name="直线"/>
            <p:cNvSpPr>
              <a:spLocks/>
            </p:cNvSpPr>
            <p:nvPr/>
          </p:nvSpPr>
          <p:spPr>
            <a:xfrm rot="0">
              <a:off x="7239000" y="1600200"/>
              <a:ext cx="381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  <p:grpSp>
          <p:nvGrpSpPr>
            <p:cNvPr id="3922" name="组合"/>
            <p:cNvGrpSpPr>
              <a:grpSpLocks/>
            </p:cNvGrpSpPr>
            <p:nvPr/>
          </p:nvGrpSpPr>
          <p:grpSpPr>
            <a:xfrm>
              <a:off x="1143000" y="1143000"/>
              <a:ext cx="761999" cy="457200"/>
              <a:chOff x="1143000" y="1143000"/>
              <a:chExt cx="761999" cy="457200"/>
            </a:xfrm>
          </p:grpSpPr>
          <p:sp>
            <p:nvSpPr>
              <p:cNvPr id="3918" name="直线"/>
              <p:cNvSpPr>
                <a:spLocks/>
              </p:cNvSpPr>
              <p:nvPr/>
            </p:nvSpPr>
            <p:spPr>
              <a:xfrm rot="0">
                <a:off x="1143000" y="16002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19" name="直线"/>
              <p:cNvSpPr>
                <a:spLocks/>
              </p:cNvSpPr>
              <p:nvPr/>
            </p:nvSpPr>
            <p:spPr>
              <a:xfrm flipV="1" rot="0">
                <a:off x="1524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20" name="直线"/>
              <p:cNvSpPr>
                <a:spLocks/>
              </p:cNvSpPr>
              <p:nvPr/>
            </p:nvSpPr>
            <p:spPr>
              <a:xfrm rot="0">
                <a:off x="1524000" y="11430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21" name="直线"/>
              <p:cNvSpPr>
                <a:spLocks/>
              </p:cNvSpPr>
              <p:nvPr/>
            </p:nvSpPr>
            <p:spPr>
              <a:xfrm rot="0">
                <a:off x="1905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grpSp>
          <p:nvGrpSpPr>
            <p:cNvPr id="3927" name="组合"/>
            <p:cNvGrpSpPr>
              <a:grpSpLocks/>
            </p:cNvGrpSpPr>
            <p:nvPr/>
          </p:nvGrpSpPr>
          <p:grpSpPr>
            <a:xfrm>
              <a:off x="1905000" y="1143000"/>
              <a:ext cx="761999" cy="457200"/>
              <a:chOff x="1905000" y="1143000"/>
              <a:chExt cx="761999" cy="457200"/>
            </a:xfrm>
          </p:grpSpPr>
          <p:sp>
            <p:nvSpPr>
              <p:cNvPr id="3923" name="直线"/>
              <p:cNvSpPr>
                <a:spLocks/>
              </p:cNvSpPr>
              <p:nvPr/>
            </p:nvSpPr>
            <p:spPr>
              <a:xfrm rot="0">
                <a:off x="1905000" y="16002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24" name="直线"/>
              <p:cNvSpPr>
                <a:spLocks/>
              </p:cNvSpPr>
              <p:nvPr/>
            </p:nvSpPr>
            <p:spPr>
              <a:xfrm flipV="1" rot="0">
                <a:off x="2286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25" name="直线"/>
              <p:cNvSpPr>
                <a:spLocks/>
              </p:cNvSpPr>
              <p:nvPr/>
            </p:nvSpPr>
            <p:spPr>
              <a:xfrm rot="0">
                <a:off x="2286000" y="11430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26" name="直线"/>
              <p:cNvSpPr>
                <a:spLocks/>
              </p:cNvSpPr>
              <p:nvPr/>
            </p:nvSpPr>
            <p:spPr>
              <a:xfrm rot="0">
                <a:off x="2667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grpSp>
          <p:nvGrpSpPr>
            <p:cNvPr id="3932" name="组合"/>
            <p:cNvGrpSpPr>
              <a:grpSpLocks/>
            </p:cNvGrpSpPr>
            <p:nvPr/>
          </p:nvGrpSpPr>
          <p:grpSpPr>
            <a:xfrm>
              <a:off x="2667000" y="1143000"/>
              <a:ext cx="761999" cy="457200"/>
              <a:chOff x="2667000" y="1143000"/>
              <a:chExt cx="761999" cy="457200"/>
            </a:xfrm>
          </p:grpSpPr>
          <p:sp>
            <p:nvSpPr>
              <p:cNvPr id="3928" name="直线"/>
              <p:cNvSpPr>
                <a:spLocks/>
              </p:cNvSpPr>
              <p:nvPr/>
            </p:nvSpPr>
            <p:spPr>
              <a:xfrm rot="0">
                <a:off x="2667000" y="16002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29" name="直线"/>
              <p:cNvSpPr>
                <a:spLocks/>
              </p:cNvSpPr>
              <p:nvPr/>
            </p:nvSpPr>
            <p:spPr>
              <a:xfrm flipV="1" rot="0">
                <a:off x="3048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30" name="直线"/>
              <p:cNvSpPr>
                <a:spLocks/>
              </p:cNvSpPr>
              <p:nvPr/>
            </p:nvSpPr>
            <p:spPr>
              <a:xfrm rot="0">
                <a:off x="3048000" y="11430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31" name="直线"/>
              <p:cNvSpPr>
                <a:spLocks/>
              </p:cNvSpPr>
              <p:nvPr/>
            </p:nvSpPr>
            <p:spPr>
              <a:xfrm rot="0">
                <a:off x="3429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grpSp>
          <p:nvGrpSpPr>
            <p:cNvPr id="3937" name="组合"/>
            <p:cNvGrpSpPr>
              <a:grpSpLocks/>
            </p:cNvGrpSpPr>
            <p:nvPr/>
          </p:nvGrpSpPr>
          <p:grpSpPr>
            <a:xfrm>
              <a:off x="3429000" y="1143000"/>
              <a:ext cx="761999" cy="457200"/>
              <a:chOff x="3429000" y="1143000"/>
              <a:chExt cx="761999" cy="457200"/>
            </a:xfrm>
          </p:grpSpPr>
          <p:sp>
            <p:nvSpPr>
              <p:cNvPr id="3933" name="直线"/>
              <p:cNvSpPr>
                <a:spLocks/>
              </p:cNvSpPr>
              <p:nvPr/>
            </p:nvSpPr>
            <p:spPr>
              <a:xfrm rot="0">
                <a:off x="3429000" y="16002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34" name="直线"/>
              <p:cNvSpPr>
                <a:spLocks/>
              </p:cNvSpPr>
              <p:nvPr/>
            </p:nvSpPr>
            <p:spPr>
              <a:xfrm flipV="1" rot="0">
                <a:off x="3810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35" name="直线"/>
              <p:cNvSpPr>
                <a:spLocks/>
              </p:cNvSpPr>
              <p:nvPr/>
            </p:nvSpPr>
            <p:spPr>
              <a:xfrm rot="0">
                <a:off x="3810000" y="11430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36" name="直线"/>
              <p:cNvSpPr>
                <a:spLocks/>
              </p:cNvSpPr>
              <p:nvPr/>
            </p:nvSpPr>
            <p:spPr>
              <a:xfrm rot="0">
                <a:off x="4191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grpSp>
          <p:nvGrpSpPr>
            <p:cNvPr id="3942" name="组合"/>
            <p:cNvGrpSpPr>
              <a:grpSpLocks/>
            </p:cNvGrpSpPr>
            <p:nvPr/>
          </p:nvGrpSpPr>
          <p:grpSpPr>
            <a:xfrm>
              <a:off x="4191000" y="1143000"/>
              <a:ext cx="761999" cy="457200"/>
              <a:chOff x="4191000" y="1143000"/>
              <a:chExt cx="761999" cy="457200"/>
            </a:xfrm>
          </p:grpSpPr>
          <p:sp>
            <p:nvSpPr>
              <p:cNvPr id="3938" name="直线"/>
              <p:cNvSpPr>
                <a:spLocks/>
              </p:cNvSpPr>
              <p:nvPr/>
            </p:nvSpPr>
            <p:spPr>
              <a:xfrm rot="0">
                <a:off x="4191000" y="16002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39" name="直线"/>
              <p:cNvSpPr>
                <a:spLocks/>
              </p:cNvSpPr>
              <p:nvPr/>
            </p:nvSpPr>
            <p:spPr>
              <a:xfrm flipV="1" rot="0">
                <a:off x="4572001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40" name="直线"/>
              <p:cNvSpPr>
                <a:spLocks/>
              </p:cNvSpPr>
              <p:nvPr/>
            </p:nvSpPr>
            <p:spPr>
              <a:xfrm rot="0">
                <a:off x="4572001" y="11430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41" name="直线"/>
              <p:cNvSpPr>
                <a:spLocks/>
              </p:cNvSpPr>
              <p:nvPr/>
            </p:nvSpPr>
            <p:spPr>
              <a:xfrm rot="0">
                <a:off x="4953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grpSp>
          <p:nvGrpSpPr>
            <p:cNvPr id="3947" name="组合"/>
            <p:cNvGrpSpPr>
              <a:grpSpLocks/>
            </p:cNvGrpSpPr>
            <p:nvPr/>
          </p:nvGrpSpPr>
          <p:grpSpPr>
            <a:xfrm>
              <a:off x="4953000" y="1143000"/>
              <a:ext cx="762000" cy="457200"/>
              <a:chOff x="4953000" y="1143000"/>
              <a:chExt cx="762000" cy="457200"/>
            </a:xfrm>
          </p:grpSpPr>
          <p:sp>
            <p:nvSpPr>
              <p:cNvPr id="3943" name="直线"/>
              <p:cNvSpPr>
                <a:spLocks/>
              </p:cNvSpPr>
              <p:nvPr/>
            </p:nvSpPr>
            <p:spPr>
              <a:xfrm rot="0">
                <a:off x="4953000" y="1600200"/>
                <a:ext cx="381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44" name="直线"/>
              <p:cNvSpPr>
                <a:spLocks/>
              </p:cNvSpPr>
              <p:nvPr/>
            </p:nvSpPr>
            <p:spPr>
              <a:xfrm flipV="1" rot="0">
                <a:off x="5334001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45" name="直线"/>
              <p:cNvSpPr>
                <a:spLocks/>
              </p:cNvSpPr>
              <p:nvPr/>
            </p:nvSpPr>
            <p:spPr>
              <a:xfrm rot="0">
                <a:off x="5334001" y="1143000"/>
                <a:ext cx="380999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46" name="直线"/>
              <p:cNvSpPr>
                <a:spLocks/>
              </p:cNvSpPr>
              <p:nvPr/>
            </p:nvSpPr>
            <p:spPr>
              <a:xfrm rot="0">
                <a:off x="5715000" y="1143000"/>
                <a:ext cx="0" cy="45720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</p:grpSp>
        <p:sp>
          <p:nvSpPr>
            <p:cNvPr id="3948" name="矩形"/>
            <p:cNvSpPr>
              <a:spLocks/>
            </p:cNvSpPr>
            <p:nvPr/>
          </p:nvSpPr>
          <p:spPr>
            <a:xfrm rot="0">
              <a:off x="152400" y="1143000"/>
              <a:ext cx="1143000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32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49" name="矩形"/>
            <p:cNvSpPr>
              <a:spLocks/>
            </p:cNvSpPr>
            <p:nvPr/>
          </p:nvSpPr>
          <p:spPr>
            <a:xfrm rot="0">
              <a:off x="1397000" y="579438"/>
              <a:ext cx="508000" cy="579437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32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0" name="矩形"/>
            <p:cNvSpPr>
              <a:spLocks/>
            </p:cNvSpPr>
            <p:nvPr/>
          </p:nvSpPr>
          <p:spPr>
            <a:xfrm rot="0">
              <a:off x="2266950" y="579438"/>
              <a:ext cx="394791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1" name="矩形"/>
            <p:cNvSpPr>
              <a:spLocks/>
            </p:cNvSpPr>
            <p:nvPr/>
          </p:nvSpPr>
          <p:spPr>
            <a:xfrm rot="0">
              <a:off x="3028950" y="579438"/>
              <a:ext cx="394791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2" name="矩形"/>
            <p:cNvSpPr>
              <a:spLocks/>
            </p:cNvSpPr>
            <p:nvPr/>
          </p:nvSpPr>
          <p:spPr>
            <a:xfrm rot="0">
              <a:off x="3790950" y="579438"/>
              <a:ext cx="394791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3" name="矩形"/>
            <p:cNvSpPr>
              <a:spLocks/>
            </p:cNvSpPr>
            <p:nvPr/>
          </p:nvSpPr>
          <p:spPr>
            <a:xfrm rot="0">
              <a:off x="4552950" y="579438"/>
              <a:ext cx="394792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5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4" name="矩形"/>
            <p:cNvSpPr>
              <a:spLocks/>
            </p:cNvSpPr>
            <p:nvPr/>
          </p:nvSpPr>
          <p:spPr>
            <a:xfrm rot="0">
              <a:off x="5314949" y="579438"/>
              <a:ext cx="394791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6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5" name="矩形"/>
            <p:cNvSpPr>
              <a:spLocks/>
            </p:cNvSpPr>
            <p:nvPr/>
          </p:nvSpPr>
          <p:spPr>
            <a:xfrm rot="0">
              <a:off x="6076949" y="579438"/>
              <a:ext cx="394791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7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956" name="矩形"/>
            <p:cNvSpPr>
              <a:spLocks/>
            </p:cNvSpPr>
            <p:nvPr/>
          </p:nvSpPr>
          <p:spPr>
            <a:xfrm rot="0">
              <a:off x="6838950" y="579438"/>
              <a:ext cx="394791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8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3966" name="组合"/>
          <p:cNvGrpSpPr>
            <a:grpSpLocks/>
          </p:cNvGrpSpPr>
          <p:nvPr/>
        </p:nvGrpSpPr>
        <p:grpSpPr>
          <a:xfrm>
            <a:off x="1905000" y="1600200"/>
            <a:ext cx="5334001" cy="838200"/>
            <a:chOff x="1905000" y="1600200"/>
            <a:chExt cx="5334001" cy="838200"/>
          </a:xfrm>
        </p:grpSpPr>
        <p:sp>
          <p:nvSpPr>
            <p:cNvPr id="3958" name="直线"/>
            <p:cNvSpPr>
              <a:spLocks/>
            </p:cNvSpPr>
            <p:nvPr/>
          </p:nvSpPr>
          <p:spPr>
            <a:xfrm rot="0">
              <a:off x="1905000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3959" name="直线"/>
            <p:cNvSpPr>
              <a:spLocks/>
            </p:cNvSpPr>
            <p:nvPr/>
          </p:nvSpPr>
          <p:spPr>
            <a:xfrm rot="0">
              <a:off x="3429000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3960" name="直线"/>
            <p:cNvSpPr>
              <a:spLocks/>
            </p:cNvSpPr>
            <p:nvPr/>
          </p:nvSpPr>
          <p:spPr>
            <a:xfrm rot="0">
              <a:off x="2667000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3961" name="直线"/>
            <p:cNvSpPr>
              <a:spLocks/>
            </p:cNvSpPr>
            <p:nvPr/>
          </p:nvSpPr>
          <p:spPr>
            <a:xfrm rot="0">
              <a:off x="4191000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3962" name="直线"/>
            <p:cNvSpPr>
              <a:spLocks/>
            </p:cNvSpPr>
            <p:nvPr/>
          </p:nvSpPr>
          <p:spPr>
            <a:xfrm rot="0">
              <a:off x="4953000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3963" name="直线"/>
            <p:cNvSpPr>
              <a:spLocks/>
            </p:cNvSpPr>
            <p:nvPr/>
          </p:nvSpPr>
          <p:spPr>
            <a:xfrm rot="0">
              <a:off x="5715000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3964" name="直线"/>
            <p:cNvSpPr>
              <a:spLocks/>
            </p:cNvSpPr>
            <p:nvPr/>
          </p:nvSpPr>
          <p:spPr>
            <a:xfrm rot="0">
              <a:off x="6477000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  <p:sp>
          <p:nvSpPr>
            <p:cNvPr id="3965" name="直线"/>
            <p:cNvSpPr>
              <a:spLocks/>
            </p:cNvSpPr>
            <p:nvPr/>
          </p:nvSpPr>
          <p:spPr>
            <a:xfrm rot="0">
              <a:off x="7239001" y="1600200"/>
              <a:ext cx="0" cy="838200"/>
            </a:xfrm>
            <a:prstGeom prst="line"/>
            <a:noFill/>
            <a:ln w="38100" cmpd="sng" cap="flat">
              <a:solidFill>
                <a:srgbClr val="FF3300"/>
              </a:solidFill>
              <a:prstDash val="dash"/>
              <a:round/>
            </a:ln>
          </p:spPr>
        </p:sp>
      </p:grpSp>
      <p:sp>
        <p:nvSpPr>
          <p:cNvPr id="3967" name="直线"/>
          <p:cNvSpPr>
            <a:spLocks/>
          </p:cNvSpPr>
          <p:nvPr/>
        </p:nvSpPr>
        <p:spPr>
          <a:xfrm rot="0">
            <a:off x="2667000" y="2362200"/>
            <a:ext cx="0" cy="990600"/>
          </a:xfrm>
          <a:prstGeom prst="line"/>
          <a:noFill/>
          <a:ln w="38100" cmpd="sng" cap="flat">
            <a:solidFill>
              <a:srgbClr val="3333CC"/>
            </a:solidFill>
            <a:prstDash val="dash"/>
            <a:round/>
          </a:ln>
        </p:spPr>
      </p:sp>
      <p:grpSp>
        <p:nvGrpSpPr>
          <p:cNvPr id="3970" name="组合"/>
          <p:cNvGrpSpPr>
            <a:grpSpLocks/>
          </p:cNvGrpSpPr>
          <p:nvPr/>
        </p:nvGrpSpPr>
        <p:grpSpPr>
          <a:xfrm>
            <a:off x="4191000" y="3352800"/>
            <a:ext cx="3048000" cy="838199"/>
            <a:chOff x="4191000" y="3352800"/>
            <a:chExt cx="3048000" cy="838199"/>
          </a:xfrm>
        </p:grpSpPr>
        <p:sp>
          <p:nvSpPr>
            <p:cNvPr id="3968" name="直线"/>
            <p:cNvSpPr>
              <a:spLocks/>
            </p:cNvSpPr>
            <p:nvPr/>
          </p:nvSpPr>
          <p:spPr>
            <a:xfrm rot="0">
              <a:off x="4191000" y="3352800"/>
              <a:ext cx="0" cy="838199"/>
            </a:xfrm>
            <a:prstGeom prst="line"/>
            <a:noFill/>
            <a:ln w="38100" cmpd="sng" cap="flat">
              <a:solidFill>
                <a:srgbClr val="00CC66"/>
              </a:solidFill>
              <a:prstDash val="dash"/>
              <a:round/>
            </a:ln>
          </p:spPr>
        </p:sp>
        <p:sp>
          <p:nvSpPr>
            <p:cNvPr id="3969" name="直线"/>
            <p:cNvSpPr>
              <a:spLocks/>
            </p:cNvSpPr>
            <p:nvPr/>
          </p:nvSpPr>
          <p:spPr>
            <a:xfrm rot="0">
              <a:off x="7239001" y="3352800"/>
              <a:ext cx="0" cy="838199"/>
            </a:xfrm>
            <a:prstGeom prst="line"/>
            <a:noFill/>
            <a:ln w="38100" cmpd="sng" cap="flat">
              <a:solidFill>
                <a:srgbClr val="00CC66"/>
              </a:solidFill>
              <a:prstDash val="dash"/>
              <a:round/>
            </a:ln>
          </p:spPr>
        </p:sp>
      </p:grpSp>
      <p:grpSp>
        <p:nvGrpSpPr>
          <p:cNvPr id="3983" name="组合"/>
          <p:cNvGrpSpPr>
            <a:grpSpLocks/>
          </p:cNvGrpSpPr>
          <p:nvPr/>
        </p:nvGrpSpPr>
        <p:grpSpPr>
          <a:xfrm>
            <a:off x="4191000" y="2438400"/>
            <a:ext cx="3810000" cy="990599"/>
            <a:chOff x="4191000" y="2438400"/>
            <a:chExt cx="3810000" cy="990599"/>
          </a:xfrm>
        </p:grpSpPr>
        <p:sp>
          <p:nvSpPr>
            <p:cNvPr id="3971" name="直线"/>
            <p:cNvSpPr>
              <a:spLocks/>
            </p:cNvSpPr>
            <p:nvPr/>
          </p:nvSpPr>
          <p:spPr>
            <a:xfrm rot="0">
              <a:off x="7239001" y="2438400"/>
              <a:ext cx="0" cy="990599"/>
            </a:xfrm>
            <a:prstGeom prst="line"/>
            <a:noFill/>
            <a:ln w="38100" cmpd="sng" cap="flat">
              <a:solidFill>
                <a:srgbClr val="3333CC"/>
              </a:solidFill>
              <a:prstDash val="dash"/>
              <a:round/>
            </a:ln>
          </p:spPr>
        </p:sp>
        <p:sp>
          <p:nvSpPr>
            <p:cNvPr id="3972" name="直线"/>
            <p:cNvSpPr>
              <a:spLocks/>
            </p:cNvSpPr>
            <p:nvPr/>
          </p:nvSpPr>
          <p:spPr>
            <a:xfrm rot="0">
              <a:off x="4191000" y="2438400"/>
              <a:ext cx="0" cy="990599"/>
            </a:xfrm>
            <a:prstGeom prst="line"/>
            <a:noFill/>
            <a:ln w="38100" cmpd="sng" cap="flat">
              <a:solidFill>
                <a:srgbClr val="3333CC"/>
              </a:solidFill>
              <a:prstDash val="dash"/>
              <a:round/>
            </a:ln>
          </p:spPr>
        </p:sp>
        <p:sp>
          <p:nvSpPr>
            <p:cNvPr id="3973" name="直线"/>
            <p:cNvSpPr>
              <a:spLocks/>
            </p:cNvSpPr>
            <p:nvPr/>
          </p:nvSpPr>
          <p:spPr>
            <a:xfrm rot="0">
              <a:off x="5715000" y="2438400"/>
              <a:ext cx="0" cy="990599"/>
            </a:xfrm>
            <a:prstGeom prst="line"/>
            <a:noFill/>
            <a:ln w="38100" cmpd="sng" cap="flat">
              <a:solidFill>
                <a:srgbClr val="3333CC"/>
              </a:solidFill>
              <a:prstDash val="dash"/>
              <a:round/>
            </a:ln>
          </p:spPr>
        </p:sp>
        <p:sp>
          <p:nvSpPr>
            <p:cNvPr id="3974" name="直线"/>
            <p:cNvSpPr>
              <a:spLocks/>
            </p:cNvSpPr>
            <p:nvPr/>
          </p:nvSpPr>
          <p:spPr>
            <a:xfrm flipV="1" rot="0">
              <a:off x="4191000" y="28956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981" name="组合"/>
            <p:cNvGrpSpPr>
              <a:grpSpLocks/>
            </p:cNvGrpSpPr>
            <p:nvPr/>
          </p:nvGrpSpPr>
          <p:grpSpPr>
            <a:xfrm>
              <a:off x="4191000" y="2895600"/>
              <a:ext cx="3048000" cy="457199"/>
              <a:chOff x="4191000" y="2895600"/>
              <a:chExt cx="3048000" cy="457199"/>
            </a:xfrm>
          </p:grpSpPr>
          <p:sp>
            <p:nvSpPr>
              <p:cNvPr id="3975" name="直线"/>
              <p:cNvSpPr>
                <a:spLocks/>
              </p:cNvSpPr>
              <p:nvPr/>
            </p:nvSpPr>
            <p:spPr>
              <a:xfrm rot="0">
                <a:off x="5714999" y="2895600"/>
                <a:ext cx="1524001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3980" name="组合"/>
              <p:cNvGrpSpPr>
                <a:grpSpLocks/>
              </p:cNvGrpSpPr>
              <p:nvPr/>
            </p:nvGrpSpPr>
            <p:grpSpPr>
              <a:xfrm>
                <a:off x="4191000" y="2895600"/>
                <a:ext cx="3048000" cy="457199"/>
                <a:chOff x="4191000" y="2895600"/>
                <a:chExt cx="3048000" cy="457199"/>
              </a:xfrm>
            </p:grpSpPr>
            <p:sp>
              <p:nvSpPr>
                <p:cNvPr id="3976" name="直线"/>
                <p:cNvSpPr>
                  <a:spLocks/>
                </p:cNvSpPr>
                <p:nvPr/>
              </p:nvSpPr>
              <p:spPr>
                <a:xfrm rot="0">
                  <a:off x="4191000" y="3352800"/>
                  <a:ext cx="762000" cy="0"/>
                </a:xfrm>
                <a:prstGeom prst="line"/>
                <a:noFill/>
                <a:ln w="38100" cmpd="sng" cap="flat">
                  <a:solidFill>
                    <a:srgbClr val="1F497D"/>
                  </a:solidFill>
                  <a:prstDash val="solid"/>
                  <a:round/>
                </a:ln>
              </p:spPr>
            </p:sp>
            <p:sp>
              <p:nvSpPr>
                <p:cNvPr id="3977" name="直线"/>
                <p:cNvSpPr>
                  <a:spLocks/>
                </p:cNvSpPr>
                <p:nvPr/>
              </p:nvSpPr>
              <p:spPr>
                <a:xfrm rot="0">
                  <a:off x="4953000" y="3352800"/>
                  <a:ext cx="761998" cy="0"/>
                </a:xfrm>
                <a:prstGeom prst="line"/>
                <a:noFill/>
                <a:ln w="38100" cmpd="sng" cap="flat">
                  <a:solidFill>
                    <a:srgbClr val="1F497D"/>
                  </a:solidFill>
                  <a:prstDash val="solid"/>
                  <a:round/>
                </a:ln>
              </p:spPr>
            </p:sp>
            <p:sp>
              <p:nvSpPr>
                <p:cNvPr id="3978" name="直线"/>
                <p:cNvSpPr>
                  <a:spLocks/>
                </p:cNvSpPr>
                <p:nvPr/>
              </p:nvSpPr>
              <p:spPr>
                <a:xfrm flipV="1" rot="0">
                  <a:off x="5714999" y="2895600"/>
                  <a:ext cx="0" cy="4571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979" name="直线"/>
                <p:cNvSpPr>
                  <a:spLocks/>
                </p:cNvSpPr>
                <p:nvPr/>
              </p:nvSpPr>
              <p:spPr>
                <a:xfrm flipV="1" rot="0">
                  <a:off x="7239001" y="2895600"/>
                  <a:ext cx="0" cy="4571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</p:grpSp>
        <p:sp>
          <p:nvSpPr>
            <p:cNvPr id="3982" name="直线"/>
            <p:cNvSpPr>
              <a:spLocks/>
            </p:cNvSpPr>
            <p:nvPr/>
          </p:nvSpPr>
          <p:spPr>
            <a:xfrm rot="0">
              <a:off x="7239001" y="3352800"/>
              <a:ext cx="761999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</p:grpSp>
      <p:grpSp>
        <p:nvGrpSpPr>
          <p:cNvPr id="3989" name="组合"/>
          <p:cNvGrpSpPr>
            <a:grpSpLocks/>
          </p:cNvGrpSpPr>
          <p:nvPr/>
        </p:nvGrpSpPr>
        <p:grpSpPr>
          <a:xfrm>
            <a:off x="2438400" y="3733800"/>
            <a:ext cx="5562600" cy="457199"/>
            <a:chOff x="2438400" y="3733800"/>
            <a:chExt cx="5562600" cy="457199"/>
          </a:xfrm>
        </p:grpSpPr>
        <p:sp>
          <p:nvSpPr>
            <p:cNvPr id="3984" name="直线"/>
            <p:cNvSpPr>
              <a:spLocks/>
            </p:cNvSpPr>
            <p:nvPr/>
          </p:nvSpPr>
          <p:spPr>
            <a:xfrm flipV="1" rot="0">
              <a:off x="4191000" y="3733800"/>
              <a:ext cx="0" cy="4571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85" name="直线"/>
            <p:cNvSpPr>
              <a:spLocks/>
            </p:cNvSpPr>
            <p:nvPr/>
          </p:nvSpPr>
          <p:spPr>
            <a:xfrm rot="0">
              <a:off x="2438400" y="4191000"/>
              <a:ext cx="17526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  <p:sp>
          <p:nvSpPr>
            <p:cNvPr id="3986" name="直线"/>
            <p:cNvSpPr>
              <a:spLocks/>
            </p:cNvSpPr>
            <p:nvPr/>
          </p:nvSpPr>
          <p:spPr>
            <a:xfrm rot="0">
              <a:off x="4191000" y="3733800"/>
              <a:ext cx="3048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  <p:sp>
          <p:nvSpPr>
            <p:cNvPr id="3987" name="直线"/>
            <p:cNvSpPr>
              <a:spLocks/>
            </p:cNvSpPr>
            <p:nvPr/>
          </p:nvSpPr>
          <p:spPr>
            <a:xfrm flipV="1" rot="0">
              <a:off x="7239001" y="3733800"/>
              <a:ext cx="0" cy="4571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88" name="直线"/>
            <p:cNvSpPr>
              <a:spLocks/>
            </p:cNvSpPr>
            <p:nvPr/>
          </p:nvSpPr>
          <p:spPr>
            <a:xfrm rot="0">
              <a:off x="7239001" y="4191000"/>
              <a:ext cx="761999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</p:grpSp>
      <p:grpSp>
        <p:nvGrpSpPr>
          <p:cNvPr id="3992" name="组合"/>
          <p:cNvGrpSpPr>
            <a:grpSpLocks/>
          </p:cNvGrpSpPr>
          <p:nvPr/>
        </p:nvGrpSpPr>
        <p:grpSpPr>
          <a:xfrm>
            <a:off x="3429000" y="1981200"/>
            <a:ext cx="762000" cy="457200"/>
            <a:chOff x="3429000" y="1981200"/>
            <a:chExt cx="762000" cy="457200"/>
          </a:xfrm>
        </p:grpSpPr>
        <p:sp>
          <p:nvSpPr>
            <p:cNvPr id="3990" name="直线"/>
            <p:cNvSpPr>
              <a:spLocks/>
            </p:cNvSpPr>
            <p:nvPr/>
          </p:nvSpPr>
          <p:spPr>
            <a:xfrm flipV="1" rot="0">
              <a:off x="3429000" y="19812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91" name="直线"/>
            <p:cNvSpPr>
              <a:spLocks/>
            </p:cNvSpPr>
            <p:nvPr/>
          </p:nvSpPr>
          <p:spPr>
            <a:xfrm rot="0">
              <a:off x="3429000" y="1981200"/>
              <a:ext cx="762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4005" name="组合"/>
          <p:cNvGrpSpPr>
            <a:grpSpLocks/>
          </p:cNvGrpSpPr>
          <p:nvPr/>
        </p:nvGrpSpPr>
        <p:grpSpPr>
          <a:xfrm>
            <a:off x="4191000" y="1981200"/>
            <a:ext cx="3810000" cy="457200"/>
            <a:chOff x="4191000" y="1981200"/>
            <a:chExt cx="3810000" cy="457200"/>
          </a:xfrm>
        </p:grpSpPr>
        <p:sp>
          <p:nvSpPr>
            <p:cNvPr id="3993" name="直线"/>
            <p:cNvSpPr>
              <a:spLocks/>
            </p:cNvSpPr>
            <p:nvPr/>
          </p:nvSpPr>
          <p:spPr>
            <a:xfrm rot="0">
              <a:off x="4191000" y="19812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998" name="组合"/>
            <p:cNvGrpSpPr>
              <a:grpSpLocks/>
            </p:cNvGrpSpPr>
            <p:nvPr/>
          </p:nvGrpSpPr>
          <p:grpSpPr>
            <a:xfrm>
              <a:off x="4191000" y="1981200"/>
              <a:ext cx="1524000" cy="457200"/>
              <a:chOff x="4191000" y="1981200"/>
              <a:chExt cx="1524000" cy="457200"/>
            </a:xfrm>
          </p:grpSpPr>
          <p:sp>
            <p:nvSpPr>
              <p:cNvPr id="3994" name="直线"/>
              <p:cNvSpPr>
                <a:spLocks/>
              </p:cNvSpPr>
              <p:nvPr/>
            </p:nvSpPr>
            <p:spPr>
              <a:xfrm rot="0">
                <a:off x="4191000" y="2438400"/>
                <a:ext cx="762001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3995" name="直线"/>
              <p:cNvSpPr>
                <a:spLocks/>
              </p:cNvSpPr>
              <p:nvPr/>
            </p:nvSpPr>
            <p:spPr>
              <a:xfrm flipV="1" rot="0">
                <a:off x="4953000" y="19812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996" name="直线"/>
              <p:cNvSpPr>
                <a:spLocks/>
              </p:cNvSpPr>
              <p:nvPr/>
            </p:nvSpPr>
            <p:spPr>
              <a:xfrm rot="0">
                <a:off x="4953000" y="1981200"/>
                <a:ext cx="762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997" name="直线"/>
              <p:cNvSpPr>
                <a:spLocks/>
              </p:cNvSpPr>
              <p:nvPr/>
            </p:nvSpPr>
            <p:spPr>
              <a:xfrm rot="0">
                <a:off x="5715000" y="19812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003" name="组合"/>
            <p:cNvGrpSpPr>
              <a:grpSpLocks/>
            </p:cNvGrpSpPr>
            <p:nvPr/>
          </p:nvGrpSpPr>
          <p:grpSpPr>
            <a:xfrm>
              <a:off x="5715000" y="1981200"/>
              <a:ext cx="1524000" cy="457200"/>
              <a:chOff x="5715000" y="1981200"/>
              <a:chExt cx="1524000" cy="457200"/>
            </a:xfrm>
          </p:grpSpPr>
          <p:sp>
            <p:nvSpPr>
              <p:cNvPr id="3999" name="直线"/>
              <p:cNvSpPr>
                <a:spLocks/>
              </p:cNvSpPr>
              <p:nvPr/>
            </p:nvSpPr>
            <p:spPr>
              <a:xfrm rot="0">
                <a:off x="5715000" y="2438400"/>
                <a:ext cx="762000" cy="0"/>
              </a:xfrm>
              <a:prstGeom prst="line"/>
              <a:noFill/>
              <a:ln w="38100" cmpd="sng" cap="flat">
                <a:solidFill>
                  <a:srgbClr val="1F497D"/>
                </a:solidFill>
                <a:prstDash val="solid"/>
                <a:round/>
              </a:ln>
            </p:spPr>
          </p:sp>
          <p:sp>
            <p:nvSpPr>
              <p:cNvPr id="4000" name="直线"/>
              <p:cNvSpPr>
                <a:spLocks/>
              </p:cNvSpPr>
              <p:nvPr/>
            </p:nvSpPr>
            <p:spPr>
              <a:xfrm flipV="1" rot="0">
                <a:off x="6477001" y="19812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001" name="直线"/>
              <p:cNvSpPr>
                <a:spLocks/>
              </p:cNvSpPr>
              <p:nvPr/>
            </p:nvSpPr>
            <p:spPr>
              <a:xfrm rot="0">
                <a:off x="6477001" y="1981200"/>
                <a:ext cx="762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002" name="直线"/>
              <p:cNvSpPr>
                <a:spLocks/>
              </p:cNvSpPr>
              <p:nvPr/>
            </p:nvSpPr>
            <p:spPr>
              <a:xfrm rot="0">
                <a:off x="7239001" y="19812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004" name="直线"/>
            <p:cNvSpPr>
              <a:spLocks/>
            </p:cNvSpPr>
            <p:nvPr/>
          </p:nvSpPr>
          <p:spPr>
            <a:xfrm rot="0">
              <a:off x="7239001" y="2438400"/>
              <a:ext cx="761999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</p:grpSp>
      <p:grpSp>
        <p:nvGrpSpPr>
          <p:cNvPr id="4008" name="组合"/>
          <p:cNvGrpSpPr>
            <a:grpSpLocks/>
          </p:cNvGrpSpPr>
          <p:nvPr/>
        </p:nvGrpSpPr>
        <p:grpSpPr>
          <a:xfrm>
            <a:off x="2667000" y="1981200"/>
            <a:ext cx="762000" cy="457200"/>
            <a:chOff x="2667000" y="1981200"/>
            <a:chExt cx="762000" cy="457200"/>
          </a:xfrm>
        </p:grpSpPr>
        <p:sp>
          <p:nvSpPr>
            <p:cNvPr id="4006" name="直线"/>
            <p:cNvSpPr>
              <a:spLocks/>
            </p:cNvSpPr>
            <p:nvPr/>
          </p:nvSpPr>
          <p:spPr>
            <a:xfrm rot="0">
              <a:off x="2667000" y="2438400"/>
              <a:ext cx="762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  <p:sp>
          <p:nvSpPr>
            <p:cNvPr id="4007" name="直线"/>
            <p:cNvSpPr>
              <a:spLocks/>
            </p:cNvSpPr>
            <p:nvPr/>
          </p:nvSpPr>
          <p:spPr>
            <a:xfrm rot="0">
              <a:off x="2667000" y="19812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4016" name="组合"/>
          <p:cNvGrpSpPr>
            <a:grpSpLocks/>
          </p:cNvGrpSpPr>
          <p:nvPr/>
        </p:nvGrpSpPr>
        <p:grpSpPr>
          <a:xfrm>
            <a:off x="0" y="2057400"/>
            <a:ext cx="1905000" cy="2272983"/>
            <a:chOff x="0" y="2057400"/>
            <a:chExt cx="1905000" cy="2272983"/>
          </a:xfrm>
        </p:grpSpPr>
        <p:grpSp>
          <p:nvGrpSpPr>
            <p:cNvPr id="4012" name="组合"/>
            <p:cNvGrpSpPr>
              <a:grpSpLocks/>
            </p:cNvGrpSpPr>
            <p:nvPr/>
          </p:nvGrpSpPr>
          <p:grpSpPr>
            <a:xfrm>
              <a:off x="0" y="2057400"/>
              <a:ext cx="1397000" cy="2272983"/>
              <a:chOff x="0" y="2057400"/>
              <a:chExt cx="1397000" cy="2272983"/>
            </a:xfrm>
          </p:grpSpPr>
          <p:sp>
            <p:nvSpPr>
              <p:cNvPr id="4009" name="矩形"/>
              <p:cNvSpPr>
                <a:spLocks/>
              </p:cNvSpPr>
              <p:nvPr/>
            </p:nvSpPr>
            <p:spPr>
              <a:xfrm rot="0">
                <a:off x="0" y="2057400"/>
                <a:ext cx="1397000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010" name="矩形"/>
              <p:cNvSpPr>
                <a:spLocks/>
              </p:cNvSpPr>
              <p:nvPr/>
            </p:nvSpPr>
            <p:spPr>
              <a:xfrm rot="0">
                <a:off x="253999" y="2971800"/>
                <a:ext cx="101599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011" name="矩形"/>
              <p:cNvSpPr>
                <a:spLocks/>
              </p:cNvSpPr>
              <p:nvPr/>
            </p:nvSpPr>
            <p:spPr>
              <a:xfrm rot="0">
                <a:off x="456573" y="3810318"/>
                <a:ext cx="563228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2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4013" name="直线"/>
            <p:cNvSpPr>
              <a:spLocks/>
            </p:cNvSpPr>
            <p:nvPr/>
          </p:nvSpPr>
          <p:spPr>
            <a:xfrm rot="0">
              <a:off x="1142999" y="2438400"/>
              <a:ext cx="762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  <p:sp>
          <p:nvSpPr>
            <p:cNvPr id="4014" name="直线"/>
            <p:cNvSpPr>
              <a:spLocks/>
            </p:cNvSpPr>
            <p:nvPr/>
          </p:nvSpPr>
          <p:spPr>
            <a:xfrm rot="0">
              <a:off x="1142999" y="3352800"/>
              <a:ext cx="762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  <p:sp>
          <p:nvSpPr>
            <p:cNvPr id="4015" name="直线"/>
            <p:cNvSpPr>
              <a:spLocks/>
            </p:cNvSpPr>
            <p:nvPr/>
          </p:nvSpPr>
          <p:spPr>
            <a:xfrm rot="0">
              <a:off x="1142999" y="4191000"/>
              <a:ext cx="762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</p:grpSp>
      <p:grpSp>
        <p:nvGrpSpPr>
          <p:cNvPr id="4021" name="组合"/>
          <p:cNvGrpSpPr>
            <a:grpSpLocks/>
          </p:cNvGrpSpPr>
          <p:nvPr/>
        </p:nvGrpSpPr>
        <p:grpSpPr>
          <a:xfrm>
            <a:off x="1143000" y="1981200"/>
            <a:ext cx="1524000" cy="2209800"/>
            <a:chOff x="1143000" y="1981200"/>
            <a:chExt cx="1524000" cy="2209800"/>
          </a:xfrm>
        </p:grpSpPr>
        <p:sp>
          <p:nvSpPr>
            <p:cNvPr id="4017" name="直线"/>
            <p:cNvSpPr>
              <a:spLocks/>
            </p:cNvSpPr>
            <p:nvPr/>
          </p:nvSpPr>
          <p:spPr>
            <a:xfrm rot="0">
              <a:off x="1143000" y="3352800"/>
              <a:ext cx="1524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  <p:sp>
          <p:nvSpPr>
            <p:cNvPr id="4018" name="直线"/>
            <p:cNvSpPr>
              <a:spLocks/>
            </p:cNvSpPr>
            <p:nvPr/>
          </p:nvSpPr>
          <p:spPr>
            <a:xfrm rot="0">
              <a:off x="1905000" y="1981200"/>
              <a:ext cx="762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19" name="直线"/>
            <p:cNvSpPr>
              <a:spLocks/>
            </p:cNvSpPr>
            <p:nvPr/>
          </p:nvSpPr>
          <p:spPr>
            <a:xfrm flipV="1" rot="0">
              <a:off x="1905000" y="19812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20" name="直线"/>
            <p:cNvSpPr>
              <a:spLocks/>
            </p:cNvSpPr>
            <p:nvPr/>
          </p:nvSpPr>
          <p:spPr>
            <a:xfrm rot="0">
              <a:off x="1143000" y="4191000"/>
              <a:ext cx="1524000" cy="0"/>
            </a:xfrm>
            <a:prstGeom prst="line"/>
            <a:noFill/>
            <a:ln w="38100" cmpd="sng" cap="flat">
              <a:solidFill>
                <a:srgbClr val="1F497D"/>
              </a:solidFill>
              <a:prstDash val="solid"/>
              <a:round/>
            </a:ln>
          </p:spPr>
        </p:sp>
      </p:grpSp>
      <p:sp>
        <p:nvSpPr>
          <p:cNvPr id="4022" name="直线"/>
          <p:cNvSpPr>
            <a:spLocks/>
          </p:cNvSpPr>
          <p:nvPr/>
        </p:nvSpPr>
        <p:spPr>
          <a:xfrm rot="0">
            <a:off x="3429000" y="2895600"/>
            <a:ext cx="7620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4025" name="组合"/>
          <p:cNvGrpSpPr>
            <a:grpSpLocks/>
          </p:cNvGrpSpPr>
          <p:nvPr/>
        </p:nvGrpSpPr>
        <p:grpSpPr>
          <a:xfrm>
            <a:off x="2667000" y="2895600"/>
            <a:ext cx="762000" cy="457200"/>
            <a:chOff x="2667000" y="2895600"/>
            <a:chExt cx="762000" cy="457200"/>
          </a:xfrm>
        </p:grpSpPr>
        <p:sp>
          <p:nvSpPr>
            <p:cNvPr id="4023" name="直线"/>
            <p:cNvSpPr>
              <a:spLocks/>
            </p:cNvSpPr>
            <p:nvPr/>
          </p:nvSpPr>
          <p:spPr>
            <a:xfrm rot="0">
              <a:off x="2667000" y="2895600"/>
              <a:ext cx="762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024" name="直线"/>
            <p:cNvSpPr>
              <a:spLocks/>
            </p:cNvSpPr>
            <p:nvPr/>
          </p:nvSpPr>
          <p:spPr>
            <a:xfrm flipV="1" rot="0">
              <a:off x="2667000" y="28956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4026" name="右弧形箭头"/>
          <p:cNvSpPr>
            <a:spLocks/>
          </p:cNvSpPr>
          <p:nvPr/>
        </p:nvSpPr>
        <p:spPr>
          <a:xfrm rot="0">
            <a:off x="2743200" y="2057400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4027" name="右弧形箭头"/>
          <p:cNvSpPr>
            <a:spLocks/>
          </p:cNvSpPr>
          <p:nvPr/>
        </p:nvSpPr>
        <p:spPr>
          <a:xfrm rot="0">
            <a:off x="1981200" y="1295399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4028" name="右弧形箭头"/>
          <p:cNvSpPr>
            <a:spLocks/>
          </p:cNvSpPr>
          <p:nvPr/>
        </p:nvSpPr>
        <p:spPr>
          <a:xfrm rot="0">
            <a:off x="4267200" y="2971799"/>
            <a:ext cx="228600" cy="1143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rgbClr val="FF3300"/>
          </a:solidFill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4990" name="曲线"/>
          <p:cNvSpPr>
            <a:spLocks/>
          </p:cNvSpPr>
          <p:nvPr/>
        </p:nvSpPr>
        <p:spPr>
          <a:xfrm rot="0">
            <a:off x="7726705" y="1735838"/>
            <a:ext cx="1237341" cy="26171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614" y="514"/>
                </a:moveTo>
                <a:lnTo>
                  <a:pt x="7614" y="367"/>
                </a:lnTo>
                <a:lnTo>
                  <a:pt x="7458" y="367"/>
                </a:lnTo>
                <a:lnTo>
                  <a:pt x="7303" y="367"/>
                </a:lnTo>
                <a:lnTo>
                  <a:pt x="7148" y="367"/>
                </a:lnTo>
                <a:lnTo>
                  <a:pt x="6837" y="367"/>
                </a:lnTo>
                <a:lnTo>
                  <a:pt x="6526" y="367"/>
                </a:lnTo>
                <a:lnTo>
                  <a:pt x="6371" y="367"/>
                </a:lnTo>
                <a:lnTo>
                  <a:pt x="6215" y="367"/>
                </a:lnTo>
                <a:lnTo>
                  <a:pt x="5905" y="440"/>
                </a:lnTo>
                <a:lnTo>
                  <a:pt x="5749" y="514"/>
                </a:lnTo>
                <a:lnTo>
                  <a:pt x="5594" y="514"/>
                </a:lnTo>
                <a:lnTo>
                  <a:pt x="5283" y="587"/>
                </a:lnTo>
                <a:lnTo>
                  <a:pt x="5128" y="661"/>
                </a:lnTo>
                <a:lnTo>
                  <a:pt x="4817" y="808"/>
                </a:lnTo>
                <a:lnTo>
                  <a:pt x="4506" y="881"/>
                </a:lnTo>
                <a:lnTo>
                  <a:pt x="4351" y="1102"/>
                </a:lnTo>
                <a:lnTo>
                  <a:pt x="4040" y="1248"/>
                </a:lnTo>
                <a:lnTo>
                  <a:pt x="3884" y="1395"/>
                </a:lnTo>
                <a:lnTo>
                  <a:pt x="3574" y="1542"/>
                </a:lnTo>
                <a:lnTo>
                  <a:pt x="3418" y="1763"/>
                </a:lnTo>
                <a:lnTo>
                  <a:pt x="3263" y="2057"/>
                </a:lnTo>
                <a:lnTo>
                  <a:pt x="3107" y="2277"/>
                </a:lnTo>
                <a:lnTo>
                  <a:pt x="2797" y="2497"/>
                </a:lnTo>
                <a:lnTo>
                  <a:pt x="2641" y="2865"/>
                </a:lnTo>
                <a:lnTo>
                  <a:pt x="2486" y="3159"/>
                </a:lnTo>
                <a:lnTo>
                  <a:pt x="2330" y="3453"/>
                </a:lnTo>
                <a:lnTo>
                  <a:pt x="2175" y="3820"/>
                </a:lnTo>
                <a:lnTo>
                  <a:pt x="1864" y="4040"/>
                </a:lnTo>
                <a:lnTo>
                  <a:pt x="1709" y="4334"/>
                </a:lnTo>
                <a:lnTo>
                  <a:pt x="1709" y="4555"/>
                </a:lnTo>
                <a:lnTo>
                  <a:pt x="1553" y="4775"/>
                </a:lnTo>
                <a:lnTo>
                  <a:pt x="1553" y="4995"/>
                </a:lnTo>
                <a:lnTo>
                  <a:pt x="1398" y="5216"/>
                </a:lnTo>
                <a:lnTo>
                  <a:pt x="1243" y="5510"/>
                </a:lnTo>
                <a:lnTo>
                  <a:pt x="932" y="5804"/>
                </a:lnTo>
                <a:lnTo>
                  <a:pt x="932" y="6097"/>
                </a:lnTo>
                <a:lnTo>
                  <a:pt x="776" y="6318"/>
                </a:lnTo>
                <a:lnTo>
                  <a:pt x="621" y="6538"/>
                </a:lnTo>
                <a:lnTo>
                  <a:pt x="621" y="6759"/>
                </a:lnTo>
                <a:lnTo>
                  <a:pt x="466" y="7053"/>
                </a:lnTo>
                <a:lnTo>
                  <a:pt x="310" y="7346"/>
                </a:lnTo>
                <a:lnTo>
                  <a:pt x="310" y="7640"/>
                </a:lnTo>
                <a:lnTo>
                  <a:pt x="310" y="8008"/>
                </a:lnTo>
                <a:lnTo>
                  <a:pt x="155" y="8302"/>
                </a:lnTo>
                <a:lnTo>
                  <a:pt x="0" y="8595"/>
                </a:lnTo>
                <a:lnTo>
                  <a:pt x="0" y="8889"/>
                </a:lnTo>
                <a:lnTo>
                  <a:pt x="0" y="9257"/>
                </a:lnTo>
                <a:lnTo>
                  <a:pt x="0" y="9624"/>
                </a:lnTo>
                <a:lnTo>
                  <a:pt x="0" y="9991"/>
                </a:lnTo>
                <a:lnTo>
                  <a:pt x="0" y="10432"/>
                </a:lnTo>
                <a:lnTo>
                  <a:pt x="0" y="10799"/>
                </a:lnTo>
                <a:lnTo>
                  <a:pt x="0" y="11314"/>
                </a:lnTo>
                <a:lnTo>
                  <a:pt x="0" y="11681"/>
                </a:lnTo>
                <a:lnTo>
                  <a:pt x="0" y="12122"/>
                </a:lnTo>
                <a:lnTo>
                  <a:pt x="0" y="12489"/>
                </a:lnTo>
                <a:lnTo>
                  <a:pt x="0" y="12930"/>
                </a:lnTo>
                <a:lnTo>
                  <a:pt x="0" y="13297"/>
                </a:lnTo>
                <a:lnTo>
                  <a:pt x="0" y="13738"/>
                </a:lnTo>
                <a:lnTo>
                  <a:pt x="0" y="14106"/>
                </a:lnTo>
                <a:lnTo>
                  <a:pt x="155" y="14546"/>
                </a:lnTo>
                <a:lnTo>
                  <a:pt x="310" y="14914"/>
                </a:lnTo>
                <a:lnTo>
                  <a:pt x="466" y="15355"/>
                </a:lnTo>
                <a:lnTo>
                  <a:pt x="466" y="15648"/>
                </a:lnTo>
                <a:lnTo>
                  <a:pt x="621" y="16089"/>
                </a:lnTo>
                <a:lnTo>
                  <a:pt x="932" y="16530"/>
                </a:lnTo>
                <a:lnTo>
                  <a:pt x="1087" y="16824"/>
                </a:lnTo>
                <a:lnTo>
                  <a:pt x="1243" y="17118"/>
                </a:lnTo>
                <a:lnTo>
                  <a:pt x="1398" y="17485"/>
                </a:lnTo>
                <a:lnTo>
                  <a:pt x="1553" y="17779"/>
                </a:lnTo>
                <a:lnTo>
                  <a:pt x="1709" y="18073"/>
                </a:lnTo>
                <a:lnTo>
                  <a:pt x="1864" y="18440"/>
                </a:lnTo>
                <a:lnTo>
                  <a:pt x="1864" y="18734"/>
                </a:lnTo>
                <a:lnTo>
                  <a:pt x="2020" y="19028"/>
                </a:lnTo>
                <a:lnTo>
                  <a:pt x="2330" y="19322"/>
                </a:lnTo>
                <a:lnTo>
                  <a:pt x="2486" y="19542"/>
                </a:lnTo>
                <a:lnTo>
                  <a:pt x="2486" y="19689"/>
                </a:lnTo>
                <a:lnTo>
                  <a:pt x="2641" y="19836"/>
                </a:lnTo>
                <a:lnTo>
                  <a:pt x="2797" y="19983"/>
                </a:lnTo>
                <a:lnTo>
                  <a:pt x="2952" y="20130"/>
                </a:lnTo>
                <a:lnTo>
                  <a:pt x="3107" y="20204"/>
                </a:lnTo>
                <a:lnTo>
                  <a:pt x="3263" y="20351"/>
                </a:lnTo>
                <a:lnTo>
                  <a:pt x="3418" y="20424"/>
                </a:lnTo>
                <a:lnTo>
                  <a:pt x="3574" y="20497"/>
                </a:lnTo>
                <a:lnTo>
                  <a:pt x="3574" y="20571"/>
                </a:lnTo>
                <a:lnTo>
                  <a:pt x="3729" y="20644"/>
                </a:lnTo>
                <a:lnTo>
                  <a:pt x="3884" y="20718"/>
                </a:lnTo>
                <a:lnTo>
                  <a:pt x="4040" y="20718"/>
                </a:lnTo>
                <a:lnTo>
                  <a:pt x="4195" y="20791"/>
                </a:lnTo>
                <a:lnTo>
                  <a:pt x="4506" y="20865"/>
                </a:lnTo>
                <a:lnTo>
                  <a:pt x="4661" y="20865"/>
                </a:lnTo>
                <a:lnTo>
                  <a:pt x="4817" y="20938"/>
                </a:lnTo>
                <a:lnTo>
                  <a:pt x="5128" y="21012"/>
                </a:lnTo>
                <a:lnTo>
                  <a:pt x="5594" y="21085"/>
                </a:lnTo>
                <a:lnTo>
                  <a:pt x="5905" y="21085"/>
                </a:lnTo>
                <a:lnTo>
                  <a:pt x="6215" y="21159"/>
                </a:lnTo>
                <a:lnTo>
                  <a:pt x="6526" y="21306"/>
                </a:lnTo>
                <a:lnTo>
                  <a:pt x="6837" y="21306"/>
                </a:lnTo>
                <a:lnTo>
                  <a:pt x="7148" y="21379"/>
                </a:lnTo>
                <a:lnTo>
                  <a:pt x="7458" y="21453"/>
                </a:lnTo>
                <a:lnTo>
                  <a:pt x="7769" y="21453"/>
                </a:lnTo>
                <a:lnTo>
                  <a:pt x="8235" y="21526"/>
                </a:lnTo>
                <a:lnTo>
                  <a:pt x="8702" y="21600"/>
                </a:lnTo>
                <a:lnTo>
                  <a:pt x="8857" y="21600"/>
                </a:lnTo>
                <a:lnTo>
                  <a:pt x="9012" y="21600"/>
                </a:lnTo>
                <a:lnTo>
                  <a:pt x="9168" y="21600"/>
                </a:lnTo>
                <a:lnTo>
                  <a:pt x="9479" y="21600"/>
                </a:lnTo>
                <a:lnTo>
                  <a:pt x="9634" y="21600"/>
                </a:lnTo>
                <a:lnTo>
                  <a:pt x="9789" y="21600"/>
                </a:lnTo>
                <a:lnTo>
                  <a:pt x="9945" y="21600"/>
                </a:lnTo>
                <a:lnTo>
                  <a:pt x="10256" y="21600"/>
                </a:lnTo>
                <a:lnTo>
                  <a:pt x="10411" y="21600"/>
                </a:lnTo>
                <a:lnTo>
                  <a:pt x="10722" y="21600"/>
                </a:lnTo>
                <a:lnTo>
                  <a:pt x="11033" y="21600"/>
                </a:lnTo>
                <a:lnTo>
                  <a:pt x="11343" y="21526"/>
                </a:lnTo>
                <a:lnTo>
                  <a:pt x="11499" y="21453"/>
                </a:lnTo>
                <a:lnTo>
                  <a:pt x="11810" y="21379"/>
                </a:lnTo>
                <a:lnTo>
                  <a:pt x="12120" y="21306"/>
                </a:lnTo>
                <a:lnTo>
                  <a:pt x="12431" y="21159"/>
                </a:lnTo>
                <a:lnTo>
                  <a:pt x="12742" y="21085"/>
                </a:lnTo>
                <a:lnTo>
                  <a:pt x="13208" y="20938"/>
                </a:lnTo>
                <a:lnTo>
                  <a:pt x="13519" y="20865"/>
                </a:lnTo>
                <a:lnTo>
                  <a:pt x="13674" y="20718"/>
                </a:lnTo>
                <a:lnTo>
                  <a:pt x="13985" y="20571"/>
                </a:lnTo>
                <a:lnTo>
                  <a:pt x="14140" y="20497"/>
                </a:lnTo>
                <a:lnTo>
                  <a:pt x="14296" y="20351"/>
                </a:lnTo>
                <a:lnTo>
                  <a:pt x="14451" y="20130"/>
                </a:lnTo>
                <a:lnTo>
                  <a:pt x="14762" y="19983"/>
                </a:lnTo>
                <a:lnTo>
                  <a:pt x="14917" y="19836"/>
                </a:lnTo>
                <a:lnTo>
                  <a:pt x="14917" y="19689"/>
                </a:lnTo>
                <a:lnTo>
                  <a:pt x="15073" y="19469"/>
                </a:lnTo>
                <a:lnTo>
                  <a:pt x="15228" y="19248"/>
                </a:lnTo>
                <a:lnTo>
                  <a:pt x="15384" y="19028"/>
                </a:lnTo>
                <a:lnTo>
                  <a:pt x="15384" y="18661"/>
                </a:lnTo>
                <a:lnTo>
                  <a:pt x="15539" y="18440"/>
                </a:lnTo>
                <a:lnTo>
                  <a:pt x="15694" y="18146"/>
                </a:lnTo>
                <a:lnTo>
                  <a:pt x="15694" y="17853"/>
                </a:lnTo>
                <a:lnTo>
                  <a:pt x="15850" y="17632"/>
                </a:lnTo>
                <a:lnTo>
                  <a:pt x="16005" y="17338"/>
                </a:lnTo>
                <a:lnTo>
                  <a:pt x="16005" y="17118"/>
                </a:lnTo>
                <a:lnTo>
                  <a:pt x="16005" y="16897"/>
                </a:lnTo>
                <a:lnTo>
                  <a:pt x="16161" y="16677"/>
                </a:lnTo>
                <a:lnTo>
                  <a:pt x="16316" y="16457"/>
                </a:lnTo>
                <a:lnTo>
                  <a:pt x="16316" y="16310"/>
                </a:lnTo>
                <a:lnTo>
                  <a:pt x="16471" y="16089"/>
                </a:lnTo>
                <a:lnTo>
                  <a:pt x="16471" y="15942"/>
                </a:lnTo>
                <a:lnTo>
                  <a:pt x="16471" y="15722"/>
                </a:lnTo>
                <a:lnTo>
                  <a:pt x="16471" y="15502"/>
                </a:lnTo>
                <a:lnTo>
                  <a:pt x="16627" y="15281"/>
                </a:lnTo>
                <a:lnTo>
                  <a:pt x="16782" y="15061"/>
                </a:lnTo>
                <a:lnTo>
                  <a:pt x="16938" y="14840"/>
                </a:lnTo>
                <a:lnTo>
                  <a:pt x="17093" y="14546"/>
                </a:lnTo>
                <a:lnTo>
                  <a:pt x="17093" y="14326"/>
                </a:lnTo>
                <a:lnTo>
                  <a:pt x="17248" y="14106"/>
                </a:lnTo>
                <a:lnTo>
                  <a:pt x="17404" y="13812"/>
                </a:lnTo>
                <a:lnTo>
                  <a:pt x="17559" y="13518"/>
                </a:lnTo>
                <a:lnTo>
                  <a:pt x="17715" y="13151"/>
                </a:lnTo>
                <a:lnTo>
                  <a:pt x="17870" y="12857"/>
                </a:lnTo>
                <a:lnTo>
                  <a:pt x="17870" y="12416"/>
                </a:lnTo>
                <a:lnTo>
                  <a:pt x="18025" y="12048"/>
                </a:lnTo>
                <a:lnTo>
                  <a:pt x="18336" y="11608"/>
                </a:lnTo>
                <a:lnTo>
                  <a:pt x="18492" y="11093"/>
                </a:lnTo>
                <a:lnTo>
                  <a:pt x="18802" y="10579"/>
                </a:lnTo>
                <a:lnTo>
                  <a:pt x="18958" y="10065"/>
                </a:lnTo>
                <a:lnTo>
                  <a:pt x="19113" y="9477"/>
                </a:lnTo>
                <a:lnTo>
                  <a:pt x="19424" y="8742"/>
                </a:lnTo>
                <a:lnTo>
                  <a:pt x="19890" y="8081"/>
                </a:lnTo>
                <a:lnTo>
                  <a:pt x="20201" y="7346"/>
                </a:lnTo>
                <a:lnTo>
                  <a:pt x="20512" y="6685"/>
                </a:lnTo>
                <a:lnTo>
                  <a:pt x="20823" y="5951"/>
                </a:lnTo>
                <a:lnTo>
                  <a:pt x="20978" y="5289"/>
                </a:lnTo>
                <a:lnTo>
                  <a:pt x="21133" y="4702"/>
                </a:lnTo>
                <a:lnTo>
                  <a:pt x="21289" y="4040"/>
                </a:lnTo>
                <a:lnTo>
                  <a:pt x="21444" y="3453"/>
                </a:lnTo>
                <a:lnTo>
                  <a:pt x="21600" y="2938"/>
                </a:lnTo>
                <a:lnTo>
                  <a:pt x="21600" y="2497"/>
                </a:lnTo>
                <a:lnTo>
                  <a:pt x="21600" y="2057"/>
                </a:lnTo>
                <a:lnTo>
                  <a:pt x="21600" y="1689"/>
                </a:lnTo>
                <a:lnTo>
                  <a:pt x="21600" y="1248"/>
                </a:lnTo>
                <a:lnTo>
                  <a:pt x="21600" y="955"/>
                </a:lnTo>
                <a:lnTo>
                  <a:pt x="21600" y="734"/>
                </a:lnTo>
                <a:lnTo>
                  <a:pt x="21600" y="514"/>
                </a:lnTo>
                <a:lnTo>
                  <a:pt x="21600" y="367"/>
                </a:lnTo>
                <a:lnTo>
                  <a:pt x="21600" y="220"/>
                </a:lnTo>
                <a:lnTo>
                  <a:pt x="21600" y="146"/>
                </a:lnTo>
                <a:lnTo>
                  <a:pt x="21600" y="73"/>
                </a:lnTo>
                <a:lnTo>
                  <a:pt x="21600" y="0"/>
                </a:lnTo>
                <a:lnTo>
                  <a:pt x="21444" y="0"/>
                </a:lnTo>
                <a:lnTo>
                  <a:pt x="21289" y="0"/>
                </a:lnTo>
                <a:lnTo>
                  <a:pt x="20978" y="0"/>
                </a:lnTo>
                <a:lnTo>
                  <a:pt x="20823" y="0"/>
                </a:lnTo>
                <a:lnTo>
                  <a:pt x="20667" y="0"/>
                </a:lnTo>
                <a:lnTo>
                  <a:pt x="20356" y="0"/>
                </a:lnTo>
                <a:lnTo>
                  <a:pt x="20046" y="0"/>
                </a:lnTo>
                <a:lnTo>
                  <a:pt x="19890" y="0"/>
                </a:lnTo>
                <a:lnTo>
                  <a:pt x="19735" y="0"/>
                </a:lnTo>
                <a:lnTo>
                  <a:pt x="19269" y="0"/>
                </a:lnTo>
                <a:lnTo>
                  <a:pt x="19113" y="0"/>
                </a:lnTo>
                <a:lnTo>
                  <a:pt x="18958" y="73"/>
                </a:lnTo>
                <a:lnTo>
                  <a:pt x="18647" y="73"/>
                </a:lnTo>
                <a:lnTo>
                  <a:pt x="18336" y="146"/>
                </a:lnTo>
                <a:lnTo>
                  <a:pt x="18181" y="146"/>
                </a:lnTo>
                <a:lnTo>
                  <a:pt x="18025" y="146"/>
                </a:lnTo>
                <a:lnTo>
                  <a:pt x="17870" y="146"/>
                </a:lnTo>
                <a:lnTo>
                  <a:pt x="17715" y="146"/>
                </a:lnTo>
                <a:lnTo>
                  <a:pt x="17559" y="146"/>
                </a:lnTo>
                <a:lnTo>
                  <a:pt x="17248" y="220"/>
                </a:lnTo>
                <a:lnTo>
                  <a:pt x="16938" y="220"/>
                </a:lnTo>
                <a:lnTo>
                  <a:pt x="16782" y="293"/>
                </a:lnTo>
                <a:lnTo>
                  <a:pt x="16471" y="293"/>
                </a:lnTo>
                <a:lnTo>
                  <a:pt x="16316" y="293"/>
                </a:lnTo>
                <a:lnTo>
                  <a:pt x="16161" y="293"/>
                </a:lnTo>
                <a:lnTo>
                  <a:pt x="16005" y="367"/>
                </a:lnTo>
                <a:lnTo>
                  <a:pt x="15850" y="367"/>
                </a:lnTo>
                <a:lnTo>
                  <a:pt x="15694" y="367"/>
                </a:lnTo>
                <a:lnTo>
                  <a:pt x="15539" y="440"/>
                </a:lnTo>
                <a:lnTo>
                  <a:pt x="15073" y="440"/>
                </a:lnTo>
                <a:lnTo>
                  <a:pt x="14917" y="440"/>
                </a:lnTo>
                <a:lnTo>
                  <a:pt x="14607" y="440"/>
                </a:lnTo>
                <a:lnTo>
                  <a:pt x="14451" y="514"/>
                </a:lnTo>
                <a:lnTo>
                  <a:pt x="13985" y="514"/>
                </a:lnTo>
                <a:lnTo>
                  <a:pt x="13830" y="587"/>
                </a:lnTo>
                <a:lnTo>
                  <a:pt x="13674" y="587"/>
                </a:lnTo>
                <a:lnTo>
                  <a:pt x="13364" y="587"/>
                </a:lnTo>
                <a:lnTo>
                  <a:pt x="13208" y="587"/>
                </a:lnTo>
                <a:lnTo>
                  <a:pt x="13053" y="587"/>
                </a:lnTo>
                <a:lnTo>
                  <a:pt x="12897" y="661"/>
                </a:lnTo>
                <a:lnTo>
                  <a:pt x="12431" y="661"/>
                </a:lnTo>
                <a:lnTo>
                  <a:pt x="12276" y="661"/>
                </a:lnTo>
                <a:lnTo>
                  <a:pt x="12120" y="734"/>
                </a:lnTo>
                <a:lnTo>
                  <a:pt x="11810" y="734"/>
                </a:lnTo>
                <a:lnTo>
                  <a:pt x="11654" y="734"/>
                </a:lnTo>
                <a:lnTo>
                  <a:pt x="11499" y="734"/>
                </a:lnTo>
                <a:lnTo>
                  <a:pt x="11188" y="734"/>
                </a:lnTo>
                <a:lnTo>
                  <a:pt x="10877" y="734"/>
                </a:lnTo>
                <a:lnTo>
                  <a:pt x="10722" y="734"/>
                </a:lnTo>
                <a:lnTo>
                  <a:pt x="10566" y="734"/>
                </a:lnTo>
                <a:lnTo>
                  <a:pt x="10411" y="734"/>
                </a:lnTo>
                <a:lnTo>
                  <a:pt x="10256" y="734"/>
                </a:lnTo>
                <a:lnTo>
                  <a:pt x="10100" y="734"/>
                </a:lnTo>
                <a:lnTo>
                  <a:pt x="9945" y="734"/>
                </a:lnTo>
                <a:lnTo>
                  <a:pt x="9634" y="734"/>
                </a:lnTo>
                <a:lnTo>
                  <a:pt x="9479" y="734"/>
                </a:lnTo>
                <a:lnTo>
                  <a:pt x="9323" y="734"/>
                </a:lnTo>
                <a:lnTo>
                  <a:pt x="9012" y="734"/>
                </a:lnTo>
                <a:lnTo>
                  <a:pt x="8702" y="734"/>
                </a:lnTo>
                <a:lnTo>
                  <a:pt x="8546" y="734"/>
                </a:lnTo>
                <a:lnTo>
                  <a:pt x="8391" y="734"/>
                </a:lnTo>
                <a:lnTo>
                  <a:pt x="8080" y="734"/>
                </a:lnTo>
                <a:lnTo>
                  <a:pt x="7769" y="734"/>
                </a:lnTo>
                <a:lnTo>
                  <a:pt x="7614" y="734"/>
                </a:lnTo>
                <a:lnTo>
                  <a:pt x="7458" y="734"/>
                </a:lnTo>
                <a:lnTo>
                  <a:pt x="7148" y="734"/>
                </a:lnTo>
                <a:lnTo>
                  <a:pt x="6992" y="734"/>
                </a:lnTo>
                <a:lnTo>
                  <a:pt x="6682" y="734"/>
                </a:lnTo>
                <a:lnTo>
                  <a:pt x="6526" y="734"/>
                </a:lnTo>
                <a:lnTo>
                  <a:pt x="6371" y="734"/>
                </a:lnTo>
                <a:lnTo>
                  <a:pt x="6371" y="734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609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6" grpId="0" animBg="1"/>
      <p:bldP spid="3966" grpId="0" animBg="1"/>
      <p:bldP spid="4021" grpId="0" animBg="1"/>
      <p:bldP spid="4027" grpId="0" animBg="1"/>
      <p:bldP spid="4008" grpId="0" animBg="1"/>
      <p:bldP spid="3967" grpId="0" animBg="1"/>
      <p:bldP spid="4025" grpId="0" animBg="1"/>
      <p:bldP spid="4026" grpId="0" animBg="1"/>
      <p:bldP spid="3992" grpId="0" animBg="1"/>
      <p:bldP spid="4022" grpId="0" animBg="1"/>
      <p:bldP spid="4005" grpId="0" animBg="1"/>
      <p:bldP spid="3983" grpId="0" animBg="1"/>
      <p:bldP spid="3970" grpId="0" animBg="1"/>
      <p:bldP spid="3989" grpId="0" animBg="1"/>
      <p:bldP spid="4028" grpId="0" animBg="1"/>
      <p:bldP spid="3897" grpId="0"/>
      <p:bldP spid="3906" grpId="0" animBg="1"/>
      <p:bldP spid="3905" grpId="0" animBg="1"/>
      <p:bldP spid="3901" grpId="0" animBg="1"/>
    </p:bldLst>
  </p:timing>
</p:sld>
</file>

<file path=ppt/slides/slide6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矩形"/>
          <p:cNvSpPr>
            <a:spLocks/>
          </p:cNvSpPr>
          <p:nvPr/>
        </p:nvSpPr>
        <p:spPr>
          <a:xfrm rot="0">
            <a:off x="1814686" y="532924"/>
            <a:ext cx="6138516" cy="52006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33CC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用</a:t>
            </a:r>
            <a:r>
              <a:rPr lang="en-US" altLang="zh-CN" sz="2800" b="1" i="1" u="none" strike="noStrike" kern="1200" cap="none" spc="0" baseline="0">
                <a:solidFill>
                  <a:srgbClr val="0033CC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2800" b="1" i="0" u="none" strike="noStrike" kern="1200" cap="none" spc="0" baseline="0">
                <a:solidFill>
                  <a:srgbClr val="0033CC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触发器构成三位二进制异步加法器</a:t>
            </a:r>
            <a:endParaRPr lang="zh-CN" altLang="en-US" sz="2800" b="1" i="0" u="none" strike="noStrike" kern="1200" cap="none" spc="0" baseline="0">
              <a:solidFill>
                <a:srgbClr val="0033CC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032" name="组合"/>
          <p:cNvGrpSpPr>
            <a:grpSpLocks/>
          </p:cNvGrpSpPr>
          <p:nvPr/>
        </p:nvGrpSpPr>
        <p:grpSpPr>
          <a:xfrm>
            <a:off x="2971800" y="3505200"/>
            <a:ext cx="2966207" cy="577215"/>
            <a:chOff x="2971800" y="3505200"/>
            <a:chExt cx="2966207" cy="577215"/>
          </a:xfrm>
        </p:grpSpPr>
        <p:sp>
          <p:nvSpPr>
            <p:cNvPr id="4030" name="矩形"/>
            <p:cNvSpPr>
              <a:spLocks/>
            </p:cNvSpPr>
            <p:nvPr/>
          </p:nvSpPr>
          <p:spPr>
            <a:xfrm rot="0">
              <a:off x="5334000" y="3505200"/>
              <a:ext cx="604006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32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？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031" name="矩形"/>
            <p:cNvSpPr>
              <a:spLocks/>
            </p:cNvSpPr>
            <p:nvPr/>
          </p:nvSpPr>
          <p:spPr>
            <a:xfrm rot="0">
              <a:off x="2971800" y="3505200"/>
              <a:ext cx="604006" cy="57721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32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？</a:t>
              </a:r>
              <a:endParaRPr lang="zh-CN" altLang="en-US" sz="32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4033" name="矩形"/>
          <p:cNvSpPr>
            <a:spLocks/>
          </p:cNvSpPr>
          <p:nvPr/>
        </p:nvSpPr>
        <p:spPr>
          <a:xfrm rot="0">
            <a:off x="2421966" y="1523524"/>
            <a:ext cx="5949480" cy="52006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、若构成减法计数器</a:t>
            </a:r>
            <a:r>
              <a:rPr lang="en-US" altLang="zh-CN" sz="2800" b="1" i="1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又如何连接？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034" name="爆炸形1" descr="40%"/>
          <p:cNvSpPr>
            <a:spLocks/>
          </p:cNvSpPr>
          <p:nvPr/>
        </p:nvSpPr>
        <p:spPr>
          <a:xfrm rot="-1315121">
            <a:off x="304800" y="381000"/>
            <a:ext cx="1600200" cy="990600"/>
          </a:xfrm>
          <a:prstGeom prst="irregularSeal1"/>
          <a:pattFill prst="pct40">
            <a:fgClr>
              <a:srgbClr val="00FF00"/>
            </a:fgClr>
            <a:bgClr>
              <a:srgbClr val="FFFFFF"/>
            </a:bgClr>
          </a:pattFill>
          <a:ln w="38100" cmpd="sng" cap="flat">
            <a:solidFill>
              <a:srgbClr val="4F81BD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思考</a:t>
            </a:r>
            <a:endParaRPr lang="zh-CN" altLang="en-US" sz="36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035" name="矩形"/>
          <p:cNvSpPr>
            <a:spLocks/>
          </p:cNvSpPr>
          <p:nvPr/>
        </p:nvSpPr>
        <p:spPr>
          <a:xfrm rot="0">
            <a:off x="2438400" y="1066800"/>
            <a:ext cx="4526881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、各触发器</a:t>
            </a:r>
            <a:r>
              <a:rPr lang="en-US" altLang="zh-CN" sz="2800" b="1" i="1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应如何连接？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036" name="矩形"/>
          <p:cNvSpPr>
            <a:spLocks/>
          </p:cNvSpPr>
          <p:nvPr/>
        </p:nvSpPr>
        <p:spPr>
          <a:xfrm rot="0">
            <a:off x="963381" y="5333524"/>
            <a:ext cx="7188662" cy="52006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各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触发器已接成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´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触发器，即具有计数功能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123" name="组合"/>
          <p:cNvGrpSpPr>
            <a:grpSpLocks/>
          </p:cNvGrpSpPr>
          <p:nvPr/>
        </p:nvGrpSpPr>
        <p:grpSpPr>
          <a:xfrm>
            <a:off x="1066800" y="2133600"/>
            <a:ext cx="8077200" cy="3017838"/>
            <a:chOff x="1066800" y="2133600"/>
            <a:chExt cx="8077200" cy="3017838"/>
          </a:xfrm>
        </p:grpSpPr>
        <p:sp>
          <p:nvSpPr>
            <p:cNvPr id="4037" name="直线"/>
            <p:cNvSpPr>
              <a:spLocks/>
            </p:cNvSpPr>
            <p:nvPr/>
          </p:nvSpPr>
          <p:spPr>
            <a:xfrm rot="0">
              <a:off x="2819400" y="5075238"/>
              <a:ext cx="5257800" cy="0"/>
            </a:xfrm>
            <a:prstGeom prst="line"/>
            <a:noFill/>
            <a:ln w="38100" cmpd="sng" cap="flat">
              <a:solidFill>
                <a:srgbClr val="0099FF"/>
              </a:solidFill>
              <a:prstDash val="solid"/>
              <a:round/>
            </a:ln>
          </p:spPr>
        </p:sp>
        <p:sp>
          <p:nvSpPr>
            <p:cNvPr id="4038" name="椭圆"/>
            <p:cNvSpPr>
              <a:spLocks/>
            </p:cNvSpPr>
            <p:nvPr/>
          </p:nvSpPr>
          <p:spPr>
            <a:xfrm rot="0">
              <a:off x="8077200" y="4999038"/>
              <a:ext cx="152400" cy="152400"/>
            </a:xfrm>
            <a:prstGeom prst="ellipse"/>
            <a:noFill/>
            <a:ln w="38100" cmpd="sng" cap="flat">
              <a:solidFill>
                <a:srgbClr val="0099CC"/>
              </a:solidFill>
              <a:prstDash val="solid"/>
              <a:round/>
            </a:ln>
          </p:spPr>
        </p:sp>
        <p:sp>
          <p:nvSpPr>
            <p:cNvPr id="4039" name="椭圆"/>
            <p:cNvSpPr>
              <a:spLocks/>
            </p:cNvSpPr>
            <p:nvPr/>
          </p:nvSpPr>
          <p:spPr>
            <a:xfrm rot="0">
              <a:off x="7696200" y="3856038"/>
              <a:ext cx="152400" cy="152400"/>
            </a:xfrm>
            <a:prstGeom prst="ellips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040" name="矩形"/>
            <p:cNvSpPr>
              <a:spLocks/>
            </p:cNvSpPr>
            <p:nvPr/>
          </p:nvSpPr>
          <p:spPr>
            <a:xfrm rot="0">
              <a:off x="7961304" y="3627755"/>
              <a:ext cx="42864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041" name="矩形"/>
            <p:cNvSpPr>
              <a:spLocks/>
            </p:cNvSpPr>
            <p:nvPr/>
          </p:nvSpPr>
          <p:spPr>
            <a:xfrm rot="0">
              <a:off x="8153401" y="4589463"/>
              <a:ext cx="990600" cy="358140"/>
            </a:xfrm>
            <a:prstGeom prst="rect"/>
            <a:noFill/>
            <a:ln w="38100" cmpd="sng" cap="flat">
              <a:noFill/>
              <a:prstDash val="dash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清零</a:t>
              </a:r>
              <a:endParaRPr lang="zh-CN" altLang="en-US" sz="1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4044" name="组合"/>
            <p:cNvGrpSpPr>
              <a:grpSpLocks/>
            </p:cNvGrpSpPr>
            <p:nvPr/>
          </p:nvGrpSpPr>
          <p:grpSpPr>
            <a:xfrm>
              <a:off x="7848600" y="4545013"/>
              <a:ext cx="761999" cy="453390"/>
              <a:chOff x="7848600" y="4545013"/>
              <a:chExt cx="761999" cy="453390"/>
            </a:xfrm>
          </p:grpSpPr>
          <p:sp>
            <p:nvSpPr>
              <p:cNvPr id="4042" name="矩形"/>
              <p:cNvSpPr>
                <a:spLocks/>
              </p:cNvSpPr>
              <p:nvPr/>
            </p:nvSpPr>
            <p:spPr>
              <a:xfrm rot="0">
                <a:off x="7848600" y="4545013"/>
                <a:ext cx="761999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4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043" name="直线"/>
              <p:cNvSpPr>
                <a:spLocks/>
              </p:cNvSpPr>
              <p:nvPr/>
            </p:nvSpPr>
            <p:spPr>
              <a:xfrm rot="0">
                <a:off x="8001001" y="4621213"/>
                <a:ext cx="269874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070" name="组合"/>
            <p:cNvGrpSpPr>
              <a:grpSpLocks/>
            </p:cNvGrpSpPr>
            <p:nvPr/>
          </p:nvGrpSpPr>
          <p:grpSpPr>
            <a:xfrm>
              <a:off x="5715000" y="2133600"/>
              <a:ext cx="1981199" cy="2941638"/>
              <a:chOff x="5715000" y="2133600"/>
              <a:chExt cx="1981199" cy="2941638"/>
            </a:xfrm>
          </p:grpSpPr>
          <p:sp>
            <p:nvSpPr>
              <p:cNvPr id="4045" name="直线"/>
              <p:cNvSpPr>
                <a:spLocks/>
              </p:cNvSpPr>
              <p:nvPr/>
            </p:nvSpPr>
            <p:spPr>
              <a:xfrm rot="0">
                <a:off x="7315201" y="4541838"/>
                <a:ext cx="152400" cy="0"/>
              </a:xfrm>
              <a:prstGeom prst="line"/>
              <a:noFill/>
              <a:ln w="38100" cmpd="sng" cap="flat">
                <a:solidFill>
                  <a:srgbClr val="0099FF"/>
                </a:solidFill>
                <a:prstDash val="solid"/>
                <a:round/>
              </a:ln>
            </p:spPr>
          </p:sp>
          <p:sp>
            <p:nvSpPr>
              <p:cNvPr id="4046" name="直线"/>
              <p:cNvSpPr>
                <a:spLocks/>
              </p:cNvSpPr>
              <p:nvPr/>
            </p:nvSpPr>
            <p:spPr>
              <a:xfrm rot="0">
                <a:off x="7467601" y="4541838"/>
                <a:ext cx="0" cy="533400"/>
              </a:xfrm>
              <a:prstGeom prst="line"/>
              <a:noFill/>
              <a:ln w="38100" cmpd="sng" cap="flat">
                <a:solidFill>
                  <a:srgbClr val="0099FF"/>
                </a:solidFill>
                <a:prstDash val="solid"/>
                <a:round/>
              </a:ln>
            </p:spPr>
          </p:sp>
          <p:sp>
            <p:nvSpPr>
              <p:cNvPr id="4047" name="矩形"/>
              <p:cNvSpPr>
                <a:spLocks/>
              </p:cNvSpPr>
              <p:nvPr/>
            </p:nvSpPr>
            <p:spPr>
              <a:xfrm rot="0">
                <a:off x="6248400" y="3170237"/>
                <a:ext cx="914400" cy="1600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4050" name="组合"/>
              <p:cNvGrpSpPr>
                <a:grpSpLocks/>
              </p:cNvGrpSpPr>
              <p:nvPr/>
            </p:nvGrpSpPr>
            <p:grpSpPr>
              <a:xfrm>
                <a:off x="7010400" y="3779837"/>
                <a:ext cx="152400" cy="228600"/>
                <a:chOff x="7010400" y="3779837"/>
                <a:chExt cx="152400" cy="228600"/>
              </a:xfrm>
            </p:grpSpPr>
            <p:sp>
              <p:nvSpPr>
                <p:cNvPr id="4048" name="直线"/>
                <p:cNvSpPr>
                  <a:spLocks/>
                </p:cNvSpPr>
                <p:nvPr/>
              </p:nvSpPr>
              <p:spPr>
                <a:xfrm flipH="1" rot="0">
                  <a:off x="7010400" y="3779837"/>
                  <a:ext cx="144380" cy="130628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049" name="直线"/>
                <p:cNvSpPr>
                  <a:spLocks/>
                </p:cNvSpPr>
                <p:nvPr/>
              </p:nvSpPr>
              <p:spPr>
                <a:xfrm rot="0">
                  <a:off x="7010400" y="3910466"/>
                  <a:ext cx="152400" cy="97971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4053" name="组合"/>
              <p:cNvGrpSpPr>
                <a:grpSpLocks/>
              </p:cNvGrpSpPr>
              <p:nvPr/>
            </p:nvGrpSpPr>
            <p:grpSpPr>
              <a:xfrm>
                <a:off x="6299398" y="4084638"/>
                <a:ext cx="356793" cy="362426"/>
                <a:chOff x="6299398" y="4084638"/>
                <a:chExt cx="356793" cy="362426"/>
              </a:xfrm>
            </p:grpSpPr>
            <p:sp>
              <p:nvSpPr>
                <p:cNvPr id="4051" name="矩形"/>
                <p:cNvSpPr>
                  <a:spLocks/>
                </p:cNvSpPr>
                <p:nvPr/>
              </p:nvSpPr>
              <p:spPr>
                <a:xfrm rot="0">
                  <a:off x="6299398" y="4088924"/>
                  <a:ext cx="356793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052" name="直线"/>
                <p:cNvSpPr>
                  <a:spLocks/>
                </p:cNvSpPr>
                <p:nvPr/>
              </p:nvSpPr>
              <p:spPr>
                <a:xfrm rot="0">
                  <a:off x="6324600" y="4084638"/>
                  <a:ext cx="3048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4054" name="矩形"/>
              <p:cNvSpPr>
                <a:spLocks/>
              </p:cNvSpPr>
              <p:nvPr/>
            </p:nvSpPr>
            <p:spPr>
              <a:xfrm rot="0">
                <a:off x="6833180" y="3203098"/>
                <a:ext cx="41159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055" name="椭圆"/>
              <p:cNvSpPr>
                <a:spLocks/>
              </p:cNvSpPr>
              <p:nvPr/>
            </p:nvSpPr>
            <p:spPr>
              <a:xfrm rot="0">
                <a:off x="7162801" y="4465638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056" name="矩形"/>
              <p:cNvSpPr>
                <a:spLocks/>
              </p:cNvSpPr>
              <p:nvPr/>
            </p:nvSpPr>
            <p:spPr>
              <a:xfrm rot="0">
                <a:off x="6299398" y="3326923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4060" name="组合"/>
              <p:cNvGrpSpPr>
                <a:grpSpLocks/>
              </p:cNvGrpSpPr>
              <p:nvPr/>
            </p:nvGrpSpPr>
            <p:grpSpPr>
              <a:xfrm>
                <a:off x="5715000" y="2133600"/>
                <a:ext cx="658812" cy="1341437"/>
                <a:chOff x="5715000" y="2133600"/>
                <a:chExt cx="658812" cy="1341437"/>
              </a:xfrm>
            </p:grpSpPr>
            <p:sp>
              <p:nvSpPr>
                <p:cNvPr id="4057" name="直线"/>
                <p:cNvSpPr>
                  <a:spLocks/>
                </p:cNvSpPr>
                <p:nvPr/>
              </p:nvSpPr>
              <p:spPr>
                <a:xfrm flipV="1" rot="0">
                  <a:off x="6019800" y="2789238"/>
                  <a:ext cx="0" cy="6858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058" name="椭圆"/>
                <p:cNvSpPr>
                  <a:spLocks/>
                </p:cNvSpPr>
                <p:nvPr/>
              </p:nvSpPr>
              <p:spPr>
                <a:xfrm rot="0">
                  <a:off x="5943600" y="2636837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059" name="矩形"/>
                <p:cNvSpPr>
                  <a:spLocks/>
                </p:cNvSpPr>
                <p:nvPr/>
              </p:nvSpPr>
              <p:spPr>
                <a:xfrm rot="0">
                  <a:off x="5715000" y="2133600"/>
                  <a:ext cx="658812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061" name="直线"/>
              <p:cNvSpPr>
                <a:spLocks/>
              </p:cNvSpPr>
              <p:nvPr/>
            </p:nvSpPr>
            <p:spPr>
              <a:xfrm rot="0">
                <a:off x="6019800" y="3475038"/>
                <a:ext cx="2285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062" name="直线"/>
              <p:cNvSpPr>
                <a:spLocks/>
              </p:cNvSpPr>
              <p:nvPr/>
            </p:nvSpPr>
            <p:spPr>
              <a:xfrm flipV="1" rot="0">
                <a:off x="7162801" y="3475038"/>
                <a:ext cx="228599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63" name="直线"/>
              <p:cNvSpPr>
                <a:spLocks/>
              </p:cNvSpPr>
              <p:nvPr/>
            </p:nvSpPr>
            <p:spPr>
              <a:xfrm flipV="1" rot="0">
                <a:off x="7391400" y="2941637"/>
                <a:ext cx="0" cy="53340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64" name="直线"/>
              <p:cNvSpPr>
                <a:spLocks/>
              </p:cNvSpPr>
              <p:nvPr/>
            </p:nvSpPr>
            <p:spPr>
              <a:xfrm rot="0">
                <a:off x="5791200" y="2944812"/>
                <a:ext cx="16002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65" name="直线"/>
              <p:cNvSpPr>
                <a:spLocks/>
              </p:cNvSpPr>
              <p:nvPr/>
            </p:nvSpPr>
            <p:spPr>
              <a:xfrm rot="0">
                <a:off x="5791200" y="2944812"/>
                <a:ext cx="0" cy="137160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66" name="直线"/>
              <p:cNvSpPr>
                <a:spLocks/>
              </p:cNvSpPr>
              <p:nvPr/>
            </p:nvSpPr>
            <p:spPr>
              <a:xfrm rot="0">
                <a:off x="5791200" y="4316413"/>
                <a:ext cx="3048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67" name="直线"/>
              <p:cNvSpPr>
                <a:spLocks/>
              </p:cNvSpPr>
              <p:nvPr/>
            </p:nvSpPr>
            <p:spPr>
              <a:xfrm rot="0">
                <a:off x="7162801" y="3932238"/>
                <a:ext cx="533399" cy="0"/>
              </a:xfrm>
              <a:prstGeom prst="line"/>
              <a:noFill/>
              <a:ln w="38100" cmpd="sng" cap="flat">
                <a:solidFill>
                  <a:srgbClr val="FF33CC"/>
                </a:solidFill>
                <a:prstDash val="solid"/>
                <a:round/>
              </a:ln>
            </p:spPr>
          </p:sp>
          <p:sp>
            <p:nvSpPr>
              <p:cNvPr id="4068" name="矩形"/>
              <p:cNvSpPr>
                <a:spLocks/>
              </p:cNvSpPr>
              <p:nvPr/>
            </p:nvSpPr>
            <p:spPr>
              <a:xfrm rot="0">
                <a:off x="6448425" y="3630613"/>
                <a:ext cx="585896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F0</a:t>
                </a:r>
                <a:endPara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069" name="椭圆"/>
              <p:cNvSpPr>
                <a:spLocks/>
              </p:cNvSpPr>
              <p:nvPr/>
            </p:nvSpPr>
            <p:spPr>
              <a:xfrm rot="0">
                <a:off x="6096001" y="4240213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096" name="组合"/>
            <p:cNvGrpSpPr>
              <a:grpSpLocks/>
            </p:cNvGrpSpPr>
            <p:nvPr/>
          </p:nvGrpSpPr>
          <p:grpSpPr>
            <a:xfrm>
              <a:off x="3429000" y="2141537"/>
              <a:ext cx="1981200" cy="2941638"/>
              <a:chOff x="3429000" y="2141537"/>
              <a:chExt cx="1981200" cy="2941638"/>
            </a:xfrm>
          </p:grpSpPr>
          <p:sp>
            <p:nvSpPr>
              <p:cNvPr id="4071" name="直线"/>
              <p:cNvSpPr>
                <a:spLocks/>
              </p:cNvSpPr>
              <p:nvPr/>
            </p:nvSpPr>
            <p:spPr>
              <a:xfrm rot="0">
                <a:off x="5029200" y="4549775"/>
                <a:ext cx="152400" cy="0"/>
              </a:xfrm>
              <a:prstGeom prst="line"/>
              <a:noFill/>
              <a:ln w="38100" cmpd="sng" cap="flat">
                <a:solidFill>
                  <a:srgbClr val="0099FF"/>
                </a:solidFill>
                <a:prstDash val="solid"/>
                <a:round/>
              </a:ln>
            </p:spPr>
          </p:sp>
          <p:sp>
            <p:nvSpPr>
              <p:cNvPr id="4072" name="直线"/>
              <p:cNvSpPr>
                <a:spLocks/>
              </p:cNvSpPr>
              <p:nvPr/>
            </p:nvSpPr>
            <p:spPr>
              <a:xfrm rot="0">
                <a:off x="5181601" y="4549775"/>
                <a:ext cx="0" cy="533400"/>
              </a:xfrm>
              <a:prstGeom prst="line"/>
              <a:noFill/>
              <a:ln w="38100" cmpd="sng" cap="flat">
                <a:solidFill>
                  <a:srgbClr val="0099FF"/>
                </a:solidFill>
                <a:prstDash val="solid"/>
                <a:round/>
              </a:ln>
            </p:spPr>
          </p:sp>
          <p:sp>
            <p:nvSpPr>
              <p:cNvPr id="4073" name="矩形"/>
              <p:cNvSpPr>
                <a:spLocks/>
              </p:cNvSpPr>
              <p:nvPr/>
            </p:nvSpPr>
            <p:spPr>
              <a:xfrm rot="0">
                <a:off x="3962400" y="3178175"/>
                <a:ext cx="914400" cy="1600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4076" name="组合"/>
              <p:cNvGrpSpPr>
                <a:grpSpLocks/>
              </p:cNvGrpSpPr>
              <p:nvPr/>
            </p:nvGrpSpPr>
            <p:grpSpPr>
              <a:xfrm>
                <a:off x="4724400" y="3787775"/>
                <a:ext cx="152400" cy="228599"/>
                <a:chOff x="4724400" y="3787775"/>
                <a:chExt cx="152400" cy="228599"/>
              </a:xfrm>
            </p:grpSpPr>
            <p:sp>
              <p:nvSpPr>
                <p:cNvPr id="4074" name="直线"/>
                <p:cNvSpPr>
                  <a:spLocks/>
                </p:cNvSpPr>
                <p:nvPr/>
              </p:nvSpPr>
              <p:spPr>
                <a:xfrm flipH="1" rot="0">
                  <a:off x="4724401" y="3787775"/>
                  <a:ext cx="144379" cy="130628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075" name="直线"/>
                <p:cNvSpPr>
                  <a:spLocks/>
                </p:cNvSpPr>
                <p:nvPr/>
              </p:nvSpPr>
              <p:spPr>
                <a:xfrm rot="0">
                  <a:off x="4724400" y="3918404"/>
                  <a:ext cx="152400" cy="97971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4079" name="组合"/>
              <p:cNvGrpSpPr>
                <a:grpSpLocks/>
              </p:cNvGrpSpPr>
              <p:nvPr/>
            </p:nvGrpSpPr>
            <p:grpSpPr>
              <a:xfrm>
                <a:off x="4013397" y="4092575"/>
                <a:ext cx="356794" cy="362426"/>
                <a:chOff x="4013397" y="4092575"/>
                <a:chExt cx="356794" cy="362426"/>
              </a:xfrm>
            </p:grpSpPr>
            <p:sp>
              <p:nvSpPr>
                <p:cNvPr id="4077" name="矩形"/>
                <p:cNvSpPr>
                  <a:spLocks/>
                </p:cNvSpPr>
                <p:nvPr/>
              </p:nvSpPr>
              <p:spPr>
                <a:xfrm rot="0">
                  <a:off x="4013397" y="4096861"/>
                  <a:ext cx="356794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078" name="直线"/>
                <p:cNvSpPr>
                  <a:spLocks/>
                </p:cNvSpPr>
                <p:nvPr/>
              </p:nvSpPr>
              <p:spPr>
                <a:xfrm rot="0">
                  <a:off x="4038600" y="4092575"/>
                  <a:ext cx="3048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4080" name="矩形"/>
              <p:cNvSpPr>
                <a:spLocks/>
              </p:cNvSpPr>
              <p:nvPr/>
            </p:nvSpPr>
            <p:spPr>
              <a:xfrm rot="0">
                <a:off x="4547181" y="3211036"/>
                <a:ext cx="41159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081" name="椭圆"/>
              <p:cNvSpPr>
                <a:spLocks/>
              </p:cNvSpPr>
              <p:nvPr/>
            </p:nvSpPr>
            <p:spPr>
              <a:xfrm rot="0">
                <a:off x="4876800" y="4473575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082" name="矩形"/>
              <p:cNvSpPr>
                <a:spLocks/>
              </p:cNvSpPr>
              <p:nvPr/>
            </p:nvSpPr>
            <p:spPr>
              <a:xfrm rot="0">
                <a:off x="4013397" y="3334861"/>
                <a:ext cx="356794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4086" name="组合"/>
              <p:cNvGrpSpPr>
                <a:grpSpLocks/>
              </p:cNvGrpSpPr>
              <p:nvPr/>
            </p:nvGrpSpPr>
            <p:grpSpPr>
              <a:xfrm>
                <a:off x="3429000" y="2141537"/>
                <a:ext cx="658813" cy="1341437"/>
                <a:chOff x="3429000" y="2141537"/>
                <a:chExt cx="658813" cy="1341437"/>
              </a:xfrm>
            </p:grpSpPr>
            <p:sp>
              <p:nvSpPr>
                <p:cNvPr id="4083" name="直线"/>
                <p:cNvSpPr>
                  <a:spLocks/>
                </p:cNvSpPr>
                <p:nvPr/>
              </p:nvSpPr>
              <p:spPr>
                <a:xfrm flipV="1" rot="0">
                  <a:off x="3733800" y="2797175"/>
                  <a:ext cx="0" cy="6857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084" name="椭圆"/>
                <p:cNvSpPr>
                  <a:spLocks/>
                </p:cNvSpPr>
                <p:nvPr/>
              </p:nvSpPr>
              <p:spPr>
                <a:xfrm rot="0">
                  <a:off x="3657600" y="2644775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085" name="矩形"/>
                <p:cNvSpPr>
                  <a:spLocks/>
                </p:cNvSpPr>
                <p:nvPr/>
              </p:nvSpPr>
              <p:spPr>
                <a:xfrm rot="0">
                  <a:off x="3429000" y="2141537"/>
                  <a:ext cx="658813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087" name="直线"/>
              <p:cNvSpPr>
                <a:spLocks/>
              </p:cNvSpPr>
              <p:nvPr/>
            </p:nvSpPr>
            <p:spPr>
              <a:xfrm rot="0">
                <a:off x="3733800" y="3482975"/>
                <a:ext cx="2286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088" name="直线"/>
              <p:cNvSpPr>
                <a:spLocks/>
              </p:cNvSpPr>
              <p:nvPr/>
            </p:nvSpPr>
            <p:spPr>
              <a:xfrm flipV="1" rot="0">
                <a:off x="4876800" y="3482975"/>
                <a:ext cx="2286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89" name="直线"/>
              <p:cNvSpPr>
                <a:spLocks/>
              </p:cNvSpPr>
              <p:nvPr/>
            </p:nvSpPr>
            <p:spPr>
              <a:xfrm flipV="1" rot="0">
                <a:off x="5105400" y="2949575"/>
                <a:ext cx="0" cy="533399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90" name="直线"/>
              <p:cNvSpPr>
                <a:spLocks/>
              </p:cNvSpPr>
              <p:nvPr/>
            </p:nvSpPr>
            <p:spPr>
              <a:xfrm rot="0">
                <a:off x="3505200" y="2952750"/>
                <a:ext cx="1600201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91" name="直线"/>
              <p:cNvSpPr>
                <a:spLocks/>
              </p:cNvSpPr>
              <p:nvPr/>
            </p:nvSpPr>
            <p:spPr>
              <a:xfrm rot="0">
                <a:off x="3505200" y="2952750"/>
                <a:ext cx="0" cy="137160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92" name="直线"/>
              <p:cNvSpPr>
                <a:spLocks/>
              </p:cNvSpPr>
              <p:nvPr/>
            </p:nvSpPr>
            <p:spPr>
              <a:xfrm rot="0">
                <a:off x="3505200" y="4324351"/>
                <a:ext cx="3048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093" name="直线"/>
              <p:cNvSpPr>
                <a:spLocks/>
              </p:cNvSpPr>
              <p:nvPr/>
            </p:nvSpPr>
            <p:spPr>
              <a:xfrm rot="0">
                <a:off x="4876800" y="3940176"/>
                <a:ext cx="533400" cy="0"/>
              </a:xfrm>
              <a:prstGeom prst="line"/>
              <a:noFill/>
              <a:ln w="38100" cmpd="sng" cap="flat">
                <a:solidFill>
                  <a:srgbClr val="FF33CC"/>
                </a:solidFill>
                <a:prstDash val="solid"/>
                <a:round/>
              </a:ln>
            </p:spPr>
          </p:sp>
          <p:sp>
            <p:nvSpPr>
              <p:cNvPr id="4094" name="矩形"/>
              <p:cNvSpPr>
                <a:spLocks/>
              </p:cNvSpPr>
              <p:nvPr/>
            </p:nvSpPr>
            <p:spPr>
              <a:xfrm rot="0">
                <a:off x="4162425" y="3638550"/>
                <a:ext cx="585896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F0</a:t>
                </a:r>
                <a:endPara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095" name="椭圆"/>
              <p:cNvSpPr>
                <a:spLocks/>
              </p:cNvSpPr>
              <p:nvPr/>
            </p:nvSpPr>
            <p:spPr>
              <a:xfrm rot="0">
                <a:off x="3810000" y="4248150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122" name="组合"/>
            <p:cNvGrpSpPr>
              <a:grpSpLocks/>
            </p:cNvGrpSpPr>
            <p:nvPr/>
          </p:nvGrpSpPr>
          <p:grpSpPr>
            <a:xfrm>
              <a:off x="1066800" y="2141537"/>
              <a:ext cx="1981199" cy="2941638"/>
              <a:chOff x="1066800" y="2141537"/>
              <a:chExt cx="1981199" cy="2941638"/>
            </a:xfrm>
          </p:grpSpPr>
          <p:sp>
            <p:nvSpPr>
              <p:cNvPr id="4097" name="直线"/>
              <p:cNvSpPr>
                <a:spLocks/>
              </p:cNvSpPr>
              <p:nvPr/>
            </p:nvSpPr>
            <p:spPr>
              <a:xfrm rot="0">
                <a:off x="2667000" y="4549775"/>
                <a:ext cx="152400" cy="0"/>
              </a:xfrm>
              <a:prstGeom prst="line"/>
              <a:noFill/>
              <a:ln w="38100" cmpd="sng" cap="flat">
                <a:solidFill>
                  <a:srgbClr val="0099FF"/>
                </a:solidFill>
                <a:prstDash val="solid"/>
                <a:round/>
              </a:ln>
            </p:spPr>
          </p:sp>
          <p:sp>
            <p:nvSpPr>
              <p:cNvPr id="4098" name="直线"/>
              <p:cNvSpPr>
                <a:spLocks/>
              </p:cNvSpPr>
              <p:nvPr/>
            </p:nvSpPr>
            <p:spPr>
              <a:xfrm rot="0">
                <a:off x="2819400" y="4549775"/>
                <a:ext cx="0" cy="533400"/>
              </a:xfrm>
              <a:prstGeom prst="line"/>
              <a:noFill/>
              <a:ln w="38100" cmpd="sng" cap="flat">
                <a:solidFill>
                  <a:srgbClr val="0099FF"/>
                </a:solidFill>
                <a:prstDash val="solid"/>
                <a:round/>
              </a:ln>
            </p:spPr>
          </p:sp>
          <p:sp>
            <p:nvSpPr>
              <p:cNvPr id="4099" name="矩形"/>
              <p:cNvSpPr>
                <a:spLocks/>
              </p:cNvSpPr>
              <p:nvPr/>
            </p:nvSpPr>
            <p:spPr>
              <a:xfrm rot="0">
                <a:off x="1600200" y="3178175"/>
                <a:ext cx="914399" cy="1600200"/>
              </a:xfrm>
              <a:prstGeom prst="rect"/>
              <a:noFill/>
              <a:ln w="38100" cmpd="sng" cap="flat">
                <a:solidFill>
                  <a:srgbClr val="000000"/>
                </a:solidFill>
                <a:prstDash val="solid"/>
                <a:miter/>
              </a:ln>
            </p:spPr>
          </p:sp>
          <p:grpSp>
            <p:nvGrpSpPr>
              <p:cNvPr id="4102" name="组合"/>
              <p:cNvGrpSpPr>
                <a:grpSpLocks/>
              </p:cNvGrpSpPr>
              <p:nvPr/>
            </p:nvGrpSpPr>
            <p:grpSpPr>
              <a:xfrm>
                <a:off x="2362199" y="3787775"/>
                <a:ext cx="152400" cy="228599"/>
                <a:chOff x="2362199" y="3787775"/>
                <a:chExt cx="152400" cy="228599"/>
              </a:xfrm>
            </p:grpSpPr>
            <p:sp>
              <p:nvSpPr>
                <p:cNvPr id="4100" name="直线"/>
                <p:cNvSpPr>
                  <a:spLocks/>
                </p:cNvSpPr>
                <p:nvPr/>
              </p:nvSpPr>
              <p:spPr>
                <a:xfrm flipH="1" rot="0">
                  <a:off x="2362199" y="3787775"/>
                  <a:ext cx="144379" cy="130628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101" name="直线"/>
                <p:cNvSpPr>
                  <a:spLocks/>
                </p:cNvSpPr>
                <p:nvPr/>
              </p:nvSpPr>
              <p:spPr>
                <a:xfrm rot="0">
                  <a:off x="2362199" y="3918404"/>
                  <a:ext cx="152400" cy="97971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4105" name="组合"/>
              <p:cNvGrpSpPr>
                <a:grpSpLocks/>
              </p:cNvGrpSpPr>
              <p:nvPr/>
            </p:nvGrpSpPr>
            <p:grpSpPr>
              <a:xfrm>
                <a:off x="1651197" y="4092575"/>
                <a:ext cx="356793" cy="362426"/>
                <a:chOff x="1651197" y="4092575"/>
                <a:chExt cx="356793" cy="362426"/>
              </a:xfrm>
            </p:grpSpPr>
            <p:sp>
              <p:nvSpPr>
                <p:cNvPr id="4103" name="矩形"/>
                <p:cNvSpPr>
                  <a:spLocks/>
                </p:cNvSpPr>
                <p:nvPr/>
              </p:nvSpPr>
              <p:spPr>
                <a:xfrm rot="0">
                  <a:off x="1651197" y="4096861"/>
                  <a:ext cx="356793" cy="358140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104" name="直线"/>
                <p:cNvSpPr>
                  <a:spLocks/>
                </p:cNvSpPr>
                <p:nvPr/>
              </p:nvSpPr>
              <p:spPr>
                <a:xfrm rot="0">
                  <a:off x="1676400" y="4092575"/>
                  <a:ext cx="304799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4106" name="矩形"/>
              <p:cNvSpPr>
                <a:spLocks/>
              </p:cNvSpPr>
              <p:nvPr/>
            </p:nvSpPr>
            <p:spPr>
              <a:xfrm rot="0">
                <a:off x="2184980" y="3211036"/>
                <a:ext cx="411590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107" name="椭圆"/>
              <p:cNvSpPr>
                <a:spLocks/>
              </p:cNvSpPr>
              <p:nvPr/>
            </p:nvSpPr>
            <p:spPr>
              <a:xfrm rot="0">
                <a:off x="2514600" y="4473575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108" name="矩形"/>
              <p:cNvSpPr>
                <a:spLocks/>
              </p:cNvSpPr>
              <p:nvPr/>
            </p:nvSpPr>
            <p:spPr>
              <a:xfrm rot="0">
                <a:off x="1651197" y="3334861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4112" name="组合"/>
              <p:cNvGrpSpPr>
                <a:grpSpLocks/>
              </p:cNvGrpSpPr>
              <p:nvPr/>
            </p:nvGrpSpPr>
            <p:grpSpPr>
              <a:xfrm>
                <a:off x="1066800" y="2141537"/>
                <a:ext cx="658812" cy="1341437"/>
                <a:chOff x="1066800" y="2141537"/>
                <a:chExt cx="658812" cy="1341437"/>
              </a:xfrm>
            </p:grpSpPr>
            <p:sp>
              <p:nvSpPr>
                <p:cNvPr id="4109" name="直线"/>
                <p:cNvSpPr>
                  <a:spLocks/>
                </p:cNvSpPr>
                <p:nvPr/>
              </p:nvSpPr>
              <p:spPr>
                <a:xfrm flipV="1" rot="0">
                  <a:off x="1371600" y="2797175"/>
                  <a:ext cx="0" cy="685799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110" name="椭圆"/>
                <p:cNvSpPr>
                  <a:spLocks/>
                </p:cNvSpPr>
                <p:nvPr/>
              </p:nvSpPr>
              <p:spPr>
                <a:xfrm rot="0">
                  <a:off x="1295400" y="2644775"/>
                  <a:ext cx="152400" cy="152400"/>
                </a:xfrm>
                <a:prstGeom prst="ellips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111" name="矩形"/>
                <p:cNvSpPr>
                  <a:spLocks/>
                </p:cNvSpPr>
                <p:nvPr/>
              </p:nvSpPr>
              <p:spPr>
                <a:xfrm rot="0">
                  <a:off x="1066800" y="2141537"/>
                  <a:ext cx="658812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3</a:t>
                  </a:r>
                  <a:endParaRPr lang="zh-CN" altLang="en-US" sz="32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113" name="直线"/>
              <p:cNvSpPr>
                <a:spLocks/>
              </p:cNvSpPr>
              <p:nvPr/>
            </p:nvSpPr>
            <p:spPr>
              <a:xfrm rot="0">
                <a:off x="1371600" y="3482975"/>
                <a:ext cx="2285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114" name="直线"/>
              <p:cNvSpPr>
                <a:spLocks/>
              </p:cNvSpPr>
              <p:nvPr/>
            </p:nvSpPr>
            <p:spPr>
              <a:xfrm flipV="1" rot="0">
                <a:off x="2514600" y="3482975"/>
                <a:ext cx="2286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115" name="直线"/>
              <p:cNvSpPr>
                <a:spLocks/>
              </p:cNvSpPr>
              <p:nvPr/>
            </p:nvSpPr>
            <p:spPr>
              <a:xfrm flipV="1" rot="0">
                <a:off x="2743200" y="2949575"/>
                <a:ext cx="0" cy="533399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116" name="直线"/>
              <p:cNvSpPr>
                <a:spLocks/>
              </p:cNvSpPr>
              <p:nvPr/>
            </p:nvSpPr>
            <p:spPr>
              <a:xfrm rot="0">
                <a:off x="1143000" y="2952750"/>
                <a:ext cx="1600200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117" name="直线"/>
              <p:cNvSpPr>
                <a:spLocks/>
              </p:cNvSpPr>
              <p:nvPr/>
            </p:nvSpPr>
            <p:spPr>
              <a:xfrm rot="0">
                <a:off x="1143000" y="2952750"/>
                <a:ext cx="0" cy="137160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118" name="直线"/>
              <p:cNvSpPr>
                <a:spLocks/>
              </p:cNvSpPr>
              <p:nvPr/>
            </p:nvSpPr>
            <p:spPr>
              <a:xfrm rot="0">
                <a:off x="1143000" y="4324351"/>
                <a:ext cx="304799" cy="0"/>
              </a:xfrm>
              <a:prstGeom prst="line"/>
              <a:noFill/>
              <a:ln w="38100" cmpd="sng" cap="flat">
                <a:solidFill>
                  <a:srgbClr val="3333CC"/>
                </a:solidFill>
                <a:prstDash val="solid"/>
                <a:round/>
              </a:ln>
            </p:spPr>
          </p:sp>
          <p:sp>
            <p:nvSpPr>
              <p:cNvPr id="4119" name="直线"/>
              <p:cNvSpPr>
                <a:spLocks/>
              </p:cNvSpPr>
              <p:nvPr/>
            </p:nvSpPr>
            <p:spPr>
              <a:xfrm rot="0">
                <a:off x="2514600" y="3940176"/>
                <a:ext cx="533400" cy="0"/>
              </a:xfrm>
              <a:prstGeom prst="line"/>
              <a:noFill/>
              <a:ln w="38100" cmpd="sng" cap="flat">
                <a:solidFill>
                  <a:srgbClr val="FF33CC"/>
                </a:solidFill>
                <a:prstDash val="solid"/>
                <a:round/>
              </a:ln>
            </p:spPr>
          </p:sp>
          <p:sp>
            <p:nvSpPr>
              <p:cNvPr id="4120" name="矩形"/>
              <p:cNvSpPr>
                <a:spLocks/>
              </p:cNvSpPr>
              <p:nvPr/>
            </p:nvSpPr>
            <p:spPr>
              <a:xfrm rot="0">
                <a:off x="1800225" y="3638550"/>
                <a:ext cx="585896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F3</a:t>
                </a:r>
                <a:endPara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121" name="椭圆"/>
              <p:cNvSpPr>
                <a:spLocks/>
              </p:cNvSpPr>
              <p:nvPr/>
            </p:nvSpPr>
            <p:spPr>
              <a:xfrm rot="0">
                <a:off x="1447800" y="4248150"/>
                <a:ext cx="152400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sp>
        <p:nvSpPr>
          <p:cNvPr id="4991" name="曲线"/>
          <p:cNvSpPr>
            <a:spLocks/>
          </p:cNvSpPr>
          <p:nvPr/>
        </p:nvSpPr>
        <p:spPr>
          <a:xfrm rot="0">
            <a:off x="5358843" y="3881155"/>
            <a:ext cx="418381" cy="3560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0800"/>
                </a:lnTo>
                <a:lnTo>
                  <a:pt x="459" y="10800"/>
                </a:lnTo>
                <a:lnTo>
                  <a:pt x="919" y="10800"/>
                </a:lnTo>
                <a:lnTo>
                  <a:pt x="1838" y="10800"/>
                </a:lnTo>
                <a:lnTo>
                  <a:pt x="2757" y="5400"/>
                </a:lnTo>
                <a:lnTo>
                  <a:pt x="3676" y="5400"/>
                </a:lnTo>
                <a:lnTo>
                  <a:pt x="4595" y="0"/>
                </a:lnTo>
                <a:lnTo>
                  <a:pt x="5514" y="0"/>
                </a:lnTo>
                <a:lnTo>
                  <a:pt x="5974" y="0"/>
                </a:lnTo>
                <a:lnTo>
                  <a:pt x="6893" y="0"/>
                </a:lnTo>
                <a:lnTo>
                  <a:pt x="7353" y="0"/>
                </a:lnTo>
                <a:lnTo>
                  <a:pt x="7812" y="0"/>
                </a:lnTo>
                <a:lnTo>
                  <a:pt x="8272" y="0"/>
                </a:lnTo>
                <a:lnTo>
                  <a:pt x="9651" y="0"/>
                </a:lnTo>
                <a:lnTo>
                  <a:pt x="10110" y="0"/>
                </a:lnTo>
                <a:lnTo>
                  <a:pt x="10570" y="0"/>
                </a:lnTo>
                <a:lnTo>
                  <a:pt x="11029" y="0"/>
                </a:lnTo>
                <a:lnTo>
                  <a:pt x="11489" y="0"/>
                </a:lnTo>
                <a:lnTo>
                  <a:pt x="11948" y="0"/>
                </a:lnTo>
                <a:lnTo>
                  <a:pt x="12408" y="0"/>
                </a:lnTo>
                <a:lnTo>
                  <a:pt x="12868" y="0"/>
                </a:lnTo>
                <a:lnTo>
                  <a:pt x="13787" y="0"/>
                </a:lnTo>
                <a:lnTo>
                  <a:pt x="14246" y="0"/>
                </a:lnTo>
                <a:lnTo>
                  <a:pt x="14706" y="0"/>
                </a:lnTo>
                <a:lnTo>
                  <a:pt x="15165" y="0"/>
                </a:lnTo>
                <a:lnTo>
                  <a:pt x="15625" y="0"/>
                </a:lnTo>
                <a:lnTo>
                  <a:pt x="17004" y="0"/>
                </a:lnTo>
                <a:lnTo>
                  <a:pt x="17463" y="5400"/>
                </a:lnTo>
                <a:lnTo>
                  <a:pt x="17923" y="5400"/>
                </a:lnTo>
                <a:lnTo>
                  <a:pt x="18382" y="5400"/>
                </a:lnTo>
                <a:lnTo>
                  <a:pt x="19302" y="5400"/>
                </a:lnTo>
                <a:lnTo>
                  <a:pt x="19761" y="5400"/>
                </a:lnTo>
                <a:lnTo>
                  <a:pt x="19761" y="10800"/>
                </a:lnTo>
                <a:lnTo>
                  <a:pt x="20680" y="10800"/>
                </a:lnTo>
                <a:lnTo>
                  <a:pt x="21140" y="10800"/>
                </a:lnTo>
                <a:lnTo>
                  <a:pt x="21600" y="10800"/>
                </a:lnTo>
                <a:lnTo>
                  <a:pt x="21600" y="108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92" name="曲线"/>
          <p:cNvSpPr>
            <a:spLocks/>
          </p:cNvSpPr>
          <p:nvPr/>
        </p:nvSpPr>
        <p:spPr>
          <a:xfrm rot="0">
            <a:off x="2990982" y="3916762"/>
            <a:ext cx="525202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366" y="0"/>
                </a:lnTo>
                <a:lnTo>
                  <a:pt x="732" y="0"/>
                </a:lnTo>
                <a:lnTo>
                  <a:pt x="1098" y="0"/>
                </a:lnTo>
                <a:lnTo>
                  <a:pt x="1464" y="0"/>
                </a:lnTo>
                <a:lnTo>
                  <a:pt x="1830" y="0"/>
                </a:lnTo>
                <a:lnTo>
                  <a:pt x="2562" y="0"/>
                </a:lnTo>
                <a:lnTo>
                  <a:pt x="2928" y="0"/>
                </a:lnTo>
                <a:lnTo>
                  <a:pt x="3294" y="0"/>
                </a:lnTo>
                <a:lnTo>
                  <a:pt x="4027" y="0"/>
                </a:lnTo>
                <a:lnTo>
                  <a:pt x="4393" y="0"/>
                </a:lnTo>
                <a:lnTo>
                  <a:pt x="4759" y="0"/>
                </a:lnTo>
                <a:lnTo>
                  <a:pt x="5125" y="0"/>
                </a:lnTo>
                <a:lnTo>
                  <a:pt x="6223" y="0"/>
                </a:lnTo>
                <a:lnTo>
                  <a:pt x="6589" y="0"/>
                </a:lnTo>
                <a:lnTo>
                  <a:pt x="7322" y="0"/>
                </a:lnTo>
                <a:lnTo>
                  <a:pt x="8054" y="0"/>
                </a:lnTo>
                <a:lnTo>
                  <a:pt x="8786" y="0"/>
                </a:lnTo>
                <a:lnTo>
                  <a:pt x="9518" y="0"/>
                </a:lnTo>
                <a:lnTo>
                  <a:pt x="10250" y="0"/>
                </a:lnTo>
                <a:lnTo>
                  <a:pt x="10616" y="0"/>
                </a:lnTo>
                <a:lnTo>
                  <a:pt x="10983" y="0"/>
                </a:lnTo>
                <a:lnTo>
                  <a:pt x="11715" y="0"/>
                </a:lnTo>
                <a:lnTo>
                  <a:pt x="12081" y="0"/>
                </a:lnTo>
                <a:lnTo>
                  <a:pt x="12447" y="0"/>
                </a:lnTo>
                <a:lnTo>
                  <a:pt x="13179" y="0"/>
                </a:lnTo>
                <a:lnTo>
                  <a:pt x="13911" y="0"/>
                </a:lnTo>
                <a:lnTo>
                  <a:pt x="14277" y="0"/>
                </a:lnTo>
                <a:lnTo>
                  <a:pt x="14644" y="0"/>
                </a:lnTo>
                <a:lnTo>
                  <a:pt x="15010" y="0"/>
                </a:lnTo>
                <a:lnTo>
                  <a:pt x="15376" y="0"/>
                </a:lnTo>
                <a:lnTo>
                  <a:pt x="16108" y="0"/>
                </a:lnTo>
                <a:lnTo>
                  <a:pt x="16474" y="0"/>
                </a:lnTo>
                <a:lnTo>
                  <a:pt x="16840" y="0"/>
                </a:lnTo>
                <a:lnTo>
                  <a:pt x="17206" y="0"/>
                </a:lnTo>
                <a:lnTo>
                  <a:pt x="17572" y="0"/>
                </a:lnTo>
                <a:lnTo>
                  <a:pt x="17938" y="0"/>
                </a:lnTo>
                <a:lnTo>
                  <a:pt x="18305" y="0"/>
                </a:lnTo>
                <a:lnTo>
                  <a:pt x="18671" y="0"/>
                </a:lnTo>
                <a:lnTo>
                  <a:pt x="19037" y="0"/>
                </a:lnTo>
                <a:lnTo>
                  <a:pt x="19403" y="0"/>
                </a:lnTo>
                <a:lnTo>
                  <a:pt x="19769" y="0"/>
                </a:lnTo>
                <a:lnTo>
                  <a:pt x="20135" y="0"/>
                </a:lnTo>
                <a:lnTo>
                  <a:pt x="20501" y="0"/>
                </a:lnTo>
                <a:lnTo>
                  <a:pt x="20867" y="0"/>
                </a:lnTo>
                <a:lnTo>
                  <a:pt x="21233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9540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" grpId="0"/>
      <p:bldP spid="4029" grpId="0"/>
      <p:bldP spid="4035" grpId="0"/>
      <p:bldP spid="4033" grpId="0"/>
      <p:bldP spid="4034" grpId="0" animBg="1"/>
      <p:bldP spid="4032" grpId="0" animBg="1"/>
    </p:bldLst>
  </p:timing>
</p:sld>
</file>

<file path=ppt/slides/slide6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矩形"/>
          <p:cNvSpPr>
            <a:spLocks/>
          </p:cNvSpPr>
          <p:nvPr/>
        </p:nvSpPr>
        <p:spPr>
          <a:xfrm rot="0">
            <a:off x="769938" y="477838"/>
            <a:ext cx="4192335" cy="52006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2.  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同步二进制加法计数器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25" name="矩形"/>
          <p:cNvSpPr>
            <a:spLocks/>
          </p:cNvSpPr>
          <p:nvPr/>
        </p:nvSpPr>
        <p:spPr>
          <a:xfrm rot="0">
            <a:off x="609600" y="2209800"/>
            <a:ext cx="8207375" cy="1034414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异步二进制加法计数器线路联接简单。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ctr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各触发器是逐级翻转，因而工作速度较慢。</a:t>
            </a:r>
            <a:endParaRPr lang="zh-CN" altLang="en-US" sz="2800" b="1" i="0" u="none" strike="noStrike" kern="1200" cap="none" spc="0" baseline="0">
              <a:solidFill>
                <a:srgbClr val="3333CC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26" name="五角星"/>
          <p:cNvSpPr>
            <a:spLocks/>
          </p:cNvSpPr>
          <p:nvPr/>
        </p:nvSpPr>
        <p:spPr>
          <a:xfrm rot="0">
            <a:off x="304800" y="2286000"/>
            <a:ext cx="381000" cy="381000"/>
          </a:xfrm>
          <a:prstGeom prst="star5"/>
          <a:solidFill>
            <a:srgbClr val="FF3300"/>
          </a:solidFill>
          <a:ln w="38100" cmpd="sng" cap="flat">
            <a:solidFill>
              <a:srgbClr val="FF3300"/>
            </a:solidFill>
            <a:prstDash val="solid"/>
            <a:miter/>
          </a:ln>
        </p:spPr>
      </p:sp>
      <p:sp>
        <p:nvSpPr>
          <p:cNvPr id="4127" name="矩形"/>
          <p:cNvSpPr>
            <a:spLocks/>
          </p:cNvSpPr>
          <p:nvPr/>
        </p:nvSpPr>
        <p:spPr>
          <a:xfrm rot="0">
            <a:off x="609600" y="1185863"/>
            <a:ext cx="8207375" cy="103187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同步计数器：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计数脉冲同时接到各位触发器，各触发器状态的变换与计数脉冲同步。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28" name="五角星"/>
          <p:cNvSpPr>
            <a:spLocks/>
          </p:cNvSpPr>
          <p:nvPr/>
        </p:nvSpPr>
        <p:spPr>
          <a:xfrm rot="0">
            <a:off x="228600" y="3429000"/>
            <a:ext cx="381000" cy="381000"/>
          </a:xfrm>
          <a:prstGeom prst="star5"/>
          <a:solidFill>
            <a:srgbClr val="FF3300"/>
          </a:solidFill>
          <a:ln w="38100" cmpd="sng" cap="flat">
            <a:solidFill>
              <a:srgbClr val="FF3300"/>
            </a:solidFill>
            <a:prstDash val="solid"/>
            <a:miter/>
          </a:ln>
        </p:spPr>
      </p:sp>
      <p:sp>
        <p:nvSpPr>
          <p:cNvPr id="4129" name="矩形"/>
          <p:cNvSpPr>
            <a:spLocks/>
          </p:cNvSpPr>
          <p:nvPr/>
        </p:nvSpPr>
        <p:spPr>
          <a:xfrm rot="0">
            <a:off x="685800" y="3276600"/>
            <a:ext cx="8153400" cy="103441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同步计数器由于各触发器同步翻转，因此工作速度快。但接线较复杂。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132" name="组合"/>
          <p:cNvGrpSpPr>
            <a:grpSpLocks/>
          </p:cNvGrpSpPr>
          <p:nvPr/>
        </p:nvGrpSpPr>
        <p:grpSpPr>
          <a:xfrm>
            <a:off x="6553200" y="76200"/>
            <a:ext cx="1981200" cy="1219200"/>
            <a:chOff x="6553200" y="76200"/>
            <a:chExt cx="1981200" cy="1219200"/>
          </a:xfrm>
        </p:grpSpPr>
        <p:sp>
          <p:nvSpPr>
            <p:cNvPr id="4130" name="十字星"/>
            <p:cNvSpPr>
              <a:spLocks/>
            </p:cNvSpPr>
            <p:nvPr/>
          </p:nvSpPr>
          <p:spPr>
            <a:xfrm rot="0">
              <a:off x="6553200" y="76200"/>
              <a:ext cx="914399" cy="106680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>
                    <a:alpha val="100000"/>
                  </a:srgbClr>
                </a:gs>
                <a:gs pos="100000">
                  <a:srgbClr val="0099CC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9050" cmpd="sng" cap="sq">
              <a:solidFill>
                <a:srgbClr val="4F81BD"/>
              </a:solidFill>
              <a:prstDash val="solid"/>
              <a:miter/>
            </a:ln>
          </p:spPr>
        </p:sp>
        <p:sp>
          <p:nvSpPr>
            <p:cNvPr id="4131" name="十字星"/>
            <p:cNvSpPr>
              <a:spLocks/>
            </p:cNvSpPr>
            <p:nvPr/>
          </p:nvSpPr>
          <p:spPr>
            <a:xfrm rot="0">
              <a:off x="7772401" y="533400"/>
              <a:ext cx="762000" cy="76200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>
                    <a:alpha val="100000"/>
                  </a:srgbClr>
                </a:gs>
                <a:gs pos="100000">
                  <a:srgbClr val="0099CC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9050" cmpd="sng" cap="sq">
              <a:solidFill>
                <a:srgbClr val="4F81BD"/>
              </a:solidFill>
              <a:prstDash val="solid"/>
              <a:miter/>
            </a:ln>
          </p:spPr>
        </p:sp>
      </p:grpSp>
      <p:grpSp>
        <p:nvGrpSpPr>
          <p:cNvPr id="4161" name="组合"/>
          <p:cNvGrpSpPr>
            <a:grpSpLocks/>
          </p:cNvGrpSpPr>
          <p:nvPr/>
        </p:nvGrpSpPr>
        <p:grpSpPr>
          <a:xfrm>
            <a:off x="779463" y="981075"/>
            <a:ext cx="4276725" cy="161925"/>
            <a:chOff x="779463" y="981075"/>
            <a:chExt cx="4276725" cy="161925"/>
          </a:xfrm>
        </p:grpSpPr>
        <p:pic>
          <p:nvPicPr>
            <p:cNvPr id="4133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794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34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22338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35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0842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36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379538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37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5414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38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6938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39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836738" y="9810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0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998662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1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293938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2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455863" y="9810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3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608263" y="9810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4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751138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5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12366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6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1510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7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9130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8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0654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49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208338" y="9810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0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3702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1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5226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2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665538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3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827463" y="9810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4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4122737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5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42846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6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44370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7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4579938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8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47418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59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3979863" y="9810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60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4894263" y="9810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pSp>
        <p:nvGrpSpPr>
          <p:cNvPr id="4164" name="组合"/>
          <p:cNvGrpSpPr>
            <a:grpSpLocks/>
          </p:cNvGrpSpPr>
          <p:nvPr/>
        </p:nvGrpSpPr>
        <p:grpSpPr>
          <a:xfrm>
            <a:off x="609600" y="4191000"/>
            <a:ext cx="7924799" cy="1554163"/>
            <a:chOff x="609600" y="4191000"/>
            <a:chExt cx="7924799" cy="1554163"/>
          </a:xfrm>
        </p:grpSpPr>
        <p:sp>
          <p:nvSpPr>
            <p:cNvPr id="4162" name="矩形"/>
            <p:cNvSpPr>
              <a:spLocks/>
            </p:cNvSpPr>
            <p:nvPr/>
          </p:nvSpPr>
          <p:spPr>
            <a:xfrm rot="0">
              <a:off x="685800" y="4191000"/>
              <a:ext cx="4571999" cy="76200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同步计数器组成原则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: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163" name="矩形"/>
            <p:cNvSpPr>
              <a:spLocks/>
            </p:cNvSpPr>
            <p:nvPr/>
          </p:nvSpPr>
          <p:spPr>
            <a:xfrm rot="0">
              <a:off x="609600" y="4713288"/>
              <a:ext cx="7924799" cy="103187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     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根据翻转条件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,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确定触发器级间连接方式</a:t>
              </a: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—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找出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r>
                <a:rPr lang="zh-CN" altLang="en-US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、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r>
                <a: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输入端的联接方式。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6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/>
      <p:bldP spid="4126" grpId="0" animBg="1"/>
      <p:bldP spid="4125" grpId="0"/>
      <p:bldP spid="4128" grpId="0" animBg="1"/>
      <p:bldP spid="4129" grpId="0"/>
      <p:bldP spid="4164" grpId="0" animBg="1"/>
    </p:bldLst>
  </p:timing>
</p:sld>
</file>

<file path=ppt/slides/slide6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矩形" descr="40%"/>
          <p:cNvSpPr>
            <a:spLocks/>
          </p:cNvSpPr>
          <p:nvPr/>
        </p:nvSpPr>
        <p:spPr>
          <a:xfrm rot="0">
            <a:off x="395288" y="239159"/>
            <a:ext cx="8235950" cy="169878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位同步二进制加法计数器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计数脉冲同时加到各位触发器上，</a:t>
            </a: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当每个到来后触发器状态是否改变要看</a:t>
            </a:r>
            <a:r>
              <a:rPr lang="en-US" altLang="zh-CN" sz="2800" b="1" i="1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zh-CN" altLang="en-US" sz="2800" b="1" i="1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2800" b="1" i="1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zh-CN" altLang="en-US" sz="2800" b="1" i="0" u="none" strike="noStrike" kern="1200" cap="none" spc="0" baseline="0">
                <a:solidFill>
                  <a:srgbClr val="000090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的状态</a:t>
            </a:r>
            <a:r>
              <a:rPr lang="zh-CN" altLang="en-US" sz="2800" b="1" i="0" u="none" strike="noStrike" kern="1200" cap="none" spc="0" baseline="0">
                <a:solidFill>
                  <a:schemeClr val="accent2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166" name="图片" descr="8D3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5888" y="2349500"/>
            <a:ext cx="8653462" cy="3565524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4993" name="曲线"/>
          <p:cNvSpPr>
            <a:spLocks/>
          </p:cNvSpPr>
          <p:nvPr/>
        </p:nvSpPr>
        <p:spPr>
          <a:xfrm rot="0">
            <a:off x="409479" y="3596300"/>
            <a:ext cx="347167" cy="6142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9938" y="0"/>
                </a:moveTo>
                <a:lnTo>
                  <a:pt x="18830" y="0"/>
                </a:lnTo>
                <a:lnTo>
                  <a:pt x="18276" y="0"/>
                </a:lnTo>
                <a:lnTo>
                  <a:pt x="17723" y="313"/>
                </a:lnTo>
                <a:lnTo>
                  <a:pt x="17169" y="313"/>
                </a:lnTo>
                <a:lnTo>
                  <a:pt x="16061" y="626"/>
                </a:lnTo>
                <a:lnTo>
                  <a:pt x="14953" y="939"/>
                </a:lnTo>
                <a:lnTo>
                  <a:pt x="13846" y="939"/>
                </a:lnTo>
                <a:lnTo>
                  <a:pt x="12738" y="1252"/>
                </a:lnTo>
                <a:lnTo>
                  <a:pt x="11630" y="1878"/>
                </a:lnTo>
                <a:lnTo>
                  <a:pt x="9969" y="2191"/>
                </a:lnTo>
                <a:lnTo>
                  <a:pt x="8861" y="2817"/>
                </a:lnTo>
                <a:lnTo>
                  <a:pt x="7753" y="3130"/>
                </a:lnTo>
                <a:lnTo>
                  <a:pt x="7199" y="3443"/>
                </a:lnTo>
                <a:lnTo>
                  <a:pt x="6092" y="3756"/>
                </a:lnTo>
                <a:lnTo>
                  <a:pt x="5538" y="4382"/>
                </a:lnTo>
                <a:lnTo>
                  <a:pt x="4430" y="4695"/>
                </a:lnTo>
                <a:lnTo>
                  <a:pt x="3876" y="5008"/>
                </a:lnTo>
                <a:lnTo>
                  <a:pt x="2769" y="5634"/>
                </a:lnTo>
                <a:lnTo>
                  <a:pt x="2215" y="5947"/>
                </a:lnTo>
                <a:lnTo>
                  <a:pt x="1661" y="6573"/>
                </a:lnTo>
                <a:lnTo>
                  <a:pt x="1661" y="6886"/>
                </a:lnTo>
                <a:lnTo>
                  <a:pt x="1107" y="7513"/>
                </a:lnTo>
                <a:lnTo>
                  <a:pt x="553" y="8139"/>
                </a:lnTo>
                <a:lnTo>
                  <a:pt x="0" y="9391"/>
                </a:lnTo>
                <a:lnTo>
                  <a:pt x="0" y="10330"/>
                </a:lnTo>
                <a:lnTo>
                  <a:pt x="0" y="10956"/>
                </a:lnTo>
                <a:lnTo>
                  <a:pt x="0" y="11895"/>
                </a:lnTo>
                <a:lnTo>
                  <a:pt x="0" y="13147"/>
                </a:lnTo>
                <a:lnTo>
                  <a:pt x="0" y="14400"/>
                </a:lnTo>
                <a:lnTo>
                  <a:pt x="553" y="15652"/>
                </a:lnTo>
                <a:lnTo>
                  <a:pt x="553" y="16591"/>
                </a:lnTo>
                <a:lnTo>
                  <a:pt x="1107" y="17530"/>
                </a:lnTo>
                <a:lnTo>
                  <a:pt x="1661" y="18156"/>
                </a:lnTo>
                <a:lnTo>
                  <a:pt x="1661" y="18782"/>
                </a:lnTo>
                <a:lnTo>
                  <a:pt x="2769" y="19721"/>
                </a:lnTo>
                <a:lnTo>
                  <a:pt x="3323" y="20034"/>
                </a:lnTo>
                <a:lnTo>
                  <a:pt x="3876" y="20347"/>
                </a:lnTo>
                <a:lnTo>
                  <a:pt x="4430" y="20973"/>
                </a:lnTo>
                <a:lnTo>
                  <a:pt x="4984" y="21286"/>
                </a:lnTo>
                <a:lnTo>
                  <a:pt x="6092" y="21600"/>
                </a:lnTo>
                <a:lnTo>
                  <a:pt x="7199" y="21600"/>
                </a:lnTo>
                <a:lnTo>
                  <a:pt x="7753" y="21600"/>
                </a:lnTo>
                <a:lnTo>
                  <a:pt x="8861" y="21600"/>
                </a:lnTo>
                <a:lnTo>
                  <a:pt x="9415" y="21286"/>
                </a:lnTo>
                <a:lnTo>
                  <a:pt x="10523" y="21286"/>
                </a:lnTo>
                <a:lnTo>
                  <a:pt x="11076" y="20973"/>
                </a:lnTo>
                <a:lnTo>
                  <a:pt x="12738" y="20660"/>
                </a:lnTo>
                <a:lnTo>
                  <a:pt x="13846" y="20347"/>
                </a:lnTo>
                <a:lnTo>
                  <a:pt x="14953" y="19721"/>
                </a:lnTo>
                <a:lnTo>
                  <a:pt x="16061" y="19408"/>
                </a:lnTo>
                <a:lnTo>
                  <a:pt x="16615" y="19095"/>
                </a:lnTo>
                <a:lnTo>
                  <a:pt x="17169" y="18782"/>
                </a:lnTo>
                <a:lnTo>
                  <a:pt x="17723" y="18156"/>
                </a:lnTo>
                <a:lnTo>
                  <a:pt x="18276" y="17843"/>
                </a:lnTo>
                <a:lnTo>
                  <a:pt x="18830" y="17217"/>
                </a:lnTo>
                <a:lnTo>
                  <a:pt x="19384" y="16591"/>
                </a:lnTo>
                <a:lnTo>
                  <a:pt x="19938" y="15965"/>
                </a:lnTo>
                <a:lnTo>
                  <a:pt x="19938" y="15339"/>
                </a:lnTo>
                <a:lnTo>
                  <a:pt x="20492" y="14400"/>
                </a:lnTo>
                <a:lnTo>
                  <a:pt x="21046" y="13460"/>
                </a:lnTo>
                <a:lnTo>
                  <a:pt x="21600" y="12521"/>
                </a:lnTo>
                <a:lnTo>
                  <a:pt x="21600" y="11582"/>
                </a:lnTo>
                <a:lnTo>
                  <a:pt x="21600" y="10643"/>
                </a:lnTo>
                <a:lnTo>
                  <a:pt x="21600" y="9704"/>
                </a:lnTo>
                <a:lnTo>
                  <a:pt x="21600" y="8765"/>
                </a:lnTo>
                <a:lnTo>
                  <a:pt x="21600" y="7826"/>
                </a:lnTo>
                <a:lnTo>
                  <a:pt x="21600" y="7200"/>
                </a:lnTo>
                <a:lnTo>
                  <a:pt x="21600" y="6573"/>
                </a:lnTo>
                <a:lnTo>
                  <a:pt x="21600" y="6260"/>
                </a:lnTo>
                <a:lnTo>
                  <a:pt x="21600" y="5947"/>
                </a:lnTo>
                <a:lnTo>
                  <a:pt x="21600" y="5321"/>
                </a:lnTo>
                <a:lnTo>
                  <a:pt x="21600" y="4695"/>
                </a:lnTo>
                <a:lnTo>
                  <a:pt x="21600" y="4069"/>
                </a:lnTo>
                <a:lnTo>
                  <a:pt x="21600" y="3756"/>
                </a:lnTo>
                <a:lnTo>
                  <a:pt x="21046" y="3443"/>
                </a:lnTo>
                <a:lnTo>
                  <a:pt x="20492" y="3443"/>
                </a:lnTo>
                <a:lnTo>
                  <a:pt x="20492" y="3130"/>
                </a:lnTo>
                <a:lnTo>
                  <a:pt x="19938" y="3130"/>
                </a:lnTo>
                <a:lnTo>
                  <a:pt x="19384" y="2817"/>
                </a:lnTo>
                <a:lnTo>
                  <a:pt x="18830" y="2504"/>
                </a:lnTo>
                <a:lnTo>
                  <a:pt x="17169" y="2504"/>
                </a:lnTo>
                <a:lnTo>
                  <a:pt x="16615" y="2191"/>
                </a:lnTo>
                <a:lnTo>
                  <a:pt x="16061" y="1878"/>
                </a:lnTo>
                <a:lnTo>
                  <a:pt x="14953" y="1878"/>
                </a:lnTo>
                <a:lnTo>
                  <a:pt x="14399" y="1565"/>
                </a:lnTo>
                <a:lnTo>
                  <a:pt x="13846" y="1252"/>
                </a:lnTo>
                <a:lnTo>
                  <a:pt x="12738" y="1252"/>
                </a:lnTo>
                <a:lnTo>
                  <a:pt x="12184" y="939"/>
                </a:lnTo>
                <a:lnTo>
                  <a:pt x="11630" y="626"/>
                </a:lnTo>
                <a:lnTo>
                  <a:pt x="11630" y="626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94" name="曲线"/>
          <p:cNvSpPr>
            <a:spLocks/>
          </p:cNvSpPr>
          <p:nvPr/>
        </p:nvSpPr>
        <p:spPr>
          <a:xfrm rot="0">
            <a:off x="2198728" y="3898959"/>
            <a:ext cx="863468" cy="890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22" y="0"/>
                </a:lnTo>
                <a:lnTo>
                  <a:pt x="445" y="0"/>
                </a:lnTo>
                <a:lnTo>
                  <a:pt x="668" y="0"/>
                </a:lnTo>
                <a:lnTo>
                  <a:pt x="1113" y="0"/>
                </a:lnTo>
                <a:lnTo>
                  <a:pt x="1336" y="0"/>
                </a:lnTo>
                <a:lnTo>
                  <a:pt x="1781" y="0"/>
                </a:lnTo>
                <a:lnTo>
                  <a:pt x="2226" y="0"/>
                </a:lnTo>
                <a:lnTo>
                  <a:pt x="2672" y="0"/>
                </a:lnTo>
                <a:lnTo>
                  <a:pt x="3117" y="0"/>
                </a:lnTo>
                <a:lnTo>
                  <a:pt x="3562" y="0"/>
                </a:lnTo>
                <a:lnTo>
                  <a:pt x="4008" y="0"/>
                </a:lnTo>
                <a:lnTo>
                  <a:pt x="4453" y="0"/>
                </a:lnTo>
                <a:lnTo>
                  <a:pt x="4898" y="0"/>
                </a:lnTo>
                <a:lnTo>
                  <a:pt x="5567" y="0"/>
                </a:lnTo>
                <a:lnTo>
                  <a:pt x="6235" y="0"/>
                </a:lnTo>
                <a:lnTo>
                  <a:pt x="6680" y="0"/>
                </a:lnTo>
                <a:lnTo>
                  <a:pt x="7125" y="0"/>
                </a:lnTo>
                <a:lnTo>
                  <a:pt x="7571" y="0"/>
                </a:lnTo>
                <a:lnTo>
                  <a:pt x="7793" y="0"/>
                </a:lnTo>
                <a:lnTo>
                  <a:pt x="8239" y="0"/>
                </a:lnTo>
                <a:lnTo>
                  <a:pt x="8461" y="0"/>
                </a:lnTo>
                <a:lnTo>
                  <a:pt x="8684" y="0"/>
                </a:lnTo>
                <a:lnTo>
                  <a:pt x="8907" y="0"/>
                </a:lnTo>
                <a:lnTo>
                  <a:pt x="9575" y="0"/>
                </a:lnTo>
                <a:lnTo>
                  <a:pt x="9797" y="0"/>
                </a:lnTo>
                <a:lnTo>
                  <a:pt x="10020" y="0"/>
                </a:lnTo>
                <a:lnTo>
                  <a:pt x="10465" y="0"/>
                </a:lnTo>
                <a:lnTo>
                  <a:pt x="10688" y="0"/>
                </a:lnTo>
                <a:lnTo>
                  <a:pt x="11356" y="0"/>
                </a:lnTo>
                <a:lnTo>
                  <a:pt x="11802" y="0"/>
                </a:lnTo>
                <a:lnTo>
                  <a:pt x="12247" y="0"/>
                </a:lnTo>
                <a:lnTo>
                  <a:pt x="12470" y="0"/>
                </a:lnTo>
                <a:lnTo>
                  <a:pt x="12692" y="0"/>
                </a:lnTo>
                <a:lnTo>
                  <a:pt x="13138" y="0"/>
                </a:lnTo>
                <a:lnTo>
                  <a:pt x="13360" y="0"/>
                </a:lnTo>
                <a:lnTo>
                  <a:pt x="13583" y="0"/>
                </a:lnTo>
                <a:lnTo>
                  <a:pt x="14028" y="0"/>
                </a:lnTo>
                <a:lnTo>
                  <a:pt x="14251" y="0"/>
                </a:lnTo>
                <a:lnTo>
                  <a:pt x="14474" y="0"/>
                </a:lnTo>
                <a:lnTo>
                  <a:pt x="14696" y="0"/>
                </a:lnTo>
                <a:lnTo>
                  <a:pt x="15142" y="0"/>
                </a:lnTo>
                <a:lnTo>
                  <a:pt x="15364" y="0"/>
                </a:lnTo>
                <a:lnTo>
                  <a:pt x="15810" y="0"/>
                </a:lnTo>
                <a:lnTo>
                  <a:pt x="16032" y="0"/>
                </a:lnTo>
                <a:lnTo>
                  <a:pt x="16701" y="0"/>
                </a:lnTo>
                <a:lnTo>
                  <a:pt x="16923" y="0"/>
                </a:lnTo>
                <a:lnTo>
                  <a:pt x="17369" y="0"/>
                </a:lnTo>
                <a:lnTo>
                  <a:pt x="17591" y="0"/>
                </a:lnTo>
                <a:lnTo>
                  <a:pt x="17814" y="0"/>
                </a:lnTo>
                <a:lnTo>
                  <a:pt x="18259" y="0"/>
                </a:lnTo>
                <a:lnTo>
                  <a:pt x="18482" y="0"/>
                </a:lnTo>
                <a:lnTo>
                  <a:pt x="18927" y="0"/>
                </a:lnTo>
                <a:lnTo>
                  <a:pt x="19150" y="0"/>
                </a:lnTo>
                <a:lnTo>
                  <a:pt x="19595" y="0"/>
                </a:lnTo>
                <a:lnTo>
                  <a:pt x="19818" y="0"/>
                </a:lnTo>
                <a:lnTo>
                  <a:pt x="20041" y="0"/>
                </a:lnTo>
                <a:lnTo>
                  <a:pt x="20263" y="0"/>
                </a:lnTo>
                <a:lnTo>
                  <a:pt x="20709" y="21600"/>
                </a:lnTo>
                <a:lnTo>
                  <a:pt x="20931" y="21600"/>
                </a:lnTo>
                <a:lnTo>
                  <a:pt x="21154" y="21600"/>
                </a:lnTo>
                <a:lnTo>
                  <a:pt x="21377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95" name="曲线"/>
          <p:cNvSpPr>
            <a:spLocks/>
          </p:cNvSpPr>
          <p:nvPr/>
        </p:nvSpPr>
        <p:spPr>
          <a:xfrm rot="0">
            <a:off x="2741734" y="3872254"/>
            <a:ext cx="275953" cy="60531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317"/>
                </a:lnTo>
                <a:lnTo>
                  <a:pt x="0" y="952"/>
                </a:lnTo>
                <a:lnTo>
                  <a:pt x="0" y="1270"/>
                </a:lnTo>
                <a:lnTo>
                  <a:pt x="0" y="1588"/>
                </a:lnTo>
                <a:lnTo>
                  <a:pt x="0" y="2223"/>
                </a:lnTo>
                <a:lnTo>
                  <a:pt x="0" y="2858"/>
                </a:lnTo>
                <a:lnTo>
                  <a:pt x="0" y="3494"/>
                </a:lnTo>
                <a:lnTo>
                  <a:pt x="0" y="3811"/>
                </a:lnTo>
                <a:lnTo>
                  <a:pt x="0" y="4447"/>
                </a:lnTo>
                <a:lnTo>
                  <a:pt x="0" y="4764"/>
                </a:lnTo>
                <a:lnTo>
                  <a:pt x="0" y="5400"/>
                </a:lnTo>
                <a:lnTo>
                  <a:pt x="0" y="5717"/>
                </a:lnTo>
                <a:lnTo>
                  <a:pt x="0" y="6035"/>
                </a:lnTo>
                <a:lnTo>
                  <a:pt x="0" y="6352"/>
                </a:lnTo>
                <a:lnTo>
                  <a:pt x="0" y="6988"/>
                </a:lnTo>
                <a:lnTo>
                  <a:pt x="696" y="7623"/>
                </a:lnTo>
                <a:lnTo>
                  <a:pt x="696" y="7941"/>
                </a:lnTo>
                <a:lnTo>
                  <a:pt x="696" y="8576"/>
                </a:lnTo>
                <a:lnTo>
                  <a:pt x="1393" y="9211"/>
                </a:lnTo>
                <a:lnTo>
                  <a:pt x="1393" y="9847"/>
                </a:lnTo>
                <a:lnTo>
                  <a:pt x="1393" y="10164"/>
                </a:lnTo>
                <a:lnTo>
                  <a:pt x="1393" y="10482"/>
                </a:lnTo>
                <a:lnTo>
                  <a:pt x="2090" y="11117"/>
                </a:lnTo>
                <a:lnTo>
                  <a:pt x="2787" y="11435"/>
                </a:lnTo>
                <a:lnTo>
                  <a:pt x="2787" y="11752"/>
                </a:lnTo>
                <a:lnTo>
                  <a:pt x="2787" y="12070"/>
                </a:lnTo>
                <a:lnTo>
                  <a:pt x="3483" y="12388"/>
                </a:lnTo>
                <a:lnTo>
                  <a:pt x="3483" y="13023"/>
                </a:lnTo>
                <a:lnTo>
                  <a:pt x="4180" y="13341"/>
                </a:lnTo>
                <a:lnTo>
                  <a:pt x="4877" y="13658"/>
                </a:lnTo>
                <a:lnTo>
                  <a:pt x="5574" y="14294"/>
                </a:lnTo>
                <a:lnTo>
                  <a:pt x="5574" y="14611"/>
                </a:lnTo>
                <a:lnTo>
                  <a:pt x="6270" y="15247"/>
                </a:lnTo>
                <a:lnTo>
                  <a:pt x="6967" y="15564"/>
                </a:lnTo>
                <a:lnTo>
                  <a:pt x="6967" y="15882"/>
                </a:lnTo>
                <a:lnTo>
                  <a:pt x="7664" y="16200"/>
                </a:lnTo>
                <a:lnTo>
                  <a:pt x="7664" y="16517"/>
                </a:lnTo>
                <a:lnTo>
                  <a:pt x="8361" y="16835"/>
                </a:lnTo>
                <a:lnTo>
                  <a:pt x="9058" y="16835"/>
                </a:lnTo>
                <a:lnTo>
                  <a:pt x="9058" y="17152"/>
                </a:lnTo>
                <a:lnTo>
                  <a:pt x="9754" y="17470"/>
                </a:lnTo>
                <a:lnTo>
                  <a:pt x="9754" y="17788"/>
                </a:lnTo>
                <a:lnTo>
                  <a:pt x="9754" y="18105"/>
                </a:lnTo>
                <a:lnTo>
                  <a:pt x="10451" y="18423"/>
                </a:lnTo>
                <a:lnTo>
                  <a:pt x="10451" y="18741"/>
                </a:lnTo>
                <a:lnTo>
                  <a:pt x="10451" y="19058"/>
                </a:lnTo>
                <a:lnTo>
                  <a:pt x="10451" y="19376"/>
                </a:lnTo>
                <a:lnTo>
                  <a:pt x="10451" y="19694"/>
                </a:lnTo>
                <a:lnTo>
                  <a:pt x="10451" y="20011"/>
                </a:lnTo>
                <a:lnTo>
                  <a:pt x="9754" y="20647"/>
                </a:lnTo>
                <a:lnTo>
                  <a:pt x="9754" y="20964"/>
                </a:lnTo>
                <a:lnTo>
                  <a:pt x="9058" y="21282"/>
                </a:lnTo>
                <a:lnTo>
                  <a:pt x="8361" y="21600"/>
                </a:lnTo>
                <a:lnTo>
                  <a:pt x="9058" y="21600"/>
                </a:lnTo>
                <a:lnTo>
                  <a:pt x="9058" y="21282"/>
                </a:lnTo>
                <a:lnTo>
                  <a:pt x="10451" y="21282"/>
                </a:lnTo>
                <a:lnTo>
                  <a:pt x="10451" y="20964"/>
                </a:lnTo>
                <a:lnTo>
                  <a:pt x="11148" y="20964"/>
                </a:lnTo>
                <a:lnTo>
                  <a:pt x="11845" y="20964"/>
                </a:lnTo>
                <a:lnTo>
                  <a:pt x="12541" y="20964"/>
                </a:lnTo>
                <a:lnTo>
                  <a:pt x="13935" y="20964"/>
                </a:lnTo>
                <a:lnTo>
                  <a:pt x="14632" y="20647"/>
                </a:lnTo>
                <a:lnTo>
                  <a:pt x="16025" y="20647"/>
                </a:lnTo>
                <a:lnTo>
                  <a:pt x="16722" y="20647"/>
                </a:lnTo>
                <a:lnTo>
                  <a:pt x="17419" y="20647"/>
                </a:lnTo>
                <a:lnTo>
                  <a:pt x="18116" y="20647"/>
                </a:lnTo>
                <a:lnTo>
                  <a:pt x="19509" y="20329"/>
                </a:lnTo>
                <a:lnTo>
                  <a:pt x="20206" y="20329"/>
                </a:lnTo>
                <a:lnTo>
                  <a:pt x="20903" y="20011"/>
                </a:lnTo>
                <a:lnTo>
                  <a:pt x="21600" y="20011"/>
                </a:lnTo>
                <a:lnTo>
                  <a:pt x="21600" y="2001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109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5" grpId="0"/>
    </p:bldLst>
  </p:timing>
</p:sld>
</file>

<file path=ppt/slides/slide6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矩形"/>
          <p:cNvSpPr>
            <a:spLocks/>
          </p:cNvSpPr>
          <p:nvPr/>
        </p:nvSpPr>
        <p:spPr>
          <a:xfrm rot="0">
            <a:off x="179387" y="139885"/>
            <a:ext cx="2403359" cy="57785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(1) 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写方程式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68" name="矩形"/>
          <p:cNvSpPr>
            <a:spLocks/>
          </p:cNvSpPr>
          <p:nvPr/>
        </p:nvSpPr>
        <p:spPr>
          <a:xfrm rot="0">
            <a:off x="179387" y="834853"/>
            <a:ext cx="1420763" cy="454026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输出方程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4169" name="对象"/>
          <p:cNvGraphicFramePr>
            <a:graphicFrameLocks noChangeAspect="1"/>
          </p:cNvGraphicFramePr>
          <p:nvPr/>
        </p:nvGraphicFramePr>
        <p:xfrm>
          <a:off x="1979613" y="728662"/>
          <a:ext cx="2879724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16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979613" y="728662"/>
                        <a:ext cx="2879724" cy="6127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0" name="矩形"/>
          <p:cNvSpPr>
            <a:spLocks/>
          </p:cNvSpPr>
          <p:nvPr/>
        </p:nvSpPr>
        <p:spPr>
          <a:xfrm rot="0">
            <a:off x="179387" y="2420766"/>
            <a:ext cx="1420763" cy="45402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驱动方程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4171" name="对象"/>
          <p:cNvGraphicFramePr>
            <a:graphicFrameLocks noChangeAspect="1"/>
          </p:cNvGraphicFramePr>
          <p:nvPr/>
        </p:nvGraphicFramePr>
        <p:xfrm>
          <a:off x="1908175" y="1411288"/>
          <a:ext cx="3311525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41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908175" y="1411288"/>
                        <a:ext cx="3311525" cy="25034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2" name="矩形"/>
          <p:cNvSpPr>
            <a:spLocks/>
          </p:cNvSpPr>
          <p:nvPr/>
        </p:nvSpPr>
        <p:spPr>
          <a:xfrm rot="0">
            <a:off x="204787" y="5083003"/>
            <a:ext cx="1420763" cy="45402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状态方程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4173" name="对象"/>
          <p:cNvGraphicFramePr>
            <a:graphicFrameLocks noChangeAspect="1"/>
          </p:cNvGraphicFramePr>
          <p:nvPr/>
        </p:nvGraphicFramePr>
        <p:xfrm>
          <a:off x="1908175" y="4005263"/>
          <a:ext cx="72009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41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908175" y="4005263"/>
                        <a:ext cx="7200900" cy="27051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81131"/>
      </p:ext>
    </p:extLst>
  </p:cSld>
  <p:clrMapOvr>
    <a:masterClrMapping/>
  </p:clrMapOvr>
</p:sld>
</file>

<file path=ppt/slides/slide6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矩形"/>
          <p:cNvSpPr>
            <a:spLocks/>
          </p:cNvSpPr>
          <p:nvPr/>
        </p:nvSpPr>
        <p:spPr>
          <a:xfrm rot="0">
            <a:off x="228600" y="96843"/>
            <a:ext cx="3540744" cy="52070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(2)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列状态转换真值表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16013" y="692150"/>
            <a:ext cx="7091362" cy="4246563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4176" name="矩形"/>
          <p:cNvSpPr>
            <a:spLocks/>
          </p:cNvSpPr>
          <p:nvPr/>
        </p:nvSpPr>
        <p:spPr>
          <a:xfrm rot="0">
            <a:off x="252412" y="4724400"/>
            <a:ext cx="2374900" cy="52070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(3)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逻辑功能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77" name="矩形"/>
          <p:cNvSpPr>
            <a:spLocks/>
          </p:cNvSpPr>
          <p:nvPr/>
        </p:nvSpPr>
        <p:spPr>
          <a:xfrm rot="0">
            <a:off x="423862" y="5240157"/>
            <a:ext cx="8353425" cy="155797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电路在输入第十六个计数脉冲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CP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后返回到初始的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0000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状态，同时进位输出端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CO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输出一个进位信号。因此，该电路为十六进制计数器。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65319"/>
      </p:ext>
    </p:extLst>
  </p:cSld>
  <p:clrMapOvr>
    <a:masterClrMapping/>
  </p:clrMapOvr>
</p:sld>
</file>

<file path=ppt/slides/slide6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矩形"/>
          <p:cNvSpPr>
            <a:spLocks/>
          </p:cNvSpPr>
          <p:nvPr/>
        </p:nvSpPr>
        <p:spPr>
          <a:xfrm rot="0">
            <a:off x="6550025" y="5205412"/>
            <a:ext cx="2289174" cy="47625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68</a:t>
            </a:fld>
            <a:endParaRPr lang="zh-CN" altLang="en-US" sz="1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79" name="矩形"/>
          <p:cNvSpPr>
            <a:spLocks/>
          </p:cNvSpPr>
          <p:nvPr/>
        </p:nvSpPr>
        <p:spPr>
          <a:xfrm rot="0">
            <a:off x="323849" y="186538"/>
            <a:ext cx="6097968" cy="52070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、集成同步二进制计数器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CT74LS161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180" name="图片"/>
          <p:cNvPicPr>
            <a:picLocks noChangeAspect="1"/>
          </p:cNvPicPr>
          <p:nvPr/>
        </p:nvPicPr>
        <p:blipFill>
          <a:blip r:embed="rId1" cstate="print"/>
          <a:srcRect b="-476" l="4573" r="45859"/>
          <a:stretch>
            <a:fillRect/>
          </a:stretch>
        </p:blipFill>
        <p:spPr>
          <a:xfrm rot="0">
            <a:off x="323849" y="981074"/>
            <a:ext cx="5472113" cy="2127250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181" name="图片" descr="8D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795963" y="712788"/>
            <a:ext cx="3203574" cy="2386012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182" name="图片"/>
          <p:cNvPicPr>
            <a:picLocks noChangeAspect="1"/>
          </p:cNvPicPr>
          <p:nvPr/>
        </p:nvPicPr>
        <p:blipFill>
          <a:blip r:embed="rId3" cstate="print"/>
          <a:srcRect b="11308" l="2121" r="3397"/>
          <a:stretch>
            <a:fillRect/>
          </a:stretch>
        </p:blipFill>
        <p:spPr>
          <a:xfrm rot="0">
            <a:off x="179387" y="3286124"/>
            <a:ext cx="8785225" cy="2532062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4996" name="曲线"/>
          <p:cNvSpPr>
            <a:spLocks/>
          </p:cNvSpPr>
          <p:nvPr/>
        </p:nvSpPr>
        <p:spPr>
          <a:xfrm rot="0">
            <a:off x="462890" y="1353063"/>
            <a:ext cx="2839653" cy="3560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6200"/>
                </a:moveTo>
                <a:lnTo>
                  <a:pt x="0" y="10800"/>
                </a:lnTo>
                <a:lnTo>
                  <a:pt x="67" y="10800"/>
                </a:lnTo>
                <a:lnTo>
                  <a:pt x="135" y="10800"/>
                </a:lnTo>
                <a:lnTo>
                  <a:pt x="203" y="10800"/>
                </a:lnTo>
                <a:lnTo>
                  <a:pt x="338" y="10800"/>
                </a:lnTo>
                <a:lnTo>
                  <a:pt x="541" y="16200"/>
                </a:lnTo>
                <a:lnTo>
                  <a:pt x="880" y="16200"/>
                </a:lnTo>
                <a:lnTo>
                  <a:pt x="1218" y="21600"/>
                </a:lnTo>
                <a:lnTo>
                  <a:pt x="1692" y="21600"/>
                </a:lnTo>
                <a:lnTo>
                  <a:pt x="2234" y="21600"/>
                </a:lnTo>
                <a:lnTo>
                  <a:pt x="2843" y="21600"/>
                </a:lnTo>
                <a:lnTo>
                  <a:pt x="3521" y="21600"/>
                </a:lnTo>
                <a:lnTo>
                  <a:pt x="4130" y="21600"/>
                </a:lnTo>
                <a:lnTo>
                  <a:pt x="4739" y="21600"/>
                </a:lnTo>
                <a:lnTo>
                  <a:pt x="5416" y="21600"/>
                </a:lnTo>
                <a:lnTo>
                  <a:pt x="5958" y="21600"/>
                </a:lnTo>
                <a:lnTo>
                  <a:pt x="6500" y="21600"/>
                </a:lnTo>
                <a:lnTo>
                  <a:pt x="6906" y="21600"/>
                </a:lnTo>
                <a:lnTo>
                  <a:pt x="7312" y="21600"/>
                </a:lnTo>
                <a:lnTo>
                  <a:pt x="7651" y="16200"/>
                </a:lnTo>
                <a:lnTo>
                  <a:pt x="7989" y="16200"/>
                </a:lnTo>
                <a:lnTo>
                  <a:pt x="8260" y="16200"/>
                </a:lnTo>
                <a:lnTo>
                  <a:pt x="8531" y="16200"/>
                </a:lnTo>
                <a:lnTo>
                  <a:pt x="8802" y="16200"/>
                </a:lnTo>
                <a:lnTo>
                  <a:pt x="9073" y="16200"/>
                </a:lnTo>
                <a:lnTo>
                  <a:pt x="9344" y="10800"/>
                </a:lnTo>
                <a:lnTo>
                  <a:pt x="9750" y="10800"/>
                </a:lnTo>
                <a:lnTo>
                  <a:pt x="10224" y="10800"/>
                </a:lnTo>
                <a:lnTo>
                  <a:pt x="10630" y="5400"/>
                </a:lnTo>
                <a:lnTo>
                  <a:pt x="11172" y="5400"/>
                </a:lnTo>
                <a:lnTo>
                  <a:pt x="11646" y="5400"/>
                </a:lnTo>
                <a:lnTo>
                  <a:pt x="12120" y="0"/>
                </a:lnTo>
                <a:lnTo>
                  <a:pt x="12594" y="0"/>
                </a:lnTo>
                <a:lnTo>
                  <a:pt x="12932" y="0"/>
                </a:lnTo>
                <a:lnTo>
                  <a:pt x="13339" y="0"/>
                </a:lnTo>
                <a:lnTo>
                  <a:pt x="13677" y="0"/>
                </a:lnTo>
                <a:lnTo>
                  <a:pt x="13948" y="0"/>
                </a:lnTo>
                <a:lnTo>
                  <a:pt x="14219" y="0"/>
                </a:lnTo>
                <a:lnTo>
                  <a:pt x="14490" y="0"/>
                </a:lnTo>
                <a:lnTo>
                  <a:pt x="14828" y="0"/>
                </a:lnTo>
                <a:lnTo>
                  <a:pt x="15099" y="0"/>
                </a:lnTo>
                <a:lnTo>
                  <a:pt x="15302" y="0"/>
                </a:lnTo>
                <a:lnTo>
                  <a:pt x="15505" y="0"/>
                </a:lnTo>
                <a:lnTo>
                  <a:pt x="15709" y="0"/>
                </a:lnTo>
                <a:lnTo>
                  <a:pt x="15912" y="0"/>
                </a:lnTo>
                <a:lnTo>
                  <a:pt x="16183" y="0"/>
                </a:lnTo>
                <a:lnTo>
                  <a:pt x="16453" y="0"/>
                </a:lnTo>
                <a:lnTo>
                  <a:pt x="16657" y="0"/>
                </a:lnTo>
                <a:lnTo>
                  <a:pt x="16927" y="0"/>
                </a:lnTo>
                <a:lnTo>
                  <a:pt x="17131" y="0"/>
                </a:lnTo>
                <a:lnTo>
                  <a:pt x="17266" y="0"/>
                </a:lnTo>
                <a:lnTo>
                  <a:pt x="17469" y="0"/>
                </a:lnTo>
                <a:lnTo>
                  <a:pt x="17605" y="0"/>
                </a:lnTo>
                <a:lnTo>
                  <a:pt x="17740" y="0"/>
                </a:lnTo>
                <a:lnTo>
                  <a:pt x="17875" y="0"/>
                </a:lnTo>
                <a:lnTo>
                  <a:pt x="18011" y="0"/>
                </a:lnTo>
                <a:lnTo>
                  <a:pt x="18214" y="0"/>
                </a:lnTo>
                <a:lnTo>
                  <a:pt x="18349" y="0"/>
                </a:lnTo>
                <a:lnTo>
                  <a:pt x="18485" y="0"/>
                </a:lnTo>
                <a:lnTo>
                  <a:pt x="18620" y="0"/>
                </a:lnTo>
                <a:lnTo>
                  <a:pt x="18756" y="0"/>
                </a:lnTo>
                <a:lnTo>
                  <a:pt x="18891" y="0"/>
                </a:lnTo>
                <a:lnTo>
                  <a:pt x="19094" y="0"/>
                </a:lnTo>
                <a:lnTo>
                  <a:pt x="19297" y="0"/>
                </a:lnTo>
                <a:lnTo>
                  <a:pt x="19433" y="0"/>
                </a:lnTo>
                <a:lnTo>
                  <a:pt x="19636" y="0"/>
                </a:lnTo>
                <a:lnTo>
                  <a:pt x="19839" y="0"/>
                </a:lnTo>
                <a:lnTo>
                  <a:pt x="19974" y="0"/>
                </a:lnTo>
                <a:lnTo>
                  <a:pt x="20110" y="0"/>
                </a:lnTo>
                <a:lnTo>
                  <a:pt x="20245" y="0"/>
                </a:lnTo>
                <a:lnTo>
                  <a:pt x="20381" y="0"/>
                </a:lnTo>
                <a:lnTo>
                  <a:pt x="20516" y="0"/>
                </a:lnTo>
                <a:lnTo>
                  <a:pt x="20652" y="0"/>
                </a:lnTo>
                <a:lnTo>
                  <a:pt x="20787" y="0"/>
                </a:lnTo>
                <a:lnTo>
                  <a:pt x="20922" y="0"/>
                </a:lnTo>
                <a:lnTo>
                  <a:pt x="20990" y="0"/>
                </a:lnTo>
                <a:lnTo>
                  <a:pt x="21058" y="0"/>
                </a:lnTo>
                <a:lnTo>
                  <a:pt x="21193" y="0"/>
                </a:lnTo>
                <a:lnTo>
                  <a:pt x="21329" y="0"/>
                </a:lnTo>
                <a:lnTo>
                  <a:pt x="21396" y="0"/>
                </a:lnTo>
                <a:lnTo>
                  <a:pt x="21464" y="0"/>
                </a:lnTo>
                <a:lnTo>
                  <a:pt x="21532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97" name="曲线"/>
          <p:cNvSpPr>
            <a:spLocks/>
          </p:cNvSpPr>
          <p:nvPr/>
        </p:nvSpPr>
        <p:spPr>
          <a:xfrm rot="0">
            <a:off x="418381" y="1807051"/>
            <a:ext cx="2848554" cy="267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135" y="21600"/>
                </a:lnTo>
                <a:lnTo>
                  <a:pt x="270" y="21600"/>
                </a:lnTo>
                <a:lnTo>
                  <a:pt x="472" y="21600"/>
                </a:lnTo>
                <a:lnTo>
                  <a:pt x="742" y="21600"/>
                </a:lnTo>
                <a:lnTo>
                  <a:pt x="1215" y="21600"/>
                </a:lnTo>
                <a:lnTo>
                  <a:pt x="1755" y="21600"/>
                </a:lnTo>
                <a:lnTo>
                  <a:pt x="2295" y="21600"/>
                </a:lnTo>
                <a:lnTo>
                  <a:pt x="2970" y="21600"/>
                </a:lnTo>
                <a:lnTo>
                  <a:pt x="3577" y="21600"/>
                </a:lnTo>
                <a:lnTo>
                  <a:pt x="4184" y="21600"/>
                </a:lnTo>
                <a:lnTo>
                  <a:pt x="4792" y="21600"/>
                </a:lnTo>
                <a:lnTo>
                  <a:pt x="5400" y="21600"/>
                </a:lnTo>
                <a:lnTo>
                  <a:pt x="5872" y="14400"/>
                </a:lnTo>
                <a:lnTo>
                  <a:pt x="6210" y="14400"/>
                </a:lnTo>
                <a:lnTo>
                  <a:pt x="6480" y="14400"/>
                </a:lnTo>
                <a:lnTo>
                  <a:pt x="6682" y="14400"/>
                </a:lnTo>
                <a:lnTo>
                  <a:pt x="6884" y="7200"/>
                </a:lnTo>
                <a:lnTo>
                  <a:pt x="7087" y="7200"/>
                </a:lnTo>
                <a:lnTo>
                  <a:pt x="7290" y="0"/>
                </a:lnTo>
                <a:lnTo>
                  <a:pt x="7492" y="0"/>
                </a:lnTo>
                <a:lnTo>
                  <a:pt x="7694" y="0"/>
                </a:lnTo>
                <a:lnTo>
                  <a:pt x="7897" y="0"/>
                </a:lnTo>
                <a:lnTo>
                  <a:pt x="8100" y="0"/>
                </a:lnTo>
                <a:lnTo>
                  <a:pt x="8235" y="0"/>
                </a:lnTo>
                <a:lnTo>
                  <a:pt x="8369" y="0"/>
                </a:lnTo>
                <a:lnTo>
                  <a:pt x="8572" y="0"/>
                </a:lnTo>
                <a:lnTo>
                  <a:pt x="8707" y="0"/>
                </a:lnTo>
                <a:lnTo>
                  <a:pt x="8910" y="0"/>
                </a:lnTo>
                <a:lnTo>
                  <a:pt x="9045" y="0"/>
                </a:lnTo>
                <a:lnTo>
                  <a:pt x="9247" y="0"/>
                </a:lnTo>
                <a:lnTo>
                  <a:pt x="9450" y="0"/>
                </a:lnTo>
                <a:lnTo>
                  <a:pt x="9585" y="0"/>
                </a:lnTo>
                <a:lnTo>
                  <a:pt x="9719" y="0"/>
                </a:lnTo>
                <a:lnTo>
                  <a:pt x="9854" y="0"/>
                </a:lnTo>
                <a:lnTo>
                  <a:pt x="9990" y="0"/>
                </a:lnTo>
                <a:lnTo>
                  <a:pt x="10057" y="0"/>
                </a:lnTo>
                <a:lnTo>
                  <a:pt x="10125" y="0"/>
                </a:lnTo>
                <a:lnTo>
                  <a:pt x="10260" y="0"/>
                </a:lnTo>
                <a:lnTo>
                  <a:pt x="10327" y="0"/>
                </a:lnTo>
                <a:lnTo>
                  <a:pt x="10395" y="0"/>
                </a:lnTo>
                <a:lnTo>
                  <a:pt x="10462" y="0"/>
                </a:lnTo>
                <a:lnTo>
                  <a:pt x="10597" y="0"/>
                </a:lnTo>
                <a:lnTo>
                  <a:pt x="10665" y="0"/>
                </a:lnTo>
                <a:lnTo>
                  <a:pt x="10800" y="0"/>
                </a:lnTo>
                <a:lnTo>
                  <a:pt x="10867" y="0"/>
                </a:lnTo>
                <a:lnTo>
                  <a:pt x="11002" y="0"/>
                </a:lnTo>
                <a:lnTo>
                  <a:pt x="11070" y="0"/>
                </a:lnTo>
                <a:lnTo>
                  <a:pt x="11205" y="0"/>
                </a:lnTo>
                <a:lnTo>
                  <a:pt x="11272" y="0"/>
                </a:lnTo>
                <a:lnTo>
                  <a:pt x="11340" y="0"/>
                </a:lnTo>
                <a:lnTo>
                  <a:pt x="11475" y="0"/>
                </a:lnTo>
                <a:lnTo>
                  <a:pt x="11542" y="0"/>
                </a:lnTo>
                <a:lnTo>
                  <a:pt x="11610" y="0"/>
                </a:lnTo>
                <a:lnTo>
                  <a:pt x="11744" y="0"/>
                </a:lnTo>
                <a:lnTo>
                  <a:pt x="11812" y="0"/>
                </a:lnTo>
                <a:lnTo>
                  <a:pt x="11879" y="0"/>
                </a:lnTo>
                <a:lnTo>
                  <a:pt x="11947" y="0"/>
                </a:lnTo>
                <a:lnTo>
                  <a:pt x="12015" y="0"/>
                </a:lnTo>
                <a:lnTo>
                  <a:pt x="12082" y="0"/>
                </a:lnTo>
                <a:lnTo>
                  <a:pt x="12150" y="0"/>
                </a:lnTo>
                <a:lnTo>
                  <a:pt x="12217" y="0"/>
                </a:lnTo>
                <a:lnTo>
                  <a:pt x="12285" y="0"/>
                </a:lnTo>
                <a:lnTo>
                  <a:pt x="12352" y="0"/>
                </a:lnTo>
                <a:lnTo>
                  <a:pt x="12420" y="0"/>
                </a:lnTo>
                <a:lnTo>
                  <a:pt x="12554" y="0"/>
                </a:lnTo>
                <a:lnTo>
                  <a:pt x="12622" y="0"/>
                </a:lnTo>
                <a:lnTo>
                  <a:pt x="12690" y="0"/>
                </a:lnTo>
                <a:lnTo>
                  <a:pt x="12825" y="0"/>
                </a:lnTo>
                <a:lnTo>
                  <a:pt x="12960" y="0"/>
                </a:lnTo>
                <a:lnTo>
                  <a:pt x="13027" y="0"/>
                </a:lnTo>
                <a:lnTo>
                  <a:pt x="13095" y="0"/>
                </a:lnTo>
                <a:lnTo>
                  <a:pt x="13230" y="0"/>
                </a:lnTo>
                <a:lnTo>
                  <a:pt x="13297" y="0"/>
                </a:lnTo>
                <a:lnTo>
                  <a:pt x="13365" y="0"/>
                </a:lnTo>
                <a:lnTo>
                  <a:pt x="13500" y="0"/>
                </a:lnTo>
                <a:lnTo>
                  <a:pt x="13567" y="0"/>
                </a:lnTo>
                <a:lnTo>
                  <a:pt x="13635" y="0"/>
                </a:lnTo>
                <a:lnTo>
                  <a:pt x="13702" y="0"/>
                </a:lnTo>
                <a:lnTo>
                  <a:pt x="13837" y="0"/>
                </a:lnTo>
                <a:lnTo>
                  <a:pt x="13904" y="0"/>
                </a:lnTo>
                <a:lnTo>
                  <a:pt x="13972" y="0"/>
                </a:lnTo>
                <a:lnTo>
                  <a:pt x="14040" y="0"/>
                </a:lnTo>
                <a:lnTo>
                  <a:pt x="14242" y="0"/>
                </a:lnTo>
                <a:lnTo>
                  <a:pt x="14309" y="0"/>
                </a:lnTo>
                <a:lnTo>
                  <a:pt x="14445" y="0"/>
                </a:lnTo>
                <a:lnTo>
                  <a:pt x="14512" y="0"/>
                </a:lnTo>
                <a:lnTo>
                  <a:pt x="14647" y="0"/>
                </a:lnTo>
                <a:lnTo>
                  <a:pt x="14715" y="0"/>
                </a:lnTo>
                <a:lnTo>
                  <a:pt x="14782" y="0"/>
                </a:lnTo>
                <a:lnTo>
                  <a:pt x="14850" y="0"/>
                </a:lnTo>
                <a:lnTo>
                  <a:pt x="14985" y="0"/>
                </a:lnTo>
                <a:lnTo>
                  <a:pt x="15119" y="0"/>
                </a:lnTo>
                <a:lnTo>
                  <a:pt x="15187" y="0"/>
                </a:lnTo>
                <a:lnTo>
                  <a:pt x="15255" y="0"/>
                </a:lnTo>
                <a:lnTo>
                  <a:pt x="15389" y="0"/>
                </a:lnTo>
                <a:lnTo>
                  <a:pt x="15457" y="0"/>
                </a:lnTo>
                <a:lnTo>
                  <a:pt x="15525" y="0"/>
                </a:lnTo>
                <a:lnTo>
                  <a:pt x="15659" y="0"/>
                </a:lnTo>
                <a:lnTo>
                  <a:pt x="15727" y="0"/>
                </a:lnTo>
                <a:lnTo>
                  <a:pt x="15795" y="0"/>
                </a:lnTo>
                <a:lnTo>
                  <a:pt x="15862" y="0"/>
                </a:lnTo>
                <a:lnTo>
                  <a:pt x="15997" y="0"/>
                </a:lnTo>
                <a:lnTo>
                  <a:pt x="16132" y="0"/>
                </a:lnTo>
                <a:lnTo>
                  <a:pt x="16200" y="0"/>
                </a:lnTo>
                <a:lnTo>
                  <a:pt x="16267" y="0"/>
                </a:lnTo>
                <a:lnTo>
                  <a:pt x="16402" y="0"/>
                </a:lnTo>
                <a:lnTo>
                  <a:pt x="16470" y="0"/>
                </a:lnTo>
                <a:lnTo>
                  <a:pt x="16537" y="0"/>
                </a:lnTo>
                <a:lnTo>
                  <a:pt x="16605" y="0"/>
                </a:lnTo>
                <a:lnTo>
                  <a:pt x="16739" y="0"/>
                </a:lnTo>
                <a:lnTo>
                  <a:pt x="16875" y="0"/>
                </a:lnTo>
                <a:lnTo>
                  <a:pt x="16942" y="0"/>
                </a:lnTo>
                <a:lnTo>
                  <a:pt x="17077" y="0"/>
                </a:lnTo>
                <a:lnTo>
                  <a:pt x="17212" y="0"/>
                </a:lnTo>
                <a:lnTo>
                  <a:pt x="17280" y="0"/>
                </a:lnTo>
                <a:lnTo>
                  <a:pt x="17414" y="0"/>
                </a:lnTo>
                <a:lnTo>
                  <a:pt x="17550" y="0"/>
                </a:lnTo>
                <a:lnTo>
                  <a:pt x="17684" y="0"/>
                </a:lnTo>
                <a:lnTo>
                  <a:pt x="17820" y="0"/>
                </a:lnTo>
                <a:lnTo>
                  <a:pt x="18022" y="0"/>
                </a:lnTo>
                <a:lnTo>
                  <a:pt x="18157" y="0"/>
                </a:lnTo>
                <a:lnTo>
                  <a:pt x="18360" y="0"/>
                </a:lnTo>
                <a:lnTo>
                  <a:pt x="18562" y="0"/>
                </a:lnTo>
                <a:lnTo>
                  <a:pt x="18697" y="0"/>
                </a:lnTo>
                <a:lnTo>
                  <a:pt x="18765" y="0"/>
                </a:lnTo>
                <a:lnTo>
                  <a:pt x="18832" y="0"/>
                </a:lnTo>
                <a:lnTo>
                  <a:pt x="18967" y="0"/>
                </a:lnTo>
                <a:lnTo>
                  <a:pt x="19102" y="0"/>
                </a:lnTo>
                <a:lnTo>
                  <a:pt x="19237" y="0"/>
                </a:lnTo>
                <a:lnTo>
                  <a:pt x="19372" y="0"/>
                </a:lnTo>
                <a:lnTo>
                  <a:pt x="19507" y="0"/>
                </a:lnTo>
                <a:lnTo>
                  <a:pt x="19642" y="0"/>
                </a:lnTo>
                <a:lnTo>
                  <a:pt x="19777" y="0"/>
                </a:lnTo>
                <a:lnTo>
                  <a:pt x="19980" y="0"/>
                </a:lnTo>
                <a:lnTo>
                  <a:pt x="20182" y="0"/>
                </a:lnTo>
                <a:lnTo>
                  <a:pt x="20317" y="0"/>
                </a:lnTo>
                <a:lnTo>
                  <a:pt x="20452" y="0"/>
                </a:lnTo>
                <a:lnTo>
                  <a:pt x="20587" y="0"/>
                </a:lnTo>
                <a:lnTo>
                  <a:pt x="20722" y="0"/>
                </a:lnTo>
                <a:lnTo>
                  <a:pt x="20857" y="0"/>
                </a:lnTo>
                <a:lnTo>
                  <a:pt x="20992" y="0"/>
                </a:lnTo>
                <a:lnTo>
                  <a:pt x="21127" y="0"/>
                </a:lnTo>
                <a:lnTo>
                  <a:pt x="21262" y="0"/>
                </a:lnTo>
                <a:lnTo>
                  <a:pt x="21330" y="0"/>
                </a:lnTo>
                <a:lnTo>
                  <a:pt x="21397" y="0"/>
                </a:lnTo>
                <a:lnTo>
                  <a:pt x="21464" y="0"/>
                </a:lnTo>
                <a:lnTo>
                  <a:pt x="21532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98" name="曲线"/>
          <p:cNvSpPr>
            <a:spLocks/>
          </p:cNvSpPr>
          <p:nvPr/>
        </p:nvSpPr>
        <p:spPr>
          <a:xfrm rot="0">
            <a:off x="453988" y="3106705"/>
            <a:ext cx="1887167" cy="890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101" y="0"/>
                </a:lnTo>
                <a:lnTo>
                  <a:pt x="203" y="0"/>
                </a:lnTo>
                <a:lnTo>
                  <a:pt x="407" y="0"/>
                </a:lnTo>
                <a:lnTo>
                  <a:pt x="713" y="0"/>
                </a:lnTo>
                <a:lnTo>
                  <a:pt x="1018" y="0"/>
                </a:lnTo>
                <a:lnTo>
                  <a:pt x="1324" y="0"/>
                </a:lnTo>
                <a:lnTo>
                  <a:pt x="1732" y="0"/>
                </a:lnTo>
                <a:lnTo>
                  <a:pt x="2343" y="0"/>
                </a:lnTo>
                <a:lnTo>
                  <a:pt x="2852" y="0"/>
                </a:lnTo>
                <a:lnTo>
                  <a:pt x="3566" y="0"/>
                </a:lnTo>
                <a:lnTo>
                  <a:pt x="4483" y="0"/>
                </a:lnTo>
                <a:lnTo>
                  <a:pt x="5400" y="0"/>
                </a:lnTo>
                <a:lnTo>
                  <a:pt x="6418" y="0"/>
                </a:lnTo>
                <a:lnTo>
                  <a:pt x="7335" y="0"/>
                </a:lnTo>
                <a:lnTo>
                  <a:pt x="8252" y="0"/>
                </a:lnTo>
                <a:lnTo>
                  <a:pt x="9067" y="0"/>
                </a:lnTo>
                <a:lnTo>
                  <a:pt x="9883" y="0"/>
                </a:lnTo>
                <a:lnTo>
                  <a:pt x="10596" y="0"/>
                </a:lnTo>
                <a:lnTo>
                  <a:pt x="11105" y="0"/>
                </a:lnTo>
                <a:lnTo>
                  <a:pt x="11615" y="0"/>
                </a:lnTo>
                <a:lnTo>
                  <a:pt x="11920" y="0"/>
                </a:lnTo>
                <a:lnTo>
                  <a:pt x="12226" y="0"/>
                </a:lnTo>
                <a:lnTo>
                  <a:pt x="12430" y="0"/>
                </a:lnTo>
                <a:lnTo>
                  <a:pt x="12532" y="0"/>
                </a:lnTo>
                <a:lnTo>
                  <a:pt x="12633" y="0"/>
                </a:lnTo>
                <a:lnTo>
                  <a:pt x="12837" y="0"/>
                </a:lnTo>
                <a:lnTo>
                  <a:pt x="12939" y="0"/>
                </a:lnTo>
                <a:lnTo>
                  <a:pt x="13041" y="0"/>
                </a:lnTo>
                <a:lnTo>
                  <a:pt x="13143" y="0"/>
                </a:lnTo>
                <a:lnTo>
                  <a:pt x="13449" y="0"/>
                </a:lnTo>
                <a:lnTo>
                  <a:pt x="13550" y="0"/>
                </a:lnTo>
                <a:lnTo>
                  <a:pt x="13754" y="0"/>
                </a:lnTo>
                <a:lnTo>
                  <a:pt x="13958" y="0"/>
                </a:lnTo>
                <a:lnTo>
                  <a:pt x="14264" y="0"/>
                </a:lnTo>
                <a:lnTo>
                  <a:pt x="14467" y="0"/>
                </a:lnTo>
                <a:lnTo>
                  <a:pt x="14773" y="0"/>
                </a:lnTo>
                <a:lnTo>
                  <a:pt x="15079" y="0"/>
                </a:lnTo>
                <a:lnTo>
                  <a:pt x="15384" y="0"/>
                </a:lnTo>
                <a:lnTo>
                  <a:pt x="15792" y="0"/>
                </a:lnTo>
                <a:lnTo>
                  <a:pt x="16098" y="0"/>
                </a:lnTo>
                <a:lnTo>
                  <a:pt x="16403" y="0"/>
                </a:lnTo>
                <a:lnTo>
                  <a:pt x="16709" y="0"/>
                </a:lnTo>
                <a:lnTo>
                  <a:pt x="17015" y="0"/>
                </a:lnTo>
                <a:lnTo>
                  <a:pt x="17320" y="0"/>
                </a:lnTo>
                <a:lnTo>
                  <a:pt x="17626" y="0"/>
                </a:lnTo>
                <a:lnTo>
                  <a:pt x="17830" y="0"/>
                </a:lnTo>
                <a:lnTo>
                  <a:pt x="18135" y="0"/>
                </a:lnTo>
                <a:lnTo>
                  <a:pt x="18339" y="0"/>
                </a:lnTo>
                <a:lnTo>
                  <a:pt x="18645" y="0"/>
                </a:lnTo>
                <a:lnTo>
                  <a:pt x="18747" y="0"/>
                </a:lnTo>
                <a:lnTo>
                  <a:pt x="18849" y="0"/>
                </a:lnTo>
                <a:lnTo>
                  <a:pt x="18950" y="0"/>
                </a:lnTo>
                <a:lnTo>
                  <a:pt x="19154" y="0"/>
                </a:lnTo>
                <a:lnTo>
                  <a:pt x="19256" y="0"/>
                </a:lnTo>
                <a:lnTo>
                  <a:pt x="19358" y="0"/>
                </a:lnTo>
                <a:lnTo>
                  <a:pt x="19460" y="0"/>
                </a:lnTo>
                <a:lnTo>
                  <a:pt x="19664" y="0"/>
                </a:lnTo>
                <a:lnTo>
                  <a:pt x="19766" y="0"/>
                </a:lnTo>
                <a:lnTo>
                  <a:pt x="19867" y="0"/>
                </a:lnTo>
                <a:lnTo>
                  <a:pt x="20071" y="0"/>
                </a:lnTo>
                <a:lnTo>
                  <a:pt x="20173" y="0"/>
                </a:lnTo>
                <a:lnTo>
                  <a:pt x="20275" y="0"/>
                </a:lnTo>
                <a:lnTo>
                  <a:pt x="20377" y="0"/>
                </a:lnTo>
                <a:lnTo>
                  <a:pt x="20581" y="0"/>
                </a:lnTo>
                <a:lnTo>
                  <a:pt x="20683" y="0"/>
                </a:lnTo>
                <a:lnTo>
                  <a:pt x="20886" y="0"/>
                </a:lnTo>
                <a:lnTo>
                  <a:pt x="20988" y="0"/>
                </a:lnTo>
                <a:lnTo>
                  <a:pt x="21192" y="0"/>
                </a:lnTo>
                <a:lnTo>
                  <a:pt x="21294" y="0"/>
                </a:lnTo>
                <a:lnTo>
                  <a:pt x="21396" y="0"/>
                </a:lnTo>
                <a:lnTo>
                  <a:pt x="21498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4999" name="曲线"/>
          <p:cNvSpPr>
            <a:spLocks/>
          </p:cNvSpPr>
          <p:nvPr/>
        </p:nvSpPr>
        <p:spPr>
          <a:xfrm rot="0">
            <a:off x="453988" y="2572601"/>
            <a:ext cx="3062196" cy="1068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62" y="21600"/>
                </a:lnTo>
                <a:lnTo>
                  <a:pt x="188" y="21600"/>
                </a:lnTo>
                <a:lnTo>
                  <a:pt x="313" y="21600"/>
                </a:lnTo>
                <a:lnTo>
                  <a:pt x="376" y="21600"/>
                </a:lnTo>
                <a:lnTo>
                  <a:pt x="439" y="21600"/>
                </a:lnTo>
                <a:lnTo>
                  <a:pt x="565" y="21600"/>
                </a:lnTo>
                <a:lnTo>
                  <a:pt x="627" y="21600"/>
                </a:lnTo>
                <a:lnTo>
                  <a:pt x="753" y="21600"/>
                </a:lnTo>
                <a:lnTo>
                  <a:pt x="941" y="21600"/>
                </a:lnTo>
                <a:lnTo>
                  <a:pt x="1130" y="21600"/>
                </a:lnTo>
                <a:lnTo>
                  <a:pt x="1381" y="21600"/>
                </a:lnTo>
                <a:lnTo>
                  <a:pt x="1632" y="21600"/>
                </a:lnTo>
                <a:lnTo>
                  <a:pt x="2009" y="21600"/>
                </a:lnTo>
                <a:lnTo>
                  <a:pt x="2323" y="21600"/>
                </a:lnTo>
                <a:lnTo>
                  <a:pt x="2574" y="21600"/>
                </a:lnTo>
                <a:lnTo>
                  <a:pt x="2951" y="21600"/>
                </a:lnTo>
                <a:lnTo>
                  <a:pt x="3265" y="21600"/>
                </a:lnTo>
                <a:lnTo>
                  <a:pt x="3516" y="21600"/>
                </a:lnTo>
                <a:lnTo>
                  <a:pt x="3893" y="21600"/>
                </a:lnTo>
                <a:lnTo>
                  <a:pt x="4144" y="21600"/>
                </a:lnTo>
                <a:lnTo>
                  <a:pt x="4458" y="21600"/>
                </a:lnTo>
                <a:lnTo>
                  <a:pt x="4709" y="21600"/>
                </a:lnTo>
                <a:lnTo>
                  <a:pt x="4960" y="21600"/>
                </a:lnTo>
                <a:lnTo>
                  <a:pt x="5211" y="21600"/>
                </a:lnTo>
                <a:lnTo>
                  <a:pt x="5588" y="21600"/>
                </a:lnTo>
                <a:lnTo>
                  <a:pt x="5902" y="21600"/>
                </a:lnTo>
                <a:lnTo>
                  <a:pt x="6279" y="21600"/>
                </a:lnTo>
                <a:lnTo>
                  <a:pt x="6593" y="21600"/>
                </a:lnTo>
                <a:lnTo>
                  <a:pt x="6969" y="21600"/>
                </a:lnTo>
                <a:lnTo>
                  <a:pt x="7283" y="21600"/>
                </a:lnTo>
                <a:lnTo>
                  <a:pt x="7597" y="21600"/>
                </a:lnTo>
                <a:lnTo>
                  <a:pt x="7974" y="21600"/>
                </a:lnTo>
                <a:lnTo>
                  <a:pt x="8288" y="21600"/>
                </a:lnTo>
                <a:lnTo>
                  <a:pt x="8539" y="21600"/>
                </a:lnTo>
                <a:lnTo>
                  <a:pt x="8853" y="21600"/>
                </a:lnTo>
                <a:lnTo>
                  <a:pt x="9104" y="21600"/>
                </a:lnTo>
                <a:lnTo>
                  <a:pt x="9355" y="21600"/>
                </a:lnTo>
                <a:lnTo>
                  <a:pt x="9544" y="21600"/>
                </a:lnTo>
                <a:lnTo>
                  <a:pt x="9795" y="21600"/>
                </a:lnTo>
                <a:lnTo>
                  <a:pt x="10046" y="21600"/>
                </a:lnTo>
                <a:lnTo>
                  <a:pt x="10297" y="21600"/>
                </a:lnTo>
                <a:lnTo>
                  <a:pt x="10548" y="21600"/>
                </a:lnTo>
                <a:lnTo>
                  <a:pt x="10799" y="21600"/>
                </a:lnTo>
                <a:lnTo>
                  <a:pt x="11051" y="21600"/>
                </a:lnTo>
                <a:lnTo>
                  <a:pt x="11365" y="21600"/>
                </a:lnTo>
                <a:lnTo>
                  <a:pt x="11490" y="21600"/>
                </a:lnTo>
                <a:lnTo>
                  <a:pt x="11741" y="21600"/>
                </a:lnTo>
                <a:lnTo>
                  <a:pt x="11930" y="21600"/>
                </a:lnTo>
                <a:lnTo>
                  <a:pt x="12181" y="21600"/>
                </a:lnTo>
                <a:lnTo>
                  <a:pt x="12369" y="21600"/>
                </a:lnTo>
                <a:lnTo>
                  <a:pt x="12558" y="21600"/>
                </a:lnTo>
                <a:lnTo>
                  <a:pt x="12746" y="21600"/>
                </a:lnTo>
                <a:lnTo>
                  <a:pt x="12934" y="21600"/>
                </a:lnTo>
                <a:lnTo>
                  <a:pt x="13060" y="21600"/>
                </a:lnTo>
                <a:lnTo>
                  <a:pt x="13311" y="21600"/>
                </a:lnTo>
                <a:lnTo>
                  <a:pt x="13625" y="19800"/>
                </a:lnTo>
                <a:lnTo>
                  <a:pt x="13939" y="17999"/>
                </a:lnTo>
                <a:lnTo>
                  <a:pt x="14316" y="16200"/>
                </a:lnTo>
                <a:lnTo>
                  <a:pt x="14755" y="16200"/>
                </a:lnTo>
                <a:lnTo>
                  <a:pt x="15132" y="16200"/>
                </a:lnTo>
                <a:lnTo>
                  <a:pt x="15572" y="16200"/>
                </a:lnTo>
                <a:lnTo>
                  <a:pt x="16011" y="14400"/>
                </a:lnTo>
                <a:lnTo>
                  <a:pt x="16388" y="12600"/>
                </a:lnTo>
                <a:lnTo>
                  <a:pt x="16702" y="10800"/>
                </a:lnTo>
                <a:lnTo>
                  <a:pt x="16953" y="10800"/>
                </a:lnTo>
                <a:lnTo>
                  <a:pt x="17267" y="10800"/>
                </a:lnTo>
                <a:lnTo>
                  <a:pt x="17455" y="10800"/>
                </a:lnTo>
                <a:lnTo>
                  <a:pt x="17644" y="10800"/>
                </a:lnTo>
                <a:lnTo>
                  <a:pt x="17769" y="9000"/>
                </a:lnTo>
                <a:lnTo>
                  <a:pt x="17895" y="9000"/>
                </a:lnTo>
                <a:lnTo>
                  <a:pt x="18020" y="9000"/>
                </a:lnTo>
                <a:lnTo>
                  <a:pt x="18146" y="9000"/>
                </a:lnTo>
                <a:lnTo>
                  <a:pt x="18272" y="9000"/>
                </a:lnTo>
                <a:lnTo>
                  <a:pt x="18397" y="9000"/>
                </a:lnTo>
                <a:lnTo>
                  <a:pt x="18523" y="9000"/>
                </a:lnTo>
                <a:lnTo>
                  <a:pt x="18648" y="9000"/>
                </a:lnTo>
                <a:lnTo>
                  <a:pt x="18774" y="9000"/>
                </a:lnTo>
                <a:lnTo>
                  <a:pt x="18900" y="9000"/>
                </a:lnTo>
                <a:lnTo>
                  <a:pt x="19088" y="9000"/>
                </a:lnTo>
                <a:lnTo>
                  <a:pt x="19276" y="9000"/>
                </a:lnTo>
                <a:lnTo>
                  <a:pt x="19465" y="7200"/>
                </a:lnTo>
                <a:lnTo>
                  <a:pt x="19653" y="5400"/>
                </a:lnTo>
                <a:lnTo>
                  <a:pt x="19841" y="5400"/>
                </a:lnTo>
                <a:lnTo>
                  <a:pt x="20030" y="3600"/>
                </a:lnTo>
                <a:lnTo>
                  <a:pt x="20218" y="3600"/>
                </a:lnTo>
                <a:lnTo>
                  <a:pt x="20344" y="3600"/>
                </a:lnTo>
                <a:lnTo>
                  <a:pt x="20532" y="1800"/>
                </a:lnTo>
                <a:lnTo>
                  <a:pt x="20658" y="1800"/>
                </a:lnTo>
                <a:lnTo>
                  <a:pt x="20783" y="1800"/>
                </a:lnTo>
                <a:lnTo>
                  <a:pt x="20846" y="1800"/>
                </a:lnTo>
                <a:lnTo>
                  <a:pt x="20972" y="0"/>
                </a:lnTo>
                <a:lnTo>
                  <a:pt x="21097" y="0"/>
                </a:lnTo>
                <a:lnTo>
                  <a:pt x="21223" y="0"/>
                </a:lnTo>
                <a:lnTo>
                  <a:pt x="21286" y="0"/>
                </a:lnTo>
                <a:lnTo>
                  <a:pt x="21348" y="0"/>
                </a:lnTo>
                <a:lnTo>
                  <a:pt x="21411" y="1800"/>
                </a:lnTo>
                <a:lnTo>
                  <a:pt x="21474" y="3600"/>
                </a:lnTo>
                <a:lnTo>
                  <a:pt x="21474" y="5400"/>
                </a:lnTo>
                <a:lnTo>
                  <a:pt x="21474" y="9000"/>
                </a:lnTo>
                <a:lnTo>
                  <a:pt x="21537" y="12600"/>
                </a:lnTo>
                <a:lnTo>
                  <a:pt x="21600" y="14400"/>
                </a:lnTo>
                <a:lnTo>
                  <a:pt x="21600" y="16200"/>
                </a:lnTo>
                <a:lnTo>
                  <a:pt x="21600" y="162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0" name="曲线"/>
          <p:cNvSpPr>
            <a:spLocks/>
          </p:cNvSpPr>
          <p:nvPr/>
        </p:nvSpPr>
        <p:spPr>
          <a:xfrm rot="0">
            <a:off x="249248" y="4255028"/>
            <a:ext cx="409479" cy="623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5428"/>
                </a:lnTo>
                <a:lnTo>
                  <a:pt x="939" y="15428"/>
                </a:lnTo>
                <a:lnTo>
                  <a:pt x="1408" y="15428"/>
                </a:lnTo>
                <a:lnTo>
                  <a:pt x="1878" y="15428"/>
                </a:lnTo>
                <a:lnTo>
                  <a:pt x="2817" y="12342"/>
                </a:lnTo>
                <a:lnTo>
                  <a:pt x="3756" y="12342"/>
                </a:lnTo>
                <a:lnTo>
                  <a:pt x="5165" y="9257"/>
                </a:lnTo>
                <a:lnTo>
                  <a:pt x="7043" y="6171"/>
                </a:lnTo>
                <a:lnTo>
                  <a:pt x="8452" y="6171"/>
                </a:lnTo>
                <a:lnTo>
                  <a:pt x="9860" y="6171"/>
                </a:lnTo>
                <a:lnTo>
                  <a:pt x="10799" y="3085"/>
                </a:lnTo>
                <a:lnTo>
                  <a:pt x="11739" y="3085"/>
                </a:lnTo>
                <a:lnTo>
                  <a:pt x="12678" y="3085"/>
                </a:lnTo>
                <a:lnTo>
                  <a:pt x="13147" y="3085"/>
                </a:lnTo>
                <a:lnTo>
                  <a:pt x="14086" y="3085"/>
                </a:lnTo>
                <a:lnTo>
                  <a:pt x="15026" y="3085"/>
                </a:lnTo>
                <a:lnTo>
                  <a:pt x="15495" y="3085"/>
                </a:lnTo>
                <a:lnTo>
                  <a:pt x="15965" y="3085"/>
                </a:lnTo>
                <a:lnTo>
                  <a:pt x="16904" y="0"/>
                </a:lnTo>
                <a:lnTo>
                  <a:pt x="17373" y="0"/>
                </a:lnTo>
                <a:lnTo>
                  <a:pt x="17843" y="0"/>
                </a:lnTo>
                <a:lnTo>
                  <a:pt x="18313" y="0"/>
                </a:lnTo>
                <a:lnTo>
                  <a:pt x="18782" y="0"/>
                </a:lnTo>
                <a:lnTo>
                  <a:pt x="19252" y="0"/>
                </a:lnTo>
                <a:lnTo>
                  <a:pt x="20191" y="0"/>
                </a:lnTo>
                <a:lnTo>
                  <a:pt x="20660" y="0"/>
                </a:lnTo>
                <a:lnTo>
                  <a:pt x="21130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1" name="曲线"/>
          <p:cNvSpPr>
            <a:spLocks/>
          </p:cNvSpPr>
          <p:nvPr/>
        </p:nvSpPr>
        <p:spPr>
          <a:xfrm rot="0">
            <a:off x="4949363" y="4103699"/>
            <a:ext cx="3382658" cy="2314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56" y="20769"/>
                </a:lnTo>
                <a:lnTo>
                  <a:pt x="170" y="20769"/>
                </a:lnTo>
                <a:lnTo>
                  <a:pt x="284" y="19938"/>
                </a:lnTo>
                <a:lnTo>
                  <a:pt x="454" y="19938"/>
                </a:lnTo>
                <a:lnTo>
                  <a:pt x="625" y="19107"/>
                </a:lnTo>
                <a:lnTo>
                  <a:pt x="852" y="18276"/>
                </a:lnTo>
                <a:lnTo>
                  <a:pt x="1193" y="17446"/>
                </a:lnTo>
                <a:lnTo>
                  <a:pt x="1534" y="16615"/>
                </a:lnTo>
                <a:lnTo>
                  <a:pt x="1932" y="14953"/>
                </a:lnTo>
                <a:lnTo>
                  <a:pt x="2387" y="14123"/>
                </a:lnTo>
                <a:lnTo>
                  <a:pt x="2898" y="13292"/>
                </a:lnTo>
                <a:lnTo>
                  <a:pt x="3467" y="11630"/>
                </a:lnTo>
                <a:lnTo>
                  <a:pt x="4092" y="10800"/>
                </a:lnTo>
                <a:lnTo>
                  <a:pt x="4661" y="10800"/>
                </a:lnTo>
                <a:lnTo>
                  <a:pt x="5286" y="10800"/>
                </a:lnTo>
                <a:lnTo>
                  <a:pt x="5968" y="9969"/>
                </a:lnTo>
                <a:lnTo>
                  <a:pt x="6593" y="8307"/>
                </a:lnTo>
                <a:lnTo>
                  <a:pt x="7162" y="6646"/>
                </a:lnTo>
                <a:lnTo>
                  <a:pt x="7730" y="4984"/>
                </a:lnTo>
                <a:lnTo>
                  <a:pt x="8185" y="3323"/>
                </a:lnTo>
                <a:lnTo>
                  <a:pt x="8640" y="2492"/>
                </a:lnTo>
                <a:lnTo>
                  <a:pt x="9037" y="2492"/>
                </a:lnTo>
                <a:lnTo>
                  <a:pt x="9435" y="1661"/>
                </a:lnTo>
                <a:lnTo>
                  <a:pt x="9776" y="1661"/>
                </a:lnTo>
                <a:lnTo>
                  <a:pt x="10061" y="1661"/>
                </a:lnTo>
                <a:lnTo>
                  <a:pt x="10345" y="1661"/>
                </a:lnTo>
                <a:lnTo>
                  <a:pt x="10686" y="1661"/>
                </a:lnTo>
                <a:lnTo>
                  <a:pt x="10970" y="1661"/>
                </a:lnTo>
                <a:lnTo>
                  <a:pt x="11197" y="1661"/>
                </a:lnTo>
                <a:lnTo>
                  <a:pt x="11482" y="830"/>
                </a:lnTo>
                <a:lnTo>
                  <a:pt x="11709" y="830"/>
                </a:lnTo>
                <a:lnTo>
                  <a:pt x="11879" y="0"/>
                </a:lnTo>
                <a:lnTo>
                  <a:pt x="12107" y="0"/>
                </a:lnTo>
                <a:lnTo>
                  <a:pt x="12277" y="0"/>
                </a:lnTo>
                <a:lnTo>
                  <a:pt x="12448" y="0"/>
                </a:lnTo>
                <a:lnTo>
                  <a:pt x="12675" y="0"/>
                </a:lnTo>
                <a:lnTo>
                  <a:pt x="12903" y="0"/>
                </a:lnTo>
                <a:lnTo>
                  <a:pt x="13073" y="0"/>
                </a:lnTo>
                <a:lnTo>
                  <a:pt x="13301" y="0"/>
                </a:lnTo>
                <a:lnTo>
                  <a:pt x="13471" y="0"/>
                </a:lnTo>
                <a:lnTo>
                  <a:pt x="13642" y="0"/>
                </a:lnTo>
                <a:lnTo>
                  <a:pt x="13869" y="0"/>
                </a:lnTo>
                <a:lnTo>
                  <a:pt x="14040" y="0"/>
                </a:lnTo>
                <a:lnTo>
                  <a:pt x="14210" y="0"/>
                </a:lnTo>
                <a:lnTo>
                  <a:pt x="14381" y="0"/>
                </a:lnTo>
                <a:lnTo>
                  <a:pt x="14551" y="0"/>
                </a:lnTo>
                <a:lnTo>
                  <a:pt x="15858" y="2492"/>
                </a:lnTo>
                <a:lnTo>
                  <a:pt x="15972" y="2492"/>
                </a:lnTo>
                <a:lnTo>
                  <a:pt x="16143" y="2492"/>
                </a:lnTo>
                <a:lnTo>
                  <a:pt x="16256" y="3323"/>
                </a:lnTo>
                <a:lnTo>
                  <a:pt x="16427" y="3323"/>
                </a:lnTo>
                <a:lnTo>
                  <a:pt x="16484" y="4153"/>
                </a:lnTo>
                <a:lnTo>
                  <a:pt x="16541" y="4153"/>
                </a:lnTo>
                <a:lnTo>
                  <a:pt x="16597" y="4153"/>
                </a:lnTo>
                <a:lnTo>
                  <a:pt x="16768" y="4984"/>
                </a:lnTo>
                <a:lnTo>
                  <a:pt x="16882" y="4984"/>
                </a:lnTo>
                <a:lnTo>
                  <a:pt x="16995" y="4984"/>
                </a:lnTo>
                <a:lnTo>
                  <a:pt x="17109" y="5815"/>
                </a:lnTo>
                <a:lnTo>
                  <a:pt x="17223" y="6646"/>
                </a:lnTo>
                <a:lnTo>
                  <a:pt x="17393" y="6646"/>
                </a:lnTo>
                <a:lnTo>
                  <a:pt x="17564" y="7476"/>
                </a:lnTo>
                <a:lnTo>
                  <a:pt x="17734" y="7476"/>
                </a:lnTo>
                <a:lnTo>
                  <a:pt x="17848" y="8307"/>
                </a:lnTo>
                <a:lnTo>
                  <a:pt x="18018" y="8307"/>
                </a:lnTo>
                <a:lnTo>
                  <a:pt x="18132" y="9138"/>
                </a:lnTo>
                <a:lnTo>
                  <a:pt x="18303" y="9969"/>
                </a:lnTo>
                <a:lnTo>
                  <a:pt x="18473" y="9969"/>
                </a:lnTo>
                <a:lnTo>
                  <a:pt x="18644" y="9969"/>
                </a:lnTo>
                <a:lnTo>
                  <a:pt x="18814" y="10800"/>
                </a:lnTo>
                <a:lnTo>
                  <a:pt x="19098" y="11630"/>
                </a:lnTo>
                <a:lnTo>
                  <a:pt x="19326" y="11630"/>
                </a:lnTo>
                <a:lnTo>
                  <a:pt x="19553" y="11630"/>
                </a:lnTo>
                <a:lnTo>
                  <a:pt x="19724" y="11630"/>
                </a:lnTo>
                <a:lnTo>
                  <a:pt x="19951" y="11630"/>
                </a:lnTo>
                <a:lnTo>
                  <a:pt x="20122" y="11630"/>
                </a:lnTo>
                <a:lnTo>
                  <a:pt x="20292" y="11630"/>
                </a:lnTo>
                <a:lnTo>
                  <a:pt x="20463" y="11630"/>
                </a:lnTo>
                <a:lnTo>
                  <a:pt x="20633" y="11630"/>
                </a:lnTo>
                <a:lnTo>
                  <a:pt x="20747" y="11630"/>
                </a:lnTo>
                <a:lnTo>
                  <a:pt x="20861" y="11630"/>
                </a:lnTo>
                <a:lnTo>
                  <a:pt x="20974" y="11630"/>
                </a:lnTo>
                <a:lnTo>
                  <a:pt x="21031" y="11630"/>
                </a:lnTo>
                <a:lnTo>
                  <a:pt x="21145" y="11630"/>
                </a:lnTo>
                <a:lnTo>
                  <a:pt x="21202" y="11630"/>
                </a:lnTo>
                <a:lnTo>
                  <a:pt x="21258" y="11630"/>
                </a:lnTo>
                <a:lnTo>
                  <a:pt x="21372" y="11630"/>
                </a:lnTo>
                <a:lnTo>
                  <a:pt x="21429" y="11630"/>
                </a:lnTo>
                <a:lnTo>
                  <a:pt x="21486" y="11630"/>
                </a:lnTo>
                <a:lnTo>
                  <a:pt x="21543" y="11630"/>
                </a:lnTo>
                <a:lnTo>
                  <a:pt x="21600" y="12461"/>
                </a:lnTo>
                <a:lnTo>
                  <a:pt x="21600" y="1246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2" name="曲线"/>
          <p:cNvSpPr>
            <a:spLocks/>
          </p:cNvSpPr>
          <p:nvPr/>
        </p:nvSpPr>
        <p:spPr>
          <a:xfrm rot="0">
            <a:off x="311560" y="4726820"/>
            <a:ext cx="854566" cy="3560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6200"/>
                </a:lnTo>
                <a:lnTo>
                  <a:pt x="224" y="16200"/>
                </a:lnTo>
                <a:lnTo>
                  <a:pt x="674" y="10799"/>
                </a:lnTo>
                <a:lnTo>
                  <a:pt x="674" y="5399"/>
                </a:lnTo>
                <a:lnTo>
                  <a:pt x="1125" y="5399"/>
                </a:lnTo>
                <a:lnTo>
                  <a:pt x="1574" y="5399"/>
                </a:lnTo>
                <a:lnTo>
                  <a:pt x="1799" y="5399"/>
                </a:lnTo>
                <a:lnTo>
                  <a:pt x="2024" y="5399"/>
                </a:lnTo>
                <a:lnTo>
                  <a:pt x="2474" y="5399"/>
                </a:lnTo>
                <a:lnTo>
                  <a:pt x="2699" y="5399"/>
                </a:lnTo>
                <a:lnTo>
                  <a:pt x="2925" y="5399"/>
                </a:lnTo>
                <a:lnTo>
                  <a:pt x="3149" y="5399"/>
                </a:lnTo>
                <a:lnTo>
                  <a:pt x="3599" y="5399"/>
                </a:lnTo>
                <a:lnTo>
                  <a:pt x="4049" y="5399"/>
                </a:lnTo>
                <a:lnTo>
                  <a:pt x="4274" y="5399"/>
                </a:lnTo>
                <a:lnTo>
                  <a:pt x="4725" y="5399"/>
                </a:lnTo>
                <a:lnTo>
                  <a:pt x="5399" y="5399"/>
                </a:lnTo>
                <a:lnTo>
                  <a:pt x="5850" y="5399"/>
                </a:lnTo>
                <a:lnTo>
                  <a:pt x="6524" y="5399"/>
                </a:lnTo>
                <a:lnTo>
                  <a:pt x="6974" y="5399"/>
                </a:lnTo>
                <a:lnTo>
                  <a:pt x="7650" y="5399"/>
                </a:lnTo>
                <a:lnTo>
                  <a:pt x="8099" y="5399"/>
                </a:lnTo>
                <a:lnTo>
                  <a:pt x="8549" y="5399"/>
                </a:lnTo>
                <a:lnTo>
                  <a:pt x="8775" y="5399"/>
                </a:lnTo>
                <a:lnTo>
                  <a:pt x="9000" y="5399"/>
                </a:lnTo>
                <a:lnTo>
                  <a:pt x="9225" y="5399"/>
                </a:lnTo>
                <a:lnTo>
                  <a:pt x="9674" y="5399"/>
                </a:lnTo>
                <a:lnTo>
                  <a:pt x="10125" y="5399"/>
                </a:lnTo>
                <a:lnTo>
                  <a:pt x="10350" y="5399"/>
                </a:lnTo>
                <a:lnTo>
                  <a:pt x="10574" y="5399"/>
                </a:lnTo>
                <a:lnTo>
                  <a:pt x="11250" y="5399"/>
                </a:lnTo>
                <a:lnTo>
                  <a:pt x="11700" y="5399"/>
                </a:lnTo>
                <a:lnTo>
                  <a:pt x="12149" y="5399"/>
                </a:lnTo>
                <a:lnTo>
                  <a:pt x="12599" y="5399"/>
                </a:lnTo>
                <a:lnTo>
                  <a:pt x="13049" y="5399"/>
                </a:lnTo>
                <a:lnTo>
                  <a:pt x="13500" y="5399"/>
                </a:lnTo>
                <a:lnTo>
                  <a:pt x="13949" y="5399"/>
                </a:lnTo>
                <a:lnTo>
                  <a:pt x="14399" y="5399"/>
                </a:lnTo>
                <a:lnTo>
                  <a:pt x="14850" y="5399"/>
                </a:lnTo>
                <a:lnTo>
                  <a:pt x="15299" y="5399"/>
                </a:lnTo>
                <a:lnTo>
                  <a:pt x="15750" y="5399"/>
                </a:lnTo>
                <a:lnTo>
                  <a:pt x="16424" y="5399"/>
                </a:lnTo>
                <a:lnTo>
                  <a:pt x="16875" y="5399"/>
                </a:lnTo>
                <a:lnTo>
                  <a:pt x="17550" y="5399"/>
                </a:lnTo>
                <a:lnTo>
                  <a:pt x="18000" y="5399"/>
                </a:lnTo>
                <a:lnTo>
                  <a:pt x="18675" y="5399"/>
                </a:lnTo>
                <a:lnTo>
                  <a:pt x="19125" y="5399"/>
                </a:lnTo>
                <a:lnTo>
                  <a:pt x="19350" y="5399"/>
                </a:lnTo>
                <a:lnTo>
                  <a:pt x="19575" y="5399"/>
                </a:lnTo>
                <a:lnTo>
                  <a:pt x="19799" y="5399"/>
                </a:lnTo>
                <a:lnTo>
                  <a:pt x="20475" y="5399"/>
                </a:lnTo>
                <a:lnTo>
                  <a:pt x="20700" y="5399"/>
                </a:lnTo>
                <a:lnTo>
                  <a:pt x="20925" y="5399"/>
                </a:lnTo>
                <a:lnTo>
                  <a:pt x="21375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3" name="曲线"/>
          <p:cNvSpPr>
            <a:spLocks/>
          </p:cNvSpPr>
          <p:nvPr/>
        </p:nvSpPr>
        <p:spPr>
          <a:xfrm rot="0">
            <a:off x="3186820" y="4682312"/>
            <a:ext cx="3587398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53" y="21600"/>
                </a:lnTo>
                <a:lnTo>
                  <a:pt x="160" y="21600"/>
                </a:lnTo>
                <a:lnTo>
                  <a:pt x="214" y="21600"/>
                </a:lnTo>
                <a:lnTo>
                  <a:pt x="321" y="10800"/>
                </a:lnTo>
                <a:lnTo>
                  <a:pt x="375" y="10800"/>
                </a:lnTo>
                <a:lnTo>
                  <a:pt x="428" y="10800"/>
                </a:lnTo>
                <a:lnTo>
                  <a:pt x="535" y="10800"/>
                </a:lnTo>
                <a:lnTo>
                  <a:pt x="643" y="10800"/>
                </a:lnTo>
                <a:lnTo>
                  <a:pt x="803" y="10800"/>
                </a:lnTo>
                <a:lnTo>
                  <a:pt x="964" y="10800"/>
                </a:lnTo>
                <a:lnTo>
                  <a:pt x="1125" y="10800"/>
                </a:lnTo>
                <a:lnTo>
                  <a:pt x="1286" y="10800"/>
                </a:lnTo>
                <a:lnTo>
                  <a:pt x="1447" y="10800"/>
                </a:lnTo>
                <a:lnTo>
                  <a:pt x="1607" y="10800"/>
                </a:lnTo>
                <a:lnTo>
                  <a:pt x="1715" y="0"/>
                </a:lnTo>
                <a:lnTo>
                  <a:pt x="1822" y="0"/>
                </a:lnTo>
                <a:lnTo>
                  <a:pt x="1929" y="0"/>
                </a:lnTo>
                <a:lnTo>
                  <a:pt x="2036" y="0"/>
                </a:lnTo>
                <a:lnTo>
                  <a:pt x="2143" y="0"/>
                </a:lnTo>
                <a:lnTo>
                  <a:pt x="2251" y="0"/>
                </a:lnTo>
                <a:lnTo>
                  <a:pt x="2358" y="0"/>
                </a:lnTo>
                <a:lnTo>
                  <a:pt x="2411" y="0"/>
                </a:lnTo>
                <a:lnTo>
                  <a:pt x="2465" y="0"/>
                </a:lnTo>
                <a:lnTo>
                  <a:pt x="2572" y="0"/>
                </a:lnTo>
                <a:lnTo>
                  <a:pt x="2733" y="0"/>
                </a:lnTo>
                <a:lnTo>
                  <a:pt x="2787" y="0"/>
                </a:lnTo>
                <a:lnTo>
                  <a:pt x="2894" y="0"/>
                </a:lnTo>
                <a:lnTo>
                  <a:pt x="3001" y="0"/>
                </a:lnTo>
                <a:lnTo>
                  <a:pt x="3108" y="0"/>
                </a:lnTo>
                <a:lnTo>
                  <a:pt x="3269" y="0"/>
                </a:lnTo>
                <a:lnTo>
                  <a:pt x="3430" y="0"/>
                </a:lnTo>
                <a:lnTo>
                  <a:pt x="3591" y="0"/>
                </a:lnTo>
                <a:lnTo>
                  <a:pt x="3698" y="0"/>
                </a:lnTo>
                <a:lnTo>
                  <a:pt x="3859" y="0"/>
                </a:lnTo>
                <a:lnTo>
                  <a:pt x="3966" y="0"/>
                </a:lnTo>
                <a:lnTo>
                  <a:pt x="4073" y="0"/>
                </a:lnTo>
                <a:lnTo>
                  <a:pt x="4180" y="0"/>
                </a:lnTo>
                <a:lnTo>
                  <a:pt x="4287" y="0"/>
                </a:lnTo>
                <a:lnTo>
                  <a:pt x="4341" y="0"/>
                </a:lnTo>
                <a:lnTo>
                  <a:pt x="4448" y="0"/>
                </a:lnTo>
                <a:lnTo>
                  <a:pt x="4555" y="0"/>
                </a:lnTo>
                <a:lnTo>
                  <a:pt x="4663" y="0"/>
                </a:lnTo>
                <a:lnTo>
                  <a:pt x="4716" y="0"/>
                </a:lnTo>
                <a:lnTo>
                  <a:pt x="4823" y="0"/>
                </a:lnTo>
                <a:lnTo>
                  <a:pt x="4931" y="0"/>
                </a:lnTo>
                <a:lnTo>
                  <a:pt x="5038" y="0"/>
                </a:lnTo>
                <a:lnTo>
                  <a:pt x="5145" y="0"/>
                </a:lnTo>
                <a:lnTo>
                  <a:pt x="5199" y="0"/>
                </a:lnTo>
                <a:lnTo>
                  <a:pt x="5306" y="0"/>
                </a:lnTo>
                <a:lnTo>
                  <a:pt x="5413" y="0"/>
                </a:lnTo>
                <a:lnTo>
                  <a:pt x="5574" y="0"/>
                </a:lnTo>
                <a:lnTo>
                  <a:pt x="5627" y="0"/>
                </a:lnTo>
                <a:lnTo>
                  <a:pt x="5734" y="0"/>
                </a:lnTo>
                <a:lnTo>
                  <a:pt x="5895" y="0"/>
                </a:lnTo>
                <a:lnTo>
                  <a:pt x="6056" y="0"/>
                </a:lnTo>
                <a:lnTo>
                  <a:pt x="6217" y="0"/>
                </a:lnTo>
                <a:lnTo>
                  <a:pt x="6324" y="0"/>
                </a:lnTo>
                <a:lnTo>
                  <a:pt x="6485" y="0"/>
                </a:lnTo>
                <a:lnTo>
                  <a:pt x="6646" y="0"/>
                </a:lnTo>
                <a:lnTo>
                  <a:pt x="6806" y="0"/>
                </a:lnTo>
                <a:lnTo>
                  <a:pt x="6967" y="0"/>
                </a:lnTo>
                <a:lnTo>
                  <a:pt x="7074" y="0"/>
                </a:lnTo>
                <a:lnTo>
                  <a:pt x="7235" y="0"/>
                </a:lnTo>
                <a:lnTo>
                  <a:pt x="7342" y="0"/>
                </a:lnTo>
                <a:lnTo>
                  <a:pt x="7503" y="0"/>
                </a:lnTo>
                <a:lnTo>
                  <a:pt x="7610" y="0"/>
                </a:lnTo>
                <a:lnTo>
                  <a:pt x="7771" y="0"/>
                </a:lnTo>
                <a:lnTo>
                  <a:pt x="7932" y="0"/>
                </a:lnTo>
                <a:lnTo>
                  <a:pt x="8039" y="0"/>
                </a:lnTo>
                <a:lnTo>
                  <a:pt x="8146" y="0"/>
                </a:lnTo>
                <a:lnTo>
                  <a:pt x="8254" y="0"/>
                </a:lnTo>
                <a:lnTo>
                  <a:pt x="8361" y="0"/>
                </a:lnTo>
                <a:lnTo>
                  <a:pt x="8522" y="0"/>
                </a:lnTo>
                <a:lnTo>
                  <a:pt x="8629" y="0"/>
                </a:lnTo>
                <a:lnTo>
                  <a:pt x="8790" y="0"/>
                </a:lnTo>
                <a:lnTo>
                  <a:pt x="8897" y="0"/>
                </a:lnTo>
                <a:lnTo>
                  <a:pt x="9058" y="0"/>
                </a:lnTo>
                <a:lnTo>
                  <a:pt x="9218" y="0"/>
                </a:lnTo>
                <a:lnTo>
                  <a:pt x="9326" y="0"/>
                </a:lnTo>
                <a:lnTo>
                  <a:pt x="9486" y="0"/>
                </a:lnTo>
                <a:lnTo>
                  <a:pt x="9647" y="0"/>
                </a:lnTo>
                <a:lnTo>
                  <a:pt x="9754" y="0"/>
                </a:lnTo>
                <a:lnTo>
                  <a:pt x="9862" y="0"/>
                </a:lnTo>
                <a:lnTo>
                  <a:pt x="9969" y="0"/>
                </a:lnTo>
                <a:lnTo>
                  <a:pt x="10076" y="0"/>
                </a:lnTo>
                <a:lnTo>
                  <a:pt x="10183" y="0"/>
                </a:lnTo>
                <a:lnTo>
                  <a:pt x="10344" y="0"/>
                </a:lnTo>
                <a:lnTo>
                  <a:pt x="10451" y="0"/>
                </a:lnTo>
                <a:lnTo>
                  <a:pt x="10612" y="0"/>
                </a:lnTo>
                <a:lnTo>
                  <a:pt x="10773" y="0"/>
                </a:lnTo>
                <a:lnTo>
                  <a:pt x="10933" y="0"/>
                </a:lnTo>
                <a:lnTo>
                  <a:pt x="11041" y="0"/>
                </a:lnTo>
                <a:lnTo>
                  <a:pt x="11094" y="0"/>
                </a:lnTo>
                <a:lnTo>
                  <a:pt x="11201" y="0"/>
                </a:lnTo>
                <a:lnTo>
                  <a:pt x="11255" y="0"/>
                </a:lnTo>
                <a:lnTo>
                  <a:pt x="11362" y="0"/>
                </a:lnTo>
                <a:lnTo>
                  <a:pt x="11523" y="0"/>
                </a:lnTo>
                <a:lnTo>
                  <a:pt x="11577" y="0"/>
                </a:lnTo>
                <a:lnTo>
                  <a:pt x="11630" y="0"/>
                </a:lnTo>
                <a:lnTo>
                  <a:pt x="11737" y="0"/>
                </a:lnTo>
                <a:lnTo>
                  <a:pt x="11845" y="0"/>
                </a:lnTo>
                <a:lnTo>
                  <a:pt x="11952" y="0"/>
                </a:lnTo>
                <a:lnTo>
                  <a:pt x="12005" y="0"/>
                </a:lnTo>
                <a:lnTo>
                  <a:pt x="12113" y="0"/>
                </a:lnTo>
                <a:lnTo>
                  <a:pt x="12166" y="0"/>
                </a:lnTo>
                <a:lnTo>
                  <a:pt x="12327" y="0"/>
                </a:lnTo>
                <a:lnTo>
                  <a:pt x="12434" y="0"/>
                </a:lnTo>
                <a:lnTo>
                  <a:pt x="12541" y="0"/>
                </a:lnTo>
                <a:lnTo>
                  <a:pt x="12649" y="0"/>
                </a:lnTo>
                <a:lnTo>
                  <a:pt x="12756" y="0"/>
                </a:lnTo>
                <a:lnTo>
                  <a:pt x="12809" y="0"/>
                </a:lnTo>
                <a:lnTo>
                  <a:pt x="12917" y="0"/>
                </a:lnTo>
                <a:lnTo>
                  <a:pt x="12970" y="0"/>
                </a:lnTo>
                <a:lnTo>
                  <a:pt x="13077" y="0"/>
                </a:lnTo>
                <a:lnTo>
                  <a:pt x="13185" y="0"/>
                </a:lnTo>
                <a:lnTo>
                  <a:pt x="13292" y="0"/>
                </a:lnTo>
                <a:lnTo>
                  <a:pt x="13399" y="0"/>
                </a:lnTo>
                <a:lnTo>
                  <a:pt x="13560" y="0"/>
                </a:lnTo>
                <a:lnTo>
                  <a:pt x="13721" y="0"/>
                </a:lnTo>
                <a:lnTo>
                  <a:pt x="13828" y="0"/>
                </a:lnTo>
                <a:lnTo>
                  <a:pt x="13989" y="0"/>
                </a:lnTo>
                <a:lnTo>
                  <a:pt x="14149" y="0"/>
                </a:lnTo>
                <a:lnTo>
                  <a:pt x="14257" y="0"/>
                </a:lnTo>
                <a:lnTo>
                  <a:pt x="14417" y="0"/>
                </a:lnTo>
                <a:lnTo>
                  <a:pt x="14525" y="0"/>
                </a:lnTo>
                <a:lnTo>
                  <a:pt x="14632" y="0"/>
                </a:lnTo>
                <a:lnTo>
                  <a:pt x="14739" y="0"/>
                </a:lnTo>
                <a:lnTo>
                  <a:pt x="14900" y="0"/>
                </a:lnTo>
                <a:lnTo>
                  <a:pt x="15007" y="0"/>
                </a:lnTo>
                <a:lnTo>
                  <a:pt x="15168" y="0"/>
                </a:lnTo>
                <a:lnTo>
                  <a:pt x="15329" y="0"/>
                </a:lnTo>
                <a:lnTo>
                  <a:pt x="15489" y="0"/>
                </a:lnTo>
                <a:lnTo>
                  <a:pt x="15597" y="0"/>
                </a:lnTo>
                <a:lnTo>
                  <a:pt x="15757" y="0"/>
                </a:lnTo>
                <a:lnTo>
                  <a:pt x="15918" y="0"/>
                </a:lnTo>
                <a:lnTo>
                  <a:pt x="16079" y="0"/>
                </a:lnTo>
                <a:lnTo>
                  <a:pt x="16240" y="0"/>
                </a:lnTo>
                <a:lnTo>
                  <a:pt x="16400" y="0"/>
                </a:lnTo>
                <a:lnTo>
                  <a:pt x="16561" y="0"/>
                </a:lnTo>
                <a:lnTo>
                  <a:pt x="16668" y="0"/>
                </a:lnTo>
                <a:lnTo>
                  <a:pt x="16776" y="0"/>
                </a:lnTo>
                <a:lnTo>
                  <a:pt x="16936" y="0"/>
                </a:lnTo>
                <a:lnTo>
                  <a:pt x="17097" y="0"/>
                </a:lnTo>
                <a:lnTo>
                  <a:pt x="17258" y="0"/>
                </a:lnTo>
                <a:lnTo>
                  <a:pt x="17472" y="0"/>
                </a:lnTo>
                <a:lnTo>
                  <a:pt x="17687" y="0"/>
                </a:lnTo>
                <a:lnTo>
                  <a:pt x="17901" y="0"/>
                </a:lnTo>
                <a:lnTo>
                  <a:pt x="18062" y="0"/>
                </a:lnTo>
                <a:lnTo>
                  <a:pt x="18169" y="0"/>
                </a:lnTo>
                <a:lnTo>
                  <a:pt x="18276" y="0"/>
                </a:lnTo>
                <a:lnTo>
                  <a:pt x="18384" y="0"/>
                </a:lnTo>
                <a:lnTo>
                  <a:pt x="18437" y="0"/>
                </a:lnTo>
                <a:lnTo>
                  <a:pt x="18491" y="0"/>
                </a:lnTo>
                <a:lnTo>
                  <a:pt x="18598" y="0"/>
                </a:lnTo>
                <a:lnTo>
                  <a:pt x="18705" y="0"/>
                </a:lnTo>
                <a:lnTo>
                  <a:pt x="18812" y="0"/>
                </a:lnTo>
                <a:lnTo>
                  <a:pt x="18920" y="0"/>
                </a:lnTo>
                <a:lnTo>
                  <a:pt x="19027" y="0"/>
                </a:lnTo>
                <a:lnTo>
                  <a:pt x="19134" y="0"/>
                </a:lnTo>
                <a:lnTo>
                  <a:pt x="19241" y="0"/>
                </a:lnTo>
                <a:lnTo>
                  <a:pt x="19348" y="0"/>
                </a:lnTo>
                <a:lnTo>
                  <a:pt x="19509" y="0"/>
                </a:lnTo>
                <a:lnTo>
                  <a:pt x="19616" y="0"/>
                </a:lnTo>
                <a:lnTo>
                  <a:pt x="19724" y="0"/>
                </a:lnTo>
                <a:lnTo>
                  <a:pt x="19831" y="0"/>
                </a:lnTo>
                <a:lnTo>
                  <a:pt x="19992" y="0"/>
                </a:lnTo>
                <a:lnTo>
                  <a:pt x="20099" y="0"/>
                </a:lnTo>
                <a:lnTo>
                  <a:pt x="20206" y="0"/>
                </a:lnTo>
                <a:lnTo>
                  <a:pt x="20260" y="0"/>
                </a:lnTo>
                <a:lnTo>
                  <a:pt x="20420" y="0"/>
                </a:lnTo>
                <a:lnTo>
                  <a:pt x="20474" y="0"/>
                </a:lnTo>
                <a:lnTo>
                  <a:pt x="20528" y="0"/>
                </a:lnTo>
                <a:lnTo>
                  <a:pt x="20581" y="0"/>
                </a:lnTo>
                <a:lnTo>
                  <a:pt x="20688" y="0"/>
                </a:lnTo>
                <a:lnTo>
                  <a:pt x="20742" y="0"/>
                </a:lnTo>
                <a:lnTo>
                  <a:pt x="20796" y="0"/>
                </a:lnTo>
                <a:lnTo>
                  <a:pt x="20903" y="0"/>
                </a:lnTo>
                <a:lnTo>
                  <a:pt x="20956" y="0"/>
                </a:lnTo>
                <a:lnTo>
                  <a:pt x="21064" y="0"/>
                </a:lnTo>
                <a:lnTo>
                  <a:pt x="21117" y="0"/>
                </a:lnTo>
                <a:lnTo>
                  <a:pt x="21171" y="0"/>
                </a:lnTo>
                <a:lnTo>
                  <a:pt x="21224" y="0"/>
                </a:lnTo>
                <a:lnTo>
                  <a:pt x="21278" y="0"/>
                </a:lnTo>
                <a:lnTo>
                  <a:pt x="21385" y="0"/>
                </a:lnTo>
                <a:lnTo>
                  <a:pt x="21492" y="0"/>
                </a:lnTo>
                <a:lnTo>
                  <a:pt x="21546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4" name="曲线"/>
          <p:cNvSpPr>
            <a:spLocks/>
          </p:cNvSpPr>
          <p:nvPr/>
        </p:nvSpPr>
        <p:spPr>
          <a:xfrm rot="0">
            <a:off x="311560" y="5056185"/>
            <a:ext cx="890173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0800"/>
                </a:lnTo>
                <a:lnTo>
                  <a:pt x="432" y="10800"/>
                </a:lnTo>
                <a:lnTo>
                  <a:pt x="863" y="10800"/>
                </a:lnTo>
                <a:lnTo>
                  <a:pt x="1295" y="10800"/>
                </a:lnTo>
                <a:lnTo>
                  <a:pt x="1727" y="10800"/>
                </a:lnTo>
                <a:lnTo>
                  <a:pt x="2375" y="10800"/>
                </a:lnTo>
                <a:lnTo>
                  <a:pt x="3023" y="10800"/>
                </a:lnTo>
                <a:lnTo>
                  <a:pt x="3671" y="10800"/>
                </a:lnTo>
                <a:lnTo>
                  <a:pt x="4320" y="10800"/>
                </a:lnTo>
                <a:lnTo>
                  <a:pt x="4968" y="10800"/>
                </a:lnTo>
                <a:lnTo>
                  <a:pt x="5616" y="10800"/>
                </a:lnTo>
                <a:lnTo>
                  <a:pt x="6048" y="10800"/>
                </a:lnTo>
                <a:lnTo>
                  <a:pt x="6696" y="10800"/>
                </a:lnTo>
                <a:lnTo>
                  <a:pt x="7128" y="10800"/>
                </a:lnTo>
                <a:lnTo>
                  <a:pt x="7344" y="10800"/>
                </a:lnTo>
                <a:lnTo>
                  <a:pt x="7560" y="10800"/>
                </a:lnTo>
                <a:lnTo>
                  <a:pt x="7992" y="10800"/>
                </a:lnTo>
                <a:lnTo>
                  <a:pt x="8424" y="10800"/>
                </a:lnTo>
                <a:lnTo>
                  <a:pt x="8640" y="10800"/>
                </a:lnTo>
                <a:lnTo>
                  <a:pt x="8856" y="10800"/>
                </a:lnTo>
                <a:lnTo>
                  <a:pt x="9288" y="10800"/>
                </a:lnTo>
                <a:lnTo>
                  <a:pt x="9720" y="0"/>
                </a:lnTo>
                <a:lnTo>
                  <a:pt x="9936" y="0"/>
                </a:lnTo>
                <a:lnTo>
                  <a:pt x="10368" y="0"/>
                </a:lnTo>
                <a:lnTo>
                  <a:pt x="10583" y="0"/>
                </a:lnTo>
                <a:lnTo>
                  <a:pt x="11232" y="0"/>
                </a:lnTo>
                <a:lnTo>
                  <a:pt x="11448" y="0"/>
                </a:lnTo>
                <a:lnTo>
                  <a:pt x="11880" y="0"/>
                </a:lnTo>
                <a:lnTo>
                  <a:pt x="12096" y="0"/>
                </a:lnTo>
                <a:lnTo>
                  <a:pt x="12527" y="0"/>
                </a:lnTo>
                <a:lnTo>
                  <a:pt x="13176" y="0"/>
                </a:lnTo>
                <a:lnTo>
                  <a:pt x="13392" y="0"/>
                </a:lnTo>
                <a:lnTo>
                  <a:pt x="13608" y="0"/>
                </a:lnTo>
                <a:lnTo>
                  <a:pt x="13823" y="0"/>
                </a:lnTo>
                <a:lnTo>
                  <a:pt x="14256" y="0"/>
                </a:lnTo>
                <a:lnTo>
                  <a:pt x="14688" y="0"/>
                </a:lnTo>
                <a:lnTo>
                  <a:pt x="14904" y="0"/>
                </a:lnTo>
                <a:lnTo>
                  <a:pt x="15120" y="0"/>
                </a:lnTo>
                <a:lnTo>
                  <a:pt x="15552" y="0"/>
                </a:lnTo>
                <a:lnTo>
                  <a:pt x="15768" y="0"/>
                </a:lnTo>
                <a:lnTo>
                  <a:pt x="15984" y="0"/>
                </a:lnTo>
                <a:lnTo>
                  <a:pt x="16416" y="0"/>
                </a:lnTo>
                <a:lnTo>
                  <a:pt x="16632" y="0"/>
                </a:lnTo>
                <a:lnTo>
                  <a:pt x="16848" y="0"/>
                </a:lnTo>
                <a:lnTo>
                  <a:pt x="17064" y="0"/>
                </a:lnTo>
                <a:lnTo>
                  <a:pt x="17496" y="0"/>
                </a:lnTo>
                <a:lnTo>
                  <a:pt x="17712" y="0"/>
                </a:lnTo>
                <a:lnTo>
                  <a:pt x="18144" y="0"/>
                </a:lnTo>
                <a:lnTo>
                  <a:pt x="18360" y="0"/>
                </a:lnTo>
                <a:lnTo>
                  <a:pt x="18792" y="0"/>
                </a:lnTo>
                <a:lnTo>
                  <a:pt x="19008" y="0"/>
                </a:lnTo>
                <a:lnTo>
                  <a:pt x="19224" y="0"/>
                </a:lnTo>
                <a:lnTo>
                  <a:pt x="19440" y="0"/>
                </a:lnTo>
                <a:lnTo>
                  <a:pt x="19656" y="0"/>
                </a:lnTo>
                <a:lnTo>
                  <a:pt x="19872" y="0"/>
                </a:lnTo>
                <a:lnTo>
                  <a:pt x="20304" y="0"/>
                </a:lnTo>
                <a:lnTo>
                  <a:pt x="20736" y="0"/>
                </a:lnTo>
                <a:lnTo>
                  <a:pt x="20952" y="0"/>
                </a:lnTo>
                <a:lnTo>
                  <a:pt x="21168" y="0"/>
                </a:lnTo>
                <a:lnTo>
                  <a:pt x="21384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5" name="曲线"/>
          <p:cNvSpPr>
            <a:spLocks/>
          </p:cNvSpPr>
          <p:nvPr/>
        </p:nvSpPr>
        <p:spPr>
          <a:xfrm rot="0">
            <a:off x="1192832" y="5047283"/>
            <a:ext cx="1842659" cy="445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08" y="0"/>
                </a:lnTo>
                <a:lnTo>
                  <a:pt x="313" y="0"/>
                </a:lnTo>
                <a:lnTo>
                  <a:pt x="417" y="0"/>
                </a:lnTo>
                <a:lnTo>
                  <a:pt x="521" y="0"/>
                </a:lnTo>
                <a:lnTo>
                  <a:pt x="834" y="0"/>
                </a:lnTo>
                <a:lnTo>
                  <a:pt x="1147" y="0"/>
                </a:lnTo>
                <a:lnTo>
                  <a:pt x="1460" y="0"/>
                </a:lnTo>
                <a:lnTo>
                  <a:pt x="1773" y="0"/>
                </a:lnTo>
                <a:lnTo>
                  <a:pt x="1982" y="0"/>
                </a:lnTo>
                <a:lnTo>
                  <a:pt x="2191" y="0"/>
                </a:lnTo>
                <a:lnTo>
                  <a:pt x="2295" y="0"/>
                </a:lnTo>
                <a:lnTo>
                  <a:pt x="2400" y="0"/>
                </a:lnTo>
                <a:lnTo>
                  <a:pt x="2608" y="0"/>
                </a:lnTo>
                <a:lnTo>
                  <a:pt x="2713" y="0"/>
                </a:lnTo>
                <a:lnTo>
                  <a:pt x="2921" y="0"/>
                </a:lnTo>
                <a:lnTo>
                  <a:pt x="3026" y="0"/>
                </a:lnTo>
                <a:lnTo>
                  <a:pt x="3234" y="0"/>
                </a:lnTo>
                <a:lnTo>
                  <a:pt x="3443" y="0"/>
                </a:lnTo>
                <a:lnTo>
                  <a:pt x="3652" y="0"/>
                </a:lnTo>
                <a:lnTo>
                  <a:pt x="3860" y="0"/>
                </a:lnTo>
                <a:lnTo>
                  <a:pt x="3965" y="0"/>
                </a:lnTo>
                <a:lnTo>
                  <a:pt x="4069" y="0"/>
                </a:lnTo>
                <a:lnTo>
                  <a:pt x="4173" y="0"/>
                </a:lnTo>
                <a:lnTo>
                  <a:pt x="4382" y="0"/>
                </a:lnTo>
                <a:lnTo>
                  <a:pt x="4486" y="0"/>
                </a:lnTo>
                <a:lnTo>
                  <a:pt x="4591" y="0"/>
                </a:lnTo>
                <a:lnTo>
                  <a:pt x="4695" y="0"/>
                </a:lnTo>
                <a:lnTo>
                  <a:pt x="4904" y="0"/>
                </a:lnTo>
                <a:lnTo>
                  <a:pt x="5008" y="0"/>
                </a:lnTo>
                <a:lnTo>
                  <a:pt x="5113" y="0"/>
                </a:lnTo>
                <a:lnTo>
                  <a:pt x="5321" y="0"/>
                </a:lnTo>
                <a:lnTo>
                  <a:pt x="5530" y="0"/>
                </a:lnTo>
                <a:lnTo>
                  <a:pt x="5634" y="0"/>
                </a:lnTo>
                <a:lnTo>
                  <a:pt x="5739" y="0"/>
                </a:lnTo>
                <a:lnTo>
                  <a:pt x="5947" y="0"/>
                </a:lnTo>
                <a:lnTo>
                  <a:pt x="6052" y="0"/>
                </a:lnTo>
                <a:lnTo>
                  <a:pt x="6156" y="0"/>
                </a:lnTo>
                <a:lnTo>
                  <a:pt x="6260" y="0"/>
                </a:lnTo>
                <a:lnTo>
                  <a:pt x="6365" y="0"/>
                </a:lnTo>
                <a:lnTo>
                  <a:pt x="6573" y="0"/>
                </a:lnTo>
                <a:lnTo>
                  <a:pt x="6678" y="0"/>
                </a:lnTo>
                <a:lnTo>
                  <a:pt x="6886" y="0"/>
                </a:lnTo>
                <a:lnTo>
                  <a:pt x="6886" y="4319"/>
                </a:lnTo>
                <a:lnTo>
                  <a:pt x="6991" y="4319"/>
                </a:lnTo>
                <a:lnTo>
                  <a:pt x="7304" y="4319"/>
                </a:lnTo>
                <a:lnTo>
                  <a:pt x="7513" y="4319"/>
                </a:lnTo>
                <a:lnTo>
                  <a:pt x="7617" y="8639"/>
                </a:lnTo>
                <a:lnTo>
                  <a:pt x="7721" y="8639"/>
                </a:lnTo>
                <a:lnTo>
                  <a:pt x="7826" y="8639"/>
                </a:lnTo>
                <a:lnTo>
                  <a:pt x="8034" y="12959"/>
                </a:lnTo>
                <a:lnTo>
                  <a:pt x="8139" y="12959"/>
                </a:lnTo>
                <a:lnTo>
                  <a:pt x="8347" y="12959"/>
                </a:lnTo>
                <a:lnTo>
                  <a:pt x="8452" y="12959"/>
                </a:lnTo>
                <a:lnTo>
                  <a:pt x="8660" y="17279"/>
                </a:lnTo>
                <a:lnTo>
                  <a:pt x="8765" y="17279"/>
                </a:lnTo>
                <a:lnTo>
                  <a:pt x="8869" y="17279"/>
                </a:lnTo>
                <a:lnTo>
                  <a:pt x="9078" y="21600"/>
                </a:lnTo>
                <a:lnTo>
                  <a:pt x="9182" y="21600"/>
                </a:lnTo>
                <a:lnTo>
                  <a:pt x="9391" y="21600"/>
                </a:lnTo>
                <a:lnTo>
                  <a:pt x="9495" y="21600"/>
                </a:lnTo>
                <a:lnTo>
                  <a:pt x="9600" y="21600"/>
                </a:lnTo>
                <a:lnTo>
                  <a:pt x="9808" y="21600"/>
                </a:lnTo>
                <a:lnTo>
                  <a:pt x="9913" y="21600"/>
                </a:lnTo>
                <a:lnTo>
                  <a:pt x="10226" y="21600"/>
                </a:lnTo>
                <a:lnTo>
                  <a:pt x="10330" y="21600"/>
                </a:lnTo>
                <a:lnTo>
                  <a:pt x="10539" y="21600"/>
                </a:lnTo>
                <a:lnTo>
                  <a:pt x="10643" y="21600"/>
                </a:lnTo>
                <a:lnTo>
                  <a:pt x="10747" y="21600"/>
                </a:lnTo>
                <a:lnTo>
                  <a:pt x="10852" y="21600"/>
                </a:lnTo>
                <a:lnTo>
                  <a:pt x="10956" y="21600"/>
                </a:lnTo>
                <a:lnTo>
                  <a:pt x="11060" y="21600"/>
                </a:lnTo>
                <a:lnTo>
                  <a:pt x="11269" y="21600"/>
                </a:lnTo>
                <a:lnTo>
                  <a:pt x="11373" y="21600"/>
                </a:lnTo>
                <a:lnTo>
                  <a:pt x="11582" y="21600"/>
                </a:lnTo>
                <a:lnTo>
                  <a:pt x="11791" y="21600"/>
                </a:lnTo>
                <a:lnTo>
                  <a:pt x="11895" y="21600"/>
                </a:lnTo>
                <a:lnTo>
                  <a:pt x="12000" y="21600"/>
                </a:lnTo>
                <a:lnTo>
                  <a:pt x="12208" y="21600"/>
                </a:lnTo>
                <a:lnTo>
                  <a:pt x="12313" y="21600"/>
                </a:lnTo>
                <a:lnTo>
                  <a:pt x="12417" y="21600"/>
                </a:lnTo>
                <a:lnTo>
                  <a:pt x="12626" y="21600"/>
                </a:lnTo>
                <a:lnTo>
                  <a:pt x="12730" y="21600"/>
                </a:lnTo>
                <a:lnTo>
                  <a:pt x="12834" y="21600"/>
                </a:lnTo>
                <a:lnTo>
                  <a:pt x="12939" y="21600"/>
                </a:lnTo>
                <a:lnTo>
                  <a:pt x="13147" y="21600"/>
                </a:lnTo>
                <a:lnTo>
                  <a:pt x="13356" y="21600"/>
                </a:lnTo>
                <a:lnTo>
                  <a:pt x="13460" y="21600"/>
                </a:lnTo>
                <a:lnTo>
                  <a:pt x="13669" y="21600"/>
                </a:lnTo>
                <a:lnTo>
                  <a:pt x="13878" y="21600"/>
                </a:lnTo>
                <a:lnTo>
                  <a:pt x="14086" y="21600"/>
                </a:lnTo>
                <a:lnTo>
                  <a:pt x="14400" y="21600"/>
                </a:lnTo>
                <a:lnTo>
                  <a:pt x="14608" y="21600"/>
                </a:lnTo>
                <a:lnTo>
                  <a:pt x="14817" y="21600"/>
                </a:lnTo>
                <a:lnTo>
                  <a:pt x="15026" y="21600"/>
                </a:lnTo>
                <a:lnTo>
                  <a:pt x="15339" y="21600"/>
                </a:lnTo>
                <a:lnTo>
                  <a:pt x="15652" y="21600"/>
                </a:lnTo>
                <a:lnTo>
                  <a:pt x="15965" y="21600"/>
                </a:lnTo>
                <a:lnTo>
                  <a:pt x="16278" y="21600"/>
                </a:lnTo>
                <a:lnTo>
                  <a:pt x="16591" y="21600"/>
                </a:lnTo>
                <a:lnTo>
                  <a:pt x="16904" y="21600"/>
                </a:lnTo>
                <a:lnTo>
                  <a:pt x="17217" y="21600"/>
                </a:lnTo>
                <a:lnTo>
                  <a:pt x="17530" y="21600"/>
                </a:lnTo>
                <a:lnTo>
                  <a:pt x="17843" y="21600"/>
                </a:lnTo>
                <a:lnTo>
                  <a:pt x="18052" y="21600"/>
                </a:lnTo>
                <a:lnTo>
                  <a:pt x="18260" y="21600"/>
                </a:lnTo>
                <a:lnTo>
                  <a:pt x="18469" y="21600"/>
                </a:lnTo>
                <a:lnTo>
                  <a:pt x="18573" y="21600"/>
                </a:lnTo>
                <a:lnTo>
                  <a:pt x="18678" y="21600"/>
                </a:lnTo>
                <a:lnTo>
                  <a:pt x="18886" y="21600"/>
                </a:lnTo>
                <a:lnTo>
                  <a:pt x="18991" y="21600"/>
                </a:lnTo>
                <a:lnTo>
                  <a:pt x="19200" y="21600"/>
                </a:lnTo>
                <a:lnTo>
                  <a:pt x="19304" y="21600"/>
                </a:lnTo>
                <a:lnTo>
                  <a:pt x="19408" y="21600"/>
                </a:lnTo>
                <a:lnTo>
                  <a:pt x="19513" y="21600"/>
                </a:lnTo>
                <a:lnTo>
                  <a:pt x="19617" y="21600"/>
                </a:lnTo>
                <a:lnTo>
                  <a:pt x="19721" y="21600"/>
                </a:lnTo>
                <a:lnTo>
                  <a:pt x="19826" y="21600"/>
                </a:lnTo>
                <a:lnTo>
                  <a:pt x="19930" y="21600"/>
                </a:lnTo>
                <a:lnTo>
                  <a:pt x="20034" y="21600"/>
                </a:lnTo>
                <a:lnTo>
                  <a:pt x="20139" y="21600"/>
                </a:lnTo>
                <a:lnTo>
                  <a:pt x="20243" y="21600"/>
                </a:lnTo>
                <a:lnTo>
                  <a:pt x="20347" y="21600"/>
                </a:lnTo>
                <a:lnTo>
                  <a:pt x="20452" y="21600"/>
                </a:lnTo>
                <a:lnTo>
                  <a:pt x="20556" y="21600"/>
                </a:lnTo>
                <a:lnTo>
                  <a:pt x="20765" y="21600"/>
                </a:lnTo>
                <a:lnTo>
                  <a:pt x="20869" y="21600"/>
                </a:lnTo>
                <a:lnTo>
                  <a:pt x="20973" y="21600"/>
                </a:lnTo>
                <a:lnTo>
                  <a:pt x="21078" y="21600"/>
                </a:lnTo>
                <a:lnTo>
                  <a:pt x="21182" y="21600"/>
                </a:lnTo>
                <a:lnTo>
                  <a:pt x="21286" y="21600"/>
                </a:lnTo>
                <a:lnTo>
                  <a:pt x="21391" y="21600"/>
                </a:lnTo>
                <a:lnTo>
                  <a:pt x="21495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6" name="曲线"/>
          <p:cNvSpPr>
            <a:spLocks/>
          </p:cNvSpPr>
          <p:nvPr/>
        </p:nvSpPr>
        <p:spPr>
          <a:xfrm rot="0">
            <a:off x="5376646" y="4984971"/>
            <a:ext cx="890173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215" y="21600"/>
                </a:lnTo>
                <a:lnTo>
                  <a:pt x="648" y="21600"/>
                </a:lnTo>
                <a:lnTo>
                  <a:pt x="1080" y="10800"/>
                </a:lnTo>
                <a:lnTo>
                  <a:pt x="1511" y="0"/>
                </a:lnTo>
                <a:lnTo>
                  <a:pt x="2160" y="0"/>
                </a:lnTo>
                <a:lnTo>
                  <a:pt x="2808" y="0"/>
                </a:lnTo>
                <a:lnTo>
                  <a:pt x="3672" y="0"/>
                </a:lnTo>
                <a:lnTo>
                  <a:pt x="4535" y="0"/>
                </a:lnTo>
                <a:lnTo>
                  <a:pt x="5400" y="0"/>
                </a:lnTo>
                <a:lnTo>
                  <a:pt x="6048" y="0"/>
                </a:lnTo>
                <a:lnTo>
                  <a:pt x="6696" y="0"/>
                </a:lnTo>
                <a:lnTo>
                  <a:pt x="7343" y="0"/>
                </a:lnTo>
                <a:lnTo>
                  <a:pt x="7776" y="0"/>
                </a:lnTo>
                <a:lnTo>
                  <a:pt x="8208" y="0"/>
                </a:lnTo>
                <a:lnTo>
                  <a:pt x="8855" y="0"/>
                </a:lnTo>
                <a:lnTo>
                  <a:pt x="9288" y="0"/>
                </a:lnTo>
                <a:lnTo>
                  <a:pt x="9720" y="0"/>
                </a:lnTo>
                <a:lnTo>
                  <a:pt x="10151" y="0"/>
                </a:lnTo>
                <a:lnTo>
                  <a:pt x="10800" y="0"/>
                </a:lnTo>
                <a:lnTo>
                  <a:pt x="11448" y="0"/>
                </a:lnTo>
                <a:lnTo>
                  <a:pt x="12096" y="0"/>
                </a:lnTo>
                <a:lnTo>
                  <a:pt x="12744" y="0"/>
                </a:lnTo>
                <a:lnTo>
                  <a:pt x="13608" y="0"/>
                </a:lnTo>
                <a:lnTo>
                  <a:pt x="14687" y="0"/>
                </a:lnTo>
                <a:lnTo>
                  <a:pt x="15552" y="0"/>
                </a:lnTo>
                <a:lnTo>
                  <a:pt x="16200" y="0"/>
                </a:lnTo>
                <a:lnTo>
                  <a:pt x="16848" y="0"/>
                </a:lnTo>
                <a:lnTo>
                  <a:pt x="17495" y="0"/>
                </a:lnTo>
                <a:lnTo>
                  <a:pt x="18144" y="0"/>
                </a:lnTo>
                <a:lnTo>
                  <a:pt x="18360" y="0"/>
                </a:lnTo>
                <a:lnTo>
                  <a:pt x="18576" y="0"/>
                </a:lnTo>
                <a:lnTo>
                  <a:pt x="19007" y="0"/>
                </a:lnTo>
                <a:lnTo>
                  <a:pt x="19224" y="0"/>
                </a:lnTo>
                <a:lnTo>
                  <a:pt x="19440" y="0"/>
                </a:lnTo>
                <a:lnTo>
                  <a:pt x="19656" y="10800"/>
                </a:lnTo>
                <a:lnTo>
                  <a:pt x="19872" y="10800"/>
                </a:lnTo>
                <a:lnTo>
                  <a:pt x="20088" y="10800"/>
                </a:lnTo>
                <a:lnTo>
                  <a:pt x="20303" y="10800"/>
                </a:lnTo>
                <a:lnTo>
                  <a:pt x="20520" y="10800"/>
                </a:lnTo>
                <a:lnTo>
                  <a:pt x="20952" y="21600"/>
                </a:lnTo>
                <a:lnTo>
                  <a:pt x="21168" y="21600"/>
                </a:lnTo>
                <a:lnTo>
                  <a:pt x="21384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34406285"/>
      </p:ext>
    </p:extLst>
  </p:cSld>
  <p:clrMapOvr>
    <a:masterClrMapping/>
  </p:clrMapOvr>
</p:sld>
</file>

<file path=ppt/slides/slide6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457200"/>
            <a:ext cx="3581399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21.3.2   </a:t>
            </a:r>
            <a:r>
              <a:rPr lang="zh-CN" altLang="en-US" sz="26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十进制计数器</a:t>
            </a:r>
            <a:endParaRPr lang="zh-CN" altLang="en-US" sz="2600" b="0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84" name="矩形"/>
          <p:cNvSpPr>
            <a:spLocks/>
          </p:cNvSpPr>
          <p:nvPr/>
        </p:nvSpPr>
        <p:spPr>
          <a:xfrm rot="0">
            <a:off x="533400" y="1295399"/>
            <a:ext cx="7620000" cy="2063114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十进制计数器：</a:t>
            </a:r>
            <a:endParaRPr lang="en-US" altLang="zh-CN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计数规律：“逢十进一”。它是用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四位二进制数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表示对应的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十进制数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，所以又称为二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十进制计数器。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185" name="矩形"/>
          <p:cNvSpPr>
            <a:spLocks/>
          </p:cNvSpPr>
          <p:nvPr/>
        </p:nvSpPr>
        <p:spPr>
          <a:xfrm rot="0">
            <a:off x="609600" y="3433763"/>
            <a:ext cx="7772400" cy="1971674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 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四位二进制可以表示十六种状态，为了表示十进制数的十个状态，需要去掉六种状态，具体去掉哪六种状态，有不同的安排，这里仅介绍广泛使用 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8421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编码的十进制计数器。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209" name="组合"/>
          <p:cNvGrpSpPr>
            <a:grpSpLocks/>
          </p:cNvGrpSpPr>
          <p:nvPr/>
        </p:nvGrpSpPr>
        <p:grpSpPr>
          <a:xfrm>
            <a:off x="533400" y="990600"/>
            <a:ext cx="3505200" cy="161925"/>
            <a:chOff x="533400" y="990600"/>
            <a:chExt cx="3505200" cy="161925"/>
          </a:xfrm>
        </p:grpSpPr>
        <p:pic>
          <p:nvPicPr>
            <p:cNvPr id="4186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5334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87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762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88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8382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89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1334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0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2954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1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4478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2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5906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3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7526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4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047875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5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2098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6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3621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7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05075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8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990600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199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19049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0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6669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1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28193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2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2962275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3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24199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4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276600" y="9906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5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19474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6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5813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7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876674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208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733799" y="9906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pSp>
        <p:nvGrpSpPr>
          <p:cNvPr id="4212" name="组合"/>
          <p:cNvGrpSpPr>
            <a:grpSpLocks/>
          </p:cNvGrpSpPr>
          <p:nvPr/>
        </p:nvGrpSpPr>
        <p:grpSpPr>
          <a:xfrm>
            <a:off x="5943600" y="533400"/>
            <a:ext cx="1981200" cy="1219200"/>
            <a:chOff x="5943600" y="533400"/>
            <a:chExt cx="1981200" cy="1219200"/>
          </a:xfrm>
        </p:grpSpPr>
        <p:sp>
          <p:nvSpPr>
            <p:cNvPr id="4210" name="十字星"/>
            <p:cNvSpPr>
              <a:spLocks/>
            </p:cNvSpPr>
            <p:nvPr/>
          </p:nvSpPr>
          <p:spPr>
            <a:xfrm rot="0">
              <a:off x="5943600" y="533400"/>
              <a:ext cx="914399" cy="106680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>
                    <a:alpha val="100000"/>
                  </a:srgbClr>
                </a:gs>
                <a:gs pos="100000">
                  <a:srgbClr val="0099CC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9050" cmpd="sng" cap="sq">
              <a:solidFill>
                <a:srgbClr val="4F81BD"/>
              </a:solidFill>
              <a:prstDash val="solid"/>
              <a:miter/>
            </a:ln>
          </p:spPr>
        </p:sp>
        <p:sp>
          <p:nvSpPr>
            <p:cNvPr id="4211" name="十字星"/>
            <p:cNvSpPr>
              <a:spLocks/>
            </p:cNvSpPr>
            <p:nvPr/>
          </p:nvSpPr>
          <p:spPr>
            <a:xfrm rot="0">
              <a:off x="7162801" y="990600"/>
              <a:ext cx="762000" cy="761999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>
                    <a:alpha val="100000"/>
                  </a:srgbClr>
                </a:gs>
                <a:gs pos="100000">
                  <a:srgbClr val="0099CC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9050" cmpd="sng" cap="sq">
              <a:solidFill>
                <a:srgbClr val="4F81BD"/>
              </a:solidFill>
              <a:prstDash val="solid"/>
              <a:miter/>
            </a:ln>
          </p:spPr>
        </p:sp>
      </p:grpSp>
      <p:graphicFrame>
        <p:nvGraphicFramePr>
          <p:cNvPr id="4213" name="对象"/>
          <p:cNvGraphicFramePr>
            <a:graphicFrameLocks noChangeAspect="1"/>
          </p:cNvGraphicFramePr>
          <p:nvPr/>
        </p:nvGraphicFramePr>
        <p:xfrm>
          <a:off x="6477000" y="4953000"/>
          <a:ext cx="1600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4" imgW="0" imgH="0" progId="package">
                  <p:embed/>
                </p:oleObj>
              </mc:Choice>
              <mc:Fallback>
                <p:oleObj name="package" r:id="rId24" imgW="0" imgH="0" progId="package">
                  <p:embed/>
                  <p:pic>
                    <p:nvPicPr>
                      <p:cNvPr id="42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/>
                      <a:stretch>
                        <a:fillRect/>
                      </a:stretch>
                    </p:blipFill>
                    <p:spPr>
                      <a:xfrm rot="0">
                        <a:off x="6477000" y="4953000"/>
                        <a:ext cx="1600200" cy="11493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1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4" grpId="0"/>
      <p:bldP spid="4185" grpId="0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 descr="40%"/>
          <p:cNvSpPr>
            <a:spLocks/>
          </p:cNvSpPr>
          <p:nvPr/>
        </p:nvSpPr>
        <p:spPr>
          <a:xfrm rot="0">
            <a:off x="990600" y="838200"/>
            <a:ext cx="5334000" cy="547688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28575" cmpd="sng" cap="flat">
            <a:solidFill>
              <a:srgbClr val="0066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  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触发器输出与输入的逻辑关系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135" name="组合"/>
          <p:cNvGrpSpPr>
            <a:grpSpLocks/>
          </p:cNvGrpSpPr>
          <p:nvPr/>
        </p:nvGrpSpPr>
        <p:grpSpPr>
          <a:xfrm>
            <a:off x="4724400" y="4772025"/>
            <a:ext cx="3105150" cy="547687"/>
            <a:chOff x="4724400" y="4772025"/>
            <a:chExt cx="3105150" cy="547687"/>
          </a:xfrm>
        </p:grpSpPr>
        <p:sp>
          <p:nvSpPr>
            <p:cNvPr id="133" name="矩形"/>
            <p:cNvSpPr>
              <a:spLocks/>
            </p:cNvSpPr>
            <p:nvPr/>
          </p:nvSpPr>
          <p:spPr>
            <a:xfrm rot="0">
              <a:off x="4724400" y="4772025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34" name="矩形"/>
            <p:cNvSpPr>
              <a:spLocks/>
            </p:cNvSpPr>
            <p:nvPr/>
          </p:nvSpPr>
          <p:spPr>
            <a:xfrm rot="0">
              <a:off x="7467600" y="4800600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grpSp>
        <p:nvGrpSpPr>
          <p:cNvPr id="138" name="组合"/>
          <p:cNvGrpSpPr>
            <a:grpSpLocks/>
          </p:cNvGrpSpPr>
          <p:nvPr/>
        </p:nvGrpSpPr>
        <p:grpSpPr>
          <a:xfrm>
            <a:off x="4572000" y="2028825"/>
            <a:ext cx="3028950" cy="519112"/>
            <a:chOff x="4572000" y="2028825"/>
            <a:chExt cx="3028950" cy="519112"/>
          </a:xfrm>
        </p:grpSpPr>
        <p:sp>
          <p:nvSpPr>
            <p:cNvPr id="136" name="矩形"/>
            <p:cNvSpPr>
              <a:spLocks/>
            </p:cNvSpPr>
            <p:nvPr/>
          </p:nvSpPr>
          <p:spPr>
            <a:xfrm rot="0">
              <a:off x="7239001" y="2028825"/>
              <a:ext cx="361949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37" name="矩形"/>
            <p:cNvSpPr>
              <a:spLocks/>
            </p:cNvSpPr>
            <p:nvPr/>
          </p:nvSpPr>
          <p:spPr>
            <a:xfrm rot="0">
              <a:off x="4572000" y="2028825"/>
              <a:ext cx="3619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139" name="矩形" descr="40%"/>
          <p:cNvSpPr>
            <a:spLocks/>
          </p:cNvSpPr>
          <p:nvPr/>
        </p:nvSpPr>
        <p:spPr>
          <a:xfrm rot="0">
            <a:off x="1143000" y="2638425"/>
            <a:ext cx="2362200" cy="974725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28575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设触发器原态为“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1”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态。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142" name="组合"/>
          <p:cNvGrpSpPr>
            <a:grpSpLocks/>
          </p:cNvGrpSpPr>
          <p:nvPr/>
        </p:nvGrpSpPr>
        <p:grpSpPr>
          <a:xfrm>
            <a:off x="4267200" y="2514600"/>
            <a:ext cx="3581400" cy="762000"/>
            <a:chOff x="4267200" y="2514600"/>
            <a:chExt cx="3581400" cy="762000"/>
          </a:xfrm>
        </p:grpSpPr>
        <p:sp>
          <p:nvSpPr>
            <p:cNvPr id="140" name="右弧形箭头"/>
            <p:cNvSpPr>
              <a:spLocks/>
            </p:cNvSpPr>
            <p:nvPr/>
          </p:nvSpPr>
          <p:spPr>
            <a:xfrm rot="0">
              <a:off x="7543800" y="2514600"/>
              <a:ext cx="304800" cy="762000"/>
            </a:xfrm>
            <a:prstGeom prst="curvedLeft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chemeClr val="accent1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1" name="左弧形箭头"/>
            <p:cNvSpPr>
              <a:spLocks/>
            </p:cNvSpPr>
            <p:nvPr/>
          </p:nvSpPr>
          <p:spPr>
            <a:xfrm rot="0">
              <a:off x="4267200" y="2514600"/>
              <a:ext cx="304800" cy="762000"/>
            </a:xfrm>
            <a:prstGeom prst="curvedRight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chemeClr val="accent1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145" name="组合"/>
          <p:cNvGrpSpPr>
            <a:grpSpLocks/>
          </p:cNvGrpSpPr>
          <p:nvPr/>
        </p:nvGrpSpPr>
        <p:grpSpPr>
          <a:xfrm>
            <a:off x="1066800" y="3886200"/>
            <a:ext cx="2352675" cy="1785938"/>
            <a:chOff x="1066800" y="3886200"/>
            <a:chExt cx="2352675" cy="1785938"/>
          </a:xfrm>
        </p:grpSpPr>
        <p:sp>
          <p:nvSpPr>
            <p:cNvPr id="143" name="下箭头"/>
            <p:cNvSpPr>
              <a:spLocks/>
            </p:cNvSpPr>
            <p:nvPr/>
          </p:nvSpPr>
          <p:spPr>
            <a:xfrm rot="0">
              <a:off x="1981200" y="3886200"/>
              <a:ext cx="609600" cy="990600"/>
            </a:xfrm>
            <a:prstGeom prst="downArrow">
              <a:avLst>
                <a:gd name="adj1" fmla="val 50000"/>
                <a:gd name="adj2" fmla="val 40625"/>
              </a:avLst>
            </a:prstGeom>
            <a:gradFill rotWithShape="0">
              <a:gsLst>
                <a:gs pos="0">
                  <a:srgbClr val="00FF00">
                    <a:alpha val="100000"/>
                  </a:srgbClr>
                </a:gs>
                <a:gs pos="100000">
                  <a:srgbClr val="006000">
                    <a:alpha val="100000"/>
                  </a:srgbClr>
                </a:gs>
              </a:gsLst>
              <a:lin ang="0" scaled="1"/>
            </a:gradFill>
            <a:ln w="9525" cmpd="sng" cap="flat">
              <a:solidFill>
                <a:srgbClr val="009999"/>
              </a:solidFill>
              <a:prstDash val="solid"/>
              <a:miter/>
            </a:ln>
          </p:spPr>
        </p:sp>
        <p:sp>
          <p:nvSpPr>
            <p:cNvPr id="144" name="矩形" descr="40%"/>
            <p:cNvSpPr>
              <a:spLocks/>
            </p:cNvSpPr>
            <p:nvPr/>
          </p:nvSpPr>
          <p:spPr>
            <a:xfrm rot="0">
              <a:off x="1066800" y="5153025"/>
              <a:ext cx="2352675" cy="519112"/>
            </a:xfrm>
            <a:prstGeom prst="rect"/>
            <a:pattFill prst="pct40">
              <a:fgClr>
                <a:srgbClr val="00FF00"/>
              </a:fgClr>
              <a:bgClr>
                <a:srgbClr val="FFFFFF"/>
              </a:bgClr>
            </a:pattFill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翻转为“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0”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态</a:t>
              </a:r>
              <a:endParaRPr lang="zh-CN" altLang="en-US" sz="2800" b="1" i="0" u="none" strike="noStrike" kern="1200" cap="none" spc="0" baseline="0">
                <a:solidFill>
                  <a:srgbClr val="FFFF00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grpSp>
        <p:nvGrpSpPr>
          <p:cNvPr id="149" name="组合"/>
          <p:cNvGrpSpPr>
            <a:grpSpLocks/>
          </p:cNvGrpSpPr>
          <p:nvPr/>
        </p:nvGrpSpPr>
        <p:grpSpPr>
          <a:xfrm>
            <a:off x="762000" y="1676400"/>
            <a:ext cx="3124200" cy="579438"/>
            <a:chOff x="762000" y="1676400"/>
            <a:chExt cx="3124200" cy="579438"/>
          </a:xfrm>
        </p:grpSpPr>
        <p:sp>
          <p:nvSpPr>
            <p:cNvPr id="146" name="矩形"/>
            <p:cNvSpPr>
              <a:spLocks/>
            </p:cNvSpPr>
            <p:nvPr/>
          </p:nvSpPr>
          <p:spPr>
            <a:xfrm rot="0">
              <a:off x="762000" y="1676400"/>
              <a:ext cx="3124200" cy="579438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(1) 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S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D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=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1</a:t>
              </a:r>
              <a:r>
                <a:rPr lang="zh-CN" altLang="en-US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R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D 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= 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147" name="直线"/>
            <p:cNvSpPr>
              <a:spLocks/>
            </p:cNvSpPr>
            <p:nvPr/>
          </p:nvSpPr>
          <p:spPr>
            <a:xfrm rot="0">
              <a:off x="1447800" y="17526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  <p:sp>
          <p:nvSpPr>
            <p:cNvPr id="148" name="直线"/>
            <p:cNvSpPr>
              <a:spLocks/>
            </p:cNvSpPr>
            <p:nvPr/>
          </p:nvSpPr>
          <p:spPr>
            <a:xfrm rot="0">
              <a:off x="2667000" y="17526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</p:grpSp>
      <p:sp>
        <p:nvSpPr>
          <p:cNvPr id="150" name="矩形"/>
          <p:cNvSpPr>
            <a:spLocks/>
          </p:cNvSpPr>
          <p:nvPr/>
        </p:nvSpPr>
        <p:spPr>
          <a:xfrm rot="0">
            <a:off x="5334000" y="4314825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6400800" y="4314825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162799" y="2867025"/>
            <a:ext cx="361949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4572000" y="2867025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4" name="直线"/>
          <p:cNvSpPr>
            <a:spLocks/>
          </p:cNvSpPr>
          <p:nvPr/>
        </p:nvSpPr>
        <p:spPr>
          <a:xfrm rot="0">
            <a:off x="4572000" y="5105400"/>
            <a:ext cx="228600" cy="0"/>
          </a:xfrm>
          <a:prstGeom prst="line"/>
          <a:noFill/>
          <a:ln w="2857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55" name="直线"/>
          <p:cNvSpPr>
            <a:spLocks/>
          </p:cNvSpPr>
          <p:nvPr/>
        </p:nvSpPr>
        <p:spPr>
          <a:xfrm rot="0">
            <a:off x="7315200" y="5105400"/>
            <a:ext cx="228600" cy="0"/>
          </a:xfrm>
          <a:prstGeom prst="line"/>
          <a:noFill/>
          <a:ln w="28575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194" name="组合"/>
          <p:cNvGrpSpPr>
            <a:grpSpLocks/>
          </p:cNvGrpSpPr>
          <p:nvPr/>
        </p:nvGrpSpPr>
        <p:grpSpPr>
          <a:xfrm>
            <a:off x="4419600" y="2209800"/>
            <a:ext cx="3581401" cy="3415666"/>
            <a:chOff x="4419600" y="2209800"/>
            <a:chExt cx="3581401" cy="3415666"/>
          </a:xfrm>
        </p:grpSpPr>
        <p:sp>
          <p:nvSpPr>
            <p:cNvPr id="156" name="矩形"/>
            <p:cNvSpPr>
              <a:spLocks/>
            </p:cNvSpPr>
            <p:nvPr/>
          </p:nvSpPr>
          <p:spPr>
            <a:xfrm rot="0">
              <a:off x="4800600" y="2224087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159" name="组合"/>
            <p:cNvGrpSpPr>
              <a:grpSpLocks/>
            </p:cNvGrpSpPr>
            <p:nvPr/>
          </p:nvGrpSpPr>
          <p:grpSpPr>
            <a:xfrm>
              <a:off x="6934201" y="2209800"/>
              <a:ext cx="448121" cy="520065"/>
              <a:chOff x="6934201" y="2209800"/>
              <a:chExt cx="448121" cy="520065"/>
            </a:xfrm>
          </p:grpSpPr>
          <p:sp>
            <p:nvSpPr>
              <p:cNvPr id="157" name="矩形"/>
              <p:cNvSpPr>
                <a:spLocks/>
              </p:cNvSpPr>
              <p:nvPr/>
            </p:nvSpPr>
            <p:spPr>
              <a:xfrm rot="0">
                <a:off x="6934201" y="22098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158" name="直线"/>
              <p:cNvSpPr>
                <a:spLocks/>
              </p:cNvSpPr>
              <p:nvPr/>
            </p:nvSpPr>
            <p:spPr>
              <a:xfrm rot="0">
                <a:off x="7045325" y="22860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160" name="直线"/>
            <p:cNvSpPr>
              <a:spLocks/>
            </p:cNvSpPr>
            <p:nvPr/>
          </p:nvSpPr>
          <p:spPr>
            <a:xfrm rot="0">
              <a:off x="4572000" y="51054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61" name="直线"/>
            <p:cNvSpPr>
              <a:spLocks/>
            </p:cNvSpPr>
            <p:nvPr/>
          </p:nvSpPr>
          <p:spPr>
            <a:xfrm rot="0">
              <a:off x="7315201" y="51054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62" name="直线"/>
            <p:cNvSpPr>
              <a:spLocks/>
            </p:cNvSpPr>
            <p:nvPr/>
          </p:nvSpPr>
          <p:spPr>
            <a:xfrm rot="0">
              <a:off x="5284788" y="48148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3" name="直线"/>
            <p:cNvSpPr>
              <a:spLocks/>
            </p:cNvSpPr>
            <p:nvPr/>
          </p:nvSpPr>
          <p:spPr>
            <a:xfrm rot="0">
              <a:off x="6351588" y="48148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4" name="矩形"/>
            <p:cNvSpPr>
              <a:spLocks/>
            </p:cNvSpPr>
            <p:nvPr/>
          </p:nvSpPr>
          <p:spPr>
            <a:xfrm rot="0">
              <a:off x="4827587" y="2681287"/>
              <a:ext cx="3331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65" name="矩形"/>
            <p:cNvSpPr>
              <a:spLocks/>
            </p:cNvSpPr>
            <p:nvPr/>
          </p:nvSpPr>
          <p:spPr>
            <a:xfrm rot="0">
              <a:off x="4903787" y="3748087"/>
              <a:ext cx="7350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66" name="矩形"/>
            <p:cNvSpPr>
              <a:spLocks/>
            </p:cNvSpPr>
            <p:nvPr/>
          </p:nvSpPr>
          <p:spPr>
            <a:xfrm rot="0">
              <a:off x="6580188" y="3748087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167" name="椭圆"/>
            <p:cNvSpPr>
              <a:spLocks/>
            </p:cNvSpPr>
            <p:nvPr/>
          </p:nvSpPr>
          <p:spPr>
            <a:xfrm rot="0">
              <a:off x="4903787" y="34432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8" name="直线"/>
            <p:cNvSpPr>
              <a:spLocks/>
            </p:cNvSpPr>
            <p:nvPr/>
          </p:nvSpPr>
          <p:spPr>
            <a:xfrm flipV="1" rot="0">
              <a:off x="4979987" y="29098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9" name="椭圆"/>
            <p:cNvSpPr>
              <a:spLocks/>
            </p:cNvSpPr>
            <p:nvPr/>
          </p:nvSpPr>
          <p:spPr>
            <a:xfrm rot="0">
              <a:off x="4903787" y="27574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0" name="椭圆"/>
            <p:cNvSpPr>
              <a:spLocks/>
            </p:cNvSpPr>
            <p:nvPr/>
          </p:nvSpPr>
          <p:spPr>
            <a:xfrm rot="0">
              <a:off x="7037388" y="34432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1" name="直线"/>
            <p:cNvSpPr>
              <a:spLocks/>
            </p:cNvSpPr>
            <p:nvPr/>
          </p:nvSpPr>
          <p:spPr>
            <a:xfrm flipV="1" rot="0">
              <a:off x="7113588" y="29098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2" name="椭圆"/>
            <p:cNvSpPr>
              <a:spLocks/>
            </p:cNvSpPr>
            <p:nvPr/>
          </p:nvSpPr>
          <p:spPr>
            <a:xfrm rot="0">
              <a:off x="7037388" y="27574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3" name="直线"/>
            <p:cNvSpPr>
              <a:spLocks/>
            </p:cNvSpPr>
            <p:nvPr/>
          </p:nvSpPr>
          <p:spPr>
            <a:xfrm rot="0">
              <a:off x="7418388" y="4433888"/>
              <a:ext cx="0" cy="5333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4" name="直线"/>
            <p:cNvSpPr>
              <a:spLocks/>
            </p:cNvSpPr>
            <p:nvPr/>
          </p:nvSpPr>
          <p:spPr>
            <a:xfrm rot="0">
              <a:off x="4979987" y="32146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5" name="直线"/>
            <p:cNvSpPr>
              <a:spLocks/>
            </p:cNvSpPr>
            <p:nvPr/>
          </p:nvSpPr>
          <p:spPr>
            <a:xfrm flipV="1" rot="0">
              <a:off x="6732588" y="44338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6" name="直线"/>
            <p:cNvSpPr>
              <a:spLocks/>
            </p:cNvSpPr>
            <p:nvPr/>
          </p:nvSpPr>
          <p:spPr>
            <a:xfrm rot="0">
              <a:off x="6351588" y="32146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7" name="直线"/>
            <p:cNvSpPr>
              <a:spLocks/>
            </p:cNvSpPr>
            <p:nvPr/>
          </p:nvSpPr>
          <p:spPr>
            <a:xfrm flipV="1" rot="0">
              <a:off x="5284788" y="44338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8" name="直线"/>
            <p:cNvSpPr>
              <a:spLocks/>
            </p:cNvSpPr>
            <p:nvPr/>
          </p:nvSpPr>
          <p:spPr>
            <a:xfrm rot="0">
              <a:off x="5741988" y="3214688"/>
              <a:ext cx="6096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9" name="直线"/>
            <p:cNvSpPr>
              <a:spLocks/>
            </p:cNvSpPr>
            <p:nvPr/>
          </p:nvSpPr>
          <p:spPr>
            <a:xfrm flipH="1" rot="0">
              <a:off x="5665788" y="3214688"/>
              <a:ext cx="6858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0" name="矩形"/>
            <p:cNvSpPr>
              <a:spLocks/>
            </p:cNvSpPr>
            <p:nvPr/>
          </p:nvSpPr>
          <p:spPr>
            <a:xfrm rot="0">
              <a:off x="6961188" y="2681287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181" name="椭圆"/>
            <p:cNvSpPr>
              <a:spLocks/>
            </p:cNvSpPr>
            <p:nvPr/>
          </p:nvSpPr>
          <p:spPr>
            <a:xfrm rot="0">
              <a:off x="7343775" y="49672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2" name="矩形"/>
            <p:cNvSpPr>
              <a:spLocks/>
            </p:cNvSpPr>
            <p:nvPr/>
          </p:nvSpPr>
          <p:spPr>
            <a:xfrm rot="0">
              <a:off x="4495800" y="3748087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183" name="矩形"/>
            <p:cNvSpPr>
              <a:spLocks/>
            </p:cNvSpPr>
            <p:nvPr/>
          </p:nvSpPr>
          <p:spPr>
            <a:xfrm rot="0">
              <a:off x="7086601" y="3748087"/>
              <a:ext cx="914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184" name="矩形"/>
            <p:cNvSpPr>
              <a:spLocks/>
            </p:cNvSpPr>
            <p:nvPr/>
          </p:nvSpPr>
          <p:spPr>
            <a:xfrm rot="0">
              <a:off x="4419600" y="3595687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5" name="直线"/>
            <p:cNvSpPr>
              <a:spLocks/>
            </p:cNvSpPr>
            <p:nvPr/>
          </p:nvSpPr>
          <p:spPr>
            <a:xfrm rot="0">
              <a:off x="4724400" y="4433888"/>
              <a:ext cx="0" cy="533399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6" name="矩形"/>
            <p:cNvSpPr>
              <a:spLocks/>
            </p:cNvSpPr>
            <p:nvPr/>
          </p:nvSpPr>
          <p:spPr>
            <a:xfrm rot="0">
              <a:off x="6553200" y="3595687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7" name="椭圆"/>
            <p:cNvSpPr>
              <a:spLocks/>
            </p:cNvSpPr>
            <p:nvPr/>
          </p:nvSpPr>
          <p:spPr>
            <a:xfrm rot="0">
              <a:off x="4648200" y="49672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190" name="组合"/>
            <p:cNvGrpSpPr>
              <a:grpSpLocks/>
            </p:cNvGrpSpPr>
            <p:nvPr/>
          </p:nvGrpSpPr>
          <p:grpSpPr>
            <a:xfrm>
              <a:off x="4495800" y="5105401"/>
              <a:ext cx="555543" cy="520065"/>
              <a:chOff x="4495800" y="5105401"/>
              <a:chExt cx="555543" cy="520065"/>
            </a:xfrm>
          </p:grpSpPr>
          <p:sp>
            <p:nvSpPr>
              <p:cNvPr id="188" name="直线"/>
              <p:cNvSpPr>
                <a:spLocks/>
              </p:cNvSpPr>
              <p:nvPr/>
            </p:nvSpPr>
            <p:spPr>
              <a:xfrm rot="0">
                <a:off x="4572000" y="51816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89" name="矩形"/>
              <p:cNvSpPr>
                <a:spLocks/>
              </p:cNvSpPr>
              <p:nvPr/>
            </p:nvSpPr>
            <p:spPr>
              <a:xfrm rot="0">
                <a:off x="4495800" y="5105401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193" name="组合"/>
            <p:cNvGrpSpPr>
              <a:grpSpLocks/>
            </p:cNvGrpSpPr>
            <p:nvPr/>
          </p:nvGrpSpPr>
          <p:grpSpPr>
            <a:xfrm>
              <a:off x="7239001" y="5105401"/>
              <a:ext cx="594856" cy="520065"/>
              <a:chOff x="7239001" y="5105401"/>
              <a:chExt cx="594856" cy="520065"/>
            </a:xfrm>
          </p:grpSpPr>
          <p:sp>
            <p:nvSpPr>
              <p:cNvPr id="191" name="直线"/>
              <p:cNvSpPr>
                <a:spLocks/>
              </p:cNvSpPr>
              <p:nvPr/>
            </p:nvSpPr>
            <p:spPr>
              <a:xfrm rot="0">
                <a:off x="7315201" y="51816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192" name="矩形"/>
              <p:cNvSpPr>
                <a:spLocks/>
              </p:cNvSpPr>
              <p:nvPr/>
            </p:nvSpPr>
            <p:spPr>
              <a:xfrm rot="0">
                <a:off x="7239001" y="5105401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77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49" grpId="0" animBg="1"/>
      <p:bldP spid="135" grpId="0" animBg="1"/>
      <p:bldP spid="139" grpId="0" animBg="1"/>
      <p:bldP spid="138" grpId="0" animBg="1"/>
      <p:bldP spid="152" grpId="0"/>
      <p:bldP spid="150" grpId="0"/>
      <p:bldP spid="153" grpId="0"/>
      <p:bldP spid="151" grpId="0"/>
      <p:bldP spid="142" grpId="0" animBg="1"/>
      <p:bldP spid="145" grpId="0" animBg="1"/>
    </p:bldLst>
  </p:timing>
</p:sld>
</file>

<file path=ppt/slides/slide7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6" name="组合"/>
          <p:cNvGrpSpPr>
            <a:grpSpLocks/>
          </p:cNvGrpSpPr>
          <p:nvPr/>
        </p:nvGrpSpPr>
        <p:grpSpPr>
          <a:xfrm>
            <a:off x="685800" y="838200"/>
            <a:ext cx="6969641" cy="5334000"/>
            <a:chOff x="685800" y="838200"/>
            <a:chExt cx="6969641" cy="5334000"/>
          </a:xfrm>
        </p:grpSpPr>
        <p:grpSp>
          <p:nvGrpSpPr>
            <p:cNvPr id="4219" name="组合"/>
            <p:cNvGrpSpPr>
              <a:grpSpLocks/>
            </p:cNvGrpSpPr>
            <p:nvPr/>
          </p:nvGrpSpPr>
          <p:grpSpPr>
            <a:xfrm>
              <a:off x="685800" y="914400"/>
              <a:ext cx="6934201" cy="5257800"/>
              <a:chOff x="685800" y="914400"/>
              <a:chExt cx="6934201" cy="5257800"/>
            </a:xfrm>
          </p:grpSpPr>
          <p:sp>
            <p:nvSpPr>
              <p:cNvPr id="4214" name="直线"/>
              <p:cNvSpPr>
                <a:spLocks/>
              </p:cNvSpPr>
              <p:nvPr/>
            </p:nvSpPr>
            <p:spPr>
              <a:xfrm rot="0">
                <a:off x="685800" y="914400"/>
                <a:ext cx="6858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215" name="直线"/>
              <p:cNvSpPr>
                <a:spLocks/>
              </p:cNvSpPr>
              <p:nvPr/>
            </p:nvSpPr>
            <p:spPr>
              <a:xfrm rot="0">
                <a:off x="2133600" y="914400"/>
                <a:ext cx="0" cy="52578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216" name="直线"/>
              <p:cNvSpPr>
                <a:spLocks/>
              </p:cNvSpPr>
              <p:nvPr/>
            </p:nvSpPr>
            <p:spPr>
              <a:xfrm rot="0">
                <a:off x="6019800" y="914400"/>
                <a:ext cx="0" cy="52578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217" name="直线"/>
              <p:cNvSpPr>
                <a:spLocks/>
              </p:cNvSpPr>
              <p:nvPr/>
            </p:nvSpPr>
            <p:spPr>
              <a:xfrm rot="0">
                <a:off x="762000" y="1752600"/>
                <a:ext cx="6858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218" name="直线"/>
              <p:cNvSpPr>
                <a:spLocks/>
              </p:cNvSpPr>
              <p:nvPr/>
            </p:nvSpPr>
            <p:spPr>
              <a:xfrm rot="0">
                <a:off x="2133600" y="1295400"/>
                <a:ext cx="38862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228" name="组合"/>
            <p:cNvGrpSpPr>
              <a:grpSpLocks/>
            </p:cNvGrpSpPr>
            <p:nvPr/>
          </p:nvGrpSpPr>
          <p:grpSpPr>
            <a:xfrm>
              <a:off x="758825" y="838200"/>
              <a:ext cx="6896616" cy="977265"/>
              <a:chOff x="758825" y="838200"/>
              <a:chExt cx="6896616" cy="977265"/>
            </a:xfrm>
          </p:grpSpPr>
          <p:sp>
            <p:nvSpPr>
              <p:cNvPr id="4220" name="矩形"/>
              <p:cNvSpPr>
                <a:spLocks/>
              </p:cNvSpPr>
              <p:nvPr/>
            </p:nvSpPr>
            <p:spPr>
              <a:xfrm rot="0">
                <a:off x="3032125" y="838200"/>
                <a:ext cx="161500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二进制数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21" name="矩形"/>
              <p:cNvSpPr>
                <a:spLocks/>
              </p:cNvSpPr>
              <p:nvPr/>
            </p:nvSpPr>
            <p:spPr>
              <a:xfrm rot="0">
                <a:off x="2286000" y="1219200"/>
                <a:ext cx="84931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3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22" name="矩形"/>
              <p:cNvSpPr>
                <a:spLocks/>
              </p:cNvSpPr>
              <p:nvPr/>
            </p:nvSpPr>
            <p:spPr>
              <a:xfrm rot="0">
                <a:off x="3360904" y="1219517"/>
                <a:ext cx="563228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2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23" name="矩形"/>
              <p:cNvSpPr>
                <a:spLocks/>
              </p:cNvSpPr>
              <p:nvPr/>
            </p:nvSpPr>
            <p:spPr>
              <a:xfrm rot="0">
                <a:off x="4343400" y="1219200"/>
                <a:ext cx="581024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24" name="矩形"/>
              <p:cNvSpPr>
                <a:spLocks/>
              </p:cNvSpPr>
              <p:nvPr/>
            </p:nvSpPr>
            <p:spPr>
              <a:xfrm rot="0">
                <a:off x="5342105" y="1219517"/>
                <a:ext cx="563228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25" name="矩形"/>
              <p:cNvSpPr>
                <a:spLocks/>
              </p:cNvSpPr>
              <p:nvPr/>
            </p:nvSpPr>
            <p:spPr>
              <a:xfrm rot="0">
                <a:off x="758825" y="944562"/>
                <a:ext cx="1260475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脉冲数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26" name="矩形"/>
              <p:cNvSpPr>
                <a:spLocks/>
              </p:cNvSpPr>
              <p:nvPr/>
            </p:nvSpPr>
            <p:spPr>
              <a:xfrm rot="0">
                <a:off x="1098550" y="1295400"/>
                <a:ext cx="66452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l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(</a:t>
                </a: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</a:t>
                </a: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)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27" name="矩形"/>
              <p:cNvSpPr>
                <a:spLocks/>
              </p:cNvSpPr>
              <p:nvPr/>
            </p:nvSpPr>
            <p:spPr>
              <a:xfrm rot="0">
                <a:off x="6040438" y="1020762"/>
                <a:ext cx="161500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十进制数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4241" name="组合"/>
            <p:cNvGrpSpPr>
              <a:grpSpLocks/>
            </p:cNvGrpSpPr>
            <p:nvPr/>
          </p:nvGrpSpPr>
          <p:grpSpPr>
            <a:xfrm>
              <a:off x="990600" y="1752600"/>
              <a:ext cx="546582" cy="4330065"/>
              <a:chOff x="990600" y="1752600"/>
              <a:chExt cx="546582" cy="4330065"/>
            </a:xfrm>
          </p:grpSpPr>
          <p:grpSp>
            <p:nvGrpSpPr>
              <p:cNvPr id="4239" name="组合"/>
              <p:cNvGrpSpPr>
                <a:grpSpLocks/>
              </p:cNvGrpSpPr>
              <p:nvPr/>
            </p:nvGrpSpPr>
            <p:grpSpPr>
              <a:xfrm>
                <a:off x="1066800" y="1752600"/>
                <a:ext cx="394893" cy="3949065"/>
                <a:chOff x="1066800" y="1752600"/>
                <a:chExt cx="394893" cy="3949065"/>
              </a:xfrm>
            </p:grpSpPr>
            <p:sp>
              <p:nvSpPr>
                <p:cNvPr id="4229" name="矩形"/>
                <p:cNvSpPr>
                  <a:spLocks/>
                </p:cNvSpPr>
                <p:nvPr/>
              </p:nvSpPr>
              <p:spPr>
                <a:xfrm rot="0">
                  <a:off x="1092200" y="1752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0" name="矩形"/>
                <p:cNvSpPr>
                  <a:spLocks/>
                </p:cNvSpPr>
                <p:nvPr/>
              </p:nvSpPr>
              <p:spPr>
                <a:xfrm rot="0">
                  <a:off x="1066800" y="2133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1" name="矩形"/>
                <p:cNvSpPr>
                  <a:spLocks/>
                </p:cNvSpPr>
                <p:nvPr/>
              </p:nvSpPr>
              <p:spPr>
                <a:xfrm rot="0">
                  <a:off x="1066800" y="2514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2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2" name="矩形"/>
                <p:cNvSpPr>
                  <a:spLocks/>
                </p:cNvSpPr>
                <p:nvPr/>
              </p:nvSpPr>
              <p:spPr>
                <a:xfrm rot="0">
                  <a:off x="1066800" y="2895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3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3" name="矩形"/>
                <p:cNvSpPr>
                  <a:spLocks/>
                </p:cNvSpPr>
                <p:nvPr/>
              </p:nvSpPr>
              <p:spPr>
                <a:xfrm rot="0">
                  <a:off x="1066800" y="3276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4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4" name="矩形"/>
                <p:cNvSpPr>
                  <a:spLocks/>
                </p:cNvSpPr>
                <p:nvPr/>
              </p:nvSpPr>
              <p:spPr>
                <a:xfrm rot="0">
                  <a:off x="1066800" y="3657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5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5" name="矩形"/>
                <p:cNvSpPr>
                  <a:spLocks/>
                </p:cNvSpPr>
                <p:nvPr/>
              </p:nvSpPr>
              <p:spPr>
                <a:xfrm rot="0">
                  <a:off x="1066800" y="4038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6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6" name="矩形"/>
                <p:cNvSpPr>
                  <a:spLocks/>
                </p:cNvSpPr>
                <p:nvPr/>
              </p:nvSpPr>
              <p:spPr>
                <a:xfrm rot="0">
                  <a:off x="1066800" y="4419600"/>
                  <a:ext cx="369493" cy="520064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7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7" name="矩形"/>
                <p:cNvSpPr>
                  <a:spLocks/>
                </p:cNvSpPr>
                <p:nvPr/>
              </p:nvSpPr>
              <p:spPr>
                <a:xfrm rot="0">
                  <a:off x="1066800" y="4800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8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238" name="矩形"/>
                <p:cNvSpPr>
                  <a:spLocks/>
                </p:cNvSpPr>
                <p:nvPr/>
              </p:nvSpPr>
              <p:spPr>
                <a:xfrm rot="0">
                  <a:off x="1066800" y="5181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9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240" name="矩形"/>
              <p:cNvSpPr>
                <a:spLocks/>
              </p:cNvSpPr>
              <p:nvPr/>
            </p:nvSpPr>
            <p:spPr>
              <a:xfrm rot="0">
                <a:off x="990600" y="5562600"/>
                <a:ext cx="546582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4253" name="组合"/>
            <p:cNvGrpSpPr>
              <a:grpSpLocks/>
            </p:cNvGrpSpPr>
            <p:nvPr/>
          </p:nvGrpSpPr>
          <p:grpSpPr>
            <a:xfrm>
              <a:off x="2501900" y="1752600"/>
              <a:ext cx="3313759" cy="4330065"/>
              <a:chOff x="2501900" y="1752600"/>
              <a:chExt cx="3313759" cy="4330065"/>
            </a:xfrm>
          </p:grpSpPr>
          <p:sp>
            <p:nvSpPr>
              <p:cNvPr id="4242" name="矩形"/>
              <p:cNvSpPr>
                <a:spLocks/>
              </p:cNvSpPr>
              <p:nvPr/>
            </p:nvSpPr>
            <p:spPr>
              <a:xfrm rot="0">
                <a:off x="2501900" y="1752600"/>
                <a:ext cx="3301060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0         0         0         0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43" name="矩形"/>
              <p:cNvSpPr>
                <a:spLocks/>
              </p:cNvSpPr>
              <p:nvPr/>
            </p:nvSpPr>
            <p:spPr>
              <a:xfrm rot="0">
                <a:off x="2514600" y="2133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0         0         0         1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44" name="矩形"/>
              <p:cNvSpPr>
                <a:spLocks/>
              </p:cNvSpPr>
              <p:nvPr/>
            </p:nvSpPr>
            <p:spPr>
              <a:xfrm rot="0">
                <a:off x="2514600" y="2514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0         0         1         0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45" name="矩形"/>
              <p:cNvSpPr>
                <a:spLocks/>
              </p:cNvSpPr>
              <p:nvPr/>
            </p:nvSpPr>
            <p:spPr>
              <a:xfrm rot="0">
                <a:off x="2514600" y="2895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0         0         1         1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46" name="矩形"/>
              <p:cNvSpPr>
                <a:spLocks/>
              </p:cNvSpPr>
              <p:nvPr/>
            </p:nvSpPr>
            <p:spPr>
              <a:xfrm rot="0">
                <a:off x="2514600" y="3276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0         1         0         0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47" name="矩形"/>
              <p:cNvSpPr>
                <a:spLocks/>
              </p:cNvSpPr>
              <p:nvPr/>
            </p:nvSpPr>
            <p:spPr>
              <a:xfrm rot="0">
                <a:off x="2514600" y="3657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0         1         0         1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48" name="矩形"/>
              <p:cNvSpPr>
                <a:spLocks/>
              </p:cNvSpPr>
              <p:nvPr/>
            </p:nvSpPr>
            <p:spPr>
              <a:xfrm rot="0">
                <a:off x="2514600" y="4038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0         1         1         0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49" name="矩形"/>
              <p:cNvSpPr>
                <a:spLocks/>
              </p:cNvSpPr>
              <p:nvPr/>
            </p:nvSpPr>
            <p:spPr>
              <a:xfrm rot="0">
                <a:off x="2514600" y="4419600"/>
                <a:ext cx="3301059" cy="52006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0         1         1         1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0" name="矩形"/>
              <p:cNvSpPr>
                <a:spLocks/>
              </p:cNvSpPr>
              <p:nvPr/>
            </p:nvSpPr>
            <p:spPr>
              <a:xfrm rot="0">
                <a:off x="2514600" y="4800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1         0         0         0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1" name="矩形"/>
              <p:cNvSpPr>
                <a:spLocks/>
              </p:cNvSpPr>
              <p:nvPr/>
            </p:nvSpPr>
            <p:spPr>
              <a:xfrm rot="0">
                <a:off x="2514600" y="5181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1         0         0         1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2" name="矩形"/>
              <p:cNvSpPr>
                <a:spLocks/>
              </p:cNvSpPr>
              <p:nvPr/>
            </p:nvSpPr>
            <p:spPr>
              <a:xfrm rot="0">
                <a:off x="2514600" y="5562600"/>
                <a:ext cx="3301059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0         0         0         0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4264" name="组合"/>
            <p:cNvGrpSpPr>
              <a:grpSpLocks/>
            </p:cNvGrpSpPr>
            <p:nvPr/>
          </p:nvGrpSpPr>
          <p:grpSpPr>
            <a:xfrm>
              <a:off x="6629401" y="1752600"/>
              <a:ext cx="394893" cy="3949065"/>
              <a:chOff x="6629401" y="1752600"/>
              <a:chExt cx="394893" cy="3949065"/>
            </a:xfrm>
          </p:grpSpPr>
          <p:sp>
            <p:nvSpPr>
              <p:cNvPr id="4254" name="矩形"/>
              <p:cNvSpPr>
                <a:spLocks/>
              </p:cNvSpPr>
              <p:nvPr/>
            </p:nvSpPr>
            <p:spPr>
              <a:xfrm rot="0">
                <a:off x="6654801" y="1752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5" name="矩形"/>
              <p:cNvSpPr>
                <a:spLocks/>
              </p:cNvSpPr>
              <p:nvPr/>
            </p:nvSpPr>
            <p:spPr>
              <a:xfrm rot="0">
                <a:off x="6629401" y="2133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6" name="矩形"/>
              <p:cNvSpPr>
                <a:spLocks/>
              </p:cNvSpPr>
              <p:nvPr/>
            </p:nvSpPr>
            <p:spPr>
              <a:xfrm rot="0">
                <a:off x="6629401" y="2514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2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7" name="矩形"/>
              <p:cNvSpPr>
                <a:spLocks/>
              </p:cNvSpPr>
              <p:nvPr/>
            </p:nvSpPr>
            <p:spPr>
              <a:xfrm rot="0">
                <a:off x="6629401" y="2895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3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8" name="矩形"/>
              <p:cNvSpPr>
                <a:spLocks/>
              </p:cNvSpPr>
              <p:nvPr/>
            </p:nvSpPr>
            <p:spPr>
              <a:xfrm rot="0">
                <a:off x="6629401" y="3276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4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59" name="矩形"/>
              <p:cNvSpPr>
                <a:spLocks/>
              </p:cNvSpPr>
              <p:nvPr/>
            </p:nvSpPr>
            <p:spPr>
              <a:xfrm rot="0">
                <a:off x="6629401" y="3657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5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60" name="矩形"/>
              <p:cNvSpPr>
                <a:spLocks/>
              </p:cNvSpPr>
              <p:nvPr/>
            </p:nvSpPr>
            <p:spPr>
              <a:xfrm rot="0">
                <a:off x="6629401" y="4038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6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61" name="矩形"/>
              <p:cNvSpPr>
                <a:spLocks/>
              </p:cNvSpPr>
              <p:nvPr/>
            </p:nvSpPr>
            <p:spPr>
              <a:xfrm rot="0">
                <a:off x="6629401" y="4419600"/>
                <a:ext cx="369493" cy="520064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7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62" name="矩形"/>
              <p:cNvSpPr>
                <a:spLocks/>
              </p:cNvSpPr>
              <p:nvPr/>
            </p:nvSpPr>
            <p:spPr>
              <a:xfrm rot="0">
                <a:off x="6629401" y="4800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8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63" name="矩形"/>
              <p:cNvSpPr>
                <a:spLocks/>
              </p:cNvSpPr>
              <p:nvPr/>
            </p:nvSpPr>
            <p:spPr>
              <a:xfrm rot="0">
                <a:off x="6629401" y="5181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9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4265" name="矩形"/>
            <p:cNvSpPr>
              <a:spLocks/>
            </p:cNvSpPr>
            <p:nvPr/>
          </p:nvSpPr>
          <p:spPr>
            <a:xfrm rot="0">
              <a:off x="6629401" y="55626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4267" name="矩形"/>
          <p:cNvSpPr>
            <a:spLocks/>
          </p:cNvSpPr>
          <p:nvPr/>
        </p:nvSpPr>
        <p:spPr>
          <a:xfrm rot="0">
            <a:off x="2196668" y="258286"/>
            <a:ext cx="4104551" cy="52006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十进制加法计数器状态表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95531"/>
      </p:ext>
    </p:extLst>
  </p:cSld>
  <p:clrMapOvr>
    <a:masterClrMapping/>
  </p:clrMapOvr>
</p:sld>
</file>

<file path=ppt/slides/slide7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8" name="组合"/>
          <p:cNvGrpSpPr>
            <a:grpSpLocks/>
          </p:cNvGrpSpPr>
          <p:nvPr/>
        </p:nvGrpSpPr>
        <p:grpSpPr>
          <a:xfrm>
            <a:off x="611187" y="1397000"/>
            <a:ext cx="8382000" cy="4620578"/>
            <a:chOff x="611187" y="1397000"/>
            <a:chExt cx="8382000" cy="4620578"/>
          </a:xfrm>
        </p:grpSpPr>
        <p:sp>
          <p:nvSpPr>
            <p:cNvPr id="4268" name="椭圆"/>
            <p:cNvSpPr>
              <a:spLocks/>
            </p:cNvSpPr>
            <p:nvPr/>
          </p:nvSpPr>
          <p:spPr>
            <a:xfrm rot="0">
              <a:off x="8183563" y="4559300"/>
              <a:ext cx="71437" cy="76200"/>
            </a:xfrm>
            <a:prstGeom prst="ellipse"/>
            <a:noFill/>
            <a:ln w="38100" cmpd="sng" cap="flat">
              <a:solidFill>
                <a:srgbClr val="0066FF"/>
              </a:solidFill>
              <a:prstDash val="solid"/>
              <a:round/>
            </a:ln>
          </p:spPr>
        </p:sp>
        <p:grpSp>
          <p:nvGrpSpPr>
            <p:cNvPr id="4274" name="组合"/>
            <p:cNvGrpSpPr>
              <a:grpSpLocks/>
            </p:cNvGrpSpPr>
            <p:nvPr/>
          </p:nvGrpSpPr>
          <p:grpSpPr>
            <a:xfrm>
              <a:off x="7964488" y="3987801"/>
              <a:ext cx="509587" cy="381000"/>
              <a:chOff x="7964488" y="3987801"/>
              <a:chExt cx="509587" cy="381000"/>
            </a:xfrm>
          </p:grpSpPr>
          <p:sp>
            <p:nvSpPr>
              <p:cNvPr id="4269" name="直线"/>
              <p:cNvSpPr>
                <a:spLocks/>
              </p:cNvSpPr>
              <p:nvPr/>
            </p:nvSpPr>
            <p:spPr>
              <a:xfrm rot="0">
                <a:off x="7964488" y="3987801"/>
                <a:ext cx="138978" cy="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270" name="直线"/>
              <p:cNvSpPr>
                <a:spLocks/>
              </p:cNvSpPr>
              <p:nvPr/>
            </p:nvSpPr>
            <p:spPr>
              <a:xfrm rot="0">
                <a:off x="8103467" y="3987801"/>
                <a:ext cx="0" cy="38100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271" name="直线"/>
              <p:cNvSpPr>
                <a:spLocks/>
              </p:cNvSpPr>
              <p:nvPr/>
            </p:nvSpPr>
            <p:spPr>
              <a:xfrm rot="0">
                <a:off x="8103467" y="4368801"/>
                <a:ext cx="231630" cy="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272" name="直线"/>
              <p:cNvSpPr>
                <a:spLocks/>
              </p:cNvSpPr>
              <p:nvPr/>
            </p:nvSpPr>
            <p:spPr>
              <a:xfrm flipV="1" rot="0">
                <a:off x="8335097" y="3987801"/>
                <a:ext cx="0" cy="38100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273" name="直线"/>
              <p:cNvSpPr>
                <a:spLocks/>
              </p:cNvSpPr>
              <p:nvPr/>
            </p:nvSpPr>
            <p:spPr>
              <a:xfrm rot="0">
                <a:off x="8335097" y="3987801"/>
                <a:ext cx="138978" cy="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</p:grpSp>
        <p:grpSp>
          <p:nvGrpSpPr>
            <p:cNvPr id="4277" name="组合"/>
            <p:cNvGrpSpPr>
              <a:grpSpLocks/>
            </p:cNvGrpSpPr>
            <p:nvPr/>
          </p:nvGrpSpPr>
          <p:grpSpPr>
            <a:xfrm>
              <a:off x="8183563" y="4368800"/>
              <a:ext cx="727075" cy="453390"/>
              <a:chOff x="8183563" y="4368800"/>
              <a:chExt cx="727075" cy="453390"/>
            </a:xfrm>
          </p:grpSpPr>
          <p:sp>
            <p:nvSpPr>
              <p:cNvPr id="4275" name="矩形"/>
              <p:cNvSpPr>
                <a:spLocks/>
              </p:cNvSpPr>
              <p:nvPr/>
            </p:nvSpPr>
            <p:spPr>
              <a:xfrm rot="0">
                <a:off x="8183563" y="4368800"/>
                <a:ext cx="727075" cy="45339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1" u="none" strike="noStrike" kern="1200" cap="none" spc="0" baseline="0">
                    <a:solidFill>
                      <a:srgbClr val="0066FF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400" b="1" i="0" u="none" strike="noStrike" kern="1200" cap="none" spc="0" baseline="-25000">
                    <a:solidFill>
                      <a:srgbClr val="0066FF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76" name="直线"/>
              <p:cNvSpPr>
                <a:spLocks/>
              </p:cNvSpPr>
              <p:nvPr/>
            </p:nvSpPr>
            <p:spPr>
              <a:xfrm rot="0">
                <a:off x="8401686" y="4445001"/>
                <a:ext cx="218122" cy="0"/>
              </a:xfrm>
              <a:prstGeom prst="line"/>
              <a:noFill/>
              <a:ln w="28575" cmpd="sng" cap="flat">
                <a:solidFill>
                  <a:srgbClr val="0066FF"/>
                </a:solidFill>
                <a:prstDash val="solid"/>
                <a:round/>
              </a:ln>
            </p:spPr>
          </p:sp>
        </p:grpSp>
        <p:sp>
          <p:nvSpPr>
            <p:cNvPr id="4278" name="椭圆"/>
            <p:cNvSpPr>
              <a:spLocks/>
            </p:cNvSpPr>
            <p:nvPr/>
          </p:nvSpPr>
          <p:spPr>
            <a:xfrm rot="0">
              <a:off x="7527925" y="2932112"/>
              <a:ext cx="73025" cy="762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281" name="组合"/>
            <p:cNvGrpSpPr>
              <a:grpSpLocks/>
            </p:cNvGrpSpPr>
            <p:nvPr/>
          </p:nvGrpSpPr>
          <p:grpSpPr>
            <a:xfrm>
              <a:off x="7456487" y="4033838"/>
              <a:ext cx="144462" cy="563562"/>
              <a:chOff x="7456487" y="4033838"/>
              <a:chExt cx="144462" cy="563562"/>
            </a:xfrm>
          </p:grpSpPr>
          <p:sp>
            <p:nvSpPr>
              <p:cNvPr id="4279" name="直线"/>
              <p:cNvSpPr>
                <a:spLocks/>
              </p:cNvSpPr>
              <p:nvPr/>
            </p:nvSpPr>
            <p:spPr>
              <a:xfrm rot="0">
                <a:off x="7456487" y="4033838"/>
                <a:ext cx="144462" cy="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280" name="直线"/>
              <p:cNvSpPr>
                <a:spLocks/>
              </p:cNvSpPr>
              <p:nvPr/>
            </p:nvSpPr>
            <p:spPr>
              <a:xfrm rot="0">
                <a:off x="7600950" y="4033838"/>
                <a:ext cx="0" cy="563562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</p:grpSp>
        <p:sp>
          <p:nvSpPr>
            <p:cNvPr id="4282" name="直线"/>
            <p:cNvSpPr>
              <a:spLocks/>
            </p:cNvSpPr>
            <p:nvPr/>
          </p:nvSpPr>
          <p:spPr>
            <a:xfrm rot="0">
              <a:off x="7310438" y="3805238"/>
              <a:ext cx="217486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283" name="直线"/>
            <p:cNvSpPr>
              <a:spLocks/>
            </p:cNvSpPr>
            <p:nvPr/>
          </p:nvSpPr>
          <p:spPr>
            <a:xfrm flipV="1" rot="0">
              <a:off x="7310438" y="2967038"/>
              <a:ext cx="217486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284" name="矩形"/>
            <p:cNvSpPr>
              <a:spLocks/>
            </p:cNvSpPr>
            <p:nvPr/>
          </p:nvSpPr>
          <p:spPr>
            <a:xfrm rot="0">
              <a:off x="6510338" y="2662237"/>
              <a:ext cx="800100" cy="16002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285" name="椭圆"/>
            <p:cNvSpPr>
              <a:spLocks/>
            </p:cNvSpPr>
            <p:nvPr/>
          </p:nvSpPr>
          <p:spPr>
            <a:xfrm rot="0">
              <a:off x="7310438" y="3348038"/>
              <a:ext cx="14605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288" name="组合"/>
            <p:cNvGrpSpPr>
              <a:grpSpLocks/>
            </p:cNvGrpSpPr>
            <p:nvPr/>
          </p:nvGrpSpPr>
          <p:grpSpPr>
            <a:xfrm>
              <a:off x="7165976" y="3271838"/>
              <a:ext cx="144462" cy="228600"/>
              <a:chOff x="7165976" y="3271838"/>
              <a:chExt cx="144462" cy="228600"/>
            </a:xfrm>
          </p:grpSpPr>
          <p:sp>
            <p:nvSpPr>
              <p:cNvPr id="4286" name="直线"/>
              <p:cNvSpPr>
                <a:spLocks/>
              </p:cNvSpPr>
              <p:nvPr/>
            </p:nvSpPr>
            <p:spPr>
              <a:xfrm flipH="1" rot="0">
                <a:off x="7165976" y="3271838"/>
                <a:ext cx="136858" cy="130628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287" name="直线"/>
              <p:cNvSpPr>
                <a:spLocks/>
              </p:cNvSpPr>
              <p:nvPr/>
            </p:nvSpPr>
            <p:spPr>
              <a:xfrm rot="0">
                <a:off x="7165976" y="3402466"/>
                <a:ext cx="144462" cy="97971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291" name="组合"/>
            <p:cNvGrpSpPr>
              <a:grpSpLocks/>
            </p:cNvGrpSpPr>
            <p:nvPr/>
          </p:nvGrpSpPr>
          <p:grpSpPr>
            <a:xfrm>
              <a:off x="6494463" y="3727450"/>
              <a:ext cx="356793" cy="358140"/>
              <a:chOff x="6494463" y="3727450"/>
              <a:chExt cx="356793" cy="358140"/>
            </a:xfrm>
          </p:grpSpPr>
          <p:sp>
            <p:nvSpPr>
              <p:cNvPr id="4289" name="矩形"/>
              <p:cNvSpPr>
                <a:spLocks/>
              </p:cNvSpPr>
              <p:nvPr/>
            </p:nvSpPr>
            <p:spPr>
              <a:xfrm rot="0">
                <a:off x="6494463" y="3727450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290" name="直线"/>
              <p:cNvSpPr>
                <a:spLocks/>
              </p:cNvSpPr>
              <p:nvPr/>
            </p:nvSpPr>
            <p:spPr>
              <a:xfrm rot="0">
                <a:off x="6559648" y="3759200"/>
                <a:ext cx="291058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292" name="矩形"/>
            <p:cNvSpPr>
              <a:spLocks/>
            </p:cNvSpPr>
            <p:nvPr/>
          </p:nvSpPr>
          <p:spPr>
            <a:xfrm rot="0">
              <a:off x="7020866" y="2695098"/>
              <a:ext cx="34419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293" name="矩形"/>
            <p:cNvSpPr>
              <a:spLocks/>
            </p:cNvSpPr>
            <p:nvPr/>
          </p:nvSpPr>
          <p:spPr>
            <a:xfrm rot="0">
              <a:off x="6993047" y="3580924"/>
              <a:ext cx="344270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294" name="椭圆"/>
            <p:cNvSpPr>
              <a:spLocks/>
            </p:cNvSpPr>
            <p:nvPr/>
          </p:nvSpPr>
          <p:spPr>
            <a:xfrm rot="0">
              <a:off x="7310438" y="3957638"/>
              <a:ext cx="14605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295" name="矩形"/>
            <p:cNvSpPr>
              <a:spLocks/>
            </p:cNvSpPr>
            <p:nvPr/>
          </p:nvSpPr>
          <p:spPr>
            <a:xfrm rot="0">
              <a:off x="6478588" y="2813050"/>
              <a:ext cx="385762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296" name="直线"/>
            <p:cNvSpPr>
              <a:spLocks/>
            </p:cNvSpPr>
            <p:nvPr/>
          </p:nvSpPr>
          <p:spPr>
            <a:xfrm rot="0">
              <a:off x="6292851" y="2967038"/>
              <a:ext cx="217487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297" name="椭圆"/>
            <p:cNvSpPr>
              <a:spLocks/>
            </p:cNvSpPr>
            <p:nvPr/>
          </p:nvSpPr>
          <p:spPr>
            <a:xfrm flipV="1" rot="0">
              <a:off x="7527925" y="3770313"/>
              <a:ext cx="73025" cy="762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298" name="矩形"/>
            <p:cNvSpPr>
              <a:spLocks/>
            </p:cNvSpPr>
            <p:nvPr/>
          </p:nvSpPr>
          <p:spPr>
            <a:xfrm rot="0">
              <a:off x="6616700" y="3119438"/>
              <a:ext cx="58589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F0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4301" name="组合"/>
            <p:cNvGrpSpPr>
              <a:grpSpLocks/>
            </p:cNvGrpSpPr>
            <p:nvPr/>
          </p:nvGrpSpPr>
          <p:grpSpPr>
            <a:xfrm>
              <a:off x="5762625" y="4067175"/>
              <a:ext cx="152400" cy="533400"/>
              <a:chOff x="5762625" y="4067175"/>
              <a:chExt cx="152400" cy="533400"/>
            </a:xfrm>
          </p:grpSpPr>
          <p:sp>
            <p:nvSpPr>
              <p:cNvPr id="4299" name="直线"/>
              <p:cNvSpPr>
                <a:spLocks/>
              </p:cNvSpPr>
              <p:nvPr/>
            </p:nvSpPr>
            <p:spPr>
              <a:xfrm rot="0">
                <a:off x="5762625" y="4067175"/>
                <a:ext cx="146049" cy="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300" name="直线"/>
              <p:cNvSpPr>
                <a:spLocks/>
              </p:cNvSpPr>
              <p:nvPr/>
            </p:nvSpPr>
            <p:spPr>
              <a:xfrm rot="0">
                <a:off x="5908675" y="4067175"/>
                <a:ext cx="6350" cy="53340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</p:grpSp>
        <p:sp>
          <p:nvSpPr>
            <p:cNvPr id="4302" name="矩形"/>
            <p:cNvSpPr>
              <a:spLocks/>
            </p:cNvSpPr>
            <p:nvPr/>
          </p:nvSpPr>
          <p:spPr>
            <a:xfrm rot="0">
              <a:off x="4818063" y="2695575"/>
              <a:ext cx="800100" cy="16002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03" name="椭圆"/>
            <p:cNvSpPr>
              <a:spLocks/>
            </p:cNvSpPr>
            <p:nvPr/>
          </p:nvSpPr>
          <p:spPr>
            <a:xfrm rot="0">
              <a:off x="5618163" y="3381375"/>
              <a:ext cx="144462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306" name="组合"/>
            <p:cNvGrpSpPr>
              <a:grpSpLocks/>
            </p:cNvGrpSpPr>
            <p:nvPr/>
          </p:nvGrpSpPr>
          <p:grpSpPr>
            <a:xfrm>
              <a:off x="5472113" y="3305175"/>
              <a:ext cx="146049" cy="228600"/>
              <a:chOff x="5472113" y="3305175"/>
              <a:chExt cx="146049" cy="228600"/>
            </a:xfrm>
          </p:grpSpPr>
          <p:sp>
            <p:nvSpPr>
              <p:cNvPr id="4304" name="直线"/>
              <p:cNvSpPr>
                <a:spLocks/>
              </p:cNvSpPr>
              <p:nvPr/>
            </p:nvSpPr>
            <p:spPr>
              <a:xfrm flipH="1" rot="0">
                <a:off x="5472113" y="3305175"/>
                <a:ext cx="138362" cy="130628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305" name="直线"/>
              <p:cNvSpPr>
                <a:spLocks/>
              </p:cNvSpPr>
              <p:nvPr/>
            </p:nvSpPr>
            <p:spPr>
              <a:xfrm rot="0">
                <a:off x="5472113" y="3435803"/>
                <a:ext cx="146049" cy="97971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309" name="组合"/>
            <p:cNvGrpSpPr>
              <a:grpSpLocks/>
            </p:cNvGrpSpPr>
            <p:nvPr/>
          </p:nvGrpSpPr>
          <p:grpSpPr>
            <a:xfrm>
              <a:off x="4818063" y="3727450"/>
              <a:ext cx="356793" cy="358140"/>
              <a:chOff x="4818063" y="3727450"/>
              <a:chExt cx="356793" cy="358140"/>
            </a:xfrm>
          </p:grpSpPr>
          <p:sp>
            <p:nvSpPr>
              <p:cNvPr id="4307" name="矩形"/>
              <p:cNvSpPr>
                <a:spLocks/>
              </p:cNvSpPr>
              <p:nvPr/>
            </p:nvSpPr>
            <p:spPr>
              <a:xfrm rot="0">
                <a:off x="4818063" y="3727450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308" name="直线"/>
              <p:cNvSpPr>
                <a:spLocks/>
              </p:cNvSpPr>
              <p:nvPr/>
            </p:nvSpPr>
            <p:spPr>
              <a:xfrm rot="0">
                <a:off x="4883248" y="3759200"/>
                <a:ext cx="291058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310" name="矩形"/>
            <p:cNvSpPr>
              <a:spLocks/>
            </p:cNvSpPr>
            <p:nvPr/>
          </p:nvSpPr>
          <p:spPr>
            <a:xfrm rot="0">
              <a:off x="5327003" y="2728436"/>
              <a:ext cx="34419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11" name="矩形"/>
            <p:cNvSpPr>
              <a:spLocks/>
            </p:cNvSpPr>
            <p:nvPr/>
          </p:nvSpPr>
          <p:spPr>
            <a:xfrm rot="0">
              <a:off x="5299184" y="3614261"/>
              <a:ext cx="344270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12" name="椭圆"/>
            <p:cNvSpPr>
              <a:spLocks/>
            </p:cNvSpPr>
            <p:nvPr/>
          </p:nvSpPr>
          <p:spPr>
            <a:xfrm rot="0">
              <a:off x="5618163" y="3990975"/>
              <a:ext cx="144462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13" name="矩形"/>
            <p:cNvSpPr>
              <a:spLocks/>
            </p:cNvSpPr>
            <p:nvPr/>
          </p:nvSpPr>
          <p:spPr>
            <a:xfrm rot="0">
              <a:off x="4778375" y="2816225"/>
              <a:ext cx="385762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14" name="直线"/>
            <p:cNvSpPr>
              <a:spLocks/>
            </p:cNvSpPr>
            <p:nvPr/>
          </p:nvSpPr>
          <p:spPr>
            <a:xfrm rot="0">
              <a:off x="4598988" y="3000375"/>
              <a:ext cx="219074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15" name="矩形"/>
            <p:cNvSpPr>
              <a:spLocks/>
            </p:cNvSpPr>
            <p:nvPr/>
          </p:nvSpPr>
          <p:spPr>
            <a:xfrm rot="0">
              <a:off x="4922838" y="3152775"/>
              <a:ext cx="58589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F1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16" name="矩形"/>
            <p:cNvSpPr>
              <a:spLocks/>
            </p:cNvSpPr>
            <p:nvPr/>
          </p:nvSpPr>
          <p:spPr>
            <a:xfrm rot="0">
              <a:off x="8240705" y="4826317"/>
              <a:ext cx="428641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FF33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rgbClr val="FF33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17" name="矩形"/>
            <p:cNvSpPr>
              <a:spLocks/>
            </p:cNvSpPr>
            <p:nvPr/>
          </p:nvSpPr>
          <p:spPr>
            <a:xfrm rot="0">
              <a:off x="7237413" y="5564188"/>
              <a:ext cx="1755774" cy="45338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FF3399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计数脉冲</a:t>
              </a:r>
              <a:endParaRPr lang="zh-CN" altLang="en-US" sz="2400" b="1" i="0" u="none" strike="noStrike" kern="1200" cap="none" spc="0" baseline="0">
                <a:solidFill>
                  <a:srgbClr val="FF33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4334" name="组合"/>
            <p:cNvGrpSpPr>
              <a:grpSpLocks/>
            </p:cNvGrpSpPr>
            <p:nvPr/>
          </p:nvGrpSpPr>
          <p:grpSpPr>
            <a:xfrm>
              <a:off x="7685088" y="5283200"/>
              <a:ext cx="1090612" cy="304800"/>
              <a:chOff x="7685088" y="5283200"/>
              <a:chExt cx="1090612" cy="304800"/>
            </a:xfrm>
          </p:grpSpPr>
          <p:grpSp>
            <p:nvGrpSpPr>
              <p:cNvPr id="4321" name="组合"/>
              <p:cNvGrpSpPr>
                <a:grpSpLocks/>
              </p:cNvGrpSpPr>
              <p:nvPr/>
            </p:nvGrpSpPr>
            <p:grpSpPr>
              <a:xfrm>
                <a:off x="7685088" y="5283200"/>
                <a:ext cx="449075" cy="297365"/>
                <a:chOff x="7685088" y="5283200"/>
                <a:chExt cx="449075" cy="297365"/>
              </a:xfrm>
            </p:grpSpPr>
            <p:sp>
              <p:nvSpPr>
                <p:cNvPr id="4318" name="直线"/>
                <p:cNvSpPr>
                  <a:spLocks/>
                </p:cNvSpPr>
                <p:nvPr/>
              </p:nvSpPr>
              <p:spPr>
                <a:xfrm rot="0">
                  <a:off x="7685088" y="5580565"/>
                  <a:ext cx="192461" cy="0"/>
                </a:xfrm>
                <a:prstGeom prst="line"/>
                <a:noFill/>
                <a:ln w="38100" cmpd="sng" cap="flat">
                  <a:solidFill>
                    <a:srgbClr val="FF3399"/>
                  </a:solidFill>
                  <a:prstDash val="solid"/>
                  <a:round/>
                </a:ln>
              </p:spPr>
            </p:sp>
            <p:sp>
              <p:nvSpPr>
                <p:cNvPr id="4319" name="直线"/>
                <p:cNvSpPr>
                  <a:spLocks/>
                </p:cNvSpPr>
                <p:nvPr/>
              </p:nvSpPr>
              <p:spPr>
                <a:xfrm flipV="1" rot="0">
                  <a:off x="7877550" y="5283200"/>
                  <a:ext cx="0" cy="297365"/>
                </a:xfrm>
                <a:prstGeom prst="line"/>
                <a:noFill/>
                <a:ln w="38100" cmpd="sng" cap="flat">
                  <a:solidFill>
                    <a:srgbClr val="FF3399"/>
                  </a:solidFill>
                  <a:prstDash val="solid"/>
                  <a:round/>
                </a:ln>
              </p:spPr>
            </p:sp>
            <p:sp>
              <p:nvSpPr>
                <p:cNvPr id="4320" name="直线"/>
                <p:cNvSpPr>
                  <a:spLocks/>
                </p:cNvSpPr>
                <p:nvPr/>
              </p:nvSpPr>
              <p:spPr>
                <a:xfrm rot="0">
                  <a:off x="7877550" y="5283200"/>
                  <a:ext cx="256614" cy="0"/>
                </a:xfrm>
                <a:prstGeom prst="line"/>
                <a:noFill/>
                <a:ln w="38100" cmpd="sng" cap="flat">
                  <a:solidFill>
                    <a:srgbClr val="FF3399"/>
                  </a:solidFill>
                  <a:prstDash val="solid"/>
                  <a:round/>
                </a:ln>
              </p:spPr>
            </p:sp>
          </p:grpSp>
          <p:grpSp>
            <p:nvGrpSpPr>
              <p:cNvPr id="4326" name="组合"/>
              <p:cNvGrpSpPr>
                <a:grpSpLocks/>
              </p:cNvGrpSpPr>
              <p:nvPr/>
            </p:nvGrpSpPr>
            <p:grpSpPr>
              <a:xfrm>
                <a:off x="8134164" y="5283200"/>
                <a:ext cx="192461" cy="297365"/>
                <a:chOff x="8134164" y="5283200"/>
                <a:chExt cx="192461" cy="297365"/>
              </a:xfrm>
            </p:grpSpPr>
            <p:sp>
              <p:nvSpPr>
                <p:cNvPr id="4322" name="直线"/>
                <p:cNvSpPr>
                  <a:spLocks/>
                </p:cNvSpPr>
                <p:nvPr/>
              </p:nvSpPr>
              <p:spPr>
                <a:xfrm flipV="1" rot="0">
                  <a:off x="8134164" y="5402146"/>
                  <a:ext cx="0" cy="178419"/>
                </a:xfrm>
                <a:prstGeom prst="line"/>
                <a:noFill/>
                <a:ln w="38100" cmpd="sng" cap="flat">
                  <a:solidFill>
                    <a:srgbClr val="FF3399"/>
                  </a:solidFill>
                  <a:prstDash val="solid"/>
                  <a:round/>
                </a:ln>
              </p:spPr>
            </p:sp>
            <p:grpSp>
              <p:nvGrpSpPr>
                <p:cNvPr id="4325" name="组合"/>
                <p:cNvGrpSpPr>
                  <a:grpSpLocks/>
                </p:cNvGrpSpPr>
                <p:nvPr/>
              </p:nvGrpSpPr>
              <p:grpSpPr>
                <a:xfrm>
                  <a:off x="8134164" y="5283200"/>
                  <a:ext cx="192461" cy="297365"/>
                  <a:chOff x="8134164" y="5283200"/>
                  <a:chExt cx="192461" cy="297365"/>
                </a:xfrm>
              </p:grpSpPr>
              <p:sp>
                <p:nvSpPr>
                  <p:cNvPr id="4323" name="直线"/>
                  <p:cNvSpPr>
                    <a:spLocks/>
                  </p:cNvSpPr>
                  <p:nvPr/>
                </p:nvSpPr>
                <p:spPr>
                  <a:xfrm rot="0">
                    <a:off x="8134164" y="5580565"/>
                    <a:ext cx="192461" cy="0"/>
                  </a:xfrm>
                  <a:prstGeom prst="line"/>
                  <a:noFill/>
                  <a:ln w="38100" cmpd="sng" cap="flat">
                    <a:solidFill>
                      <a:srgbClr val="FF3399"/>
                    </a:solidFill>
                    <a:prstDash val="solid"/>
                    <a:round/>
                  </a:ln>
                </p:spPr>
              </p:sp>
              <p:sp>
                <p:nvSpPr>
                  <p:cNvPr id="4324" name="直线"/>
                  <p:cNvSpPr>
                    <a:spLocks/>
                  </p:cNvSpPr>
                  <p:nvPr/>
                </p:nvSpPr>
                <p:spPr>
                  <a:xfrm rot="0">
                    <a:off x="8134164" y="5283200"/>
                    <a:ext cx="0" cy="237892"/>
                  </a:xfrm>
                  <a:prstGeom prst="line"/>
                  <a:noFill/>
                  <a:ln w="38100" cmpd="sng" cap="flat">
                    <a:solidFill>
                      <a:srgbClr val="FF3399"/>
                    </a:solidFill>
                    <a:prstDash val="solid"/>
                    <a:round/>
                    <a:tailEnd type="triangle" w="med" len="med"/>
                  </a:ln>
                </p:spPr>
              </p:sp>
            </p:grpSp>
          </p:grpSp>
          <p:grpSp>
            <p:nvGrpSpPr>
              <p:cNvPr id="4333" name="组合"/>
              <p:cNvGrpSpPr>
                <a:grpSpLocks/>
              </p:cNvGrpSpPr>
              <p:nvPr/>
            </p:nvGrpSpPr>
            <p:grpSpPr>
              <a:xfrm>
                <a:off x="8326625" y="5290634"/>
                <a:ext cx="449075" cy="297366"/>
                <a:chOff x="8326625" y="5290634"/>
                <a:chExt cx="449075" cy="297366"/>
              </a:xfrm>
            </p:grpSpPr>
            <p:sp>
              <p:nvSpPr>
                <p:cNvPr id="4327" name="直线"/>
                <p:cNvSpPr>
                  <a:spLocks/>
                </p:cNvSpPr>
                <p:nvPr/>
              </p:nvSpPr>
              <p:spPr>
                <a:xfrm flipV="1" rot="0">
                  <a:off x="8583240" y="5409580"/>
                  <a:ext cx="1" cy="178419"/>
                </a:xfrm>
                <a:prstGeom prst="line"/>
                <a:noFill/>
                <a:ln w="38100" cmpd="sng" cap="flat">
                  <a:solidFill>
                    <a:srgbClr val="FF3399"/>
                  </a:solidFill>
                  <a:prstDash val="solid"/>
                  <a:round/>
                </a:ln>
              </p:spPr>
            </p:sp>
            <p:grpSp>
              <p:nvGrpSpPr>
                <p:cNvPr id="4332" name="组合"/>
                <p:cNvGrpSpPr>
                  <a:grpSpLocks/>
                </p:cNvGrpSpPr>
                <p:nvPr/>
              </p:nvGrpSpPr>
              <p:grpSpPr>
                <a:xfrm>
                  <a:off x="8326625" y="5290634"/>
                  <a:ext cx="449075" cy="297366"/>
                  <a:chOff x="8326625" y="5290634"/>
                  <a:chExt cx="449075" cy="297366"/>
                </a:xfrm>
              </p:grpSpPr>
              <p:sp>
                <p:nvSpPr>
                  <p:cNvPr id="4328" name="直线"/>
                  <p:cNvSpPr>
                    <a:spLocks/>
                  </p:cNvSpPr>
                  <p:nvPr/>
                </p:nvSpPr>
                <p:spPr>
                  <a:xfrm flipV="1" rot="0">
                    <a:off x="8326625" y="5290634"/>
                    <a:ext cx="0" cy="297366"/>
                  </a:xfrm>
                  <a:prstGeom prst="line"/>
                  <a:noFill/>
                  <a:ln w="38100" cmpd="sng" cap="flat">
                    <a:solidFill>
                      <a:srgbClr val="FF3399"/>
                    </a:solidFill>
                    <a:prstDash val="solid"/>
                    <a:round/>
                  </a:ln>
                </p:spPr>
              </p:sp>
              <p:sp>
                <p:nvSpPr>
                  <p:cNvPr id="4329" name="直线"/>
                  <p:cNvSpPr>
                    <a:spLocks/>
                  </p:cNvSpPr>
                  <p:nvPr/>
                </p:nvSpPr>
                <p:spPr>
                  <a:xfrm rot="0">
                    <a:off x="8326625" y="5290634"/>
                    <a:ext cx="256614" cy="0"/>
                  </a:xfrm>
                  <a:prstGeom prst="line"/>
                  <a:noFill/>
                  <a:ln w="38100" cmpd="sng" cap="flat">
                    <a:solidFill>
                      <a:srgbClr val="FF3399"/>
                    </a:solidFill>
                    <a:prstDash val="solid"/>
                    <a:round/>
                  </a:ln>
                </p:spPr>
              </p:sp>
              <p:sp>
                <p:nvSpPr>
                  <p:cNvPr id="4330" name="直线"/>
                  <p:cNvSpPr>
                    <a:spLocks/>
                  </p:cNvSpPr>
                  <p:nvPr/>
                </p:nvSpPr>
                <p:spPr>
                  <a:xfrm rot="0">
                    <a:off x="8583240" y="5588000"/>
                    <a:ext cx="192461" cy="0"/>
                  </a:xfrm>
                  <a:prstGeom prst="line"/>
                  <a:noFill/>
                  <a:ln w="38100" cmpd="sng" cap="flat">
                    <a:solidFill>
                      <a:srgbClr val="FF3399"/>
                    </a:solidFill>
                    <a:prstDash val="solid"/>
                    <a:round/>
                  </a:ln>
                </p:spPr>
              </p:sp>
              <p:sp>
                <p:nvSpPr>
                  <p:cNvPr id="4331" name="直线"/>
                  <p:cNvSpPr>
                    <a:spLocks/>
                  </p:cNvSpPr>
                  <p:nvPr/>
                </p:nvSpPr>
                <p:spPr>
                  <a:xfrm rot="0">
                    <a:off x="8583240" y="5290634"/>
                    <a:ext cx="0" cy="237892"/>
                  </a:xfrm>
                  <a:prstGeom prst="line"/>
                  <a:noFill/>
                  <a:ln w="38100" cmpd="sng" cap="flat">
                    <a:solidFill>
                      <a:srgbClr val="FF3399"/>
                    </a:solidFill>
                    <a:prstDash val="solid"/>
                    <a:round/>
                    <a:tailEnd type="triangle" w="med" len="med"/>
                  </a:ln>
                </p:spPr>
              </p:sp>
            </p:grpSp>
          </p:grpSp>
        </p:grpSp>
        <p:sp>
          <p:nvSpPr>
            <p:cNvPr id="4335" name="直线"/>
            <p:cNvSpPr>
              <a:spLocks/>
            </p:cNvSpPr>
            <p:nvPr/>
          </p:nvSpPr>
          <p:spPr>
            <a:xfrm rot="0">
              <a:off x="7456489" y="3448050"/>
              <a:ext cx="434974" cy="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36" name="直线"/>
            <p:cNvSpPr>
              <a:spLocks/>
            </p:cNvSpPr>
            <p:nvPr/>
          </p:nvSpPr>
          <p:spPr>
            <a:xfrm rot="0">
              <a:off x="5789612" y="3454400"/>
              <a:ext cx="436562" cy="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37" name="直线"/>
            <p:cNvSpPr>
              <a:spLocks/>
            </p:cNvSpPr>
            <p:nvPr/>
          </p:nvSpPr>
          <p:spPr>
            <a:xfrm rot="0">
              <a:off x="6219825" y="3454400"/>
              <a:ext cx="0" cy="160020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38" name="直线"/>
            <p:cNvSpPr>
              <a:spLocks/>
            </p:cNvSpPr>
            <p:nvPr/>
          </p:nvSpPr>
          <p:spPr>
            <a:xfrm rot="0">
              <a:off x="2668588" y="5054600"/>
              <a:ext cx="5514974" cy="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39" name="椭圆"/>
            <p:cNvSpPr>
              <a:spLocks/>
            </p:cNvSpPr>
            <p:nvPr/>
          </p:nvSpPr>
          <p:spPr>
            <a:xfrm rot="0">
              <a:off x="8183563" y="5013325"/>
              <a:ext cx="69849" cy="76200"/>
            </a:xfrm>
            <a:prstGeom prst="ellipse"/>
            <a:noFill/>
            <a:ln w="38100" cmpd="sng" cap="flat">
              <a:solidFill>
                <a:srgbClr val="FF3399"/>
              </a:solidFill>
              <a:prstDash val="solid"/>
              <a:round/>
            </a:ln>
          </p:spPr>
        </p:sp>
        <p:sp>
          <p:nvSpPr>
            <p:cNvPr id="4340" name="直线"/>
            <p:cNvSpPr>
              <a:spLocks/>
            </p:cNvSpPr>
            <p:nvPr/>
          </p:nvSpPr>
          <p:spPr>
            <a:xfrm rot="0">
              <a:off x="7891463" y="3454400"/>
              <a:ext cx="0" cy="160020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grpSp>
          <p:nvGrpSpPr>
            <p:cNvPr id="4344" name="组合"/>
            <p:cNvGrpSpPr>
              <a:grpSpLocks/>
            </p:cNvGrpSpPr>
            <p:nvPr/>
          </p:nvGrpSpPr>
          <p:grpSpPr>
            <a:xfrm>
              <a:off x="5638801" y="2973388"/>
              <a:ext cx="654049" cy="838200"/>
              <a:chOff x="5638801" y="2973388"/>
              <a:chExt cx="654049" cy="838200"/>
            </a:xfrm>
          </p:grpSpPr>
          <p:sp>
            <p:nvSpPr>
              <p:cNvPr id="4341" name="直线"/>
              <p:cNvSpPr>
                <a:spLocks/>
              </p:cNvSpPr>
              <p:nvPr/>
            </p:nvSpPr>
            <p:spPr>
              <a:xfrm rot="0">
                <a:off x="5638801" y="3811588"/>
                <a:ext cx="373742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4342" name="直线"/>
              <p:cNvSpPr>
                <a:spLocks/>
              </p:cNvSpPr>
              <p:nvPr/>
            </p:nvSpPr>
            <p:spPr>
              <a:xfrm flipV="1" rot="0">
                <a:off x="6012543" y="2973388"/>
                <a:ext cx="0" cy="83820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4343" name="直线"/>
              <p:cNvSpPr>
                <a:spLocks/>
              </p:cNvSpPr>
              <p:nvPr/>
            </p:nvSpPr>
            <p:spPr>
              <a:xfrm rot="0">
                <a:off x="5638801" y="2973388"/>
                <a:ext cx="654049" cy="0"/>
              </a:xfrm>
              <a:prstGeom prst="line"/>
              <a:noFill/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4345" name="直线"/>
            <p:cNvSpPr>
              <a:spLocks/>
            </p:cNvSpPr>
            <p:nvPr/>
          </p:nvSpPr>
          <p:spPr>
            <a:xfrm rot="0">
              <a:off x="2439988" y="2540000"/>
              <a:ext cx="3852862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46" name="直线"/>
            <p:cNvSpPr>
              <a:spLocks/>
            </p:cNvSpPr>
            <p:nvPr/>
          </p:nvSpPr>
          <p:spPr>
            <a:xfrm rot="0">
              <a:off x="2211388" y="4597400"/>
              <a:ext cx="5972175" cy="0"/>
            </a:xfrm>
            <a:prstGeom prst="line"/>
            <a:noFill/>
            <a:ln w="38100" cmpd="sng" cap="flat">
              <a:solidFill>
                <a:srgbClr val="0066FF"/>
              </a:solidFill>
              <a:prstDash val="solid"/>
              <a:round/>
            </a:ln>
          </p:spPr>
        </p:sp>
        <p:sp>
          <p:nvSpPr>
            <p:cNvPr id="4347" name="椭圆"/>
            <p:cNvSpPr>
              <a:spLocks/>
            </p:cNvSpPr>
            <p:nvPr/>
          </p:nvSpPr>
          <p:spPr>
            <a:xfrm rot="0">
              <a:off x="6326188" y="3835400"/>
              <a:ext cx="144462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48" name="椭圆"/>
            <p:cNvSpPr>
              <a:spLocks/>
            </p:cNvSpPr>
            <p:nvPr/>
          </p:nvSpPr>
          <p:spPr>
            <a:xfrm rot="0">
              <a:off x="4649788" y="3835400"/>
              <a:ext cx="144462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351" name="组合"/>
            <p:cNvGrpSpPr>
              <a:grpSpLocks/>
            </p:cNvGrpSpPr>
            <p:nvPr/>
          </p:nvGrpSpPr>
          <p:grpSpPr>
            <a:xfrm>
              <a:off x="3894138" y="4033838"/>
              <a:ext cx="144462" cy="563562"/>
              <a:chOff x="3894138" y="4033838"/>
              <a:chExt cx="144462" cy="563562"/>
            </a:xfrm>
          </p:grpSpPr>
          <p:sp>
            <p:nvSpPr>
              <p:cNvPr id="4349" name="直线"/>
              <p:cNvSpPr>
                <a:spLocks/>
              </p:cNvSpPr>
              <p:nvPr/>
            </p:nvSpPr>
            <p:spPr>
              <a:xfrm rot="0">
                <a:off x="3894138" y="4033838"/>
                <a:ext cx="144462" cy="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350" name="直线"/>
              <p:cNvSpPr>
                <a:spLocks/>
              </p:cNvSpPr>
              <p:nvPr/>
            </p:nvSpPr>
            <p:spPr>
              <a:xfrm rot="0">
                <a:off x="4038600" y="4033838"/>
                <a:ext cx="0" cy="563562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</p:grpSp>
        <p:sp>
          <p:nvSpPr>
            <p:cNvPr id="4352" name="矩形"/>
            <p:cNvSpPr>
              <a:spLocks/>
            </p:cNvSpPr>
            <p:nvPr/>
          </p:nvSpPr>
          <p:spPr>
            <a:xfrm rot="0">
              <a:off x="2949575" y="2662237"/>
              <a:ext cx="798512" cy="16002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53" name="椭圆"/>
            <p:cNvSpPr>
              <a:spLocks/>
            </p:cNvSpPr>
            <p:nvPr/>
          </p:nvSpPr>
          <p:spPr>
            <a:xfrm rot="0">
              <a:off x="3748087" y="3348038"/>
              <a:ext cx="146049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356" name="组合"/>
            <p:cNvGrpSpPr>
              <a:grpSpLocks/>
            </p:cNvGrpSpPr>
            <p:nvPr/>
          </p:nvGrpSpPr>
          <p:grpSpPr>
            <a:xfrm>
              <a:off x="3603625" y="3271838"/>
              <a:ext cx="144462" cy="228600"/>
              <a:chOff x="3603625" y="3271838"/>
              <a:chExt cx="144462" cy="228600"/>
            </a:xfrm>
          </p:grpSpPr>
          <p:sp>
            <p:nvSpPr>
              <p:cNvPr id="4354" name="直线"/>
              <p:cNvSpPr>
                <a:spLocks/>
              </p:cNvSpPr>
              <p:nvPr/>
            </p:nvSpPr>
            <p:spPr>
              <a:xfrm flipH="1" rot="0">
                <a:off x="3603625" y="3271838"/>
                <a:ext cx="136859" cy="130628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355" name="直线"/>
              <p:cNvSpPr>
                <a:spLocks/>
              </p:cNvSpPr>
              <p:nvPr/>
            </p:nvSpPr>
            <p:spPr>
              <a:xfrm rot="0">
                <a:off x="3603625" y="3402466"/>
                <a:ext cx="144462" cy="97971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359" name="组合"/>
            <p:cNvGrpSpPr>
              <a:grpSpLocks/>
            </p:cNvGrpSpPr>
            <p:nvPr/>
          </p:nvGrpSpPr>
          <p:grpSpPr>
            <a:xfrm>
              <a:off x="2913062" y="3727450"/>
              <a:ext cx="356793" cy="358140"/>
              <a:chOff x="2913062" y="3727450"/>
              <a:chExt cx="356793" cy="358140"/>
            </a:xfrm>
          </p:grpSpPr>
          <p:sp>
            <p:nvSpPr>
              <p:cNvPr id="4357" name="矩形"/>
              <p:cNvSpPr>
                <a:spLocks/>
              </p:cNvSpPr>
              <p:nvPr/>
            </p:nvSpPr>
            <p:spPr>
              <a:xfrm rot="0">
                <a:off x="2913062" y="3727450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358" name="直线"/>
              <p:cNvSpPr>
                <a:spLocks/>
              </p:cNvSpPr>
              <p:nvPr/>
            </p:nvSpPr>
            <p:spPr>
              <a:xfrm rot="0">
                <a:off x="2978247" y="3759200"/>
                <a:ext cx="291059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360" name="矩形"/>
            <p:cNvSpPr>
              <a:spLocks/>
            </p:cNvSpPr>
            <p:nvPr/>
          </p:nvSpPr>
          <p:spPr>
            <a:xfrm rot="0">
              <a:off x="3458515" y="2695098"/>
              <a:ext cx="34419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61" name="矩形"/>
            <p:cNvSpPr>
              <a:spLocks/>
            </p:cNvSpPr>
            <p:nvPr/>
          </p:nvSpPr>
          <p:spPr>
            <a:xfrm rot="0">
              <a:off x="3430696" y="3580924"/>
              <a:ext cx="344271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62" name="椭圆"/>
            <p:cNvSpPr>
              <a:spLocks/>
            </p:cNvSpPr>
            <p:nvPr/>
          </p:nvSpPr>
          <p:spPr>
            <a:xfrm rot="0">
              <a:off x="3748087" y="3957638"/>
              <a:ext cx="146049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63" name="矩形"/>
            <p:cNvSpPr>
              <a:spLocks/>
            </p:cNvSpPr>
            <p:nvPr/>
          </p:nvSpPr>
          <p:spPr>
            <a:xfrm rot="0">
              <a:off x="2936875" y="2813050"/>
              <a:ext cx="385762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64" name="直线"/>
            <p:cNvSpPr>
              <a:spLocks/>
            </p:cNvSpPr>
            <p:nvPr/>
          </p:nvSpPr>
          <p:spPr>
            <a:xfrm rot="0">
              <a:off x="2730500" y="2967038"/>
              <a:ext cx="219075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65" name="矩形"/>
            <p:cNvSpPr>
              <a:spLocks/>
            </p:cNvSpPr>
            <p:nvPr/>
          </p:nvSpPr>
          <p:spPr>
            <a:xfrm rot="0">
              <a:off x="3054350" y="3119438"/>
              <a:ext cx="58589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F2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66" name="直线"/>
            <p:cNvSpPr>
              <a:spLocks/>
            </p:cNvSpPr>
            <p:nvPr/>
          </p:nvSpPr>
          <p:spPr>
            <a:xfrm rot="0">
              <a:off x="3894138" y="3454400"/>
              <a:ext cx="581024" cy="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67" name="直线"/>
            <p:cNvSpPr>
              <a:spLocks/>
            </p:cNvSpPr>
            <p:nvPr/>
          </p:nvSpPr>
          <p:spPr>
            <a:xfrm rot="0">
              <a:off x="4475163" y="3454400"/>
              <a:ext cx="0" cy="160020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68" name="直线"/>
            <p:cNvSpPr>
              <a:spLocks/>
            </p:cNvSpPr>
            <p:nvPr/>
          </p:nvSpPr>
          <p:spPr>
            <a:xfrm rot="0">
              <a:off x="4049713" y="2540000"/>
              <a:ext cx="0" cy="121920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69" name="直线"/>
            <p:cNvSpPr>
              <a:spLocks/>
            </p:cNvSpPr>
            <p:nvPr/>
          </p:nvSpPr>
          <p:spPr>
            <a:xfrm rot="0">
              <a:off x="3748087" y="2844800"/>
              <a:ext cx="301624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70" name="直线"/>
            <p:cNvSpPr>
              <a:spLocks/>
            </p:cNvSpPr>
            <p:nvPr/>
          </p:nvSpPr>
          <p:spPr>
            <a:xfrm rot="0">
              <a:off x="3748087" y="2997200"/>
              <a:ext cx="873125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71" name="直线"/>
            <p:cNvSpPr>
              <a:spLocks/>
            </p:cNvSpPr>
            <p:nvPr/>
          </p:nvSpPr>
          <p:spPr>
            <a:xfrm rot="0">
              <a:off x="3748087" y="3911600"/>
              <a:ext cx="528637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72" name="直线"/>
            <p:cNvSpPr>
              <a:spLocks/>
            </p:cNvSpPr>
            <p:nvPr/>
          </p:nvSpPr>
          <p:spPr>
            <a:xfrm rot="0">
              <a:off x="3748087" y="3759200"/>
              <a:ext cx="301624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73" name="椭圆"/>
            <p:cNvSpPr>
              <a:spLocks/>
            </p:cNvSpPr>
            <p:nvPr/>
          </p:nvSpPr>
          <p:spPr>
            <a:xfrm rot="0">
              <a:off x="4019550" y="2803525"/>
              <a:ext cx="49212" cy="50800"/>
            </a:xfrm>
            <a:prstGeom prst="ellipse"/>
            <a:solidFill>
              <a:srgbClr val="000099"/>
            </a:solidFill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74" name="椭圆"/>
            <p:cNvSpPr>
              <a:spLocks/>
            </p:cNvSpPr>
            <p:nvPr/>
          </p:nvSpPr>
          <p:spPr>
            <a:xfrm rot="0">
              <a:off x="4257675" y="2962275"/>
              <a:ext cx="47625" cy="50800"/>
            </a:xfrm>
            <a:prstGeom prst="ellipse"/>
            <a:solidFill>
              <a:srgbClr val="000099"/>
            </a:solidFill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75" name="椭圆"/>
            <p:cNvSpPr>
              <a:spLocks/>
            </p:cNvSpPr>
            <p:nvPr/>
          </p:nvSpPr>
          <p:spPr>
            <a:xfrm rot="0">
              <a:off x="2798763" y="3835400"/>
              <a:ext cx="144462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378" name="组合"/>
            <p:cNvGrpSpPr>
              <a:grpSpLocks/>
            </p:cNvGrpSpPr>
            <p:nvPr/>
          </p:nvGrpSpPr>
          <p:grpSpPr>
            <a:xfrm>
              <a:off x="2089150" y="4064000"/>
              <a:ext cx="144462" cy="563562"/>
              <a:chOff x="2089150" y="4064000"/>
              <a:chExt cx="144462" cy="563562"/>
            </a:xfrm>
          </p:grpSpPr>
          <p:sp>
            <p:nvSpPr>
              <p:cNvPr id="4376" name="直线"/>
              <p:cNvSpPr>
                <a:spLocks/>
              </p:cNvSpPr>
              <p:nvPr/>
            </p:nvSpPr>
            <p:spPr>
              <a:xfrm rot="0">
                <a:off x="2089150" y="4064000"/>
                <a:ext cx="144462" cy="0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  <p:sp>
            <p:nvSpPr>
              <p:cNvPr id="4377" name="直线"/>
              <p:cNvSpPr>
                <a:spLocks/>
              </p:cNvSpPr>
              <p:nvPr/>
            </p:nvSpPr>
            <p:spPr>
              <a:xfrm rot="0">
                <a:off x="2233613" y="4064000"/>
                <a:ext cx="0" cy="563562"/>
              </a:xfrm>
              <a:prstGeom prst="line"/>
              <a:noFill/>
              <a:ln w="38100" cmpd="sng" cap="flat">
                <a:solidFill>
                  <a:srgbClr val="0066FF"/>
                </a:solidFill>
                <a:prstDash val="solid"/>
                <a:round/>
              </a:ln>
            </p:spPr>
          </p:sp>
        </p:grpSp>
        <p:sp>
          <p:nvSpPr>
            <p:cNvPr id="4379" name="矩形"/>
            <p:cNvSpPr>
              <a:spLocks/>
            </p:cNvSpPr>
            <p:nvPr/>
          </p:nvSpPr>
          <p:spPr>
            <a:xfrm rot="0">
              <a:off x="1144588" y="2692400"/>
              <a:ext cx="798512" cy="16002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80" name="椭圆"/>
            <p:cNvSpPr>
              <a:spLocks/>
            </p:cNvSpPr>
            <p:nvPr/>
          </p:nvSpPr>
          <p:spPr>
            <a:xfrm rot="0">
              <a:off x="1943100" y="3378200"/>
              <a:ext cx="146049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383" name="组合"/>
            <p:cNvGrpSpPr>
              <a:grpSpLocks/>
            </p:cNvGrpSpPr>
            <p:nvPr/>
          </p:nvGrpSpPr>
          <p:grpSpPr>
            <a:xfrm>
              <a:off x="1798638" y="3302000"/>
              <a:ext cx="144462" cy="228600"/>
              <a:chOff x="1798638" y="3302000"/>
              <a:chExt cx="144462" cy="228600"/>
            </a:xfrm>
          </p:grpSpPr>
          <p:sp>
            <p:nvSpPr>
              <p:cNvPr id="4381" name="直线"/>
              <p:cNvSpPr>
                <a:spLocks/>
              </p:cNvSpPr>
              <p:nvPr/>
            </p:nvSpPr>
            <p:spPr>
              <a:xfrm flipH="1" rot="0">
                <a:off x="1798638" y="3302000"/>
                <a:ext cx="136859" cy="130628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382" name="直线"/>
              <p:cNvSpPr>
                <a:spLocks/>
              </p:cNvSpPr>
              <p:nvPr/>
            </p:nvSpPr>
            <p:spPr>
              <a:xfrm rot="0">
                <a:off x="1798638" y="3432628"/>
                <a:ext cx="144462" cy="97971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386" name="组合"/>
            <p:cNvGrpSpPr>
              <a:grpSpLocks/>
            </p:cNvGrpSpPr>
            <p:nvPr/>
          </p:nvGrpSpPr>
          <p:grpSpPr>
            <a:xfrm>
              <a:off x="1108075" y="3757613"/>
              <a:ext cx="356793" cy="358140"/>
              <a:chOff x="1108075" y="3757613"/>
              <a:chExt cx="356793" cy="358140"/>
            </a:xfrm>
          </p:grpSpPr>
          <p:sp>
            <p:nvSpPr>
              <p:cNvPr id="4384" name="矩形"/>
              <p:cNvSpPr>
                <a:spLocks/>
              </p:cNvSpPr>
              <p:nvPr/>
            </p:nvSpPr>
            <p:spPr>
              <a:xfrm rot="0">
                <a:off x="1108075" y="3757613"/>
                <a:ext cx="356793" cy="358140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385" name="直线"/>
              <p:cNvSpPr>
                <a:spLocks/>
              </p:cNvSpPr>
              <p:nvPr/>
            </p:nvSpPr>
            <p:spPr>
              <a:xfrm rot="0">
                <a:off x="1173260" y="3789362"/>
                <a:ext cx="291058" cy="0"/>
              </a:xfrm>
              <a:prstGeom prst="line"/>
              <a:noFill/>
              <a:ln w="2857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387" name="矩形"/>
            <p:cNvSpPr>
              <a:spLocks/>
            </p:cNvSpPr>
            <p:nvPr/>
          </p:nvSpPr>
          <p:spPr>
            <a:xfrm rot="0">
              <a:off x="1653527" y="2725261"/>
              <a:ext cx="344195" cy="4533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J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88" name="矩形"/>
            <p:cNvSpPr>
              <a:spLocks/>
            </p:cNvSpPr>
            <p:nvPr/>
          </p:nvSpPr>
          <p:spPr>
            <a:xfrm rot="0">
              <a:off x="1625708" y="3611086"/>
              <a:ext cx="344271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K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89" name="椭圆"/>
            <p:cNvSpPr>
              <a:spLocks/>
            </p:cNvSpPr>
            <p:nvPr/>
          </p:nvSpPr>
          <p:spPr>
            <a:xfrm rot="0">
              <a:off x="1943100" y="3987800"/>
              <a:ext cx="146049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90" name="矩形"/>
            <p:cNvSpPr>
              <a:spLocks/>
            </p:cNvSpPr>
            <p:nvPr/>
          </p:nvSpPr>
          <p:spPr>
            <a:xfrm rot="0">
              <a:off x="1131888" y="2843212"/>
              <a:ext cx="385762" cy="35814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1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91" name="矩形"/>
            <p:cNvSpPr>
              <a:spLocks/>
            </p:cNvSpPr>
            <p:nvPr/>
          </p:nvSpPr>
          <p:spPr>
            <a:xfrm rot="0">
              <a:off x="611187" y="1397000"/>
              <a:ext cx="6286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32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92" name="直线"/>
            <p:cNvSpPr>
              <a:spLocks/>
            </p:cNvSpPr>
            <p:nvPr/>
          </p:nvSpPr>
          <p:spPr>
            <a:xfrm rot="0">
              <a:off x="925513" y="2997200"/>
              <a:ext cx="219075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93" name="矩形"/>
            <p:cNvSpPr>
              <a:spLocks/>
            </p:cNvSpPr>
            <p:nvPr/>
          </p:nvSpPr>
          <p:spPr>
            <a:xfrm rot="0">
              <a:off x="1249363" y="3149600"/>
              <a:ext cx="58589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F3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394" name="直线"/>
            <p:cNvSpPr>
              <a:spLocks/>
            </p:cNvSpPr>
            <p:nvPr/>
          </p:nvSpPr>
          <p:spPr>
            <a:xfrm rot="0">
              <a:off x="2097088" y="3454400"/>
              <a:ext cx="581025" cy="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95" name="直线"/>
            <p:cNvSpPr>
              <a:spLocks/>
            </p:cNvSpPr>
            <p:nvPr/>
          </p:nvSpPr>
          <p:spPr>
            <a:xfrm rot="0">
              <a:off x="2668588" y="3454400"/>
              <a:ext cx="0" cy="1600200"/>
            </a:xfrm>
            <a:prstGeom prst="line"/>
            <a:noFill/>
            <a:ln w="38100" cmpd="sng" cap="flat">
              <a:solidFill>
                <a:srgbClr val="FF33CC"/>
              </a:solidFill>
              <a:prstDash val="solid"/>
              <a:round/>
            </a:ln>
          </p:spPr>
        </p:sp>
        <p:sp>
          <p:nvSpPr>
            <p:cNvPr id="4396" name="直线"/>
            <p:cNvSpPr>
              <a:spLocks/>
            </p:cNvSpPr>
            <p:nvPr/>
          </p:nvSpPr>
          <p:spPr>
            <a:xfrm rot="0">
              <a:off x="1943100" y="3789363"/>
              <a:ext cx="5207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97" name="椭圆"/>
            <p:cNvSpPr>
              <a:spLocks/>
            </p:cNvSpPr>
            <p:nvPr/>
          </p:nvSpPr>
          <p:spPr>
            <a:xfrm rot="0">
              <a:off x="2420938" y="3143250"/>
              <a:ext cx="49212" cy="50799"/>
            </a:xfrm>
            <a:prstGeom prst="ellipse"/>
            <a:solidFill>
              <a:srgbClr val="000099"/>
            </a:solidFill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398" name="直线"/>
            <p:cNvSpPr>
              <a:spLocks/>
            </p:cNvSpPr>
            <p:nvPr/>
          </p:nvSpPr>
          <p:spPr>
            <a:xfrm flipV="1" rot="0">
              <a:off x="2730500" y="2101850"/>
              <a:ext cx="0" cy="865187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399" name="椭圆"/>
            <p:cNvSpPr>
              <a:spLocks/>
            </p:cNvSpPr>
            <p:nvPr/>
          </p:nvSpPr>
          <p:spPr>
            <a:xfrm rot="0">
              <a:off x="2693987" y="2005012"/>
              <a:ext cx="93662" cy="93662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00" name="矩形"/>
            <p:cNvSpPr>
              <a:spLocks/>
            </p:cNvSpPr>
            <p:nvPr/>
          </p:nvSpPr>
          <p:spPr>
            <a:xfrm rot="0">
              <a:off x="2439988" y="1397000"/>
              <a:ext cx="62865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32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01" name="椭圆"/>
            <p:cNvSpPr>
              <a:spLocks/>
            </p:cNvSpPr>
            <p:nvPr/>
          </p:nvSpPr>
          <p:spPr>
            <a:xfrm rot="0">
              <a:off x="2701925" y="2943225"/>
              <a:ext cx="47624" cy="50800"/>
            </a:xfrm>
            <a:prstGeom prst="ellipse"/>
            <a:solidFill>
              <a:srgbClr val="000099"/>
            </a:solidFill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402" name="椭圆"/>
            <p:cNvSpPr>
              <a:spLocks/>
            </p:cNvSpPr>
            <p:nvPr/>
          </p:nvSpPr>
          <p:spPr>
            <a:xfrm rot="0">
              <a:off x="996950" y="3865563"/>
              <a:ext cx="144462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03" name="直线"/>
            <p:cNvSpPr>
              <a:spLocks/>
            </p:cNvSpPr>
            <p:nvPr/>
          </p:nvSpPr>
          <p:spPr>
            <a:xfrm rot="0">
              <a:off x="635000" y="3941763"/>
              <a:ext cx="380999" cy="0"/>
            </a:xfrm>
            <a:prstGeom prst="line"/>
            <a:noFill/>
            <a:ln w="38100" cmpd="sng" cap="flat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4404" name="直线"/>
            <p:cNvSpPr>
              <a:spLocks/>
            </p:cNvSpPr>
            <p:nvPr/>
          </p:nvSpPr>
          <p:spPr>
            <a:xfrm rot="0">
              <a:off x="1930400" y="3179762"/>
              <a:ext cx="5334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405" name="直线"/>
            <p:cNvSpPr>
              <a:spLocks/>
            </p:cNvSpPr>
            <p:nvPr/>
          </p:nvSpPr>
          <p:spPr>
            <a:xfrm flipV="1" rot="0">
              <a:off x="4268788" y="2311400"/>
              <a:ext cx="0" cy="160020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406" name="直线"/>
            <p:cNvSpPr>
              <a:spLocks/>
            </p:cNvSpPr>
            <p:nvPr/>
          </p:nvSpPr>
          <p:spPr>
            <a:xfrm flipH="1" rot="0">
              <a:off x="2144713" y="2311400"/>
              <a:ext cx="21336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407" name="直线"/>
            <p:cNvSpPr>
              <a:spLocks/>
            </p:cNvSpPr>
            <p:nvPr/>
          </p:nvSpPr>
          <p:spPr>
            <a:xfrm rot="0">
              <a:off x="2159000" y="2341562"/>
              <a:ext cx="0" cy="457199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408" name="直线"/>
            <p:cNvSpPr>
              <a:spLocks/>
            </p:cNvSpPr>
            <p:nvPr/>
          </p:nvSpPr>
          <p:spPr>
            <a:xfrm flipH="1" rot="0">
              <a:off x="1930400" y="2798762"/>
              <a:ext cx="2286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grpSp>
          <p:nvGrpSpPr>
            <p:cNvPr id="4413" name="组合"/>
            <p:cNvGrpSpPr>
              <a:grpSpLocks/>
            </p:cNvGrpSpPr>
            <p:nvPr/>
          </p:nvGrpSpPr>
          <p:grpSpPr>
            <a:xfrm>
              <a:off x="4344988" y="1411287"/>
              <a:ext cx="628650" cy="1597025"/>
              <a:chOff x="4344988" y="1411287"/>
              <a:chExt cx="628650" cy="1597025"/>
            </a:xfrm>
          </p:grpSpPr>
          <p:sp>
            <p:nvSpPr>
              <p:cNvPr id="4409" name="直线"/>
              <p:cNvSpPr>
                <a:spLocks/>
              </p:cNvSpPr>
              <p:nvPr/>
            </p:nvSpPr>
            <p:spPr>
              <a:xfrm flipV="1" rot="0">
                <a:off x="4635501" y="2116137"/>
                <a:ext cx="0" cy="86518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10" name="椭圆"/>
              <p:cNvSpPr>
                <a:spLocks/>
              </p:cNvSpPr>
              <p:nvPr/>
            </p:nvSpPr>
            <p:spPr>
              <a:xfrm rot="0">
                <a:off x="4598988" y="2019300"/>
                <a:ext cx="93662" cy="93662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11" name="矩形"/>
              <p:cNvSpPr>
                <a:spLocks/>
              </p:cNvSpPr>
              <p:nvPr/>
            </p:nvSpPr>
            <p:spPr>
              <a:xfrm rot="0">
                <a:off x="4344988" y="1411287"/>
                <a:ext cx="62865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412" name="椭圆"/>
              <p:cNvSpPr>
                <a:spLocks/>
              </p:cNvSpPr>
              <p:nvPr/>
            </p:nvSpPr>
            <p:spPr>
              <a:xfrm rot="0">
                <a:off x="4606925" y="2957513"/>
                <a:ext cx="47625" cy="50799"/>
              </a:xfrm>
              <a:prstGeom prst="ellipse"/>
              <a:solidFill>
                <a:srgbClr val="000099"/>
              </a:solidFill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grpSp>
          <p:nvGrpSpPr>
            <p:cNvPr id="4418" name="组合"/>
            <p:cNvGrpSpPr>
              <a:grpSpLocks/>
            </p:cNvGrpSpPr>
            <p:nvPr/>
          </p:nvGrpSpPr>
          <p:grpSpPr>
            <a:xfrm>
              <a:off x="6021388" y="1397000"/>
              <a:ext cx="628650" cy="1597025"/>
              <a:chOff x="6021388" y="1397000"/>
              <a:chExt cx="628650" cy="1597025"/>
            </a:xfrm>
          </p:grpSpPr>
          <p:sp>
            <p:nvSpPr>
              <p:cNvPr id="4414" name="直线"/>
              <p:cNvSpPr>
                <a:spLocks/>
              </p:cNvSpPr>
              <p:nvPr/>
            </p:nvSpPr>
            <p:spPr>
              <a:xfrm flipV="1" rot="0">
                <a:off x="6311901" y="2101850"/>
                <a:ext cx="0" cy="865187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15" name="椭圆"/>
              <p:cNvSpPr>
                <a:spLocks/>
              </p:cNvSpPr>
              <p:nvPr/>
            </p:nvSpPr>
            <p:spPr>
              <a:xfrm rot="0">
                <a:off x="6275388" y="2005012"/>
                <a:ext cx="93662" cy="93662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16" name="矩形"/>
              <p:cNvSpPr>
                <a:spLocks/>
              </p:cNvSpPr>
              <p:nvPr/>
            </p:nvSpPr>
            <p:spPr>
              <a:xfrm rot="0">
                <a:off x="6021388" y="1397000"/>
                <a:ext cx="62865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r>
                  <a:rPr lang="en-US" altLang="zh-CN" sz="32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32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417" name="椭圆"/>
              <p:cNvSpPr>
                <a:spLocks/>
              </p:cNvSpPr>
              <p:nvPr/>
            </p:nvSpPr>
            <p:spPr>
              <a:xfrm rot="0">
                <a:off x="6283326" y="2943225"/>
                <a:ext cx="47624" cy="50799"/>
              </a:xfrm>
              <a:prstGeom prst="ellipse"/>
              <a:solidFill>
                <a:srgbClr val="000099"/>
              </a:solidFill>
              <a:ln w="38100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4419" name="椭圆"/>
            <p:cNvSpPr>
              <a:spLocks/>
            </p:cNvSpPr>
            <p:nvPr/>
          </p:nvSpPr>
          <p:spPr>
            <a:xfrm rot="0">
              <a:off x="6294439" y="2505075"/>
              <a:ext cx="49212" cy="50799"/>
            </a:xfrm>
            <a:prstGeom prst="ellipse"/>
            <a:solidFill>
              <a:srgbClr val="000099"/>
            </a:solidFill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420" name="直线"/>
            <p:cNvSpPr>
              <a:spLocks/>
            </p:cNvSpPr>
            <p:nvPr/>
          </p:nvSpPr>
          <p:spPr>
            <a:xfrm rot="0">
              <a:off x="2439988" y="2540000"/>
              <a:ext cx="0" cy="1260475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  <p:sp>
          <p:nvSpPr>
            <p:cNvPr id="4421" name="直线"/>
            <p:cNvSpPr>
              <a:spLocks/>
            </p:cNvSpPr>
            <p:nvPr/>
          </p:nvSpPr>
          <p:spPr>
            <a:xfrm flipV="1" rot="0">
              <a:off x="915988" y="2082800"/>
              <a:ext cx="0" cy="914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22" name="椭圆"/>
            <p:cNvSpPr>
              <a:spLocks/>
            </p:cNvSpPr>
            <p:nvPr/>
          </p:nvSpPr>
          <p:spPr>
            <a:xfrm rot="0">
              <a:off x="874713" y="1968500"/>
              <a:ext cx="93662" cy="93662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23" name="直线"/>
            <p:cNvSpPr>
              <a:spLocks/>
            </p:cNvSpPr>
            <p:nvPr/>
          </p:nvSpPr>
          <p:spPr>
            <a:xfrm flipV="1" rot="0">
              <a:off x="611187" y="2198687"/>
              <a:ext cx="0" cy="1752600"/>
            </a:xfrm>
            <a:prstGeom prst="line"/>
            <a:noFill/>
            <a:ln w="38100" cmpd="sng" cap="flat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4424" name="直线"/>
            <p:cNvSpPr>
              <a:spLocks/>
            </p:cNvSpPr>
            <p:nvPr/>
          </p:nvSpPr>
          <p:spPr>
            <a:xfrm rot="0">
              <a:off x="611187" y="2235200"/>
              <a:ext cx="5257800" cy="0"/>
            </a:xfrm>
            <a:prstGeom prst="line"/>
            <a:noFill/>
            <a:ln w="38100" cmpd="sng" cap="flat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4425" name="直线"/>
            <p:cNvSpPr>
              <a:spLocks/>
            </p:cNvSpPr>
            <p:nvPr/>
          </p:nvSpPr>
          <p:spPr>
            <a:xfrm rot="0">
              <a:off x="5868988" y="2235200"/>
              <a:ext cx="0" cy="609599"/>
            </a:xfrm>
            <a:prstGeom prst="line"/>
            <a:noFill/>
            <a:ln w="38100" cmpd="sng" cap="flat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4426" name="直线"/>
            <p:cNvSpPr>
              <a:spLocks/>
            </p:cNvSpPr>
            <p:nvPr/>
          </p:nvSpPr>
          <p:spPr>
            <a:xfrm flipH="1" rot="0">
              <a:off x="5640388" y="2844800"/>
              <a:ext cx="228599" cy="0"/>
            </a:xfrm>
            <a:prstGeom prst="line"/>
            <a:noFill/>
            <a:ln w="38100" cmpd="sng" cap="flat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4427" name="直线"/>
            <p:cNvSpPr>
              <a:spLocks/>
            </p:cNvSpPr>
            <p:nvPr/>
          </p:nvSpPr>
          <p:spPr>
            <a:xfrm flipH="1" rot="0">
              <a:off x="1943100" y="2973387"/>
              <a:ext cx="762000" cy="0"/>
            </a:xfrm>
            <a:prstGeom prst="line"/>
            <a:noFill/>
            <a:ln w="38100" cmpd="sng" cap="flat">
              <a:solidFill>
                <a:srgbClr val="000099"/>
              </a:solidFill>
              <a:prstDash val="solid"/>
              <a:round/>
            </a:ln>
          </p:spPr>
        </p:sp>
      </p:grpSp>
      <p:sp>
        <p:nvSpPr>
          <p:cNvPr id="4429" name="矩形"/>
          <p:cNvSpPr>
            <a:spLocks/>
          </p:cNvSpPr>
          <p:nvPr/>
        </p:nvSpPr>
        <p:spPr>
          <a:xfrm rot="0">
            <a:off x="407247" y="332104"/>
            <a:ext cx="4286142" cy="520065"/>
          </a:xfrm>
          <a:prstGeom prst="rect"/>
          <a:noFill/>
          <a:ln w="38100" cmpd="sng" cap="flat">
            <a:noFill/>
            <a:prstDash val="dash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、十进制同步加法计数器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73019"/>
      </p:ext>
    </p:extLst>
  </p:cSld>
  <p:clrMapOvr>
    <a:masterClrMapping/>
  </p:clrMapOvr>
</p:sld>
</file>

<file path=ppt/slides/slide7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直线"/>
          <p:cNvSpPr>
            <a:spLocks/>
          </p:cNvSpPr>
          <p:nvPr/>
        </p:nvSpPr>
        <p:spPr>
          <a:xfrm rot="0">
            <a:off x="8229600" y="1524000"/>
            <a:ext cx="0" cy="3505200"/>
          </a:xfrm>
          <a:prstGeom prst="line"/>
          <a:noFill/>
          <a:ln w="19050" cmpd="sng" cap="flat">
            <a:solidFill>
              <a:srgbClr val="FF0000"/>
            </a:solidFill>
            <a:prstDash val="sysDot"/>
            <a:round/>
          </a:ln>
        </p:spPr>
      </p:sp>
      <p:grpSp>
        <p:nvGrpSpPr>
          <p:cNvPr id="4440" name="组合"/>
          <p:cNvGrpSpPr>
            <a:grpSpLocks/>
          </p:cNvGrpSpPr>
          <p:nvPr/>
        </p:nvGrpSpPr>
        <p:grpSpPr>
          <a:xfrm>
            <a:off x="1371600" y="1524000"/>
            <a:ext cx="6096001" cy="3581400"/>
            <a:chOff x="1371600" y="1524000"/>
            <a:chExt cx="6096001" cy="3581400"/>
          </a:xfrm>
        </p:grpSpPr>
        <p:sp>
          <p:nvSpPr>
            <p:cNvPr id="4431" name="直线"/>
            <p:cNvSpPr>
              <a:spLocks/>
            </p:cNvSpPr>
            <p:nvPr/>
          </p:nvSpPr>
          <p:spPr>
            <a:xfrm rot="0">
              <a:off x="1371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2" name="直线"/>
            <p:cNvSpPr>
              <a:spLocks/>
            </p:cNvSpPr>
            <p:nvPr/>
          </p:nvSpPr>
          <p:spPr>
            <a:xfrm rot="0">
              <a:off x="2133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3" name="直线"/>
            <p:cNvSpPr>
              <a:spLocks/>
            </p:cNvSpPr>
            <p:nvPr/>
          </p:nvSpPr>
          <p:spPr>
            <a:xfrm rot="0">
              <a:off x="2895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4" name="直线"/>
            <p:cNvSpPr>
              <a:spLocks/>
            </p:cNvSpPr>
            <p:nvPr/>
          </p:nvSpPr>
          <p:spPr>
            <a:xfrm rot="0">
              <a:off x="3657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5" name="直线"/>
            <p:cNvSpPr>
              <a:spLocks/>
            </p:cNvSpPr>
            <p:nvPr/>
          </p:nvSpPr>
          <p:spPr>
            <a:xfrm rot="0">
              <a:off x="4419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6" name="直线"/>
            <p:cNvSpPr>
              <a:spLocks/>
            </p:cNvSpPr>
            <p:nvPr/>
          </p:nvSpPr>
          <p:spPr>
            <a:xfrm rot="0">
              <a:off x="5181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7" name="直线"/>
            <p:cNvSpPr>
              <a:spLocks/>
            </p:cNvSpPr>
            <p:nvPr/>
          </p:nvSpPr>
          <p:spPr>
            <a:xfrm rot="0">
              <a:off x="6705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8" name="直线"/>
            <p:cNvSpPr>
              <a:spLocks/>
            </p:cNvSpPr>
            <p:nvPr/>
          </p:nvSpPr>
          <p:spPr>
            <a:xfrm rot="0">
              <a:off x="5943600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  <p:sp>
          <p:nvSpPr>
            <p:cNvPr id="4439" name="直线"/>
            <p:cNvSpPr>
              <a:spLocks/>
            </p:cNvSpPr>
            <p:nvPr/>
          </p:nvSpPr>
          <p:spPr>
            <a:xfrm rot="0">
              <a:off x="7467601" y="1524000"/>
              <a:ext cx="0" cy="3581400"/>
            </a:xfrm>
            <a:prstGeom prst="line"/>
            <a:noFill/>
            <a:ln w="19050" cmpd="sng" cap="flat">
              <a:solidFill>
                <a:srgbClr val="FF0000"/>
              </a:solidFill>
              <a:prstDash val="sysDot"/>
              <a:round/>
            </a:ln>
          </p:spPr>
        </p:sp>
      </p:grpSp>
      <p:grpSp>
        <p:nvGrpSpPr>
          <p:cNvPr id="4450" name="组合"/>
          <p:cNvGrpSpPr>
            <a:grpSpLocks/>
          </p:cNvGrpSpPr>
          <p:nvPr/>
        </p:nvGrpSpPr>
        <p:grpSpPr>
          <a:xfrm>
            <a:off x="0" y="1961674"/>
            <a:ext cx="1371600" cy="3193414"/>
            <a:chOff x="0" y="1961674"/>
            <a:chExt cx="1371600" cy="3193414"/>
          </a:xfrm>
        </p:grpSpPr>
        <p:grpSp>
          <p:nvGrpSpPr>
            <p:cNvPr id="4445" name="组合"/>
            <p:cNvGrpSpPr>
              <a:grpSpLocks/>
            </p:cNvGrpSpPr>
            <p:nvPr/>
          </p:nvGrpSpPr>
          <p:grpSpPr>
            <a:xfrm>
              <a:off x="685800" y="2362199"/>
              <a:ext cx="685800" cy="2667000"/>
              <a:chOff x="685800" y="2362199"/>
              <a:chExt cx="685800" cy="2667000"/>
            </a:xfrm>
          </p:grpSpPr>
          <p:sp>
            <p:nvSpPr>
              <p:cNvPr id="4441" name="直线"/>
              <p:cNvSpPr>
                <a:spLocks/>
              </p:cNvSpPr>
              <p:nvPr/>
            </p:nvSpPr>
            <p:spPr>
              <a:xfrm rot="0">
                <a:off x="685800" y="5029200"/>
                <a:ext cx="6858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42" name="直线"/>
              <p:cNvSpPr>
                <a:spLocks/>
              </p:cNvSpPr>
              <p:nvPr/>
            </p:nvSpPr>
            <p:spPr>
              <a:xfrm rot="0">
                <a:off x="685800" y="2362199"/>
                <a:ext cx="6858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43" name="直线"/>
              <p:cNvSpPr>
                <a:spLocks/>
              </p:cNvSpPr>
              <p:nvPr/>
            </p:nvSpPr>
            <p:spPr>
              <a:xfrm rot="0">
                <a:off x="685800" y="3276600"/>
                <a:ext cx="6858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44" name="直线"/>
              <p:cNvSpPr>
                <a:spLocks/>
              </p:cNvSpPr>
              <p:nvPr/>
            </p:nvSpPr>
            <p:spPr>
              <a:xfrm rot="0">
                <a:off x="685800" y="4114800"/>
                <a:ext cx="6858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446" name="矩形"/>
            <p:cNvSpPr>
              <a:spLocks/>
            </p:cNvSpPr>
            <p:nvPr/>
          </p:nvSpPr>
          <p:spPr>
            <a:xfrm rot="0">
              <a:off x="0" y="1961674"/>
              <a:ext cx="838200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47" name="矩形"/>
            <p:cNvSpPr>
              <a:spLocks/>
            </p:cNvSpPr>
            <p:nvPr/>
          </p:nvSpPr>
          <p:spPr>
            <a:xfrm rot="0">
              <a:off x="152400" y="2876074"/>
              <a:ext cx="609600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48" name="矩形"/>
            <p:cNvSpPr>
              <a:spLocks/>
            </p:cNvSpPr>
            <p:nvPr/>
          </p:nvSpPr>
          <p:spPr>
            <a:xfrm rot="0">
              <a:off x="141454" y="3715067"/>
              <a:ext cx="601328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49" name="矩形"/>
            <p:cNvSpPr>
              <a:spLocks/>
            </p:cNvSpPr>
            <p:nvPr/>
          </p:nvSpPr>
          <p:spPr>
            <a:xfrm rot="0">
              <a:off x="152400" y="4596924"/>
              <a:ext cx="609600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4457" name="组合"/>
          <p:cNvGrpSpPr>
            <a:grpSpLocks/>
          </p:cNvGrpSpPr>
          <p:nvPr/>
        </p:nvGrpSpPr>
        <p:grpSpPr>
          <a:xfrm>
            <a:off x="8229600" y="1905000"/>
            <a:ext cx="457200" cy="3124200"/>
            <a:chOff x="8229600" y="1905000"/>
            <a:chExt cx="457200" cy="3124200"/>
          </a:xfrm>
        </p:grpSpPr>
        <p:sp>
          <p:nvSpPr>
            <p:cNvPr id="4451" name="直线"/>
            <p:cNvSpPr>
              <a:spLocks/>
            </p:cNvSpPr>
            <p:nvPr/>
          </p:nvSpPr>
          <p:spPr>
            <a:xfrm rot="0">
              <a:off x="8229600" y="2362199"/>
              <a:ext cx="3809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52" name="直线"/>
            <p:cNvSpPr>
              <a:spLocks/>
            </p:cNvSpPr>
            <p:nvPr/>
          </p:nvSpPr>
          <p:spPr>
            <a:xfrm rot="0">
              <a:off x="8229600" y="4114800"/>
              <a:ext cx="4572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53" name="直线"/>
            <p:cNvSpPr>
              <a:spLocks/>
            </p:cNvSpPr>
            <p:nvPr/>
          </p:nvSpPr>
          <p:spPr>
            <a:xfrm rot="0">
              <a:off x="8229600" y="3276600"/>
              <a:ext cx="4572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54" name="直线"/>
            <p:cNvSpPr>
              <a:spLocks/>
            </p:cNvSpPr>
            <p:nvPr/>
          </p:nvSpPr>
          <p:spPr>
            <a:xfrm flipV="1" rot="0">
              <a:off x="8229600" y="1905000"/>
              <a:ext cx="0" cy="4571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55" name="直线"/>
            <p:cNvSpPr>
              <a:spLocks/>
            </p:cNvSpPr>
            <p:nvPr/>
          </p:nvSpPr>
          <p:spPr>
            <a:xfrm flipV="1" rot="0">
              <a:off x="8229600" y="45720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56" name="直线"/>
            <p:cNvSpPr>
              <a:spLocks/>
            </p:cNvSpPr>
            <p:nvPr/>
          </p:nvSpPr>
          <p:spPr>
            <a:xfrm rot="0">
              <a:off x="8229600" y="5029200"/>
              <a:ext cx="4572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4520" name="组合"/>
          <p:cNvGrpSpPr>
            <a:grpSpLocks/>
          </p:cNvGrpSpPr>
          <p:nvPr/>
        </p:nvGrpSpPr>
        <p:grpSpPr>
          <a:xfrm>
            <a:off x="0" y="590074"/>
            <a:ext cx="8610600" cy="1072991"/>
            <a:chOff x="0" y="590074"/>
            <a:chExt cx="8610600" cy="1072991"/>
          </a:xfrm>
        </p:grpSpPr>
        <p:sp>
          <p:nvSpPr>
            <p:cNvPr id="4458" name="直线"/>
            <p:cNvSpPr>
              <a:spLocks/>
            </p:cNvSpPr>
            <p:nvPr/>
          </p:nvSpPr>
          <p:spPr>
            <a:xfrm rot="0">
              <a:off x="8229600" y="1524000"/>
              <a:ext cx="3809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59" name="矩形"/>
            <p:cNvSpPr>
              <a:spLocks/>
            </p:cNvSpPr>
            <p:nvPr/>
          </p:nvSpPr>
          <p:spPr>
            <a:xfrm rot="0">
              <a:off x="0" y="1143000"/>
              <a:ext cx="685800" cy="520065"/>
            </a:xfrm>
            <a:prstGeom prst="rect"/>
            <a:noFill/>
            <a:ln w="381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0" name="矩形"/>
            <p:cNvSpPr>
              <a:spLocks/>
            </p:cNvSpPr>
            <p:nvPr/>
          </p:nvSpPr>
          <p:spPr>
            <a:xfrm rot="0">
              <a:off x="1066800" y="590074"/>
              <a:ext cx="304799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1" name="矩形"/>
            <p:cNvSpPr>
              <a:spLocks/>
            </p:cNvSpPr>
            <p:nvPr/>
          </p:nvSpPr>
          <p:spPr>
            <a:xfrm rot="0">
              <a:off x="1729778" y="590074"/>
              <a:ext cx="407593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2" name="矩形"/>
            <p:cNvSpPr>
              <a:spLocks/>
            </p:cNvSpPr>
            <p:nvPr/>
          </p:nvSpPr>
          <p:spPr>
            <a:xfrm rot="0">
              <a:off x="2567978" y="590074"/>
              <a:ext cx="407593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3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3" name="矩形"/>
            <p:cNvSpPr>
              <a:spLocks/>
            </p:cNvSpPr>
            <p:nvPr/>
          </p:nvSpPr>
          <p:spPr>
            <a:xfrm rot="0">
              <a:off x="3253779" y="590074"/>
              <a:ext cx="407593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4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4" name="矩形"/>
            <p:cNvSpPr>
              <a:spLocks/>
            </p:cNvSpPr>
            <p:nvPr/>
          </p:nvSpPr>
          <p:spPr>
            <a:xfrm rot="0">
              <a:off x="4015778" y="590074"/>
              <a:ext cx="407593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5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5" name="矩形"/>
            <p:cNvSpPr>
              <a:spLocks/>
            </p:cNvSpPr>
            <p:nvPr/>
          </p:nvSpPr>
          <p:spPr>
            <a:xfrm rot="0">
              <a:off x="4777779" y="590074"/>
              <a:ext cx="407593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6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6" name="矩形"/>
            <p:cNvSpPr>
              <a:spLocks/>
            </p:cNvSpPr>
            <p:nvPr/>
          </p:nvSpPr>
          <p:spPr>
            <a:xfrm rot="0">
              <a:off x="5539779" y="590074"/>
              <a:ext cx="407593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7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7" name="矩形"/>
            <p:cNvSpPr>
              <a:spLocks/>
            </p:cNvSpPr>
            <p:nvPr/>
          </p:nvSpPr>
          <p:spPr>
            <a:xfrm rot="0">
              <a:off x="6301779" y="590074"/>
              <a:ext cx="407593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8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8" name="矩形"/>
            <p:cNvSpPr>
              <a:spLocks/>
            </p:cNvSpPr>
            <p:nvPr/>
          </p:nvSpPr>
          <p:spPr>
            <a:xfrm rot="0">
              <a:off x="7086601" y="590074"/>
              <a:ext cx="361950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9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469" name="矩形"/>
            <p:cNvSpPr>
              <a:spLocks/>
            </p:cNvSpPr>
            <p:nvPr/>
          </p:nvSpPr>
          <p:spPr>
            <a:xfrm rot="0">
              <a:off x="7749935" y="590074"/>
              <a:ext cx="584681" cy="558164"/>
            </a:xfrm>
            <a:prstGeom prst="rect"/>
            <a:noFill/>
            <a:ln w="38100" cmpd="sng" cap="flat">
              <a:solidFill>
                <a:srgbClr val="FFFFFF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4474" name="组合"/>
            <p:cNvGrpSpPr>
              <a:grpSpLocks/>
            </p:cNvGrpSpPr>
            <p:nvPr/>
          </p:nvGrpSpPr>
          <p:grpSpPr>
            <a:xfrm>
              <a:off x="609600" y="1066800"/>
              <a:ext cx="761999" cy="457200"/>
              <a:chOff x="609600" y="1066800"/>
              <a:chExt cx="761999" cy="457200"/>
            </a:xfrm>
          </p:grpSpPr>
          <p:sp>
            <p:nvSpPr>
              <p:cNvPr id="4470" name="直线"/>
              <p:cNvSpPr>
                <a:spLocks/>
              </p:cNvSpPr>
              <p:nvPr/>
            </p:nvSpPr>
            <p:spPr>
              <a:xfrm rot="0">
                <a:off x="609600" y="1524000"/>
                <a:ext cx="3809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71" name="直线"/>
              <p:cNvSpPr>
                <a:spLocks/>
              </p:cNvSpPr>
              <p:nvPr/>
            </p:nvSpPr>
            <p:spPr>
              <a:xfrm flipV="1" rot="0">
                <a:off x="990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72" name="直线"/>
              <p:cNvSpPr>
                <a:spLocks/>
              </p:cNvSpPr>
              <p:nvPr/>
            </p:nvSpPr>
            <p:spPr>
              <a:xfrm rot="0">
                <a:off x="1371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73" name="直线"/>
              <p:cNvSpPr>
                <a:spLocks/>
              </p:cNvSpPr>
              <p:nvPr/>
            </p:nvSpPr>
            <p:spPr>
              <a:xfrm rot="0">
                <a:off x="990600" y="1066800"/>
                <a:ext cx="3809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479" name="组合"/>
            <p:cNvGrpSpPr>
              <a:grpSpLocks/>
            </p:cNvGrpSpPr>
            <p:nvPr/>
          </p:nvGrpSpPr>
          <p:grpSpPr>
            <a:xfrm>
              <a:off x="4419600" y="1066800"/>
              <a:ext cx="761999" cy="457200"/>
              <a:chOff x="4419600" y="1066800"/>
              <a:chExt cx="761999" cy="457200"/>
            </a:xfrm>
          </p:grpSpPr>
          <p:sp>
            <p:nvSpPr>
              <p:cNvPr id="4475" name="直线"/>
              <p:cNvSpPr>
                <a:spLocks/>
              </p:cNvSpPr>
              <p:nvPr/>
            </p:nvSpPr>
            <p:spPr>
              <a:xfrm rot="0">
                <a:off x="4419600" y="1524000"/>
                <a:ext cx="3809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76" name="直线"/>
              <p:cNvSpPr>
                <a:spLocks/>
              </p:cNvSpPr>
              <p:nvPr/>
            </p:nvSpPr>
            <p:spPr>
              <a:xfrm flipV="1" rot="0">
                <a:off x="4800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77" name="直线"/>
              <p:cNvSpPr>
                <a:spLocks/>
              </p:cNvSpPr>
              <p:nvPr/>
            </p:nvSpPr>
            <p:spPr>
              <a:xfrm rot="0">
                <a:off x="5181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78" name="直线"/>
              <p:cNvSpPr>
                <a:spLocks/>
              </p:cNvSpPr>
              <p:nvPr/>
            </p:nvSpPr>
            <p:spPr>
              <a:xfrm rot="0">
                <a:off x="4800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484" name="组合"/>
            <p:cNvGrpSpPr>
              <a:grpSpLocks/>
            </p:cNvGrpSpPr>
            <p:nvPr/>
          </p:nvGrpSpPr>
          <p:grpSpPr>
            <a:xfrm>
              <a:off x="5181600" y="1066800"/>
              <a:ext cx="762000" cy="457200"/>
              <a:chOff x="5181600" y="1066800"/>
              <a:chExt cx="762000" cy="457200"/>
            </a:xfrm>
          </p:grpSpPr>
          <p:sp>
            <p:nvSpPr>
              <p:cNvPr id="4480" name="直线"/>
              <p:cNvSpPr>
                <a:spLocks/>
              </p:cNvSpPr>
              <p:nvPr/>
            </p:nvSpPr>
            <p:spPr>
              <a:xfrm rot="0">
                <a:off x="5181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81" name="直线"/>
              <p:cNvSpPr>
                <a:spLocks/>
              </p:cNvSpPr>
              <p:nvPr/>
            </p:nvSpPr>
            <p:spPr>
              <a:xfrm flipV="1" rot="0">
                <a:off x="5562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82" name="直线"/>
              <p:cNvSpPr>
                <a:spLocks/>
              </p:cNvSpPr>
              <p:nvPr/>
            </p:nvSpPr>
            <p:spPr>
              <a:xfrm rot="0">
                <a:off x="5943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83" name="直线"/>
              <p:cNvSpPr>
                <a:spLocks/>
              </p:cNvSpPr>
              <p:nvPr/>
            </p:nvSpPr>
            <p:spPr>
              <a:xfrm rot="0">
                <a:off x="5562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489" name="组合"/>
            <p:cNvGrpSpPr>
              <a:grpSpLocks/>
            </p:cNvGrpSpPr>
            <p:nvPr/>
          </p:nvGrpSpPr>
          <p:grpSpPr>
            <a:xfrm>
              <a:off x="5943600" y="1066800"/>
              <a:ext cx="762000" cy="457200"/>
              <a:chOff x="5943600" y="1066800"/>
              <a:chExt cx="762000" cy="457200"/>
            </a:xfrm>
          </p:grpSpPr>
          <p:sp>
            <p:nvSpPr>
              <p:cNvPr id="4485" name="直线"/>
              <p:cNvSpPr>
                <a:spLocks/>
              </p:cNvSpPr>
              <p:nvPr/>
            </p:nvSpPr>
            <p:spPr>
              <a:xfrm rot="0">
                <a:off x="5943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86" name="直线"/>
              <p:cNvSpPr>
                <a:spLocks/>
              </p:cNvSpPr>
              <p:nvPr/>
            </p:nvSpPr>
            <p:spPr>
              <a:xfrm flipV="1" rot="0">
                <a:off x="6324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87" name="直线"/>
              <p:cNvSpPr>
                <a:spLocks/>
              </p:cNvSpPr>
              <p:nvPr/>
            </p:nvSpPr>
            <p:spPr>
              <a:xfrm rot="0">
                <a:off x="6705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88" name="直线"/>
              <p:cNvSpPr>
                <a:spLocks/>
              </p:cNvSpPr>
              <p:nvPr/>
            </p:nvSpPr>
            <p:spPr>
              <a:xfrm rot="0">
                <a:off x="6324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494" name="组合"/>
            <p:cNvGrpSpPr>
              <a:grpSpLocks/>
            </p:cNvGrpSpPr>
            <p:nvPr/>
          </p:nvGrpSpPr>
          <p:grpSpPr>
            <a:xfrm>
              <a:off x="6705600" y="1066800"/>
              <a:ext cx="762000" cy="457200"/>
              <a:chOff x="6705600" y="1066800"/>
              <a:chExt cx="762000" cy="457200"/>
            </a:xfrm>
          </p:grpSpPr>
          <p:sp>
            <p:nvSpPr>
              <p:cNvPr id="4490" name="直线"/>
              <p:cNvSpPr>
                <a:spLocks/>
              </p:cNvSpPr>
              <p:nvPr/>
            </p:nvSpPr>
            <p:spPr>
              <a:xfrm rot="0">
                <a:off x="6705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91" name="直线"/>
              <p:cNvSpPr>
                <a:spLocks/>
              </p:cNvSpPr>
              <p:nvPr/>
            </p:nvSpPr>
            <p:spPr>
              <a:xfrm flipV="1" rot="0">
                <a:off x="7086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92" name="直线"/>
              <p:cNvSpPr>
                <a:spLocks/>
              </p:cNvSpPr>
              <p:nvPr/>
            </p:nvSpPr>
            <p:spPr>
              <a:xfrm rot="0">
                <a:off x="7467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93" name="直线"/>
              <p:cNvSpPr>
                <a:spLocks/>
              </p:cNvSpPr>
              <p:nvPr/>
            </p:nvSpPr>
            <p:spPr>
              <a:xfrm rot="0">
                <a:off x="7086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499" name="组合"/>
            <p:cNvGrpSpPr>
              <a:grpSpLocks/>
            </p:cNvGrpSpPr>
            <p:nvPr/>
          </p:nvGrpSpPr>
          <p:grpSpPr>
            <a:xfrm>
              <a:off x="7467600" y="1066800"/>
              <a:ext cx="762000" cy="457200"/>
              <a:chOff x="7467600" y="1066800"/>
              <a:chExt cx="762000" cy="457200"/>
            </a:xfrm>
          </p:grpSpPr>
          <p:sp>
            <p:nvSpPr>
              <p:cNvPr id="4495" name="直线"/>
              <p:cNvSpPr>
                <a:spLocks/>
              </p:cNvSpPr>
              <p:nvPr/>
            </p:nvSpPr>
            <p:spPr>
              <a:xfrm rot="0">
                <a:off x="7467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96" name="直线"/>
              <p:cNvSpPr>
                <a:spLocks/>
              </p:cNvSpPr>
              <p:nvPr/>
            </p:nvSpPr>
            <p:spPr>
              <a:xfrm flipV="1" rot="0">
                <a:off x="7848601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97" name="直线"/>
              <p:cNvSpPr>
                <a:spLocks/>
              </p:cNvSpPr>
              <p:nvPr/>
            </p:nvSpPr>
            <p:spPr>
              <a:xfrm rot="0">
                <a:off x="8229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98" name="直线"/>
              <p:cNvSpPr>
                <a:spLocks/>
              </p:cNvSpPr>
              <p:nvPr/>
            </p:nvSpPr>
            <p:spPr>
              <a:xfrm rot="0">
                <a:off x="7848601" y="1066800"/>
                <a:ext cx="3809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504" name="组合"/>
            <p:cNvGrpSpPr>
              <a:grpSpLocks/>
            </p:cNvGrpSpPr>
            <p:nvPr/>
          </p:nvGrpSpPr>
          <p:grpSpPr>
            <a:xfrm>
              <a:off x="1371600" y="1066800"/>
              <a:ext cx="762000" cy="457200"/>
              <a:chOff x="1371600" y="1066800"/>
              <a:chExt cx="762000" cy="457200"/>
            </a:xfrm>
          </p:grpSpPr>
          <p:sp>
            <p:nvSpPr>
              <p:cNvPr id="4500" name="直线"/>
              <p:cNvSpPr>
                <a:spLocks/>
              </p:cNvSpPr>
              <p:nvPr/>
            </p:nvSpPr>
            <p:spPr>
              <a:xfrm rot="0">
                <a:off x="1371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01" name="直线"/>
              <p:cNvSpPr>
                <a:spLocks/>
              </p:cNvSpPr>
              <p:nvPr/>
            </p:nvSpPr>
            <p:spPr>
              <a:xfrm flipV="1" rot="0">
                <a:off x="1752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02" name="直线"/>
              <p:cNvSpPr>
                <a:spLocks/>
              </p:cNvSpPr>
              <p:nvPr/>
            </p:nvSpPr>
            <p:spPr>
              <a:xfrm rot="0">
                <a:off x="2133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03" name="直线"/>
              <p:cNvSpPr>
                <a:spLocks/>
              </p:cNvSpPr>
              <p:nvPr/>
            </p:nvSpPr>
            <p:spPr>
              <a:xfrm rot="0">
                <a:off x="1752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509" name="组合"/>
            <p:cNvGrpSpPr>
              <a:grpSpLocks/>
            </p:cNvGrpSpPr>
            <p:nvPr/>
          </p:nvGrpSpPr>
          <p:grpSpPr>
            <a:xfrm>
              <a:off x="2133600" y="1066800"/>
              <a:ext cx="762000" cy="457200"/>
              <a:chOff x="2133600" y="1066800"/>
              <a:chExt cx="762000" cy="457200"/>
            </a:xfrm>
          </p:grpSpPr>
          <p:sp>
            <p:nvSpPr>
              <p:cNvPr id="4505" name="直线"/>
              <p:cNvSpPr>
                <a:spLocks/>
              </p:cNvSpPr>
              <p:nvPr/>
            </p:nvSpPr>
            <p:spPr>
              <a:xfrm rot="0">
                <a:off x="2133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06" name="直线"/>
              <p:cNvSpPr>
                <a:spLocks/>
              </p:cNvSpPr>
              <p:nvPr/>
            </p:nvSpPr>
            <p:spPr>
              <a:xfrm flipV="1" rot="0">
                <a:off x="2514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07" name="直线"/>
              <p:cNvSpPr>
                <a:spLocks/>
              </p:cNvSpPr>
              <p:nvPr/>
            </p:nvSpPr>
            <p:spPr>
              <a:xfrm rot="0">
                <a:off x="2895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08" name="直线"/>
              <p:cNvSpPr>
                <a:spLocks/>
              </p:cNvSpPr>
              <p:nvPr/>
            </p:nvSpPr>
            <p:spPr>
              <a:xfrm rot="0">
                <a:off x="2514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514" name="组合"/>
            <p:cNvGrpSpPr>
              <a:grpSpLocks/>
            </p:cNvGrpSpPr>
            <p:nvPr/>
          </p:nvGrpSpPr>
          <p:grpSpPr>
            <a:xfrm>
              <a:off x="2895600" y="1066800"/>
              <a:ext cx="762000" cy="457200"/>
              <a:chOff x="2895600" y="1066800"/>
              <a:chExt cx="762000" cy="457200"/>
            </a:xfrm>
          </p:grpSpPr>
          <p:sp>
            <p:nvSpPr>
              <p:cNvPr id="4510" name="直线"/>
              <p:cNvSpPr>
                <a:spLocks/>
              </p:cNvSpPr>
              <p:nvPr/>
            </p:nvSpPr>
            <p:spPr>
              <a:xfrm rot="0">
                <a:off x="2895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11" name="直线"/>
              <p:cNvSpPr>
                <a:spLocks/>
              </p:cNvSpPr>
              <p:nvPr/>
            </p:nvSpPr>
            <p:spPr>
              <a:xfrm flipV="1" rot="0">
                <a:off x="3276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12" name="直线"/>
              <p:cNvSpPr>
                <a:spLocks/>
              </p:cNvSpPr>
              <p:nvPr/>
            </p:nvSpPr>
            <p:spPr>
              <a:xfrm rot="0">
                <a:off x="3657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13" name="直线"/>
              <p:cNvSpPr>
                <a:spLocks/>
              </p:cNvSpPr>
              <p:nvPr/>
            </p:nvSpPr>
            <p:spPr>
              <a:xfrm rot="0">
                <a:off x="3276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id="4519" name="组合"/>
            <p:cNvGrpSpPr>
              <a:grpSpLocks/>
            </p:cNvGrpSpPr>
            <p:nvPr/>
          </p:nvGrpSpPr>
          <p:grpSpPr>
            <a:xfrm>
              <a:off x="3657600" y="1066800"/>
              <a:ext cx="762000" cy="457200"/>
              <a:chOff x="3657600" y="1066800"/>
              <a:chExt cx="762000" cy="457200"/>
            </a:xfrm>
          </p:grpSpPr>
          <p:sp>
            <p:nvSpPr>
              <p:cNvPr id="4515" name="直线"/>
              <p:cNvSpPr>
                <a:spLocks/>
              </p:cNvSpPr>
              <p:nvPr/>
            </p:nvSpPr>
            <p:spPr>
              <a:xfrm rot="0">
                <a:off x="3657600" y="15240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16" name="直线"/>
              <p:cNvSpPr>
                <a:spLocks/>
              </p:cNvSpPr>
              <p:nvPr/>
            </p:nvSpPr>
            <p:spPr>
              <a:xfrm flipV="1" rot="0">
                <a:off x="4038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17" name="直线"/>
              <p:cNvSpPr>
                <a:spLocks/>
              </p:cNvSpPr>
              <p:nvPr/>
            </p:nvSpPr>
            <p:spPr>
              <a:xfrm rot="0">
                <a:off x="4419600" y="10668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18" name="直线"/>
              <p:cNvSpPr>
                <a:spLocks/>
              </p:cNvSpPr>
              <p:nvPr/>
            </p:nvSpPr>
            <p:spPr>
              <a:xfrm rot="0">
                <a:off x="4038600" y="1066800"/>
                <a:ext cx="381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</p:grpSp>
      <p:grpSp>
        <p:nvGrpSpPr>
          <p:cNvPr id="4572" name="组合"/>
          <p:cNvGrpSpPr>
            <a:grpSpLocks/>
          </p:cNvGrpSpPr>
          <p:nvPr/>
        </p:nvGrpSpPr>
        <p:grpSpPr>
          <a:xfrm>
            <a:off x="1371600" y="1905000"/>
            <a:ext cx="6858000" cy="3124200"/>
            <a:chOff x="1371600" y="1905000"/>
            <a:chExt cx="6858000" cy="3124200"/>
          </a:xfrm>
        </p:grpSpPr>
        <p:sp>
          <p:nvSpPr>
            <p:cNvPr id="4521" name="直线"/>
            <p:cNvSpPr>
              <a:spLocks/>
            </p:cNvSpPr>
            <p:nvPr/>
          </p:nvSpPr>
          <p:spPr>
            <a:xfrm flipV="1" rot="0">
              <a:off x="6705600" y="4572000"/>
              <a:ext cx="0" cy="4572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527" name="组合"/>
            <p:cNvGrpSpPr>
              <a:grpSpLocks/>
            </p:cNvGrpSpPr>
            <p:nvPr/>
          </p:nvGrpSpPr>
          <p:grpSpPr>
            <a:xfrm>
              <a:off x="1371600" y="3657600"/>
              <a:ext cx="6858000" cy="457200"/>
              <a:chOff x="1371600" y="3657600"/>
              <a:chExt cx="6858000" cy="457200"/>
            </a:xfrm>
          </p:grpSpPr>
          <p:sp>
            <p:nvSpPr>
              <p:cNvPr id="4522" name="直线"/>
              <p:cNvSpPr>
                <a:spLocks/>
              </p:cNvSpPr>
              <p:nvPr/>
            </p:nvSpPr>
            <p:spPr>
              <a:xfrm rot="0">
                <a:off x="3657600" y="3657600"/>
                <a:ext cx="3048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23" name="直线"/>
              <p:cNvSpPr>
                <a:spLocks/>
              </p:cNvSpPr>
              <p:nvPr/>
            </p:nvSpPr>
            <p:spPr>
              <a:xfrm flipV="1" rot="0">
                <a:off x="3657600" y="36576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24" name="直线"/>
              <p:cNvSpPr>
                <a:spLocks/>
              </p:cNvSpPr>
              <p:nvPr/>
            </p:nvSpPr>
            <p:spPr>
              <a:xfrm rot="0">
                <a:off x="1371600" y="4114800"/>
                <a:ext cx="22860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25" name="直线"/>
              <p:cNvSpPr>
                <a:spLocks/>
              </p:cNvSpPr>
              <p:nvPr/>
            </p:nvSpPr>
            <p:spPr>
              <a:xfrm flipV="1" rot="0">
                <a:off x="6705600" y="36576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26" name="直线"/>
              <p:cNvSpPr>
                <a:spLocks/>
              </p:cNvSpPr>
              <p:nvPr/>
            </p:nvSpPr>
            <p:spPr>
              <a:xfrm rot="0">
                <a:off x="6705600" y="4114800"/>
                <a:ext cx="15239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528" name="直线"/>
            <p:cNvSpPr>
              <a:spLocks/>
            </p:cNvSpPr>
            <p:nvPr/>
          </p:nvSpPr>
          <p:spPr>
            <a:xfrm rot="0">
              <a:off x="6705600" y="4572000"/>
              <a:ext cx="15239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29" name="直线"/>
            <p:cNvSpPr>
              <a:spLocks/>
            </p:cNvSpPr>
            <p:nvPr/>
          </p:nvSpPr>
          <p:spPr>
            <a:xfrm rot="0">
              <a:off x="1371600" y="5029200"/>
              <a:ext cx="5334001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557" name="组合"/>
            <p:cNvGrpSpPr>
              <a:grpSpLocks/>
            </p:cNvGrpSpPr>
            <p:nvPr/>
          </p:nvGrpSpPr>
          <p:grpSpPr>
            <a:xfrm>
              <a:off x="1371600" y="1905000"/>
              <a:ext cx="6858000" cy="457200"/>
              <a:chOff x="1371600" y="1905000"/>
              <a:chExt cx="6858000" cy="457200"/>
            </a:xfrm>
          </p:grpSpPr>
          <p:grpSp>
            <p:nvGrpSpPr>
              <p:cNvPr id="4535" name="组合"/>
              <p:cNvGrpSpPr>
                <a:grpSpLocks/>
              </p:cNvGrpSpPr>
              <p:nvPr/>
            </p:nvGrpSpPr>
            <p:grpSpPr>
              <a:xfrm>
                <a:off x="2133600" y="1905000"/>
                <a:ext cx="1523999" cy="457200"/>
                <a:chOff x="2133600" y="1905000"/>
                <a:chExt cx="1523999" cy="457200"/>
              </a:xfrm>
            </p:grpSpPr>
            <p:sp>
              <p:nvSpPr>
                <p:cNvPr id="4530" name="直线"/>
                <p:cNvSpPr>
                  <a:spLocks/>
                </p:cNvSpPr>
                <p:nvPr/>
              </p:nvSpPr>
              <p:spPr>
                <a:xfrm flipV="1" rot="0">
                  <a:off x="2895600" y="1905000"/>
                  <a:ext cx="0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4534" name="组合"/>
                <p:cNvGrpSpPr>
                  <a:grpSpLocks/>
                </p:cNvGrpSpPr>
                <p:nvPr/>
              </p:nvGrpSpPr>
              <p:grpSpPr>
                <a:xfrm>
                  <a:off x="2133600" y="1905000"/>
                  <a:ext cx="1523999" cy="457200"/>
                  <a:chOff x="2133600" y="1905000"/>
                  <a:chExt cx="1523999" cy="457200"/>
                </a:xfrm>
              </p:grpSpPr>
              <p:sp>
                <p:nvSpPr>
                  <p:cNvPr id="4531" name="直线"/>
                  <p:cNvSpPr>
                    <a:spLocks/>
                  </p:cNvSpPr>
                  <p:nvPr/>
                </p:nvSpPr>
                <p:spPr>
                  <a:xfrm rot="0">
                    <a:off x="2133600" y="1905000"/>
                    <a:ext cx="0" cy="4572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32" name="直线"/>
                  <p:cNvSpPr>
                    <a:spLocks/>
                  </p:cNvSpPr>
                  <p:nvPr/>
                </p:nvSpPr>
                <p:spPr>
                  <a:xfrm rot="0">
                    <a:off x="2133600" y="2362200"/>
                    <a:ext cx="762000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33" name="直线"/>
                  <p:cNvSpPr>
                    <a:spLocks/>
                  </p:cNvSpPr>
                  <p:nvPr/>
                </p:nvSpPr>
                <p:spPr>
                  <a:xfrm rot="0">
                    <a:off x="2895600" y="1905000"/>
                    <a:ext cx="761999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</p:grpSp>
          <p:grpSp>
            <p:nvGrpSpPr>
              <p:cNvPr id="4538" name="组合"/>
              <p:cNvGrpSpPr>
                <a:grpSpLocks/>
              </p:cNvGrpSpPr>
              <p:nvPr/>
            </p:nvGrpSpPr>
            <p:grpSpPr>
              <a:xfrm>
                <a:off x="1371600" y="1905000"/>
                <a:ext cx="762000" cy="457200"/>
                <a:chOff x="1371600" y="1905000"/>
                <a:chExt cx="762000" cy="457200"/>
              </a:xfrm>
            </p:grpSpPr>
            <p:sp>
              <p:nvSpPr>
                <p:cNvPr id="4536" name="直线"/>
                <p:cNvSpPr>
                  <a:spLocks/>
                </p:cNvSpPr>
                <p:nvPr/>
              </p:nvSpPr>
              <p:spPr>
                <a:xfrm rot="0">
                  <a:off x="1371600" y="1905000"/>
                  <a:ext cx="0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537" name="直线"/>
                <p:cNvSpPr>
                  <a:spLocks/>
                </p:cNvSpPr>
                <p:nvPr/>
              </p:nvSpPr>
              <p:spPr>
                <a:xfrm rot="0">
                  <a:off x="1371600" y="1905000"/>
                  <a:ext cx="762000" cy="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grpSp>
            <p:nvGrpSpPr>
              <p:cNvPr id="4544" name="组合"/>
              <p:cNvGrpSpPr>
                <a:grpSpLocks/>
              </p:cNvGrpSpPr>
              <p:nvPr/>
            </p:nvGrpSpPr>
            <p:grpSpPr>
              <a:xfrm>
                <a:off x="3657600" y="1905000"/>
                <a:ext cx="1523999" cy="457200"/>
                <a:chOff x="3657600" y="1905000"/>
                <a:chExt cx="1523999" cy="457200"/>
              </a:xfrm>
            </p:grpSpPr>
            <p:sp>
              <p:nvSpPr>
                <p:cNvPr id="4539" name="直线"/>
                <p:cNvSpPr>
                  <a:spLocks/>
                </p:cNvSpPr>
                <p:nvPr/>
              </p:nvSpPr>
              <p:spPr>
                <a:xfrm flipV="1" rot="0">
                  <a:off x="4419599" y="1905000"/>
                  <a:ext cx="0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4543" name="组合"/>
                <p:cNvGrpSpPr>
                  <a:grpSpLocks/>
                </p:cNvGrpSpPr>
                <p:nvPr/>
              </p:nvGrpSpPr>
              <p:grpSpPr>
                <a:xfrm>
                  <a:off x="3657600" y="1905000"/>
                  <a:ext cx="1523999" cy="457200"/>
                  <a:chOff x="3657600" y="1905000"/>
                  <a:chExt cx="1523999" cy="457200"/>
                </a:xfrm>
              </p:grpSpPr>
              <p:sp>
                <p:nvSpPr>
                  <p:cNvPr id="4540" name="直线"/>
                  <p:cNvSpPr>
                    <a:spLocks/>
                  </p:cNvSpPr>
                  <p:nvPr/>
                </p:nvSpPr>
                <p:spPr>
                  <a:xfrm rot="0">
                    <a:off x="3657600" y="1905000"/>
                    <a:ext cx="0" cy="4572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41" name="直线"/>
                  <p:cNvSpPr>
                    <a:spLocks/>
                  </p:cNvSpPr>
                  <p:nvPr/>
                </p:nvSpPr>
                <p:spPr>
                  <a:xfrm rot="0">
                    <a:off x="3657600" y="2362200"/>
                    <a:ext cx="761999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42" name="直线"/>
                  <p:cNvSpPr>
                    <a:spLocks/>
                  </p:cNvSpPr>
                  <p:nvPr/>
                </p:nvSpPr>
                <p:spPr>
                  <a:xfrm rot="0">
                    <a:off x="4419600" y="1905000"/>
                    <a:ext cx="761999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</p:grpSp>
          <p:grpSp>
            <p:nvGrpSpPr>
              <p:cNvPr id="4550" name="组合"/>
              <p:cNvGrpSpPr>
                <a:grpSpLocks/>
              </p:cNvGrpSpPr>
              <p:nvPr/>
            </p:nvGrpSpPr>
            <p:grpSpPr>
              <a:xfrm>
                <a:off x="5181599" y="1905000"/>
                <a:ext cx="1524000" cy="457200"/>
                <a:chOff x="5181599" y="1905000"/>
                <a:chExt cx="1524000" cy="457200"/>
              </a:xfrm>
            </p:grpSpPr>
            <p:sp>
              <p:nvSpPr>
                <p:cNvPr id="4545" name="直线"/>
                <p:cNvSpPr>
                  <a:spLocks/>
                </p:cNvSpPr>
                <p:nvPr/>
              </p:nvSpPr>
              <p:spPr>
                <a:xfrm flipV="1" rot="0">
                  <a:off x="5943599" y="1905000"/>
                  <a:ext cx="0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4549" name="组合"/>
                <p:cNvGrpSpPr>
                  <a:grpSpLocks/>
                </p:cNvGrpSpPr>
                <p:nvPr/>
              </p:nvGrpSpPr>
              <p:grpSpPr>
                <a:xfrm>
                  <a:off x="5181599" y="1905000"/>
                  <a:ext cx="1524000" cy="457200"/>
                  <a:chOff x="5181599" y="1905000"/>
                  <a:chExt cx="1524000" cy="457200"/>
                </a:xfrm>
              </p:grpSpPr>
              <p:sp>
                <p:nvSpPr>
                  <p:cNvPr id="4546" name="直线"/>
                  <p:cNvSpPr>
                    <a:spLocks/>
                  </p:cNvSpPr>
                  <p:nvPr/>
                </p:nvSpPr>
                <p:spPr>
                  <a:xfrm rot="0">
                    <a:off x="5181599" y="1905000"/>
                    <a:ext cx="0" cy="4572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47" name="直线"/>
                  <p:cNvSpPr>
                    <a:spLocks/>
                  </p:cNvSpPr>
                  <p:nvPr/>
                </p:nvSpPr>
                <p:spPr>
                  <a:xfrm rot="0">
                    <a:off x="5181599" y="2362200"/>
                    <a:ext cx="762000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48" name="直线"/>
                  <p:cNvSpPr>
                    <a:spLocks/>
                  </p:cNvSpPr>
                  <p:nvPr/>
                </p:nvSpPr>
                <p:spPr>
                  <a:xfrm rot="0">
                    <a:off x="5943599" y="1905000"/>
                    <a:ext cx="762000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</p:grpSp>
          <p:grpSp>
            <p:nvGrpSpPr>
              <p:cNvPr id="4556" name="组合"/>
              <p:cNvGrpSpPr>
                <a:grpSpLocks/>
              </p:cNvGrpSpPr>
              <p:nvPr/>
            </p:nvGrpSpPr>
            <p:grpSpPr>
              <a:xfrm>
                <a:off x="6705600" y="1905000"/>
                <a:ext cx="1523999" cy="457200"/>
                <a:chOff x="6705600" y="1905000"/>
                <a:chExt cx="1523999" cy="457200"/>
              </a:xfrm>
            </p:grpSpPr>
            <p:sp>
              <p:nvSpPr>
                <p:cNvPr id="4551" name="直线"/>
                <p:cNvSpPr>
                  <a:spLocks/>
                </p:cNvSpPr>
                <p:nvPr/>
              </p:nvSpPr>
              <p:spPr>
                <a:xfrm flipV="1" rot="0">
                  <a:off x="7467600" y="1905000"/>
                  <a:ext cx="0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4555" name="组合"/>
                <p:cNvGrpSpPr>
                  <a:grpSpLocks/>
                </p:cNvGrpSpPr>
                <p:nvPr/>
              </p:nvGrpSpPr>
              <p:grpSpPr>
                <a:xfrm>
                  <a:off x="6705600" y="1905000"/>
                  <a:ext cx="1523999" cy="457200"/>
                  <a:chOff x="6705600" y="1905000"/>
                  <a:chExt cx="1523999" cy="457200"/>
                </a:xfrm>
              </p:grpSpPr>
              <p:sp>
                <p:nvSpPr>
                  <p:cNvPr id="4552" name="直线"/>
                  <p:cNvSpPr>
                    <a:spLocks/>
                  </p:cNvSpPr>
                  <p:nvPr/>
                </p:nvSpPr>
                <p:spPr>
                  <a:xfrm rot="0">
                    <a:off x="6705600" y="1905000"/>
                    <a:ext cx="0" cy="4572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53" name="直线"/>
                  <p:cNvSpPr>
                    <a:spLocks/>
                  </p:cNvSpPr>
                  <p:nvPr/>
                </p:nvSpPr>
                <p:spPr>
                  <a:xfrm rot="0">
                    <a:off x="6705600" y="2362200"/>
                    <a:ext cx="761999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54" name="直线"/>
                  <p:cNvSpPr>
                    <a:spLocks/>
                  </p:cNvSpPr>
                  <p:nvPr/>
                </p:nvSpPr>
                <p:spPr>
                  <a:xfrm rot="0">
                    <a:off x="7467600" y="1905000"/>
                    <a:ext cx="762000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</p:grpSp>
        </p:grpSp>
        <p:grpSp>
          <p:nvGrpSpPr>
            <p:cNvPr id="4571" name="组合"/>
            <p:cNvGrpSpPr>
              <a:grpSpLocks/>
            </p:cNvGrpSpPr>
            <p:nvPr/>
          </p:nvGrpSpPr>
          <p:grpSpPr>
            <a:xfrm>
              <a:off x="1371600" y="2819400"/>
              <a:ext cx="6858000" cy="457200"/>
              <a:chOff x="1371600" y="2819400"/>
              <a:chExt cx="6858000" cy="457200"/>
            </a:xfrm>
          </p:grpSpPr>
          <p:grpSp>
            <p:nvGrpSpPr>
              <p:cNvPr id="4563" name="组合"/>
              <p:cNvGrpSpPr>
                <a:grpSpLocks/>
              </p:cNvGrpSpPr>
              <p:nvPr/>
            </p:nvGrpSpPr>
            <p:grpSpPr>
              <a:xfrm>
                <a:off x="1371600" y="2819400"/>
                <a:ext cx="2286000" cy="457200"/>
                <a:chOff x="1371600" y="2819400"/>
                <a:chExt cx="2286000" cy="457200"/>
              </a:xfrm>
            </p:grpSpPr>
            <p:grpSp>
              <p:nvGrpSpPr>
                <p:cNvPr id="4561" name="组合"/>
                <p:cNvGrpSpPr>
                  <a:grpSpLocks/>
                </p:cNvGrpSpPr>
                <p:nvPr/>
              </p:nvGrpSpPr>
              <p:grpSpPr>
                <a:xfrm>
                  <a:off x="1371600" y="2819400"/>
                  <a:ext cx="2286000" cy="457200"/>
                  <a:chOff x="1371600" y="2819400"/>
                  <a:chExt cx="2286000" cy="457200"/>
                </a:xfrm>
              </p:grpSpPr>
              <p:sp>
                <p:nvSpPr>
                  <p:cNvPr id="4558" name="直线"/>
                  <p:cNvSpPr>
                    <a:spLocks/>
                  </p:cNvSpPr>
                  <p:nvPr/>
                </p:nvSpPr>
                <p:spPr>
                  <a:xfrm rot="0">
                    <a:off x="2133600" y="2819400"/>
                    <a:ext cx="1523999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59" name="直线"/>
                  <p:cNvSpPr>
                    <a:spLocks/>
                  </p:cNvSpPr>
                  <p:nvPr/>
                </p:nvSpPr>
                <p:spPr>
                  <a:xfrm rot="0">
                    <a:off x="1371600" y="3276600"/>
                    <a:ext cx="762000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60" name="直线"/>
                  <p:cNvSpPr>
                    <a:spLocks/>
                  </p:cNvSpPr>
                  <p:nvPr/>
                </p:nvSpPr>
                <p:spPr>
                  <a:xfrm flipV="1" rot="0">
                    <a:off x="2133600" y="2819400"/>
                    <a:ext cx="0" cy="4572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4562" name="直线"/>
                <p:cNvSpPr>
                  <a:spLocks/>
                </p:cNvSpPr>
                <p:nvPr/>
              </p:nvSpPr>
              <p:spPr>
                <a:xfrm flipV="1" rot="0">
                  <a:off x="3657600" y="2819400"/>
                  <a:ext cx="0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4564" name="直线"/>
              <p:cNvSpPr>
                <a:spLocks/>
              </p:cNvSpPr>
              <p:nvPr/>
            </p:nvSpPr>
            <p:spPr>
              <a:xfrm rot="0">
                <a:off x="6705600" y="3276600"/>
                <a:ext cx="15239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grpSp>
            <p:nvGrpSpPr>
              <p:cNvPr id="4570" name="组合"/>
              <p:cNvGrpSpPr>
                <a:grpSpLocks/>
              </p:cNvGrpSpPr>
              <p:nvPr/>
            </p:nvGrpSpPr>
            <p:grpSpPr>
              <a:xfrm>
                <a:off x="3657600" y="2819400"/>
                <a:ext cx="3048000" cy="457200"/>
                <a:chOff x="3657600" y="2819400"/>
                <a:chExt cx="3048000" cy="457200"/>
              </a:xfrm>
            </p:grpSpPr>
            <p:sp>
              <p:nvSpPr>
                <p:cNvPr id="4565" name="直线"/>
                <p:cNvSpPr>
                  <a:spLocks/>
                </p:cNvSpPr>
                <p:nvPr/>
              </p:nvSpPr>
              <p:spPr>
                <a:xfrm flipV="1" rot="0">
                  <a:off x="5181600" y="2819400"/>
                  <a:ext cx="0" cy="457200"/>
                </a:xfrm>
                <a:prstGeom prst="line"/>
                <a:noFill/>
                <a:ln w="38100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grpSp>
              <p:nvGrpSpPr>
                <p:cNvPr id="4569" name="组合"/>
                <p:cNvGrpSpPr>
                  <a:grpSpLocks/>
                </p:cNvGrpSpPr>
                <p:nvPr/>
              </p:nvGrpSpPr>
              <p:grpSpPr>
                <a:xfrm>
                  <a:off x="3657600" y="2819400"/>
                  <a:ext cx="3048000" cy="457200"/>
                  <a:chOff x="3657600" y="2819400"/>
                  <a:chExt cx="3048000" cy="457200"/>
                </a:xfrm>
              </p:grpSpPr>
              <p:sp>
                <p:nvSpPr>
                  <p:cNvPr id="4566" name="直线"/>
                  <p:cNvSpPr>
                    <a:spLocks/>
                  </p:cNvSpPr>
                  <p:nvPr/>
                </p:nvSpPr>
                <p:spPr>
                  <a:xfrm rot="0">
                    <a:off x="5181600" y="2819400"/>
                    <a:ext cx="1524000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67" name="直线"/>
                  <p:cNvSpPr>
                    <a:spLocks/>
                  </p:cNvSpPr>
                  <p:nvPr/>
                </p:nvSpPr>
                <p:spPr>
                  <a:xfrm rot="0">
                    <a:off x="3657600" y="3276600"/>
                    <a:ext cx="1524000" cy="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568" name="直线"/>
                  <p:cNvSpPr>
                    <a:spLocks/>
                  </p:cNvSpPr>
                  <p:nvPr/>
                </p:nvSpPr>
                <p:spPr>
                  <a:xfrm flipV="1" rot="0">
                    <a:off x="6705600" y="2819400"/>
                    <a:ext cx="0" cy="457200"/>
                  </a:xfrm>
                  <a:prstGeom prst="lin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</p:grpSp>
        </p:grpSp>
      </p:grpSp>
      <p:sp>
        <p:nvSpPr>
          <p:cNvPr id="4573" name="矩形"/>
          <p:cNvSpPr>
            <a:spLocks/>
          </p:cNvSpPr>
          <p:nvPr/>
        </p:nvSpPr>
        <p:spPr>
          <a:xfrm rot="0">
            <a:off x="2483236" y="5314474"/>
            <a:ext cx="3787001" cy="558164"/>
          </a:xfrm>
          <a:prstGeom prst="rect"/>
          <a:noFill/>
          <a:ln w="38100" cmpd="sng" cap="flat">
            <a:solidFill>
              <a:srgbClr val="FFFFFF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十进制计数器工作波形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2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0" grpId="0" animBg="1"/>
      <p:bldP spid="4440" grpId="0" animBg="1"/>
      <p:bldP spid="4572" grpId="0" animBg="1"/>
      <p:bldP spid="4430" grpId="0" animBg="1"/>
      <p:bldP spid="4457" grpId="0" animBg="1"/>
      <p:bldP spid="4573" grpId="0"/>
    </p:bldLst>
  </p:timing>
</p:sld>
</file>

<file path=ppt/slides/slide7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矩形"/>
          <p:cNvSpPr>
            <a:spLocks/>
          </p:cNvSpPr>
          <p:nvPr/>
        </p:nvSpPr>
        <p:spPr>
          <a:xfrm rot="0">
            <a:off x="250825" y="260350"/>
            <a:ext cx="6967164" cy="57785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、集成异步十进制计数器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CT74LS290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575" name="矩形"/>
          <p:cNvSpPr>
            <a:spLocks/>
          </p:cNvSpPr>
          <p:nvPr/>
        </p:nvSpPr>
        <p:spPr>
          <a:xfrm rot="0">
            <a:off x="280988" y="806278"/>
            <a:ext cx="7113233" cy="45402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2075" tIns="46038" rIns="92075" bIns="46038" anchor="ctr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4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OA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和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4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OB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为置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输入端，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4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9A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和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4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9B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为置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9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输入端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576" name="图片" descr="8d35"/>
          <p:cNvPicPr>
            <a:picLocks noChangeAspect="1"/>
          </p:cNvPicPr>
          <p:nvPr/>
        </p:nvPicPr>
        <p:blipFill>
          <a:blip r:embed="rId1" cstate="print"/>
          <a:srcRect b="14410" l="57140"/>
          <a:stretch>
            <a:fillRect/>
          </a:stretch>
        </p:blipFill>
        <p:spPr>
          <a:xfrm rot="0">
            <a:off x="5314949" y="1238250"/>
            <a:ext cx="3600450" cy="2951163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577" name="图片" descr="8d35"/>
          <p:cNvPicPr>
            <a:picLocks noChangeAspect="1"/>
          </p:cNvPicPr>
          <p:nvPr/>
        </p:nvPicPr>
        <p:blipFill>
          <a:blip r:embed="rId2" cstate="print"/>
          <a:srcRect t="11330" b="23318" r="42882"/>
          <a:stretch>
            <a:fillRect/>
          </a:stretch>
        </p:blipFill>
        <p:spPr>
          <a:xfrm rot="0">
            <a:off x="468312" y="1557337"/>
            <a:ext cx="4319587" cy="2028825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578" name="图片"/>
          <p:cNvPicPr>
            <a:picLocks noChangeAspect="1"/>
          </p:cNvPicPr>
          <p:nvPr/>
        </p:nvPicPr>
        <p:blipFill>
          <a:blip r:embed="rId3" cstate="print"/>
          <a:srcRect l="4816" r="3944"/>
          <a:stretch>
            <a:fillRect/>
          </a:stretch>
        </p:blipFill>
        <p:spPr>
          <a:xfrm rot="0">
            <a:off x="177800" y="4437063"/>
            <a:ext cx="8748713" cy="2206625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853803107"/>
      </p:ext>
    </p:extLst>
  </p:cSld>
  <p:clrMapOvr>
    <a:masterClrMapping/>
  </p:clrMapOvr>
</p:sld>
</file>

<file path=ppt/slides/slide7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矩形"/>
          <p:cNvSpPr>
            <a:spLocks/>
          </p:cNvSpPr>
          <p:nvPr/>
        </p:nvSpPr>
        <p:spPr>
          <a:xfrm rot="0">
            <a:off x="250825" y="241299"/>
            <a:ext cx="6097968" cy="520701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2075" tIns="46038" rIns="92075" bIns="46038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、集成同步十进制计数器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CT74LS160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580" name="图片"/>
          <p:cNvPicPr>
            <a:picLocks noChangeAspect="1"/>
          </p:cNvPicPr>
          <p:nvPr/>
        </p:nvPicPr>
        <p:blipFill>
          <a:blip r:embed="rId1" cstate="print"/>
          <a:srcRect b="-476" l="4573" r="45859"/>
          <a:stretch>
            <a:fillRect/>
          </a:stretch>
        </p:blipFill>
        <p:spPr>
          <a:xfrm rot="0">
            <a:off x="179387" y="1039813"/>
            <a:ext cx="5472112" cy="2127250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58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724525" y="908050"/>
            <a:ext cx="3168650" cy="2016124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58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11187" y="3606800"/>
            <a:ext cx="8154987" cy="2417763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5007" name="曲线"/>
          <p:cNvSpPr>
            <a:spLocks/>
          </p:cNvSpPr>
          <p:nvPr/>
        </p:nvSpPr>
        <p:spPr>
          <a:xfrm rot="0">
            <a:off x="5358843" y="275953"/>
            <a:ext cx="1192832" cy="5608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9988" y="1028"/>
                </a:moveTo>
                <a:lnTo>
                  <a:pt x="19988" y="685"/>
                </a:lnTo>
                <a:lnTo>
                  <a:pt x="19665" y="685"/>
                </a:lnTo>
                <a:lnTo>
                  <a:pt x="19343" y="685"/>
                </a:lnTo>
                <a:lnTo>
                  <a:pt x="19020" y="685"/>
                </a:lnTo>
                <a:lnTo>
                  <a:pt x="18537" y="685"/>
                </a:lnTo>
                <a:lnTo>
                  <a:pt x="18053" y="685"/>
                </a:lnTo>
                <a:lnTo>
                  <a:pt x="17570" y="342"/>
                </a:lnTo>
                <a:lnTo>
                  <a:pt x="17086" y="342"/>
                </a:lnTo>
                <a:lnTo>
                  <a:pt x="16441" y="0"/>
                </a:lnTo>
                <a:lnTo>
                  <a:pt x="15958" y="0"/>
                </a:lnTo>
                <a:lnTo>
                  <a:pt x="15474" y="0"/>
                </a:lnTo>
                <a:lnTo>
                  <a:pt x="15152" y="0"/>
                </a:lnTo>
                <a:lnTo>
                  <a:pt x="14829" y="0"/>
                </a:lnTo>
                <a:lnTo>
                  <a:pt x="14346" y="0"/>
                </a:lnTo>
                <a:lnTo>
                  <a:pt x="14023" y="0"/>
                </a:lnTo>
                <a:lnTo>
                  <a:pt x="13540" y="0"/>
                </a:lnTo>
                <a:lnTo>
                  <a:pt x="13056" y="0"/>
                </a:lnTo>
                <a:lnTo>
                  <a:pt x="12411" y="0"/>
                </a:lnTo>
                <a:lnTo>
                  <a:pt x="11767" y="0"/>
                </a:lnTo>
                <a:lnTo>
                  <a:pt x="11122" y="0"/>
                </a:lnTo>
                <a:lnTo>
                  <a:pt x="10638" y="0"/>
                </a:lnTo>
                <a:lnTo>
                  <a:pt x="9994" y="0"/>
                </a:lnTo>
                <a:lnTo>
                  <a:pt x="9510" y="0"/>
                </a:lnTo>
                <a:lnTo>
                  <a:pt x="9188" y="0"/>
                </a:lnTo>
                <a:lnTo>
                  <a:pt x="8543" y="342"/>
                </a:lnTo>
                <a:lnTo>
                  <a:pt x="8059" y="1028"/>
                </a:lnTo>
                <a:lnTo>
                  <a:pt x="7576" y="1371"/>
                </a:lnTo>
                <a:lnTo>
                  <a:pt x="7092" y="2057"/>
                </a:lnTo>
                <a:lnTo>
                  <a:pt x="6447" y="2742"/>
                </a:lnTo>
                <a:lnTo>
                  <a:pt x="5964" y="3428"/>
                </a:lnTo>
                <a:lnTo>
                  <a:pt x="5158" y="4457"/>
                </a:lnTo>
                <a:lnTo>
                  <a:pt x="4352" y="5485"/>
                </a:lnTo>
                <a:lnTo>
                  <a:pt x="3707" y="6514"/>
                </a:lnTo>
                <a:lnTo>
                  <a:pt x="2901" y="7542"/>
                </a:lnTo>
                <a:lnTo>
                  <a:pt x="2417" y="8571"/>
                </a:lnTo>
                <a:lnTo>
                  <a:pt x="1773" y="9942"/>
                </a:lnTo>
                <a:lnTo>
                  <a:pt x="1128" y="10971"/>
                </a:lnTo>
                <a:lnTo>
                  <a:pt x="644" y="12685"/>
                </a:lnTo>
                <a:lnTo>
                  <a:pt x="483" y="13714"/>
                </a:lnTo>
                <a:lnTo>
                  <a:pt x="161" y="15085"/>
                </a:lnTo>
                <a:lnTo>
                  <a:pt x="0" y="16114"/>
                </a:lnTo>
                <a:lnTo>
                  <a:pt x="0" y="16800"/>
                </a:lnTo>
                <a:lnTo>
                  <a:pt x="0" y="17485"/>
                </a:lnTo>
                <a:lnTo>
                  <a:pt x="0" y="18171"/>
                </a:lnTo>
                <a:lnTo>
                  <a:pt x="0" y="18857"/>
                </a:lnTo>
                <a:lnTo>
                  <a:pt x="0" y="19885"/>
                </a:lnTo>
                <a:lnTo>
                  <a:pt x="161" y="20228"/>
                </a:lnTo>
                <a:lnTo>
                  <a:pt x="322" y="20914"/>
                </a:lnTo>
                <a:lnTo>
                  <a:pt x="322" y="21257"/>
                </a:lnTo>
                <a:lnTo>
                  <a:pt x="483" y="21600"/>
                </a:lnTo>
                <a:lnTo>
                  <a:pt x="805" y="21600"/>
                </a:lnTo>
                <a:lnTo>
                  <a:pt x="967" y="21600"/>
                </a:lnTo>
                <a:lnTo>
                  <a:pt x="1289" y="21600"/>
                </a:lnTo>
                <a:lnTo>
                  <a:pt x="1611" y="21600"/>
                </a:lnTo>
                <a:lnTo>
                  <a:pt x="2095" y="21600"/>
                </a:lnTo>
                <a:lnTo>
                  <a:pt x="2740" y="21600"/>
                </a:lnTo>
                <a:lnTo>
                  <a:pt x="3385" y="21600"/>
                </a:lnTo>
                <a:lnTo>
                  <a:pt x="4352" y="21600"/>
                </a:lnTo>
                <a:lnTo>
                  <a:pt x="5158" y="21257"/>
                </a:lnTo>
                <a:lnTo>
                  <a:pt x="6286" y="20914"/>
                </a:lnTo>
                <a:lnTo>
                  <a:pt x="7414" y="20228"/>
                </a:lnTo>
                <a:lnTo>
                  <a:pt x="8865" y="19885"/>
                </a:lnTo>
                <a:lnTo>
                  <a:pt x="10155" y="18857"/>
                </a:lnTo>
                <a:lnTo>
                  <a:pt x="11283" y="18857"/>
                </a:lnTo>
                <a:lnTo>
                  <a:pt x="12573" y="17828"/>
                </a:lnTo>
                <a:lnTo>
                  <a:pt x="13701" y="17142"/>
                </a:lnTo>
                <a:lnTo>
                  <a:pt x="14668" y="16800"/>
                </a:lnTo>
                <a:lnTo>
                  <a:pt x="15635" y="16114"/>
                </a:lnTo>
                <a:lnTo>
                  <a:pt x="16441" y="15085"/>
                </a:lnTo>
                <a:lnTo>
                  <a:pt x="17247" y="14400"/>
                </a:lnTo>
                <a:lnTo>
                  <a:pt x="17731" y="13714"/>
                </a:lnTo>
                <a:lnTo>
                  <a:pt x="18537" y="13028"/>
                </a:lnTo>
                <a:lnTo>
                  <a:pt x="19020" y="12685"/>
                </a:lnTo>
                <a:lnTo>
                  <a:pt x="19343" y="12000"/>
                </a:lnTo>
                <a:lnTo>
                  <a:pt x="19826" y="11657"/>
                </a:lnTo>
                <a:lnTo>
                  <a:pt x="20310" y="10971"/>
                </a:lnTo>
                <a:lnTo>
                  <a:pt x="20632" y="10628"/>
                </a:lnTo>
                <a:lnTo>
                  <a:pt x="20794" y="9942"/>
                </a:lnTo>
                <a:lnTo>
                  <a:pt x="21116" y="9600"/>
                </a:lnTo>
                <a:lnTo>
                  <a:pt x="21277" y="8914"/>
                </a:lnTo>
                <a:lnTo>
                  <a:pt x="21277" y="8571"/>
                </a:lnTo>
                <a:lnTo>
                  <a:pt x="21438" y="8228"/>
                </a:lnTo>
                <a:lnTo>
                  <a:pt x="21438" y="7885"/>
                </a:lnTo>
                <a:lnTo>
                  <a:pt x="21600" y="7885"/>
                </a:lnTo>
                <a:lnTo>
                  <a:pt x="21600" y="7542"/>
                </a:lnTo>
                <a:lnTo>
                  <a:pt x="21600" y="7200"/>
                </a:lnTo>
                <a:lnTo>
                  <a:pt x="21600" y="6857"/>
                </a:lnTo>
                <a:lnTo>
                  <a:pt x="21600" y="6171"/>
                </a:lnTo>
                <a:lnTo>
                  <a:pt x="21438" y="5828"/>
                </a:lnTo>
                <a:lnTo>
                  <a:pt x="21277" y="5485"/>
                </a:lnTo>
                <a:lnTo>
                  <a:pt x="21116" y="5142"/>
                </a:lnTo>
                <a:lnTo>
                  <a:pt x="21116" y="4800"/>
                </a:lnTo>
                <a:lnTo>
                  <a:pt x="20955" y="4114"/>
                </a:lnTo>
                <a:lnTo>
                  <a:pt x="20794" y="3771"/>
                </a:lnTo>
                <a:lnTo>
                  <a:pt x="20632" y="3771"/>
                </a:lnTo>
                <a:lnTo>
                  <a:pt x="20632" y="3428"/>
                </a:lnTo>
                <a:lnTo>
                  <a:pt x="20471" y="3085"/>
                </a:lnTo>
                <a:lnTo>
                  <a:pt x="20310" y="2742"/>
                </a:lnTo>
                <a:lnTo>
                  <a:pt x="20149" y="2742"/>
                </a:lnTo>
                <a:lnTo>
                  <a:pt x="19988" y="2400"/>
                </a:lnTo>
                <a:lnTo>
                  <a:pt x="19826" y="2400"/>
                </a:lnTo>
                <a:lnTo>
                  <a:pt x="19665" y="2400"/>
                </a:lnTo>
                <a:lnTo>
                  <a:pt x="19504" y="2057"/>
                </a:lnTo>
                <a:lnTo>
                  <a:pt x="19343" y="2057"/>
                </a:lnTo>
                <a:lnTo>
                  <a:pt x="19182" y="2057"/>
                </a:lnTo>
                <a:lnTo>
                  <a:pt x="19182" y="2057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8" name="曲线"/>
          <p:cNvSpPr>
            <a:spLocks/>
          </p:cNvSpPr>
          <p:nvPr/>
        </p:nvSpPr>
        <p:spPr>
          <a:xfrm rot="0">
            <a:off x="391676" y="1388670"/>
            <a:ext cx="436184" cy="712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0" y="18899"/>
                </a:lnTo>
                <a:lnTo>
                  <a:pt x="440" y="18899"/>
                </a:lnTo>
                <a:lnTo>
                  <a:pt x="1322" y="16200"/>
                </a:lnTo>
                <a:lnTo>
                  <a:pt x="2204" y="13499"/>
                </a:lnTo>
                <a:lnTo>
                  <a:pt x="3526" y="13499"/>
                </a:lnTo>
                <a:lnTo>
                  <a:pt x="4848" y="13499"/>
                </a:lnTo>
                <a:lnTo>
                  <a:pt x="6612" y="10800"/>
                </a:lnTo>
                <a:lnTo>
                  <a:pt x="8375" y="8100"/>
                </a:lnTo>
                <a:lnTo>
                  <a:pt x="10579" y="5400"/>
                </a:lnTo>
                <a:lnTo>
                  <a:pt x="11902" y="2700"/>
                </a:lnTo>
                <a:lnTo>
                  <a:pt x="13224" y="2700"/>
                </a:lnTo>
                <a:lnTo>
                  <a:pt x="14106" y="0"/>
                </a:lnTo>
                <a:lnTo>
                  <a:pt x="14987" y="0"/>
                </a:lnTo>
                <a:lnTo>
                  <a:pt x="15869" y="0"/>
                </a:lnTo>
                <a:lnTo>
                  <a:pt x="16310" y="0"/>
                </a:lnTo>
                <a:lnTo>
                  <a:pt x="16751" y="0"/>
                </a:lnTo>
                <a:lnTo>
                  <a:pt x="17191" y="0"/>
                </a:lnTo>
                <a:lnTo>
                  <a:pt x="17632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09" name="曲线"/>
          <p:cNvSpPr>
            <a:spLocks/>
          </p:cNvSpPr>
          <p:nvPr/>
        </p:nvSpPr>
        <p:spPr>
          <a:xfrm rot="0">
            <a:off x="1388670" y="1415375"/>
            <a:ext cx="1753641" cy="445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79"/>
                </a:moveTo>
                <a:lnTo>
                  <a:pt x="109" y="17279"/>
                </a:lnTo>
                <a:lnTo>
                  <a:pt x="219" y="17279"/>
                </a:lnTo>
                <a:lnTo>
                  <a:pt x="548" y="17279"/>
                </a:lnTo>
                <a:lnTo>
                  <a:pt x="986" y="21600"/>
                </a:lnTo>
                <a:lnTo>
                  <a:pt x="1535" y="21600"/>
                </a:lnTo>
                <a:lnTo>
                  <a:pt x="2302" y="21600"/>
                </a:lnTo>
                <a:lnTo>
                  <a:pt x="3398" y="21600"/>
                </a:lnTo>
                <a:lnTo>
                  <a:pt x="4495" y="21600"/>
                </a:lnTo>
                <a:lnTo>
                  <a:pt x="5811" y="21600"/>
                </a:lnTo>
                <a:lnTo>
                  <a:pt x="7126" y="21600"/>
                </a:lnTo>
                <a:lnTo>
                  <a:pt x="8771" y="21600"/>
                </a:lnTo>
                <a:lnTo>
                  <a:pt x="10196" y="21600"/>
                </a:lnTo>
                <a:lnTo>
                  <a:pt x="11512" y="21600"/>
                </a:lnTo>
                <a:lnTo>
                  <a:pt x="12828" y="21600"/>
                </a:lnTo>
                <a:lnTo>
                  <a:pt x="14144" y="21600"/>
                </a:lnTo>
                <a:lnTo>
                  <a:pt x="15240" y="21600"/>
                </a:lnTo>
                <a:lnTo>
                  <a:pt x="16227" y="21600"/>
                </a:lnTo>
                <a:lnTo>
                  <a:pt x="17104" y="21600"/>
                </a:lnTo>
                <a:lnTo>
                  <a:pt x="18091" y="21600"/>
                </a:lnTo>
                <a:lnTo>
                  <a:pt x="18858" y="17279"/>
                </a:lnTo>
                <a:lnTo>
                  <a:pt x="19407" y="17279"/>
                </a:lnTo>
                <a:lnTo>
                  <a:pt x="19845" y="12960"/>
                </a:lnTo>
                <a:lnTo>
                  <a:pt x="20174" y="8639"/>
                </a:lnTo>
                <a:lnTo>
                  <a:pt x="20503" y="8639"/>
                </a:lnTo>
                <a:lnTo>
                  <a:pt x="20832" y="8639"/>
                </a:lnTo>
                <a:lnTo>
                  <a:pt x="21051" y="4320"/>
                </a:lnTo>
                <a:lnTo>
                  <a:pt x="21271" y="0"/>
                </a:lnTo>
                <a:lnTo>
                  <a:pt x="21380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10" name="曲线"/>
          <p:cNvSpPr>
            <a:spLocks/>
          </p:cNvSpPr>
          <p:nvPr/>
        </p:nvSpPr>
        <p:spPr>
          <a:xfrm rot="0">
            <a:off x="427283" y="1878265"/>
            <a:ext cx="293757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1309" y="0"/>
                </a:lnTo>
                <a:lnTo>
                  <a:pt x="2618" y="0"/>
                </a:lnTo>
                <a:lnTo>
                  <a:pt x="5236" y="0"/>
                </a:lnTo>
                <a:lnTo>
                  <a:pt x="8509" y="0"/>
                </a:lnTo>
                <a:lnTo>
                  <a:pt x="11127" y="0"/>
                </a:lnTo>
                <a:lnTo>
                  <a:pt x="14400" y="0"/>
                </a:lnTo>
                <a:lnTo>
                  <a:pt x="17018" y="0"/>
                </a:lnTo>
                <a:lnTo>
                  <a:pt x="18981" y="0"/>
                </a:lnTo>
                <a:lnTo>
                  <a:pt x="20290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11" name="曲线"/>
          <p:cNvSpPr>
            <a:spLocks/>
          </p:cNvSpPr>
          <p:nvPr/>
        </p:nvSpPr>
        <p:spPr>
          <a:xfrm rot="0">
            <a:off x="1353063" y="1851560"/>
            <a:ext cx="1949479" cy="445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98" y="21600"/>
                </a:lnTo>
                <a:lnTo>
                  <a:pt x="295" y="21600"/>
                </a:lnTo>
                <a:lnTo>
                  <a:pt x="493" y="21600"/>
                </a:lnTo>
                <a:lnTo>
                  <a:pt x="887" y="21600"/>
                </a:lnTo>
                <a:lnTo>
                  <a:pt x="1578" y="21600"/>
                </a:lnTo>
                <a:lnTo>
                  <a:pt x="2663" y="21600"/>
                </a:lnTo>
                <a:lnTo>
                  <a:pt x="3846" y="21600"/>
                </a:lnTo>
                <a:lnTo>
                  <a:pt x="5128" y="21600"/>
                </a:lnTo>
                <a:lnTo>
                  <a:pt x="6410" y="21600"/>
                </a:lnTo>
                <a:lnTo>
                  <a:pt x="7890" y="21600"/>
                </a:lnTo>
                <a:lnTo>
                  <a:pt x="9172" y="21600"/>
                </a:lnTo>
                <a:lnTo>
                  <a:pt x="10454" y="21600"/>
                </a:lnTo>
                <a:lnTo>
                  <a:pt x="11638" y="21600"/>
                </a:lnTo>
                <a:lnTo>
                  <a:pt x="12723" y="21600"/>
                </a:lnTo>
                <a:lnTo>
                  <a:pt x="13512" y="21600"/>
                </a:lnTo>
                <a:lnTo>
                  <a:pt x="14104" y="21600"/>
                </a:lnTo>
                <a:lnTo>
                  <a:pt x="14794" y="21600"/>
                </a:lnTo>
                <a:lnTo>
                  <a:pt x="15189" y="21600"/>
                </a:lnTo>
                <a:lnTo>
                  <a:pt x="15484" y="21600"/>
                </a:lnTo>
                <a:lnTo>
                  <a:pt x="15682" y="17280"/>
                </a:lnTo>
                <a:lnTo>
                  <a:pt x="15978" y="17280"/>
                </a:lnTo>
                <a:lnTo>
                  <a:pt x="16076" y="17280"/>
                </a:lnTo>
                <a:lnTo>
                  <a:pt x="16175" y="17280"/>
                </a:lnTo>
                <a:lnTo>
                  <a:pt x="16372" y="17280"/>
                </a:lnTo>
                <a:lnTo>
                  <a:pt x="16668" y="12960"/>
                </a:lnTo>
                <a:lnTo>
                  <a:pt x="16767" y="12960"/>
                </a:lnTo>
                <a:lnTo>
                  <a:pt x="16865" y="12960"/>
                </a:lnTo>
                <a:lnTo>
                  <a:pt x="17063" y="12960"/>
                </a:lnTo>
                <a:lnTo>
                  <a:pt x="17358" y="12960"/>
                </a:lnTo>
                <a:lnTo>
                  <a:pt x="17753" y="12960"/>
                </a:lnTo>
                <a:lnTo>
                  <a:pt x="18147" y="12960"/>
                </a:lnTo>
                <a:lnTo>
                  <a:pt x="18739" y="12960"/>
                </a:lnTo>
                <a:lnTo>
                  <a:pt x="19232" y="12960"/>
                </a:lnTo>
                <a:lnTo>
                  <a:pt x="19824" y="8640"/>
                </a:lnTo>
                <a:lnTo>
                  <a:pt x="20317" y="4320"/>
                </a:lnTo>
                <a:lnTo>
                  <a:pt x="20810" y="0"/>
                </a:lnTo>
                <a:lnTo>
                  <a:pt x="21106" y="0"/>
                </a:lnTo>
                <a:lnTo>
                  <a:pt x="21304" y="0"/>
                </a:lnTo>
                <a:lnTo>
                  <a:pt x="21402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87178879"/>
      </p:ext>
    </p:extLst>
  </p:cSld>
  <p:clrMapOvr>
    <a:masterClrMapping/>
  </p:clrMapOvr>
</p:sld>
</file>

<file path=ppt/slides/slide7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矩形"/>
          <p:cNvSpPr>
            <a:spLocks/>
          </p:cNvSpPr>
          <p:nvPr/>
        </p:nvSpPr>
        <p:spPr>
          <a:xfrm rot="0">
            <a:off x="395288" y="1196975"/>
            <a:ext cx="8212137" cy="49491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用集成计数器实现任意模值计数器：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M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为要设计的计数值，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N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为集成计数器的计数值，</a:t>
            </a: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则存在两种情况：</a:t>
            </a:r>
            <a:endParaRPr lang="en-US" altLang="zh-CN" sz="3200" b="1" i="0" u="none" strike="noStrike" kern="1200" cap="none" spc="0" baseline="0">
              <a:solidFill>
                <a:srgbClr val="FF0000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1</a:t>
            </a: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．</a:t>
            </a:r>
            <a:r>
              <a:rPr lang="en-US" altLang="zh-CN" sz="3200" b="1" i="1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M</a:t>
            </a:r>
            <a:r>
              <a:rPr lang="en-US" altLang="zh-CN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&lt;</a:t>
            </a:r>
            <a:r>
              <a:rPr lang="en-US" altLang="zh-CN" sz="3200" b="1" i="1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N</a:t>
            </a: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的情况</a:t>
            </a:r>
            <a:endParaRPr lang="en-US" altLang="zh-CN" sz="3200" b="1" i="0" u="none" strike="noStrike" kern="1200" cap="none" spc="0" baseline="0">
              <a:solidFill>
                <a:srgbClr val="FF0000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    (1)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置零法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(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反馈归零法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)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；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    (2)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置数法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(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反馈置数法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)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；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2</a:t>
            </a: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． </a:t>
            </a:r>
            <a:r>
              <a:rPr lang="en-US" altLang="zh-CN" sz="3200" b="1" i="1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M</a:t>
            </a:r>
            <a:r>
              <a:rPr lang="en-US" altLang="zh-CN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&gt;</a:t>
            </a:r>
            <a:r>
              <a:rPr lang="en-US" altLang="zh-CN" sz="3200" b="1" i="1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N</a:t>
            </a: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的情况</a:t>
            </a:r>
            <a:endParaRPr lang="en-US" altLang="zh-CN" sz="3200" b="1" i="0" u="none" strike="noStrike" kern="1200" cap="none" spc="0" baseline="0">
              <a:solidFill>
                <a:srgbClr val="FF0000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利用计数器的级联获得大容量</a:t>
            </a: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M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进制计数器；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</p:txBody>
      </p:sp>
      <p:sp>
        <p:nvSpPr>
          <p:cNvPr id="4584" name="矩形"/>
          <p:cNvSpPr>
            <a:spLocks/>
          </p:cNvSpPr>
          <p:nvPr/>
        </p:nvSpPr>
        <p:spPr>
          <a:xfrm rot="0">
            <a:off x="323849" y="333375"/>
            <a:ext cx="419100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如何构成 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进制计数器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610" name="组合"/>
          <p:cNvGrpSpPr>
            <a:grpSpLocks/>
          </p:cNvGrpSpPr>
          <p:nvPr/>
        </p:nvGrpSpPr>
        <p:grpSpPr>
          <a:xfrm>
            <a:off x="323850" y="866775"/>
            <a:ext cx="3819525" cy="161925"/>
            <a:chOff x="323850" y="866775"/>
            <a:chExt cx="3819525" cy="161925"/>
          </a:xfrm>
        </p:grpSpPr>
        <p:pic>
          <p:nvPicPr>
            <p:cNvPr id="4585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323850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86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87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28650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88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923925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89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085850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0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238250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1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381125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2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543050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3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1838325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4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000249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5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152650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6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295525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7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781050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8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1695450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599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457450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0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2609850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1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2752725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2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2914649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3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067049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4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209924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5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371849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6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667125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7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829049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8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981449" y="866775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09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3524250" y="866775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sp>
        <p:nvSpPr>
          <p:cNvPr id="5012" name="曲线"/>
          <p:cNvSpPr>
            <a:spLocks/>
          </p:cNvSpPr>
          <p:nvPr/>
        </p:nvSpPr>
        <p:spPr>
          <a:xfrm rot="0">
            <a:off x="195838" y="2501387"/>
            <a:ext cx="6453757" cy="389895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74" y="1528"/>
                </a:moveTo>
                <a:lnTo>
                  <a:pt x="10874" y="1479"/>
                </a:lnTo>
                <a:lnTo>
                  <a:pt x="10874" y="1430"/>
                </a:lnTo>
                <a:lnTo>
                  <a:pt x="10844" y="1430"/>
                </a:lnTo>
                <a:lnTo>
                  <a:pt x="10814" y="1331"/>
                </a:lnTo>
                <a:lnTo>
                  <a:pt x="10755" y="1331"/>
                </a:lnTo>
                <a:lnTo>
                  <a:pt x="10725" y="1232"/>
                </a:lnTo>
                <a:lnTo>
                  <a:pt x="10665" y="1183"/>
                </a:lnTo>
                <a:lnTo>
                  <a:pt x="10546" y="1084"/>
                </a:lnTo>
                <a:lnTo>
                  <a:pt x="10457" y="986"/>
                </a:lnTo>
                <a:lnTo>
                  <a:pt x="10338" y="936"/>
                </a:lnTo>
                <a:lnTo>
                  <a:pt x="10159" y="838"/>
                </a:lnTo>
                <a:lnTo>
                  <a:pt x="10010" y="739"/>
                </a:lnTo>
                <a:lnTo>
                  <a:pt x="9861" y="641"/>
                </a:lnTo>
                <a:lnTo>
                  <a:pt x="9682" y="542"/>
                </a:lnTo>
                <a:lnTo>
                  <a:pt x="9533" y="443"/>
                </a:lnTo>
                <a:lnTo>
                  <a:pt x="9384" y="345"/>
                </a:lnTo>
                <a:lnTo>
                  <a:pt x="9206" y="295"/>
                </a:lnTo>
                <a:lnTo>
                  <a:pt x="9027" y="246"/>
                </a:lnTo>
                <a:lnTo>
                  <a:pt x="8818" y="197"/>
                </a:lnTo>
                <a:lnTo>
                  <a:pt x="8639" y="147"/>
                </a:lnTo>
                <a:lnTo>
                  <a:pt x="8431" y="49"/>
                </a:lnTo>
                <a:lnTo>
                  <a:pt x="8222" y="0"/>
                </a:lnTo>
                <a:lnTo>
                  <a:pt x="7984" y="0"/>
                </a:lnTo>
                <a:lnTo>
                  <a:pt x="7746" y="0"/>
                </a:lnTo>
                <a:lnTo>
                  <a:pt x="7448" y="0"/>
                </a:lnTo>
                <a:lnTo>
                  <a:pt x="7180" y="0"/>
                </a:lnTo>
                <a:lnTo>
                  <a:pt x="6911" y="0"/>
                </a:lnTo>
                <a:lnTo>
                  <a:pt x="6614" y="0"/>
                </a:lnTo>
                <a:lnTo>
                  <a:pt x="6345" y="98"/>
                </a:lnTo>
                <a:lnTo>
                  <a:pt x="6018" y="197"/>
                </a:lnTo>
                <a:lnTo>
                  <a:pt x="5660" y="295"/>
                </a:lnTo>
                <a:lnTo>
                  <a:pt x="5303" y="394"/>
                </a:lnTo>
                <a:lnTo>
                  <a:pt x="4945" y="493"/>
                </a:lnTo>
                <a:lnTo>
                  <a:pt x="4558" y="690"/>
                </a:lnTo>
                <a:lnTo>
                  <a:pt x="4200" y="838"/>
                </a:lnTo>
                <a:lnTo>
                  <a:pt x="3843" y="986"/>
                </a:lnTo>
                <a:lnTo>
                  <a:pt x="3485" y="1134"/>
                </a:lnTo>
                <a:lnTo>
                  <a:pt x="3158" y="1232"/>
                </a:lnTo>
                <a:lnTo>
                  <a:pt x="2860" y="1331"/>
                </a:lnTo>
                <a:lnTo>
                  <a:pt x="2621" y="1479"/>
                </a:lnTo>
                <a:lnTo>
                  <a:pt x="2383" y="1627"/>
                </a:lnTo>
                <a:lnTo>
                  <a:pt x="2145" y="1775"/>
                </a:lnTo>
                <a:lnTo>
                  <a:pt x="1936" y="1923"/>
                </a:lnTo>
                <a:lnTo>
                  <a:pt x="1787" y="2021"/>
                </a:lnTo>
                <a:lnTo>
                  <a:pt x="1608" y="2169"/>
                </a:lnTo>
                <a:lnTo>
                  <a:pt x="1430" y="2317"/>
                </a:lnTo>
                <a:lnTo>
                  <a:pt x="1281" y="2515"/>
                </a:lnTo>
                <a:lnTo>
                  <a:pt x="1132" y="2712"/>
                </a:lnTo>
                <a:lnTo>
                  <a:pt x="983" y="2860"/>
                </a:lnTo>
                <a:lnTo>
                  <a:pt x="893" y="3008"/>
                </a:lnTo>
                <a:lnTo>
                  <a:pt x="774" y="3205"/>
                </a:lnTo>
                <a:lnTo>
                  <a:pt x="685" y="3353"/>
                </a:lnTo>
                <a:lnTo>
                  <a:pt x="566" y="3550"/>
                </a:lnTo>
                <a:lnTo>
                  <a:pt x="476" y="3747"/>
                </a:lnTo>
                <a:lnTo>
                  <a:pt x="446" y="3895"/>
                </a:lnTo>
                <a:lnTo>
                  <a:pt x="387" y="4043"/>
                </a:lnTo>
                <a:lnTo>
                  <a:pt x="327" y="4191"/>
                </a:lnTo>
                <a:lnTo>
                  <a:pt x="297" y="4389"/>
                </a:lnTo>
                <a:lnTo>
                  <a:pt x="238" y="4536"/>
                </a:lnTo>
                <a:lnTo>
                  <a:pt x="208" y="4684"/>
                </a:lnTo>
                <a:lnTo>
                  <a:pt x="208" y="4832"/>
                </a:lnTo>
                <a:lnTo>
                  <a:pt x="178" y="4980"/>
                </a:lnTo>
                <a:lnTo>
                  <a:pt x="148" y="5227"/>
                </a:lnTo>
                <a:lnTo>
                  <a:pt x="119" y="5424"/>
                </a:lnTo>
                <a:lnTo>
                  <a:pt x="89" y="5621"/>
                </a:lnTo>
                <a:lnTo>
                  <a:pt x="59" y="5868"/>
                </a:lnTo>
                <a:lnTo>
                  <a:pt x="59" y="6065"/>
                </a:lnTo>
                <a:lnTo>
                  <a:pt x="29" y="6263"/>
                </a:lnTo>
                <a:lnTo>
                  <a:pt x="0" y="6509"/>
                </a:lnTo>
                <a:lnTo>
                  <a:pt x="0" y="6706"/>
                </a:lnTo>
                <a:lnTo>
                  <a:pt x="0" y="6854"/>
                </a:lnTo>
                <a:lnTo>
                  <a:pt x="0" y="7052"/>
                </a:lnTo>
                <a:lnTo>
                  <a:pt x="0" y="7200"/>
                </a:lnTo>
                <a:lnTo>
                  <a:pt x="0" y="7347"/>
                </a:lnTo>
                <a:lnTo>
                  <a:pt x="0" y="7495"/>
                </a:lnTo>
                <a:lnTo>
                  <a:pt x="0" y="7693"/>
                </a:lnTo>
                <a:lnTo>
                  <a:pt x="0" y="7841"/>
                </a:lnTo>
                <a:lnTo>
                  <a:pt x="0" y="8038"/>
                </a:lnTo>
                <a:lnTo>
                  <a:pt x="0" y="8235"/>
                </a:lnTo>
                <a:lnTo>
                  <a:pt x="29" y="8383"/>
                </a:lnTo>
                <a:lnTo>
                  <a:pt x="59" y="8531"/>
                </a:lnTo>
                <a:lnTo>
                  <a:pt x="89" y="8728"/>
                </a:lnTo>
                <a:lnTo>
                  <a:pt x="119" y="8876"/>
                </a:lnTo>
                <a:lnTo>
                  <a:pt x="119" y="9024"/>
                </a:lnTo>
                <a:lnTo>
                  <a:pt x="178" y="9172"/>
                </a:lnTo>
                <a:lnTo>
                  <a:pt x="238" y="9320"/>
                </a:lnTo>
                <a:lnTo>
                  <a:pt x="268" y="9567"/>
                </a:lnTo>
                <a:lnTo>
                  <a:pt x="327" y="9764"/>
                </a:lnTo>
                <a:lnTo>
                  <a:pt x="387" y="10010"/>
                </a:lnTo>
                <a:lnTo>
                  <a:pt x="446" y="10208"/>
                </a:lnTo>
                <a:lnTo>
                  <a:pt x="536" y="10454"/>
                </a:lnTo>
                <a:lnTo>
                  <a:pt x="595" y="10701"/>
                </a:lnTo>
                <a:lnTo>
                  <a:pt x="685" y="10997"/>
                </a:lnTo>
                <a:lnTo>
                  <a:pt x="774" y="11293"/>
                </a:lnTo>
                <a:lnTo>
                  <a:pt x="863" y="11539"/>
                </a:lnTo>
                <a:lnTo>
                  <a:pt x="953" y="11835"/>
                </a:lnTo>
                <a:lnTo>
                  <a:pt x="1042" y="12131"/>
                </a:lnTo>
                <a:lnTo>
                  <a:pt x="1161" y="12427"/>
                </a:lnTo>
                <a:lnTo>
                  <a:pt x="1251" y="12723"/>
                </a:lnTo>
                <a:lnTo>
                  <a:pt x="1370" y="13019"/>
                </a:lnTo>
                <a:lnTo>
                  <a:pt x="1489" y="13315"/>
                </a:lnTo>
                <a:lnTo>
                  <a:pt x="1608" y="13660"/>
                </a:lnTo>
                <a:lnTo>
                  <a:pt x="1728" y="13956"/>
                </a:lnTo>
                <a:lnTo>
                  <a:pt x="1847" y="14202"/>
                </a:lnTo>
                <a:lnTo>
                  <a:pt x="1966" y="14498"/>
                </a:lnTo>
                <a:lnTo>
                  <a:pt x="2115" y="14794"/>
                </a:lnTo>
                <a:lnTo>
                  <a:pt x="2264" y="15139"/>
                </a:lnTo>
                <a:lnTo>
                  <a:pt x="2443" y="15386"/>
                </a:lnTo>
                <a:lnTo>
                  <a:pt x="2591" y="15632"/>
                </a:lnTo>
                <a:lnTo>
                  <a:pt x="2740" y="15780"/>
                </a:lnTo>
                <a:lnTo>
                  <a:pt x="2889" y="15978"/>
                </a:lnTo>
                <a:lnTo>
                  <a:pt x="3038" y="16175"/>
                </a:lnTo>
                <a:lnTo>
                  <a:pt x="3187" y="16372"/>
                </a:lnTo>
                <a:lnTo>
                  <a:pt x="3366" y="16569"/>
                </a:lnTo>
                <a:lnTo>
                  <a:pt x="3545" y="16717"/>
                </a:lnTo>
                <a:lnTo>
                  <a:pt x="3724" y="16915"/>
                </a:lnTo>
                <a:lnTo>
                  <a:pt x="3932" y="17112"/>
                </a:lnTo>
                <a:lnTo>
                  <a:pt x="4141" y="17309"/>
                </a:lnTo>
                <a:lnTo>
                  <a:pt x="4409" y="17506"/>
                </a:lnTo>
                <a:lnTo>
                  <a:pt x="4647" y="17704"/>
                </a:lnTo>
                <a:lnTo>
                  <a:pt x="4886" y="17852"/>
                </a:lnTo>
                <a:lnTo>
                  <a:pt x="5154" y="18000"/>
                </a:lnTo>
                <a:lnTo>
                  <a:pt x="5362" y="18197"/>
                </a:lnTo>
                <a:lnTo>
                  <a:pt x="5601" y="18345"/>
                </a:lnTo>
                <a:lnTo>
                  <a:pt x="5899" y="18591"/>
                </a:lnTo>
                <a:lnTo>
                  <a:pt x="6196" y="18789"/>
                </a:lnTo>
                <a:lnTo>
                  <a:pt x="6494" y="18986"/>
                </a:lnTo>
                <a:lnTo>
                  <a:pt x="6763" y="19232"/>
                </a:lnTo>
                <a:lnTo>
                  <a:pt x="7090" y="19430"/>
                </a:lnTo>
                <a:lnTo>
                  <a:pt x="7448" y="19726"/>
                </a:lnTo>
                <a:lnTo>
                  <a:pt x="7835" y="19923"/>
                </a:lnTo>
                <a:lnTo>
                  <a:pt x="8252" y="20120"/>
                </a:lnTo>
                <a:lnTo>
                  <a:pt x="8639" y="20268"/>
                </a:lnTo>
                <a:lnTo>
                  <a:pt x="9116" y="20416"/>
                </a:lnTo>
                <a:lnTo>
                  <a:pt x="9593" y="20712"/>
                </a:lnTo>
                <a:lnTo>
                  <a:pt x="10159" y="20909"/>
                </a:lnTo>
                <a:lnTo>
                  <a:pt x="10725" y="21156"/>
                </a:lnTo>
                <a:lnTo>
                  <a:pt x="11351" y="21353"/>
                </a:lnTo>
                <a:lnTo>
                  <a:pt x="12036" y="21501"/>
                </a:lnTo>
                <a:lnTo>
                  <a:pt x="12721" y="21600"/>
                </a:lnTo>
                <a:lnTo>
                  <a:pt x="13436" y="21600"/>
                </a:lnTo>
                <a:lnTo>
                  <a:pt x="14092" y="21600"/>
                </a:lnTo>
                <a:lnTo>
                  <a:pt x="14836" y="21600"/>
                </a:lnTo>
                <a:lnTo>
                  <a:pt x="15551" y="21600"/>
                </a:lnTo>
                <a:lnTo>
                  <a:pt x="16296" y="21600"/>
                </a:lnTo>
                <a:lnTo>
                  <a:pt x="16952" y="21600"/>
                </a:lnTo>
                <a:lnTo>
                  <a:pt x="17548" y="21550"/>
                </a:lnTo>
                <a:lnTo>
                  <a:pt x="18144" y="21402"/>
                </a:lnTo>
                <a:lnTo>
                  <a:pt x="18710" y="21205"/>
                </a:lnTo>
                <a:lnTo>
                  <a:pt x="19097" y="21057"/>
                </a:lnTo>
                <a:lnTo>
                  <a:pt x="19514" y="20909"/>
                </a:lnTo>
                <a:lnTo>
                  <a:pt x="19872" y="20712"/>
                </a:lnTo>
                <a:lnTo>
                  <a:pt x="20199" y="20515"/>
                </a:lnTo>
                <a:lnTo>
                  <a:pt x="20438" y="20317"/>
                </a:lnTo>
                <a:lnTo>
                  <a:pt x="20676" y="20120"/>
                </a:lnTo>
                <a:lnTo>
                  <a:pt x="20855" y="19824"/>
                </a:lnTo>
                <a:lnTo>
                  <a:pt x="21004" y="19528"/>
                </a:lnTo>
                <a:lnTo>
                  <a:pt x="21123" y="19232"/>
                </a:lnTo>
                <a:lnTo>
                  <a:pt x="21212" y="18936"/>
                </a:lnTo>
                <a:lnTo>
                  <a:pt x="21302" y="18591"/>
                </a:lnTo>
                <a:lnTo>
                  <a:pt x="21361" y="18197"/>
                </a:lnTo>
                <a:lnTo>
                  <a:pt x="21421" y="17802"/>
                </a:lnTo>
                <a:lnTo>
                  <a:pt x="21480" y="17309"/>
                </a:lnTo>
                <a:lnTo>
                  <a:pt x="21540" y="16865"/>
                </a:lnTo>
                <a:lnTo>
                  <a:pt x="21570" y="16372"/>
                </a:lnTo>
                <a:lnTo>
                  <a:pt x="21600" y="15830"/>
                </a:lnTo>
                <a:lnTo>
                  <a:pt x="21600" y="15336"/>
                </a:lnTo>
                <a:lnTo>
                  <a:pt x="21600" y="14794"/>
                </a:lnTo>
                <a:lnTo>
                  <a:pt x="21600" y="14350"/>
                </a:lnTo>
                <a:lnTo>
                  <a:pt x="21570" y="13857"/>
                </a:lnTo>
                <a:lnTo>
                  <a:pt x="21510" y="13413"/>
                </a:lnTo>
                <a:lnTo>
                  <a:pt x="21421" y="12920"/>
                </a:lnTo>
                <a:lnTo>
                  <a:pt x="21302" y="12526"/>
                </a:lnTo>
                <a:lnTo>
                  <a:pt x="21182" y="12082"/>
                </a:lnTo>
                <a:lnTo>
                  <a:pt x="21004" y="11736"/>
                </a:lnTo>
                <a:lnTo>
                  <a:pt x="20825" y="11391"/>
                </a:lnTo>
                <a:lnTo>
                  <a:pt x="20646" y="11095"/>
                </a:lnTo>
                <a:lnTo>
                  <a:pt x="20467" y="10800"/>
                </a:lnTo>
                <a:lnTo>
                  <a:pt x="20289" y="10553"/>
                </a:lnTo>
                <a:lnTo>
                  <a:pt x="20020" y="10356"/>
                </a:lnTo>
                <a:lnTo>
                  <a:pt x="19752" y="10060"/>
                </a:lnTo>
                <a:lnTo>
                  <a:pt x="19514" y="9863"/>
                </a:lnTo>
                <a:lnTo>
                  <a:pt x="19216" y="9665"/>
                </a:lnTo>
                <a:lnTo>
                  <a:pt x="18918" y="9419"/>
                </a:lnTo>
                <a:lnTo>
                  <a:pt x="18590" y="9221"/>
                </a:lnTo>
                <a:lnTo>
                  <a:pt x="18263" y="9024"/>
                </a:lnTo>
                <a:lnTo>
                  <a:pt x="17935" y="8827"/>
                </a:lnTo>
                <a:lnTo>
                  <a:pt x="17577" y="8679"/>
                </a:lnTo>
                <a:lnTo>
                  <a:pt x="17220" y="8531"/>
                </a:lnTo>
                <a:lnTo>
                  <a:pt x="16862" y="8334"/>
                </a:lnTo>
                <a:lnTo>
                  <a:pt x="16445" y="8186"/>
                </a:lnTo>
                <a:lnTo>
                  <a:pt x="15998" y="7989"/>
                </a:lnTo>
                <a:lnTo>
                  <a:pt x="15492" y="7742"/>
                </a:lnTo>
                <a:lnTo>
                  <a:pt x="15015" y="7594"/>
                </a:lnTo>
                <a:lnTo>
                  <a:pt x="14539" y="7397"/>
                </a:lnTo>
                <a:lnTo>
                  <a:pt x="14062" y="7200"/>
                </a:lnTo>
                <a:lnTo>
                  <a:pt x="13675" y="7052"/>
                </a:lnTo>
                <a:lnTo>
                  <a:pt x="13317" y="6904"/>
                </a:lnTo>
                <a:lnTo>
                  <a:pt x="12989" y="6756"/>
                </a:lnTo>
                <a:lnTo>
                  <a:pt x="12691" y="6657"/>
                </a:lnTo>
                <a:lnTo>
                  <a:pt x="12453" y="6558"/>
                </a:lnTo>
                <a:lnTo>
                  <a:pt x="12215" y="6460"/>
                </a:lnTo>
                <a:lnTo>
                  <a:pt x="12036" y="6361"/>
                </a:lnTo>
                <a:lnTo>
                  <a:pt x="11857" y="6312"/>
                </a:lnTo>
                <a:lnTo>
                  <a:pt x="11738" y="6263"/>
                </a:lnTo>
                <a:lnTo>
                  <a:pt x="11559" y="6213"/>
                </a:lnTo>
                <a:lnTo>
                  <a:pt x="11410" y="6164"/>
                </a:lnTo>
                <a:lnTo>
                  <a:pt x="11261" y="6164"/>
                </a:lnTo>
                <a:lnTo>
                  <a:pt x="11112" y="6115"/>
                </a:lnTo>
                <a:lnTo>
                  <a:pt x="10934" y="6065"/>
                </a:lnTo>
                <a:lnTo>
                  <a:pt x="10814" y="5967"/>
                </a:lnTo>
                <a:lnTo>
                  <a:pt x="10636" y="5917"/>
                </a:lnTo>
                <a:lnTo>
                  <a:pt x="10516" y="5868"/>
                </a:lnTo>
                <a:lnTo>
                  <a:pt x="10427" y="5819"/>
                </a:lnTo>
                <a:lnTo>
                  <a:pt x="10308" y="5819"/>
                </a:lnTo>
                <a:lnTo>
                  <a:pt x="10219" y="5769"/>
                </a:lnTo>
                <a:lnTo>
                  <a:pt x="10159" y="5720"/>
                </a:lnTo>
                <a:lnTo>
                  <a:pt x="10099" y="5671"/>
                </a:lnTo>
                <a:lnTo>
                  <a:pt x="10040" y="5621"/>
                </a:lnTo>
                <a:lnTo>
                  <a:pt x="9980" y="5572"/>
                </a:lnTo>
                <a:lnTo>
                  <a:pt x="9891" y="5523"/>
                </a:lnTo>
                <a:lnTo>
                  <a:pt x="9831" y="5523"/>
                </a:lnTo>
                <a:lnTo>
                  <a:pt x="9801" y="5473"/>
                </a:lnTo>
                <a:lnTo>
                  <a:pt x="9742" y="5424"/>
                </a:lnTo>
                <a:lnTo>
                  <a:pt x="9712" y="5375"/>
                </a:lnTo>
                <a:lnTo>
                  <a:pt x="9682" y="5326"/>
                </a:lnTo>
                <a:lnTo>
                  <a:pt x="9652" y="5326"/>
                </a:lnTo>
                <a:lnTo>
                  <a:pt x="9652" y="5276"/>
                </a:lnTo>
                <a:lnTo>
                  <a:pt x="9623" y="5227"/>
                </a:lnTo>
                <a:lnTo>
                  <a:pt x="9593" y="5128"/>
                </a:lnTo>
                <a:lnTo>
                  <a:pt x="9563" y="5030"/>
                </a:lnTo>
                <a:lnTo>
                  <a:pt x="9563" y="4980"/>
                </a:lnTo>
                <a:lnTo>
                  <a:pt x="9563" y="4931"/>
                </a:lnTo>
                <a:lnTo>
                  <a:pt x="9563" y="4832"/>
                </a:lnTo>
                <a:lnTo>
                  <a:pt x="9563" y="4783"/>
                </a:lnTo>
                <a:lnTo>
                  <a:pt x="9563" y="4684"/>
                </a:lnTo>
                <a:lnTo>
                  <a:pt x="9563" y="4586"/>
                </a:lnTo>
                <a:lnTo>
                  <a:pt x="9563" y="4487"/>
                </a:lnTo>
                <a:lnTo>
                  <a:pt x="9563" y="4339"/>
                </a:lnTo>
                <a:lnTo>
                  <a:pt x="9563" y="4241"/>
                </a:lnTo>
                <a:lnTo>
                  <a:pt x="9563" y="4142"/>
                </a:lnTo>
                <a:lnTo>
                  <a:pt x="9563" y="4043"/>
                </a:lnTo>
                <a:lnTo>
                  <a:pt x="9563" y="3994"/>
                </a:lnTo>
                <a:lnTo>
                  <a:pt x="9563" y="3895"/>
                </a:lnTo>
                <a:lnTo>
                  <a:pt x="9563" y="3797"/>
                </a:lnTo>
                <a:lnTo>
                  <a:pt x="9563" y="3747"/>
                </a:lnTo>
                <a:lnTo>
                  <a:pt x="9563" y="3698"/>
                </a:lnTo>
                <a:lnTo>
                  <a:pt x="9563" y="3649"/>
                </a:lnTo>
                <a:lnTo>
                  <a:pt x="9563" y="3550"/>
                </a:lnTo>
                <a:lnTo>
                  <a:pt x="9563" y="3501"/>
                </a:lnTo>
                <a:lnTo>
                  <a:pt x="9563" y="3452"/>
                </a:lnTo>
                <a:lnTo>
                  <a:pt x="9563" y="3353"/>
                </a:lnTo>
                <a:lnTo>
                  <a:pt x="9563" y="3304"/>
                </a:lnTo>
                <a:lnTo>
                  <a:pt x="9563" y="3205"/>
                </a:lnTo>
                <a:lnTo>
                  <a:pt x="9563" y="3156"/>
                </a:lnTo>
                <a:lnTo>
                  <a:pt x="9563" y="3106"/>
                </a:lnTo>
                <a:lnTo>
                  <a:pt x="9563" y="3057"/>
                </a:lnTo>
                <a:lnTo>
                  <a:pt x="9563" y="2958"/>
                </a:lnTo>
                <a:lnTo>
                  <a:pt x="9563" y="2909"/>
                </a:lnTo>
                <a:lnTo>
                  <a:pt x="9563" y="2860"/>
                </a:lnTo>
                <a:lnTo>
                  <a:pt x="9563" y="2761"/>
                </a:lnTo>
                <a:lnTo>
                  <a:pt x="9593" y="2712"/>
                </a:lnTo>
                <a:lnTo>
                  <a:pt x="9593" y="2663"/>
                </a:lnTo>
                <a:lnTo>
                  <a:pt x="9593" y="2564"/>
                </a:lnTo>
                <a:lnTo>
                  <a:pt x="9593" y="2515"/>
                </a:lnTo>
                <a:lnTo>
                  <a:pt x="9623" y="2416"/>
                </a:lnTo>
                <a:lnTo>
                  <a:pt x="9623" y="2367"/>
                </a:lnTo>
                <a:lnTo>
                  <a:pt x="9652" y="2268"/>
                </a:lnTo>
                <a:lnTo>
                  <a:pt x="9652" y="2219"/>
                </a:lnTo>
                <a:lnTo>
                  <a:pt x="9682" y="2120"/>
                </a:lnTo>
                <a:lnTo>
                  <a:pt x="9682" y="2071"/>
                </a:lnTo>
                <a:lnTo>
                  <a:pt x="9712" y="2071"/>
                </a:lnTo>
                <a:lnTo>
                  <a:pt x="9712" y="1972"/>
                </a:lnTo>
                <a:lnTo>
                  <a:pt x="9712" y="1923"/>
                </a:lnTo>
                <a:lnTo>
                  <a:pt x="9742" y="1873"/>
                </a:lnTo>
                <a:lnTo>
                  <a:pt x="9742" y="1824"/>
                </a:lnTo>
                <a:lnTo>
                  <a:pt x="9772" y="1775"/>
                </a:lnTo>
                <a:lnTo>
                  <a:pt x="9772" y="1726"/>
                </a:lnTo>
                <a:lnTo>
                  <a:pt x="9772" y="1676"/>
                </a:lnTo>
                <a:lnTo>
                  <a:pt x="9772" y="1627"/>
                </a:lnTo>
                <a:lnTo>
                  <a:pt x="9772" y="1578"/>
                </a:lnTo>
                <a:lnTo>
                  <a:pt x="9772" y="1528"/>
                </a:lnTo>
                <a:lnTo>
                  <a:pt x="9801" y="1479"/>
                </a:lnTo>
                <a:lnTo>
                  <a:pt x="9801" y="1430"/>
                </a:lnTo>
                <a:lnTo>
                  <a:pt x="9801" y="1380"/>
                </a:lnTo>
                <a:lnTo>
                  <a:pt x="9801" y="1331"/>
                </a:lnTo>
                <a:lnTo>
                  <a:pt x="9801" y="1282"/>
                </a:lnTo>
                <a:lnTo>
                  <a:pt x="9801" y="1232"/>
                </a:lnTo>
                <a:lnTo>
                  <a:pt x="9801" y="1183"/>
                </a:lnTo>
                <a:lnTo>
                  <a:pt x="9801" y="1134"/>
                </a:lnTo>
                <a:lnTo>
                  <a:pt x="9831" y="1084"/>
                </a:lnTo>
                <a:lnTo>
                  <a:pt x="9861" y="1084"/>
                </a:lnTo>
                <a:lnTo>
                  <a:pt x="9861" y="1035"/>
                </a:lnTo>
                <a:lnTo>
                  <a:pt x="9891" y="986"/>
                </a:lnTo>
                <a:lnTo>
                  <a:pt x="9921" y="936"/>
                </a:lnTo>
                <a:lnTo>
                  <a:pt x="9950" y="838"/>
                </a:lnTo>
                <a:lnTo>
                  <a:pt x="9980" y="789"/>
                </a:lnTo>
                <a:lnTo>
                  <a:pt x="10010" y="690"/>
                </a:lnTo>
                <a:lnTo>
                  <a:pt x="10040" y="690"/>
                </a:lnTo>
                <a:lnTo>
                  <a:pt x="10040" y="641"/>
                </a:lnTo>
                <a:lnTo>
                  <a:pt x="10070" y="542"/>
                </a:lnTo>
                <a:lnTo>
                  <a:pt x="10070" y="542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32867952"/>
      </p:ext>
    </p:extLst>
  </p:cSld>
  <p:clrMapOvr>
    <a:masterClrMapping/>
  </p:clrMapOvr>
</p:sld>
</file>

<file path=ppt/slides/slide7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矩形"/>
          <p:cNvSpPr>
            <a:spLocks/>
          </p:cNvSpPr>
          <p:nvPr/>
        </p:nvSpPr>
        <p:spPr>
          <a:xfrm rot="0">
            <a:off x="349250" y="727075"/>
            <a:ext cx="8534400" cy="2667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[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例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]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采用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CT74LS161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构成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13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进制计数器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（0--12）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</a:pP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置数法</a:t>
            </a:r>
            <a:r>
              <a:rPr lang="zh-CN" altLang="en-US" sz="32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：</a:t>
            </a:r>
            <a:endParaRPr lang="en-US" altLang="zh-CN" sz="3200" b="1" i="0" u="none" strike="noStrike" kern="1200" cap="none" spc="0" baseline="0">
              <a:solidFill>
                <a:srgbClr val="FF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① 写出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S</a:t>
            </a:r>
            <a:r>
              <a:rPr lang="en-US" altLang="zh-CN" sz="28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M-1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的二进制代码为：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S</a:t>
            </a:r>
            <a:r>
              <a:rPr lang="en-US" altLang="zh-CN" sz="28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M-1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=S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13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=S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12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=1100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② 写出反馈置数函数。由于计数器从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0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开始计数，因此，反馈置数函数为：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③ 画出连线图。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61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62213" y="4113213"/>
            <a:ext cx="4267200" cy="2555874"/>
          </a:xfrm>
          <a:prstGeom prst="rect"/>
          <a:noFill/>
          <a:ln w="9525" cmpd="sng" cap="flat">
            <a:noFill/>
            <a:prstDash val="solid"/>
            <a:round/>
          </a:ln>
        </p:spPr>
      </p:pic>
      <p:graphicFrame>
        <p:nvGraphicFramePr>
          <p:cNvPr id="4613" name="对象"/>
          <p:cNvGraphicFramePr>
            <a:graphicFrameLocks noChangeAspect="1"/>
          </p:cNvGraphicFramePr>
          <p:nvPr/>
        </p:nvGraphicFramePr>
        <p:xfrm>
          <a:off x="4119386" y="2863850"/>
          <a:ext cx="1398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" imgW="0" imgH="0" progId="package">
                  <p:embed/>
                </p:oleObj>
              </mc:Choice>
              <mc:Fallback>
                <p:oleObj name="package" r:id="rId2" imgW="0" imgH="0" progId="package">
                  <p:embed/>
                  <p:pic>
                    <p:nvPicPr>
                      <p:cNvPr id="46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/>
                      <a:stretch>
                        <a:fillRect/>
                      </a:stretch>
                    </p:blipFill>
                    <p:spPr>
                      <a:xfrm rot="0">
                        <a:off x="4119386" y="2863850"/>
                        <a:ext cx="1398587" cy="4572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" name="矩形"/>
          <p:cNvSpPr>
            <a:spLocks/>
          </p:cNvSpPr>
          <p:nvPr/>
        </p:nvSpPr>
        <p:spPr>
          <a:xfrm rot="0">
            <a:off x="395288" y="115888"/>
            <a:ext cx="2120499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r>
            <a:r>
              <a:rPr lang="zh-CN" altLang="en-US" sz="32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、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M&lt;N</a:t>
            </a:r>
            <a:r>
              <a:rPr lang="zh-CN" altLang="en-US" sz="32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时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013" name="曲线"/>
          <p:cNvSpPr>
            <a:spLocks/>
          </p:cNvSpPr>
          <p:nvPr/>
        </p:nvSpPr>
        <p:spPr>
          <a:xfrm rot="0">
            <a:off x="7308323" y="2403468"/>
            <a:ext cx="943583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0800"/>
                </a:lnTo>
                <a:lnTo>
                  <a:pt x="203" y="10800"/>
                </a:lnTo>
                <a:lnTo>
                  <a:pt x="611" y="10800"/>
                </a:lnTo>
                <a:lnTo>
                  <a:pt x="1018" y="0"/>
                </a:lnTo>
                <a:lnTo>
                  <a:pt x="1630" y="0"/>
                </a:lnTo>
                <a:lnTo>
                  <a:pt x="2241" y="0"/>
                </a:lnTo>
                <a:lnTo>
                  <a:pt x="3056" y="0"/>
                </a:lnTo>
                <a:lnTo>
                  <a:pt x="3871" y="0"/>
                </a:lnTo>
                <a:lnTo>
                  <a:pt x="4890" y="0"/>
                </a:lnTo>
                <a:lnTo>
                  <a:pt x="6113" y="0"/>
                </a:lnTo>
                <a:lnTo>
                  <a:pt x="6928" y="0"/>
                </a:lnTo>
                <a:lnTo>
                  <a:pt x="7743" y="0"/>
                </a:lnTo>
                <a:lnTo>
                  <a:pt x="8558" y="0"/>
                </a:lnTo>
                <a:lnTo>
                  <a:pt x="9373" y="0"/>
                </a:lnTo>
                <a:lnTo>
                  <a:pt x="9984" y="0"/>
                </a:lnTo>
                <a:lnTo>
                  <a:pt x="10596" y="0"/>
                </a:lnTo>
                <a:lnTo>
                  <a:pt x="11207" y="0"/>
                </a:lnTo>
                <a:lnTo>
                  <a:pt x="11818" y="0"/>
                </a:lnTo>
                <a:lnTo>
                  <a:pt x="12226" y="0"/>
                </a:lnTo>
                <a:lnTo>
                  <a:pt x="12633" y="0"/>
                </a:lnTo>
                <a:lnTo>
                  <a:pt x="13041" y="0"/>
                </a:lnTo>
                <a:lnTo>
                  <a:pt x="13449" y="10800"/>
                </a:lnTo>
                <a:lnTo>
                  <a:pt x="14060" y="10800"/>
                </a:lnTo>
                <a:lnTo>
                  <a:pt x="14671" y="10800"/>
                </a:lnTo>
                <a:lnTo>
                  <a:pt x="15283" y="10800"/>
                </a:lnTo>
                <a:lnTo>
                  <a:pt x="15894" y="10800"/>
                </a:lnTo>
                <a:lnTo>
                  <a:pt x="16505" y="10800"/>
                </a:lnTo>
                <a:lnTo>
                  <a:pt x="17116" y="10800"/>
                </a:lnTo>
                <a:lnTo>
                  <a:pt x="17728" y="10800"/>
                </a:lnTo>
                <a:lnTo>
                  <a:pt x="18339" y="10800"/>
                </a:lnTo>
                <a:lnTo>
                  <a:pt x="18950" y="10800"/>
                </a:lnTo>
                <a:lnTo>
                  <a:pt x="19358" y="10800"/>
                </a:lnTo>
                <a:lnTo>
                  <a:pt x="19766" y="10800"/>
                </a:lnTo>
                <a:lnTo>
                  <a:pt x="20377" y="10800"/>
                </a:lnTo>
                <a:lnTo>
                  <a:pt x="20581" y="10800"/>
                </a:lnTo>
                <a:lnTo>
                  <a:pt x="20784" y="10800"/>
                </a:lnTo>
                <a:lnTo>
                  <a:pt x="20988" y="10800"/>
                </a:lnTo>
                <a:lnTo>
                  <a:pt x="21192" y="10800"/>
                </a:lnTo>
                <a:lnTo>
                  <a:pt x="21396" y="10800"/>
                </a:lnTo>
                <a:lnTo>
                  <a:pt x="21600" y="10800"/>
                </a:lnTo>
                <a:lnTo>
                  <a:pt x="21600" y="108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14" name="曲线"/>
          <p:cNvSpPr>
            <a:spLocks/>
          </p:cNvSpPr>
          <p:nvPr/>
        </p:nvSpPr>
        <p:spPr>
          <a:xfrm rot="0">
            <a:off x="3925664" y="2652716"/>
            <a:ext cx="1709133" cy="899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62" y="7912"/>
                </a:moveTo>
                <a:lnTo>
                  <a:pt x="562" y="8126"/>
                </a:lnTo>
                <a:lnTo>
                  <a:pt x="562" y="8340"/>
                </a:lnTo>
                <a:lnTo>
                  <a:pt x="562" y="8768"/>
                </a:lnTo>
                <a:lnTo>
                  <a:pt x="675" y="9409"/>
                </a:lnTo>
                <a:lnTo>
                  <a:pt x="675" y="10051"/>
                </a:lnTo>
                <a:lnTo>
                  <a:pt x="675" y="10906"/>
                </a:lnTo>
                <a:lnTo>
                  <a:pt x="787" y="11548"/>
                </a:lnTo>
                <a:lnTo>
                  <a:pt x="899" y="12617"/>
                </a:lnTo>
                <a:lnTo>
                  <a:pt x="1125" y="13473"/>
                </a:lnTo>
                <a:lnTo>
                  <a:pt x="1237" y="14114"/>
                </a:lnTo>
                <a:lnTo>
                  <a:pt x="1237" y="14756"/>
                </a:lnTo>
                <a:lnTo>
                  <a:pt x="1349" y="15398"/>
                </a:lnTo>
                <a:lnTo>
                  <a:pt x="1462" y="16253"/>
                </a:lnTo>
                <a:lnTo>
                  <a:pt x="1574" y="16681"/>
                </a:lnTo>
                <a:lnTo>
                  <a:pt x="1574" y="17108"/>
                </a:lnTo>
                <a:lnTo>
                  <a:pt x="1574" y="17536"/>
                </a:lnTo>
                <a:lnTo>
                  <a:pt x="1687" y="17964"/>
                </a:lnTo>
                <a:lnTo>
                  <a:pt x="1687" y="18392"/>
                </a:lnTo>
                <a:lnTo>
                  <a:pt x="1800" y="19033"/>
                </a:lnTo>
                <a:lnTo>
                  <a:pt x="1800" y="19461"/>
                </a:lnTo>
                <a:lnTo>
                  <a:pt x="1912" y="19675"/>
                </a:lnTo>
                <a:lnTo>
                  <a:pt x="1912" y="19889"/>
                </a:lnTo>
                <a:lnTo>
                  <a:pt x="1912" y="20316"/>
                </a:lnTo>
                <a:lnTo>
                  <a:pt x="1912" y="20530"/>
                </a:lnTo>
                <a:lnTo>
                  <a:pt x="1912" y="20744"/>
                </a:lnTo>
                <a:lnTo>
                  <a:pt x="1912" y="20958"/>
                </a:lnTo>
                <a:lnTo>
                  <a:pt x="1912" y="21172"/>
                </a:lnTo>
                <a:lnTo>
                  <a:pt x="1912" y="21386"/>
                </a:lnTo>
                <a:lnTo>
                  <a:pt x="1912" y="21600"/>
                </a:lnTo>
                <a:lnTo>
                  <a:pt x="2024" y="21600"/>
                </a:lnTo>
                <a:lnTo>
                  <a:pt x="2250" y="21600"/>
                </a:lnTo>
                <a:lnTo>
                  <a:pt x="2474" y="21600"/>
                </a:lnTo>
                <a:lnTo>
                  <a:pt x="2812" y="21600"/>
                </a:lnTo>
                <a:lnTo>
                  <a:pt x="3262" y="21600"/>
                </a:lnTo>
                <a:lnTo>
                  <a:pt x="3712" y="21600"/>
                </a:lnTo>
                <a:lnTo>
                  <a:pt x="4162" y="21600"/>
                </a:lnTo>
                <a:lnTo>
                  <a:pt x="4724" y="21600"/>
                </a:lnTo>
                <a:lnTo>
                  <a:pt x="5399" y="21600"/>
                </a:lnTo>
                <a:lnTo>
                  <a:pt x="5962" y="21600"/>
                </a:lnTo>
                <a:lnTo>
                  <a:pt x="6749" y="21600"/>
                </a:lnTo>
                <a:lnTo>
                  <a:pt x="7312" y="21600"/>
                </a:lnTo>
                <a:lnTo>
                  <a:pt x="8099" y="21600"/>
                </a:lnTo>
                <a:lnTo>
                  <a:pt x="8774" y="21600"/>
                </a:lnTo>
                <a:lnTo>
                  <a:pt x="9337" y="21600"/>
                </a:lnTo>
                <a:lnTo>
                  <a:pt x="9899" y="21600"/>
                </a:lnTo>
                <a:lnTo>
                  <a:pt x="10462" y="21600"/>
                </a:lnTo>
                <a:lnTo>
                  <a:pt x="10800" y="21600"/>
                </a:lnTo>
                <a:lnTo>
                  <a:pt x="11137" y="21600"/>
                </a:lnTo>
                <a:lnTo>
                  <a:pt x="11474" y="21600"/>
                </a:lnTo>
                <a:lnTo>
                  <a:pt x="11925" y="21600"/>
                </a:lnTo>
                <a:lnTo>
                  <a:pt x="12262" y="21600"/>
                </a:lnTo>
                <a:lnTo>
                  <a:pt x="12600" y="21600"/>
                </a:lnTo>
                <a:lnTo>
                  <a:pt x="13049" y="21600"/>
                </a:lnTo>
                <a:lnTo>
                  <a:pt x="13499" y="21600"/>
                </a:lnTo>
                <a:lnTo>
                  <a:pt x="13949" y="21600"/>
                </a:lnTo>
                <a:lnTo>
                  <a:pt x="14624" y="21600"/>
                </a:lnTo>
                <a:lnTo>
                  <a:pt x="15074" y="21386"/>
                </a:lnTo>
                <a:lnTo>
                  <a:pt x="15749" y="21172"/>
                </a:lnTo>
                <a:lnTo>
                  <a:pt x="16425" y="20958"/>
                </a:lnTo>
                <a:lnTo>
                  <a:pt x="17212" y="20744"/>
                </a:lnTo>
                <a:lnTo>
                  <a:pt x="18000" y="20530"/>
                </a:lnTo>
                <a:lnTo>
                  <a:pt x="18675" y="20316"/>
                </a:lnTo>
                <a:lnTo>
                  <a:pt x="19350" y="19889"/>
                </a:lnTo>
                <a:lnTo>
                  <a:pt x="19799" y="19675"/>
                </a:lnTo>
                <a:lnTo>
                  <a:pt x="20137" y="19461"/>
                </a:lnTo>
                <a:lnTo>
                  <a:pt x="20362" y="19461"/>
                </a:lnTo>
                <a:lnTo>
                  <a:pt x="20587" y="19461"/>
                </a:lnTo>
                <a:lnTo>
                  <a:pt x="20587" y="19247"/>
                </a:lnTo>
                <a:lnTo>
                  <a:pt x="20699" y="19247"/>
                </a:lnTo>
                <a:lnTo>
                  <a:pt x="20699" y="19033"/>
                </a:lnTo>
                <a:lnTo>
                  <a:pt x="20812" y="18819"/>
                </a:lnTo>
                <a:lnTo>
                  <a:pt x="20924" y="18605"/>
                </a:lnTo>
                <a:lnTo>
                  <a:pt x="21037" y="18392"/>
                </a:lnTo>
                <a:lnTo>
                  <a:pt x="21149" y="17964"/>
                </a:lnTo>
                <a:lnTo>
                  <a:pt x="21262" y="17536"/>
                </a:lnTo>
                <a:lnTo>
                  <a:pt x="21262" y="17322"/>
                </a:lnTo>
                <a:lnTo>
                  <a:pt x="21374" y="17108"/>
                </a:lnTo>
                <a:lnTo>
                  <a:pt x="21374" y="16895"/>
                </a:lnTo>
                <a:lnTo>
                  <a:pt x="21487" y="16467"/>
                </a:lnTo>
                <a:lnTo>
                  <a:pt x="21600" y="16253"/>
                </a:lnTo>
                <a:lnTo>
                  <a:pt x="21600" y="16039"/>
                </a:lnTo>
                <a:lnTo>
                  <a:pt x="21600" y="15611"/>
                </a:lnTo>
                <a:lnTo>
                  <a:pt x="21600" y="15398"/>
                </a:lnTo>
                <a:lnTo>
                  <a:pt x="21600" y="15184"/>
                </a:lnTo>
                <a:lnTo>
                  <a:pt x="21600" y="14756"/>
                </a:lnTo>
                <a:lnTo>
                  <a:pt x="21600" y="14328"/>
                </a:lnTo>
                <a:lnTo>
                  <a:pt x="21600" y="13687"/>
                </a:lnTo>
                <a:lnTo>
                  <a:pt x="21600" y="13259"/>
                </a:lnTo>
                <a:lnTo>
                  <a:pt x="21600" y="12831"/>
                </a:lnTo>
                <a:lnTo>
                  <a:pt x="21600" y="12403"/>
                </a:lnTo>
                <a:lnTo>
                  <a:pt x="21600" y="11762"/>
                </a:lnTo>
                <a:lnTo>
                  <a:pt x="21600" y="11334"/>
                </a:lnTo>
                <a:lnTo>
                  <a:pt x="21600" y="10906"/>
                </a:lnTo>
                <a:lnTo>
                  <a:pt x="21600" y="10479"/>
                </a:lnTo>
                <a:lnTo>
                  <a:pt x="21600" y="9837"/>
                </a:lnTo>
                <a:lnTo>
                  <a:pt x="21487" y="9409"/>
                </a:lnTo>
                <a:lnTo>
                  <a:pt x="21487" y="8982"/>
                </a:lnTo>
                <a:lnTo>
                  <a:pt x="21374" y="8554"/>
                </a:lnTo>
                <a:lnTo>
                  <a:pt x="21262" y="8126"/>
                </a:lnTo>
                <a:lnTo>
                  <a:pt x="21149" y="7699"/>
                </a:lnTo>
                <a:lnTo>
                  <a:pt x="21149" y="7271"/>
                </a:lnTo>
                <a:lnTo>
                  <a:pt x="21037" y="7057"/>
                </a:lnTo>
                <a:lnTo>
                  <a:pt x="20924" y="6629"/>
                </a:lnTo>
                <a:lnTo>
                  <a:pt x="20924" y="6415"/>
                </a:lnTo>
                <a:lnTo>
                  <a:pt x="20812" y="6201"/>
                </a:lnTo>
                <a:lnTo>
                  <a:pt x="20812" y="5560"/>
                </a:lnTo>
                <a:lnTo>
                  <a:pt x="20699" y="5346"/>
                </a:lnTo>
                <a:lnTo>
                  <a:pt x="20699" y="4918"/>
                </a:lnTo>
                <a:lnTo>
                  <a:pt x="20699" y="4704"/>
                </a:lnTo>
                <a:lnTo>
                  <a:pt x="20699" y="4063"/>
                </a:lnTo>
                <a:lnTo>
                  <a:pt x="20587" y="3849"/>
                </a:lnTo>
                <a:lnTo>
                  <a:pt x="20587" y="3421"/>
                </a:lnTo>
                <a:lnTo>
                  <a:pt x="20474" y="3207"/>
                </a:lnTo>
                <a:lnTo>
                  <a:pt x="20474" y="2566"/>
                </a:lnTo>
                <a:lnTo>
                  <a:pt x="20474" y="2352"/>
                </a:lnTo>
                <a:lnTo>
                  <a:pt x="20474" y="2138"/>
                </a:lnTo>
                <a:lnTo>
                  <a:pt x="20474" y="1710"/>
                </a:lnTo>
                <a:lnTo>
                  <a:pt x="20362" y="1497"/>
                </a:lnTo>
                <a:lnTo>
                  <a:pt x="20362" y="1069"/>
                </a:lnTo>
                <a:lnTo>
                  <a:pt x="20249" y="855"/>
                </a:lnTo>
                <a:lnTo>
                  <a:pt x="20249" y="641"/>
                </a:lnTo>
                <a:lnTo>
                  <a:pt x="20249" y="427"/>
                </a:lnTo>
                <a:lnTo>
                  <a:pt x="20249" y="213"/>
                </a:lnTo>
                <a:lnTo>
                  <a:pt x="20137" y="213"/>
                </a:lnTo>
                <a:lnTo>
                  <a:pt x="20025" y="213"/>
                </a:lnTo>
                <a:lnTo>
                  <a:pt x="19799" y="213"/>
                </a:lnTo>
                <a:lnTo>
                  <a:pt x="19687" y="0"/>
                </a:lnTo>
                <a:lnTo>
                  <a:pt x="19462" y="0"/>
                </a:lnTo>
                <a:lnTo>
                  <a:pt x="19237" y="0"/>
                </a:lnTo>
                <a:lnTo>
                  <a:pt x="18899" y="0"/>
                </a:lnTo>
                <a:lnTo>
                  <a:pt x="18449" y="0"/>
                </a:lnTo>
                <a:lnTo>
                  <a:pt x="17775" y="0"/>
                </a:lnTo>
                <a:lnTo>
                  <a:pt x="17212" y="0"/>
                </a:lnTo>
                <a:lnTo>
                  <a:pt x="16649" y="0"/>
                </a:lnTo>
                <a:lnTo>
                  <a:pt x="15974" y="0"/>
                </a:lnTo>
                <a:lnTo>
                  <a:pt x="15412" y="0"/>
                </a:lnTo>
                <a:lnTo>
                  <a:pt x="14737" y="213"/>
                </a:lnTo>
                <a:lnTo>
                  <a:pt x="14062" y="427"/>
                </a:lnTo>
                <a:lnTo>
                  <a:pt x="13612" y="641"/>
                </a:lnTo>
                <a:lnTo>
                  <a:pt x="13162" y="855"/>
                </a:lnTo>
                <a:lnTo>
                  <a:pt x="12824" y="855"/>
                </a:lnTo>
                <a:lnTo>
                  <a:pt x="12374" y="1069"/>
                </a:lnTo>
                <a:lnTo>
                  <a:pt x="12149" y="1283"/>
                </a:lnTo>
                <a:lnTo>
                  <a:pt x="11925" y="1283"/>
                </a:lnTo>
                <a:lnTo>
                  <a:pt x="11812" y="1283"/>
                </a:lnTo>
                <a:lnTo>
                  <a:pt x="11587" y="1283"/>
                </a:lnTo>
                <a:lnTo>
                  <a:pt x="11362" y="1497"/>
                </a:lnTo>
                <a:lnTo>
                  <a:pt x="11137" y="1497"/>
                </a:lnTo>
                <a:lnTo>
                  <a:pt x="11024" y="1710"/>
                </a:lnTo>
                <a:lnTo>
                  <a:pt x="10800" y="1710"/>
                </a:lnTo>
                <a:lnTo>
                  <a:pt x="10462" y="1924"/>
                </a:lnTo>
                <a:lnTo>
                  <a:pt x="10237" y="1924"/>
                </a:lnTo>
                <a:lnTo>
                  <a:pt x="10012" y="1924"/>
                </a:lnTo>
                <a:lnTo>
                  <a:pt x="9787" y="2138"/>
                </a:lnTo>
                <a:lnTo>
                  <a:pt x="9562" y="2138"/>
                </a:lnTo>
                <a:lnTo>
                  <a:pt x="9224" y="2352"/>
                </a:lnTo>
                <a:lnTo>
                  <a:pt x="8887" y="2566"/>
                </a:lnTo>
                <a:lnTo>
                  <a:pt x="8550" y="2566"/>
                </a:lnTo>
                <a:lnTo>
                  <a:pt x="8212" y="2566"/>
                </a:lnTo>
                <a:lnTo>
                  <a:pt x="7874" y="2780"/>
                </a:lnTo>
                <a:lnTo>
                  <a:pt x="7649" y="2994"/>
                </a:lnTo>
                <a:lnTo>
                  <a:pt x="7312" y="2994"/>
                </a:lnTo>
                <a:lnTo>
                  <a:pt x="6974" y="3207"/>
                </a:lnTo>
                <a:lnTo>
                  <a:pt x="6749" y="3207"/>
                </a:lnTo>
                <a:lnTo>
                  <a:pt x="6524" y="3421"/>
                </a:lnTo>
                <a:lnTo>
                  <a:pt x="6187" y="3421"/>
                </a:lnTo>
                <a:lnTo>
                  <a:pt x="5962" y="3635"/>
                </a:lnTo>
                <a:lnTo>
                  <a:pt x="5512" y="3849"/>
                </a:lnTo>
                <a:lnTo>
                  <a:pt x="5287" y="3849"/>
                </a:lnTo>
                <a:lnTo>
                  <a:pt x="5062" y="3849"/>
                </a:lnTo>
                <a:lnTo>
                  <a:pt x="4837" y="3849"/>
                </a:lnTo>
                <a:lnTo>
                  <a:pt x="4612" y="4063"/>
                </a:lnTo>
                <a:lnTo>
                  <a:pt x="4387" y="4277"/>
                </a:lnTo>
                <a:lnTo>
                  <a:pt x="4050" y="4277"/>
                </a:lnTo>
                <a:lnTo>
                  <a:pt x="3824" y="4277"/>
                </a:lnTo>
                <a:lnTo>
                  <a:pt x="3599" y="4277"/>
                </a:lnTo>
                <a:lnTo>
                  <a:pt x="3374" y="4491"/>
                </a:lnTo>
                <a:lnTo>
                  <a:pt x="3149" y="4704"/>
                </a:lnTo>
                <a:lnTo>
                  <a:pt x="2925" y="4704"/>
                </a:lnTo>
                <a:lnTo>
                  <a:pt x="2699" y="4918"/>
                </a:lnTo>
                <a:lnTo>
                  <a:pt x="2587" y="4918"/>
                </a:lnTo>
                <a:lnTo>
                  <a:pt x="2474" y="4918"/>
                </a:lnTo>
                <a:lnTo>
                  <a:pt x="2250" y="4918"/>
                </a:lnTo>
                <a:lnTo>
                  <a:pt x="2137" y="4918"/>
                </a:lnTo>
                <a:lnTo>
                  <a:pt x="2024" y="5132"/>
                </a:lnTo>
                <a:lnTo>
                  <a:pt x="1912" y="5132"/>
                </a:lnTo>
                <a:lnTo>
                  <a:pt x="1800" y="5346"/>
                </a:lnTo>
                <a:lnTo>
                  <a:pt x="1687" y="5346"/>
                </a:lnTo>
                <a:lnTo>
                  <a:pt x="1574" y="5346"/>
                </a:lnTo>
                <a:lnTo>
                  <a:pt x="1462" y="5560"/>
                </a:lnTo>
                <a:lnTo>
                  <a:pt x="1349" y="5560"/>
                </a:lnTo>
                <a:lnTo>
                  <a:pt x="1237" y="5560"/>
                </a:lnTo>
                <a:lnTo>
                  <a:pt x="1125" y="5774"/>
                </a:lnTo>
                <a:lnTo>
                  <a:pt x="899" y="5988"/>
                </a:lnTo>
                <a:lnTo>
                  <a:pt x="787" y="5988"/>
                </a:lnTo>
                <a:lnTo>
                  <a:pt x="562" y="6201"/>
                </a:lnTo>
                <a:lnTo>
                  <a:pt x="562" y="6415"/>
                </a:lnTo>
                <a:lnTo>
                  <a:pt x="449" y="6415"/>
                </a:lnTo>
                <a:lnTo>
                  <a:pt x="337" y="6629"/>
                </a:lnTo>
                <a:lnTo>
                  <a:pt x="337" y="6843"/>
                </a:lnTo>
                <a:lnTo>
                  <a:pt x="224" y="6843"/>
                </a:lnTo>
                <a:lnTo>
                  <a:pt x="224" y="7057"/>
                </a:lnTo>
                <a:lnTo>
                  <a:pt x="224" y="7271"/>
                </a:lnTo>
                <a:lnTo>
                  <a:pt x="112" y="7699"/>
                </a:lnTo>
                <a:lnTo>
                  <a:pt x="112" y="7912"/>
                </a:lnTo>
                <a:lnTo>
                  <a:pt x="112" y="8126"/>
                </a:lnTo>
                <a:lnTo>
                  <a:pt x="112" y="8340"/>
                </a:lnTo>
                <a:lnTo>
                  <a:pt x="0" y="8340"/>
                </a:lnTo>
                <a:lnTo>
                  <a:pt x="0" y="834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87728488"/>
      </p:ext>
    </p:extLst>
  </p:cSld>
  <p:clrMapOvr>
    <a:masterClrMapping/>
  </p:clrMapOvr>
</p:sld>
</file>

<file path=ppt/slides/slide7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5" name="矩形"/>
          <p:cNvSpPr>
            <a:spLocks/>
          </p:cNvSpPr>
          <p:nvPr/>
        </p:nvSpPr>
        <p:spPr>
          <a:xfrm rot="0">
            <a:off x="395288" y="374650"/>
            <a:ext cx="8153400" cy="2819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置零法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342900" indent="-34290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① 写出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S</a:t>
            </a:r>
            <a:r>
              <a:rPr lang="en-US" altLang="zh-CN" sz="32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13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的二进制代码，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S</a:t>
            </a:r>
            <a:r>
              <a:rPr lang="en-US" altLang="zh-CN" sz="3200" b="0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13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=1101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；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342900" indent="-34290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② 写出反馈置零函数。由于异步置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0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信号为低电平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0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，因此：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                  </a:t>
            </a: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；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342900" indent="-34290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华文楷体" pitchFamily="0" charset="0"/>
                <a:cs typeface="Times New Roman" pitchFamily="0" charset="0"/>
              </a:rPr>
              <a:t>③ 画连线图。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华文楷体" pitchFamily="0" charset="0"/>
              <a:cs typeface="Times New Roman" pitchFamily="0" charset="0"/>
            </a:endParaRPr>
          </a:p>
          <a:p>
            <a:pPr marL="342900" indent="-34290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aphicFrame>
        <p:nvGraphicFramePr>
          <p:cNvPr id="4616" name="对象"/>
          <p:cNvGraphicFramePr>
            <a:graphicFrameLocks noChangeAspect="1"/>
          </p:cNvGraphicFramePr>
          <p:nvPr/>
        </p:nvGraphicFramePr>
        <p:xfrm>
          <a:off x="3443288" y="2103438"/>
          <a:ext cx="1987550" cy="53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61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3443288" y="2103438"/>
                        <a:ext cx="1987550" cy="5333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1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124075" y="3357563"/>
            <a:ext cx="5099050" cy="3062286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5015" name="曲线"/>
          <p:cNvSpPr>
            <a:spLocks/>
          </p:cNvSpPr>
          <p:nvPr/>
        </p:nvSpPr>
        <p:spPr>
          <a:xfrm rot="0">
            <a:off x="5100693" y="1486589"/>
            <a:ext cx="1771444" cy="3560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6200"/>
                </a:lnTo>
                <a:lnTo>
                  <a:pt x="108" y="10800"/>
                </a:lnTo>
                <a:lnTo>
                  <a:pt x="325" y="10800"/>
                </a:lnTo>
                <a:lnTo>
                  <a:pt x="542" y="5399"/>
                </a:lnTo>
                <a:lnTo>
                  <a:pt x="759" y="5399"/>
                </a:lnTo>
                <a:lnTo>
                  <a:pt x="1085" y="0"/>
                </a:lnTo>
                <a:lnTo>
                  <a:pt x="1519" y="0"/>
                </a:lnTo>
                <a:lnTo>
                  <a:pt x="2062" y="0"/>
                </a:lnTo>
                <a:lnTo>
                  <a:pt x="2605" y="0"/>
                </a:lnTo>
                <a:lnTo>
                  <a:pt x="3147" y="0"/>
                </a:lnTo>
                <a:lnTo>
                  <a:pt x="3798" y="0"/>
                </a:lnTo>
                <a:lnTo>
                  <a:pt x="4341" y="0"/>
                </a:lnTo>
                <a:lnTo>
                  <a:pt x="4775" y="0"/>
                </a:lnTo>
                <a:lnTo>
                  <a:pt x="5318" y="0"/>
                </a:lnTo>
                <a:lnTo>
                  <a:pt x="5644" y="0"/>
                </a:lnTo>
                <a:lnTo>
                  <a:pt x="5969" y="0"/>
                </a:lnTo>
                <a:lnTo>
                  <a:pt x="6186" y="0"/>
                </a:lnTo>
                <a:lnTo>
                  <a:pt x="6621" y="0"/>
                </a:lnTo>
                <a:lnTo>
                  <a:pt x="7163" y="0"/>
                </a:lnTo>
                <a:lnTo>
                  <a:pt x="7489" y="0"/>
                </a:lnTo>
                <a:lnTo>
                  <a:pt x="7923" y="0"/>
                </a:lnTo>
                <a:lnTo>
                  <a:pt x="8357" y="0"/>
                </a:lnTo>
                <a:lnTo>
                  <a:pt x="8791" y="0"/>
                </a:lnTo>
                <a:lnTo>
                  <a:pt x="9334" y="0"/>
                </a:lnTo>
                <a:lnTo>
                  <a:pt x="9985" y="0"/>
                </a:lnTo>
                <a:lnTo>
                  <a:pt x="10528" y="0"/>
                </a:lnTo>
                <a:lnTo>
                  <a:pt x="11179" y="0"/>
                </a:lnTo>
                <a:lnTo>
                  <a:pt x="11831" y="0"/>
                </a:lnTo>
                <a:lnTo>
                  <a:pt x="12590" y="0"/>
                </a:lnTo>
                <a:lnTo>
                  <a:pt x="13350" y="0"/>
                </a:lnTo>
                <a:lnTo>
                  <a:pt x="14002" y="0"/>
                </a:lnTo>
                <a:lnTo>
                  <a:pt x="14761" y="0"/>
                </a:lnTo>
                <a:lnTo>
                  <a:pt x="15521" y="0"/>
                </a:lnTo>
                <a:lnTo>
                  <a:pt x="16064" y="0"/>
                </a:lnTo>
                <a:lnTo>
                  <a:pt x="16824" y="0"/>
                </a:lnTo>
                <a:lnTo>
                  <a:pt x="17366" y="0"/>
                </a:lnTo>
                <a:lnTo>
                  <a:pt x="17909" y="0"/>
                </a:lnTo>
                <a:lnTo>
                  <a:pt x="18343" y="0"/>
                </a:lnTo>
                <a:lnTo>
                  <a:pt x="18777" y="0"/>
                </a:lnTo>
                <a:lnTo>
                  <a:pt x="19212" y="0"/>
                </a:lnTo>
                <a:lnTo>
                  <a:pt x="19537" y="0"/>
                </a:lnTo>
                <a:lnTo>
                  <a:pt x="21382" y="0"/>
                </a:lnTo>
                <a:lnTo>
                  <a:pt x="21491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16" name="曲线"/>
          <p:cNvSpPr>
            <a:spLocks/>
          </p:cNvSpPr>
          <p:nvPr/>
        </p:nvSpPr>
        <p:spPr>
          <a:xfrm rot="0">
            <a:off x="3017687" y="1976184"/>
            <a:ext cx="3507283" cy="88127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017" y="0"/>
                </a:moveTo>
                <a:lnTo>
                  <a:pt x="6907" y="0"/>
                </a:lnTo>
                <a:lnTo>
                  <a:pt x="6797" y="0"/>
                </a:lnTo>
                <a:lnTo>
                  <a:pt x="6633" y="0"/>
                </a:lnTo>
                <a:lnTo>
                  <a:pt x="6523" y="0"/>
                </a:lnTo>
                <a:lnTo>
                  <a:pt x="6359" y="0"/>
                </a:lnTo>
                <a:lnTo>
                  <a:pt x="6194" y="0"/>
                </a:lnTo>
                <a:lnTo>
                  <a:pt x="5975" y="218"/>
                </a:lnTo>
                <a:lnTo>
                  <a:pt x="5701" y="218"/>
                </a:lnTo>
                <a:lnTo>
                  <a:pt x="5372" y="436"/>
                </a:lnTo>
                <a:lnTo>
                  <a:pt x="5043" y="654"/>
                </a:lnTo>
                <a:lnTo>
                  <a:pt x="4659" y="872"/>
                </a:lnTo>
                <a:lnTo>
                  <a:pt x="4330" y="872"/>
                </a:lnTo>
                <a:lnTo>
                  <a:pt x="3947" y="1090"/>
                </a:lnTo>
                <a:lnTo>
                  <a:pt x="3563" y="1309"/>
                </a:lnTo>
                <a:lnTo>
                  <a:pt x="3234" y="1527"/>
                </a:lnTo>
                <a:lnTo>
                  <a:pt x="2960" y="1745"/>
                </a:lnTo>
                <a:lnTo>
                  <a:pt x="2686" y="1963"/>
                </a:lnTo>
                <a:lnTo>
                  <a:pt x="2521" y="2399"/>
                </a:lnTo>
                <a:lnTo>
                  <a:pt x="2357" y="2618"/>
                </a:lnTo>
                <a:lnTo>
                  <a:pt x="2192" y="2836"/>
                </a:lnTo>
                <a:lnTo>
                  <a:pt x="1918" y="3272"/>
                </a:lnTo>
                <a:lnTo>
                  <a:pt x="1754" y="3709"/>
                </a:lnTo>
                <a:lnTo>
                  <a:pt x="1589" y="3927"/>
                </a:lnTo>
                <a:lnTo>
                  <a:pt x="1315" y="4363"/>
                </a:lnTo>
                <a:lnTo>
                  <a:pt x="1151" y="4799"/>
                </a:lnTo>
                <a:lnTo>
                  <a:pt x="931" y="5018"/>
                </a:lnTo>
                <a:lnTo>
                  <a:pt x="767" y="5672"/>
                </a:lnTo>
                <a:lnTo>
                  <a:pt x="657" y="5890"/>
                </a:lnTo>
                <a:lnTo>
                  <a:pt x="548" y="6545"/>
                </a:lnTo>
                <a:lnTo>
                  <a:pt x="438" y="6981"/>
                </a:lnTo>
                <a:lnTo>
                  <a:pt x="328" y="7418"/>
                </a:lnTo>
                <a:lnTo>
                  <a:pt x="274" y="8072"/>
                </a:lnTo>
                <a:lnTo>
                  <a:pt x="164" y="8945"/>
                </a:lnTo>
                <a:lnTo>
                  <a:pt x="109" y="9599"/>
                </a:lnTo>
                <a:lnTo>
                  <a:pt x="109" y="10254"/>
                </a:lnTo>
                <a:lnTo>
                  <a:pt x="54" y="10909"/>
                </a:lnTo>
                <a:lnTo>
                  <a:pt x="0" y="11563"/>
                </a:lnTo>
                <a:lnTo>
                  <a:pt x="0" y="12218"/>
                </a:lnTo>
                <a:lnTo>
                  <a:pt x="0" y="12872"/>
                </a:lnTo>
                <a:lnTo>
                  <a:pt x="0" y="13527"/>
                </a:lnTo>
                <a:lnTo>
                  <a:pt x="54" y="13963"/>
                </a:lnTo>
                <a:lnTo>
                  <a:pt x="109" y="14618"/>
                </a:lnTo>
                <a:lnTo>
                  <a:pt x="219" y="15272"/>
                </a:lnTo>
                <a:lnTo>
                  <a:pt x="274" y="15709"/>
                </a:lnTo>
                <a:lnTo>
                  <a:pt x="438" y="16363"/>
                </a:lnTo>
                <a:lnTo>
                  <a:pt x="548" y="17018"/>
                </a:lnTo>
                <a:lnTo>
                  <a:pt x="712" y="17454"/>
                </a:lnTo>
                <a:lnTo>
                  <a:pt x="986" y="18327"/>
                </a:lnTo>
                <a:lnTo>
                  <a:pt x="1315" y="18981"/>
                </a:lnTo>
                <a:lnTo>
                  <a:pt x="1644" y="19418"/>
                </a:lnTo>
                <a:lnTo>
                  <a:pt x="1973" y="20072"/>
                </a:lnTo>
                <a:lnTo>
                  <a:pt x="2357" y="20509"/>
                </a:lnTo>
                <a:lnTo>
                  <a:pt x="2850" y="20945"/>
                </a:lnTo>
                <a:lnTo>
                  <a:pt x="3453" y="21381"/>
                </a:lnTo>
                <a:lnTo>
                  <a:pt x="4056" y="21600"/>
                </a:lnTo>
                <a:lnTo>
                  <a:pt x="4714" y="21600"/>
                </a:lnTo>
                <a:lnTo>
                  <a:pt x="5427" y="21600"/>
                </a:lnTo>
                <a:lnTo>
                  <a:pt x="6140" y="21600"/>
                </a:lnTo>
                <a:lnTo>
                  <a:pt x="6907" y="21600"/>
                </a:lnTo>
                <a:lnTo>
                  <a:pt x="7510" y="21600"/>
                </a:lnTo>
                <a:lnTo>
                  <a:pt x="8168" y="21600"/>
                </a:lnTo>
                <a:lnTo>
                  <a:pt x="8771" y="21600"/>
                </a:lnTo>
                <a:lnTo>
                  <a:pt x="9374" y="21600"/>
                </a:lnTo>
                <a:lnTo>
                  <a:pt x="9868" y="21163"/>
                </a:lnTo>
                <a:lnTo>
                  <a:pt x="10416" y="20945"/>
                </a:lnTo>
                <a:lnTo>
                  <a:pt x="10854" y="20509"/>
                </a:lnTo>
                <a:lnTo>
                  <a:pt x="11403" y="20072"/>
                </a:lnTo>
                <a:lnTo>
                  <a:pt x="11896" y="19636"/>
                </a:lnTo>
                <a:lnTo>
                  <a:pt x="12444" y="19200"/>
                </a:lnTo>
                <a:lnTo>
                  <a:pt x="12938" y="18545"/>
                </a:lnTo>
                <a:lnTo>
                  <a:pt x="13486" y="18109"/>
                </a:lnTo>
                <a:lnTo>
                  <a:pt x="13979" y="17672"/>
                </a:lnTo>
                <a:lnTo>
                  <a:pt x="14527" y="17236"/>
                </a:lnTo>
                <a:lnTo>
                  <a:pt x="15076" y="16799"/>
                </a:lnTo>
                <a:lnTo>
                  <a:pt x="15514" y="16363"/>
                </a:lnTo>
                <a:lnTo>
                  <a:pt x="15953" y="15927"/>
                </a:lnTo>
                <a:lnTo>
                  <a:pt x="16501" y="15490"/>
                </a:lnTo>
                <a:lnTo>
                  <a:pt x="16940" y="15054"/>
                </a:lnTo>
                <a:lnTo>
                  <a:pt x="17378" y="14399"/>
                </a:lnTo>
                <a:lnTo>
                  <a:pt x="17926" y="13963"/>
                </a:lnTo>
                <a:lnTo>
                  <a:pt x="18365" y="13309"/>
                </a:lnTo>
                <a:lnTo>
                  <a:pt x="18858" y="12654"/>
                </a:lnTo>
                <a:lnTo>
                  <a:pt x="19352" y="11781"/>
                </a:lnTo>
                <a:lnTo>
                  <a:pt x="19900" y="10690"/>
                </a:lnTo>
                <a:lnTo>
                  <a:pt x="20393" y="9818"/>
                </a:lnTo>
                <a:lnTo>
                  <a:pt x="20777" y="8945"/>
                </a:lnTo>
                <a:lnTo>
                  <a:pt x="21106" y="8072"/>
                </a:lnTo>
                <a:lnTo>
                  <a:pt x="21271" y="7418"/>
                </a:lnTo>
                <a:lnTo>
                  <a:pt x="21435" y="6981"/>
                </a:lnTo>
                <a:lnTo>
                  <a:pt x="21490" y="6545"/>
                </a:lnTo>
                <a:lnTo>
                  <a:pt x="21545" y="6109"/>
                </a:lnTo>
                <a:lnTo>
                  <a:pt x="21600" y="5672"/>
                </a:lnTo>
                <a:lnTo>
                  <a:pt x="21600" y="5454"/>
                </a:lnTo>
                <a:lnTo>
                  <a:pt x="21600" y="5018"/>
                </a:lnTo>
                <a:lnTo>
                  <a:pt x="21600" y="4581"/>
                </a:lnTo>
                <a:lnTo>
                  <a:pt x="21600" y="4363"/>
                </a:lnTo>
                <a:lnTo>
                  <a:pt x="21545" y="4363"/>
                </a:lnTo>
                <a:lnTo>
                  <a:pt x="21545" y="4145"/>
                </a:lnTo>
                <a:lnTo>
                  <a:pt x="21490" y="3927"/>
                </a:lnTo>
                <a:lnTo>
                  <a:pt x="21435" y="3709"/>
                </a:lnTo>
                <a:lnTo>
                  <a:pt x="21325" y="3709"/>
                </a:lnTo>
                <a:lnTo>
                  <a:pt x="21161" y="3272"/>
                </a:lnTo>
                <a:lnTo>
                  <a:pt x="20996" y="3054"/>
                </a:lnTo>
                <a:lnTo>
                  <a:pt x="20777" y="2836"/>
                </a:lnTo>
                <a:lnTo>
                  <a:pt x="20448" y="2618"/>
                </a:lnTo>
                <a:lnTo>
                  <a:pt x="20119" y="2399"/>
                </a:lnTo>
                <a:lnTo>
                  <a:pt x="19845" y="2181"/>
                </a:lnTo>
                <a:lnTo>
                  <a:pt x="19571" y="2181"/>
                </a:lnTo>
                <a:lnTo>
                  <a:pt x="19352" y="1963"/>
                </a:lnTo>
                <a:lnTo>
                  <a:pt x="19132" y="1745"/>
                </a:lnTo>
                <a:lnTo>
                  <a:pt x="18858" y="1527"/>
                </a:lnTo>
                <a:lnTo>
                  <a:pt x="18639" y="1309"/>
                </a:lnTo>
                <a:lnTo>
                  <a:pt x="18475" y="1090"/>
                </a:lnTo>
                <a:lnTo>
                  <a:pt x="18310" y="1090"/>
                </a:lnTo>
                <a:lnTo>
                  <a:pt x="18146" y="872"/>
                </a:lnTo>
                <a:lnTo>
                  <a:pt x="17981" y="654"/>
                </a:lnTo>
                <a:lnTo>
                  <a:pt x="17817" y="436"/>
                </a:lnTo>
                <a:lnTo>
                  <a:pt x="17652" y="436"/>
                </a:lnTo>
                <a:lnTo>
                  <a:pt x="17488" y="436"/>
                </a:lnTo>
                <a:lnTo>
                  <a:pt x="17323" y="436"/>
                </a:lnTo>
                <a:lnTo>
                  <a:pt x="17104" y="436"/>
                </a:lnTo>
                <a:lnTo>
                  <a:pt x="16830" y="436"/>
                </a:lnTo>
                <a:lnTo>
                  <a:pt x="16556" y="436"/>
                </a:lnTo>
                <a:lnTo>
                  <a:pt x="16172" y="436"/>
                </a:lnTo>
                <a:lnTo>
                  <a:pt x="15843" y="436"/>
                </a:lnTo>
                <a:lnTo>
                  <a:pt x="15459" y="436"/>
                </a:lnTo>
                <a:lnTo>
                  <a:pt x="15130" y="436"/>
                </a:lnTo>
                <a:lnTo>
                  <a:pt x="14856" y="436"/>
                </a:lnTo>
                <a:lnTo>
                  <a:pt x="14582" y="436"/>
                </a:lnTo>
                <a:lnTo>
                  <a:pt x="14308" y="436"/>
                </a:lnTo>
                <a:lnTo>
                  <a:pt x="14089" y="436"/>
                </a:lnTo>
                <a:lnTo>
                  <a:pt x="13924" y="436"/>
                </a:lnTo>
                <a:lnTo>
                  <a:pt x="13760" y="436"/>
                </a:lnTo>
                <a:lnTo>
                  <a:pt x="13650" y="436"/>
                </a:lnTo>
                <a:lnTo>
                  <a:pt x="13541" y="436"/>
                </a:lnTo>
                <a:lnTo>
                  <a:pt x="13431" y="436"/>
                </a:lnTo>
                <a:lnTo>
                  <a:pt x="13321" y="436"/>
                </a:lnTo>
                <a:lnTo>
                  <a:pt x="13212" y="436"/>
                </a:lnTo>
                <a:lnTo>
                  <a:pt x="13102" y="436"/>
                </a:lnTo>
                <a:lnTo>
                  <a:pt x="12938" y="436"/>
                </a:lnTo>
                <a:lnTo>
                  <a:pt x="12828" y="436"/>
                </a:lnTo>
                <a:lnTo>
                  <a:pt x="12718" y="436"/>
                </a:lnTo>
                <a:lnTo>
                  <a:pt x="12609" y="436"/>
                </a:lnTo>
                <a:lnTo>
                  <a:pt x="12499" y="436"/>
                </a:lnTo>
                <a:lnTo>
                  <a:pt x="12335" y="436"/>
                </a:lnTo>
                <a:lnTo>
                  <a:pt x="12170" y="436"/>
                </a:lnTo>
                <a:lnTo>
                  <a:pt x="12006" y="436"/>
                </a:lnTo>
                <a:lnTo>
                  <a:pt x="11841" y="436"/>
                </a:lnTo>
                <a:lnTo>
                  <a:pt x="11677" y="436"/>
                </a:lnTo>
                <a:lnTo>
                  <a:pt x="11512" y="436"/>
                </a:lnTo>
                <a:lnTo>
                  <a:pt x="11293" y="436"/>
                </a:lnTo>
                <a:lnTo>
                  <a:pt x="11128" y="436"/>
                </a:lnTo>
                <a:lnTo>
                  <a:pt x="10964" y="436"/>
                </a:lnTo>
                <a:lnTo>
                  <a:pt x="10745" y="436"/>
                </a:lnTo>
                <a:lnTo>
                  <a:pt x="10580" y="436"/>
                </a:lnTo>
                <a:lnTo>
                  <a:pt x="10416" y="436"/>
                </a:lnTo>
                <a:lnTo>
                  <a:pt x="10251" y="436"/>
                </a:lnTo>
                <a:lnTo>
                  <a:pt x="10087" y="436"/>
                </a:lnTo>
                <a:lnTo>
                  <a:pt x="9977" y="436"/>
                </a:lnTo>
                <a:lnTo>
                  <a:pt x="9868" y="436"/>
                </a:lnTo>
                <a:lnTo>
                  <a:pt x="9758" y="436"/>
                </a:lnTo>
                <a:lnTo>
                  <a:pt x="9593" y="436"/>
                </a:lnTo>
                <a:lnTo>
                  <a:pt x="9539" y="436"/>
                </a:lnTo>
                <a:lnTo>
                  <a:pt x="9429" y="436"/>
                </a:lnTo>
                <a:lnTo>
                  <a:pt x="9319" y="436"/>
                </a:lnTo>
                <a:lnTo>
                  <a:pt x="9264" y="436"/>
                </a:lnTo>
                <a:lnTo>
                  <a:pt x="9155" y="436"/>
                </a:lnTo>
                <a:lnTo>
                  <a:pt x="8990" y="436"/>
                </a:lnTo>
                <a:lnTo>
                  <a:pt x="8881" y="436"/>
                </a:lnTo>
                <a:lnTo>
                  <a:pt x="8771" y="436"/>
                </a:lnTo>
                <a:lnTo>
                  <a:pt x="8661" y="436"/>
                </a:lnTo>
                <a:lnTo>
                  <a:pt x="8552" y="436"/>
                </a:lnTo>
                <a:lnTo>
                  <a:pt x="8442" y="436"/>
                </a:lnTo>
                <a:lnTo>
                  <a:pt x="8332" y="436"/>
                </a:lnTo>
                <a:lnTo>
                  <a:pt x="8223" y="436"/>
                </a:lnTo>
                <a:lnTo>
                  <a:pt x="8113" y="436"/>
                </a:lnTo>
                <a:lnTo>
                  <a:pt x="8058" y="436"/>
                </a:lnTo>
                <a:lnTo>
                  <a:pt x="7949" y="436"/>
                </a:lnTo>
                <a:lnTo>
                  <a:pt x="7839" y="436"/>
                </a:lnTo>
                <a:lnTo>
                  <a:pt x="7784" y="436"/>
                </a:lnTo>
                <a:lnTo>
                  <a:pt x="7729" y="436"/>
                </a:lnTo>
                <a:lnTo>
                  <a:pt x="7675" y="436"/>
                </a:lnTo>
                <a:lnTo>
                  <a:pt x="7510" y="436"/>
                </a:lnTo>
                <a:lnTo>
                  <a:pt x="7401" y="436"/>
                </a:lnTo>
                <a:lnTo>
                  <a:pt x="7346" y="436"/>
                </a:lnTo>
                <a:lnTo>
                  <a:pt x="7291" y="436"/>
                </a:lnTo>
                <a:lnTo>
                  <a:pt x="7236" y="436"/>
                </a:lnTo>
                <a:lnTo>
                  <a:pt x="7126" y="436"/>
                </a:lnTo>
                <a:lnTo>
                  <a:pt x="7072" y="436"/>
                </a:lnTo>
                <a:lnTo>
                  <a:pt x="7017" y="436"/>
                </a:lnTo>
                <a:lnTo>
                  <a:pt x="6907" y="436"/>
                </a:lnTo>
                <a:lnTo>
                  <a:pt x="6852" y="436"/>
                </a:lnTo>
                <a:lnTo>
                  <a:pt x="6797" y="436"/>
                </a:lnTo>
                <a:lnTo>
                  <a:pt x="6743" y="436"/>
                </a:lnTo>
                <a:lnTo>
                  <a:pt x="6633" y="436"/>
                </a:lnTo>
                <a:lnTo>
                  <a:pt x="6578" y="436"/>
                </a:lnTo>
                <a:lnTo>
                  <a:pt x="6469" y="436"/>
                </a:lnTo>
                <a:lnTo>
                  <a:pt x="6414" y="436"/>
                </a:lnTo>
                <a:lnTo>
                  <a:pt x="6414" y="436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17" name="曲线"/>
          <p:cNvSpPr>
            <a:spLocks/>
          </p:cNvSpPr>
          <p:nvPr/>
        </p:nvSpPr>
        <p:spPr>
          <a:xfrm rot="0">
            <a:off x="5510173" y="3124508"/>
            <a:ext cx="2198727" cy="1281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4079" y="900"/>
                </a:moveTo>
                <a:lnTo>
                  <a:pt x="14079" y="749"/>
                </a:lnTo>
                <a:lnTo>
                  <a:pt x="13904" y="599"/>
                </a:lnTo>
                <a:lnTo>
                  <a:pt x="13642" y="450"/>
                </a:lnTo>
                <a:lnTo>
                  <a:pt x="13117" y="300"/>
                </a:lnTo>
                <a:lnTo>
                  <a:pt x="12505" y="149"/>
                </a:lnTo>
                <a:lnTo>
                  <a:pt x="11893" y="0"/>
                </a:lnTo>
                <a:lnTo>
                  <a:pt x="11106" y="0"/>
                </a:lnTo>
                <a:lnTo>
                  <a:pt x="10319" y="0"/>
                </a:lnTo>
                <a:lnTo>
                  <a:pt x="9357" y="0"/>
                </a:lnTo>
                <a:lnTo>
                  <a:pt x="8395" y="0"/>
                </a:lnTo>
                <a:lnTo>
                  <a:pt x="7520" y="0"/>
                </a:lnTo>
                <a:lnTo>
                  <a:pt x="6471" y="0"/>
                </a:lnTo>
                <a:lnTo>
                  <a:pt x="5509" y="0"/>
                </a:lnTo>
                <a:lnTo>
                  <a:pt x="4547" y="149"/>
                </a:lnTo>
                <a:lnTo>
                  <a:pt x="3847" y="450"/>
                </a:lnTo>
                <a:lnTo>
                  <a:pt x="3235" y="749"/>
                </a:lnTo>
                <a:lnTo>
                  <a:pt x="2710" y="1049"/>
                </a:lnTo>
                <a:lnTo>
                  <a:pt x="2361" y="1500"/>
                </a:lnTo>
                <a:lnTo>
                  <a:pt x="2011" y="1649"/>
                </a:lnTo>
                <a:lnTo>
                  <a:pt x="1836" y="1950"/>
                </a:lnTo>
                <a:lnTo>
                  <a:pt x="1661" y="2099"/>
                </a:lnTo>
                <a:lnTo>
                  <a:pt x="1486" y="2400"/>
                </a:lnTo>
                <a:lnTo>
                  <a:pt x="1311" y="2699"/>
                </a:lnTo>
                <a:lnTo>
                  <a:pt x="1224" y="3000"/>
                </a:lnTo>
                <a:lnTo>
                  <a:pt x="1049" y="3450"/>
                </a:lnTo>
                <a:lnTo>
                  <a:pt x="961" y="3749"/>
                </a:lnTo>
                <a:lnTo>
                  <a:pt x="787" y="4199"/>
                </a:lnTo>
                <a:lnTo>
                  <a:pt x="699" y="4500"/>
                </a:lnTo>
                <a:lnTo>
                  <a:pt x="524" y="4950"/>
                </a:lnTo>
                <a:lnTo>
                  <a:pt x="349" y="5550"/>
                </a:lnTo>
                <a:lnTo>
                  <a:pt x="262" y="6000"/>
                </a:lnTo>
                <a:lnTo>
                  <a:pt x="174" y="6599"/>
                </a:lnTo>
                <a:lnTo>
                  <a:pt x="87" y="7350"/>
                </a:lnTo>
                <a:lnTo>
                  <a:pt x="0" y="7950"/>
                </a:lnTo>
                <a:lnTo>
                  <a:pt x="0" y="8550"/>
                </a:lnTo>
                <a:lnTo>
                  <a:pt x="0" y="9450"/>
                </a:lnTo>
                <a:lnTo>
                  <a:pt x="87" y="10050"/>
                </a:lnTo>
                <a:lnTo>
                  <a:pt x="262" y="10950"/>
                </a:lnTo>
                <a:lnTo>
                  <a:pt x="524" y="11699"/>
                </a:lnTo>
                <a:lnTo>
                  <a:pt x="787" y="12299"/>
                </a:lnTo>
                <a:lnTo>
                  <a:pt x="1224" y="13050"/>
                </a:lnTo>
                <a:lnTo>
                  <a:pt x="1748" y="13799"/>
                </a:lnTo>
                <a:lnTo>
                  <a:pt x="2361" y="14550"/>
                </a:lnTo>
                <a:lnTo>
                  <a:pt x="2973" y="15450"/>
                </a:lnTo>
                <a:lnTo>
                  <a:pt x="3585" y="16199"/>
                </a:lnTo>
                <a:lnTo>
                  <a:pt x="4285" y="16799"/>
                </a:lnTo>
                <a:lnTo>
                  <a:pt x="4897" y="17400"/>
                </a:lnTo>
                <a:lnTo>
                  <a:pt x="5421" y="18000"/>
                </a:lnTo>
                <a:lnTo>
                  <a:pt x="6034" y="18600"/>
                </a:lnTo>
                <a:lnTo>
                  <a:pt x="6646" y="19050"/>
                </a:lnTo>
                <a:lnTo>
                  <a:pt x="7170" y="19500"/>
                </a:lnTo>
                <a:lnTo>
                  <a:pt x="7695" y="19799"/>
                </a:lnTo>
                <a:lnTo>
                  <a:pt x="8220" y="20250"/>
                </a:lnTo>
                <a:lnTo>
                  <a:pt x="8744" y="20550"/>
                </a:lnTo>
                <a:lnTo>
                  <a:pt x="9182" y="20700"/>
                </a:lnTo>
                <a:lnTo>
                  <a:pt x="9706" y="21000"/>
                </a:lnTo>
                <a:lnTo>
                  <a:pt x="10231" y="21150"/>
                </a:lnTo>
                <a:lnTo>
                  <a:pt x="10756" y="21299"/>
                </a:lnTo>
                <a:lnTo>
                  <a:pt x="11543" y="21450"/>
                </a:lnTo>
                <a:lnTo>
                  <a:pt x="12242" y="21600"/>
                </a:lnTo>
                <a:lnTo>
                  <a:pt x="13029" y="21600"/>
                </a:lnTo>
                <a:lnTo>
                  <a:pt x="13817" y="21600"/>
                </a:lnTo>
                <a:lnTo>
                  <a:pt x="14691" y="21600"/>
                </a:lnTo>
                <a:lnTo>
                  <a:pt x="15478" y="21600"/>
                </a:lnTo>
                <a:lnTo>
                  <a:pt x="16265" y="21600"/>
                </a:lnTo>
                <a:lnTo>
                  <a:pt x="17140" y="21600"/>
                </a:lnTo>
                <a:lnTo>
                  <a:pt x="17927" y="21600"/>
                </a:lnTo>
                <a:lnTo>
                  <a:pt x="18801" y="21299"/>
                </a:lnTo>
                <a:lnTo>
                  <a:pt x="19501" y="21000"/>
                </a:lnTo>
                <a:lnTo>
                  <a:pt x="20113" y="20700"/>
                </a:lnTo>
                <a:lnTo>
                  <a:pt x="20638" y="20250"/>
                </a:lnTo>
                <a:lnTo>
                  <a:pt x="21075" y="19799"/>
                </a:lnTo>
                <a:lnTo>
                  <a:pt x="21337" y="19199"/>
                </a:lnTo>
                <a:lnTo>
                  <a:pt x="21512" y="18749"/>
                </a:lnTo>
                <a:lnTo>
                  <a:pt x="21600" y="18150"/>
                </a:lnTo>
                <a:lnTo>
                  <a:pt x="21600" y="17249"/>
                </a:lnTo>
                <a:lnTo>
                  <a:pt x="21600" y="16350"/>
                </a:lnTo>
                <a:lnTo>
                  <a:pt x="21600" y="15299"/>
                </a:lnTo>
                <a:lnTo>
                  <a:pt x="21512" y="14400"/>
                </a:lnTo>
                <a:lnTo>
                  <a:pt x="21425" y="13649"/>
                </a:lnTo>
                <a:lnTo>
                  <a:pt x="21337" y="12900"/>
                </a:lnTo>
                <a:lnTo>
                  <a:pt x="21250" y="12299"/>
                </a:lnTo>
                <a:lnTo>
                  <a:pt x="21162" y="11550"/>
                </a:lnTo>
                <a:lnTo>
                  <a:pt x="21075" y="10950"/>
                </a:lnTo>
                <a:lnTo>
                  <a:pt x="21075" y="10350"/>
                </a:lnTo>
                <a:lnTo>
                  <a:pt x="20900" y="9599"/>
                </a:lnTo>
                <a:lnTo>
                  <a:pt x="20725" y="8850"/>
                </a:lnTo>
                <a:lnTo>
                  <a:pt x="20550" y="7950"/>
                </a:lnTo>
                <a:lnTo>
                  <a:pt x="20375" y="7199"/>
                </a:lnTo>
                <a:lnTo>
                  <a:pt x="20113" y="6599"/>
                </a:lnTo>
                <a:lnTo>
                  <a:pt x="19851" y="5850"/>
                </a:lnTo>
                <a:lnTo>
                  <a:pt x="19676" y="5249"/>
                </a:lnTo>
                <a:lnTo>
                  <a:pt x="19413" y="4800"/>
                </a:lnTo>
                <a:lnTo>
                  <a:pt x="19238" y="4199"/>
                </a:lnTo>
                <a:lnTo>
                  <a:pt x="18976" y="3900"/>
                </a:lnTo>
                <a:lnTo>
                  <a:pt x="18801" y="3599"/>
                </a:lnTo>
                <a:lnTo>
                  <a:pt x="18626" y="3300"/>
                </a:lnTo>
                <a:lnTo>
                  <a:pt x="18451" y="3300"/>
                </a:lnTo>
                <a:lnTo>
                  <a:pt x="18189" y="3149"/>
                </a:lnTo>
                <a:lnTo>
                  <a:pt x="18014" y="2850"/>
                </a:lnTo>
                <a:lnTo>
                  <a:pt x="17839" y="2850"/>
                </a:lnTo>
                <a:lnTo>
                  <a:pt x="17664" y="2699"/>
                </a:lnTo>
                <a:lnTo>
                  <a:pt x="17402" y="2549"/>
                </a:lnTo>
                <a:lnTo>
                  <a:pt x="16965" y="2400"/>
                </a:lnTo>
                <a:lnTo>
                  <a:pt x="16615" y="2249"/>
                </a:lnTo>
                <a:lnTo>
                  <a:pt x="16265" y="2249"/>
                </a:lnTo>
                <a:lnTo>
                  <a:pt x="15828" y="2099"/>
                </a:lnTo>
                <a:lnTo>
                  <a:pt x="15391" y="1950"/>
                </a:lnTo>
                <a:lnTo>
                  <a:pt x="14866" y="1800"/>
                </a:lnTo>
                <a:lnTo>
                  <a:pt x="14341" y="1649"/>
                </a:lnTo>
                <a:lnTo>
                  <a:pt x="13904" y="1500"/>
                </a:lnTo>
                <a:lnTo>
                  <a:pt x="13554" y="1500"/>
                </a:lnTo>
                <a:lnTo>
                  <a:pt x="13204" y="1500"/>
                </a:lnTo>
                <a:lnTo>
                  <a:pt x="12942" y="1500"/>
                </a:lnTo>
                <a:lnTo>
                  <a:pt x="12680" y="1350"/>
                </a:lnTo>
                <a:lnTo>
                  <a:pt x="12417" y="1199"/>
                </a:lnTo>
                <a:lnTo>
                  <a:pt x="12242" y="1199"/>
                </a:lnTo>
                <a:lnTo>
                  <a:pt x="12155" y="1199"/>
                </a:lnTo>
                <a:lnTo>
                  <a:pt x="12068" y="1199"/>
                </a:lnTo>
                <a:lnTo>
                  <a:pt x="11893" y="1199"/>
                </a:lnTo>
                <a:lnTo>
                  <a:pt x="11718" y="1049"/>
                </a:lnTo>
                <a:lnTo>
                  <a:pt x="11543" y="1049"/>
                </a:lnTo>
                <a:lnTo>
                  <a:pt x="11368" y="900"/>
                </a:lnTo>
                <a:lnTo>
                  <a:pt x="11193" y="900"/>
                </a:lnTo>
                <a:lnTo>
                  <a:pt x="10931" y="900"/>
                </a:lnTo>
                <a:lnTo>
                  <a:pt x="10756" y="900"/>
                </a:lnTo>
                <a:lnTo>
                  <a:pt x="10668" y="900"/>
                </a:lnTo>
                <a:lnTo>
                  <a:pt x="10581" y="900"/>
                </a:lnTo>
                <a:lnTo>
                  <a:pt x="10406" y="749"/>
                </a:lnTo>
                <a:lnTo>
                  <a:pt x="10406" y="749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18" name="曲线"/>
          <p:cNvSpPr>
            <a:spLocks/>
          </p:cNvSpPr>
          <p:nvPr/>
        </p:nvSpPr>
        <p:spPr>
          <a:xfrm rot="0">
            <a:off x="3026589" y="5269826"/>
            <a:ext cx="258150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1489" y="0"/>
                </a:lnTo>
                <a:lnTo>
                  <a:pt x="2234" y="0"/>
                </a:lnTo>
                <a:lnTo>
                  <a:pt x="2979" y="0"/>
                </a:lnTo>
                <a:lnTo>
                  <a:pt x="3724" y="0"/>
                </a:lnTo>
                <a:lnTo>
                  <a:pt x="5213" y="0"/>
                </a:lnTo>
                <a:lnTo>
                  <a:pt x="5958" y="0"/>
                </a:lnTo>
                <a:lnTo>
                  <a:pt x="7448" y="10800"/>
                </a:lnTo>
                <a:lnTo>
                  <a:pt x="8193" y="10800"/>
                </a:lnTo>
                <a:lnTo>
                  <a:pt x="9682" y="10800"/>
                </a:lnTo>
                <a:lnTo>
                  <a:pt x="10427" y="10800"/>
                </a:lnTo>
                <a:lnTo>
                  <a:pt x="11172" y="10800"/>
                </a:lnTo>
                <a:lnTo>
                  <a:pt x="12662" y="21600"/>
                </a:lnTo>
                <a:lnTo>
                  <a:pt x="13406" y="21600"/>
                </a:lnTo>
                <a:lnTo>
                  <a:pt x="14151" y="21600"/>
                </a:lnTo>
                <a:lnTo>
                  <a:pt x="15641" y="21600"/>
                </a:lnTo>
                <a:lnTo>
                  <a:pt x="16386" y="21600"/>
                </a:lnTo>
                <a:lnTo>
                  <a:pt x="17131" y="21600"/>
                </a:lnTo>
                <a:lnTo>
                  <a:pt x="17875" y="21600"/>
                </a:lnTo>
                <a:lnTo>
                  <a:pt x="18620" y="21600"/>
                </a:lnTo>
                <a:lnTo>
                  <a:pt x="19365" y="21600"/>
                </a:lnTo>
                <a:lnTo>
                  <a:pt x="20110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19" name="曲线"/>
          <p:cNvSpPr>
            <a:spLocks/>
          </p:cNvSpPr>
          <p:nvPr/>
        </p:nvSpPr>
        <p:spPr>
          <a:xfrm rot="0">
            <a:off x="3418265" y="5278728"/>
            <a:ext cx="320462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599" y="0"/>
                </a:lnTo>
                <a:lnTo>
                  <a:pt x="1800" y="0"/>
                </a:lnTo>
                <a:lnTo>
                  <a:pt x="2999" y="0"/>
                </a:lnTo>
                <a:lnTo>
                  <a:pt x="3600" y="0"/>
                </a:lnTo>
                <a:lnTo>
                  <a:pt x="4199" y="0"/>
                </a:lnTo>
                <a:lnTo>
                  <a:pt x="4799" y="0"/>
                </a:lnTo>
                <a:lnTo>
                  <a:pt x="5400" y="0"/>
                </a:lnTo>
                <a:lnTo>
                  <a:pt x="5999" y="0"/>
                </a:lnTo>
                <a:lnTo>
                  <a:pt x="7199" y="0"/>
                </a:lnTo>
                <a:lnTo>
                  <a:pt x="8399" y="0"/>
                </a:lnTo>
                <a:lnTo>
                  <a:pt x="8999" y="0"/>
                </a:lnTo>
                <a:lnTo>
                  <a:pt x="9600" y="0"/>
                </a:lnTo>
                <a:lnTo>
                  <a:pt x="10199" y="0"/>
                </a:lnTo>
                <a:lnTo>
                  <a:pt x="10799" y="0"/>
                </a:lnTo>
                <a:lnTo>
                  <a:pt x="11400" y="0"/>
                </a:lnTo>
                <a:lnTo>
                  <a:pt x="11999" y="0"/>
                </a:lnTo>
                <a:lnTo>
                  <a:pt x="12599" y="0"/>
                </a:lnTo>
                <a:lnTo>
                  <a:pt x="13199" y="0"/>
                </a:lnTo>
                <a:lnTo>
                  <a:pt x="14399" y="0"/>
                </a:lnTo>
                <a:lnTo>
                  <a:pt x="14999" y="0"/>
                </a:lnTo>
                <a:lnTo>
                  <a:pt x="15600" y="0"/>
                </a:lnTo>
                <a:lnTo>
                  <a:pt x="16199" y="0"/>
                </a:lnTo>
                <a:lnTo>
                  <a:pt x="16799" y="0"/>
                </a:lnTo>
                <a:lnTo>
                  <a:pt x="17400" y="0"/>
                </a:lnTo>
                <a:lnTo>
                  <a:pt x="17999" y="0"/>
                </a:lnTo>
                <a:lnTo>
                  <a:pt x="18599" y="0"/>
                </a:lnTo>
                <a:lnTo>
                  <a:pt x="19199" y="0"/>
                </a:lnTo>
                <a:lnTo>
                  <a:pt x="19799" y="0"/>
                </a:lnTo>
                <a:lnTo>
                  <a:pt x="20399" y="0"/>
                </a:lnTo>
                <a:lnTo>
                  <a:pt x="20999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20" name="曲线"/>
          <p:cNvSpPr>
            <a:spLocks/>
          </p:cNvSpPr>
          <p:nvPr/>
        </p:nvSpPr>
        <p:spPr>
          <a:xfrm rot="0">
            <a:off x="3471676" y="5848438"/>
            <a:ext cx="427283" cy="2314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449" y="21600"/>
                </a:lnTo>
                <a:lnTo>
                  <a:pt x="1350" y="21600"/>
                </a:lnTo>
                <a:lnTo>
                  <a:pt x="1799" y="21600"/>
                </a:lnTo>
                <a:lnTo>
                  <a:pt x="2699" y="21600"/>
                </a:lnTo>
                <a:lnTo>
                  <a:pt x="4049" y="21600"/>
                </a:lnTo>
                <a:lnTo>
                  <a:pt x="5399" y="21600"/>
                </a:lnTo>
                <a:lnTo>
                  <a:pt x="6749" y="21600"/>
                </a:lnTo>
                <a:lnTo>
                  <a:pt x="8099" y="21600"/>
                </a:lnTo>
                <a:lnTo>
                  <a:pt x="9449" y="21600"/>
                </a:lnTo>
                <a:lnTo>
                  <a:pt x="10800" y="21600"/>
                </a:lnTo>
                <a:lnTo>
                  <a:pt x="11699" y="21600"/>
                </a:lnTo>
                <a:lnTo>
                  <a:pt x="12150" y="21600"/>
                </a:lnTo>
                <a:lnTo>
                  <a:pt x="13049" y="21600"/>
                </a:lnTo>
                <a:lnTo>
                  <a:pt x="13949" y="21600"/>
                </a:lnTo>
                <a:lnTo>
                  <a:pt x="14850" y="21600"/>
                </a:lnTo>
                <a:lnTo>
                  <a:pt x="15300" y="20769"/>
                </a:lnTo>
                <a:lnTo>
                  <a:pt x="16199" y="19938"/>
                </a:lnTo>
                <a:lnTo>
                  <a:pt x="17099" y="19938"/>
                </a:lnTo>
                <a:lnTo>
                  <a:pt x="17549" y="19107"/>
                </a:lnTo>
                <a:lnTo>
                  <a:pt x="18450" y="18276"/>
                </a:lnTo>
                <a:lnTo>
                  <a:pt x="18899" y="18276"/>
                </a:lnTo>
                <a:lnTo>
                  <a:pt x="19349" y="17446"/>
                </a:lnTo>
                <a:lnTo>
                  <a:pt x="19800" y="17446"/>
                </a:lnTo>
                <a:lnTo>
                  <a:pt x="19800" y="16615"/>
                </a:lnTo>
                <a:lnTo>
                  <a:pt x="20699" y="15784"/>
                </a:lnTo>
                <a:lnTo>
                  <a:pt x="21150" y="14123"/>
                </a:lnTo>
                <a:lnTo>
                  <a:pt x="21150" y="13292"/>
                </a:lnTo>
                <a:lnTo>
                  <a:pt x="21600" y="11630"/>
                </a:lnTo>
                <a:lnTo>
                  <a:pt x="21600" y="9969"/>
                </a:lnTo>
                <a:lnTo>
                  <a:pt x="21600" y="9138"/>
                </a:lnTo>
                <a:lnTo>
                  <a:pt x="21600" y="7476"/>
                </a:lnTo>
                <a:lnTo>
                  <a:pt x="21600" y="6646"/>
                </a:lnTo>
                <a:lnTo>
                  <a:pt x="21600" y="5815"/>
                </a:lnTo>
                <a:lnTo>
                  <a:pt x="21150" y="4984"/>
                </a:lnTo>
                <a:lnTo>
                  <a:pt x="20699" y="3323"/>
                </a:lnTo>
                <a:lnTo>
                  <a:pt x="20249" y="2492"/>
                </a:lnTo>
                <a:lnTo>
                  <a:pt x="19800" y="2492"/>
                </a:lnTo>
                <a:lnTo>
                  <a:pt x="19800" y="1661"/>
                </a:lnTo>
                <a:lnTo>
                  <a:pt x="19349" y="1661"/>
                </a:lnTo>
                <a:lnTo>
                  <a:pt x="18899" y="830"/>
                </a:lnTo>
                <a:lnTo>
                  <a:pt x="18450" y="830"/>
                </a:lnTo>
                <a:lnTo>
                  <a:pt x="18000" y="830"/>
                </a:lnTo>
                <a:lnTo>
                  <a:pt x="17099" y="830"/>
                </a:lnTo>
                <a:lnTo>
                  <a:pt x="16650" y="830"/>
                </a:lnTo>
                <a:lnTo>
                  <a:pt x="15749" y="830"/>
                </a:lnTo>
                <a:lnTo>
                  <a:pt x="14850" y="0"/>
                </a:lnTo>
                <a:lnTo>
                  <a:pt x="13949" y="0"/>
                </a:lnTo>
                <a:lnTo>
                  <a:pt x="13049" y="0"/>
                </a:lnTo>
                <a:lnTo>
                  <a:pt x="12599" y="0"/>
                </a:lnTo>
                <a:lnTo>
                  <a:pt x="12150" y="0"/>
                </a:lnTo>
                <a:lnTo>
                  <a:pt x="11249" y="0"/>
                </a:lnTo>
                <a:lnTo>
                  <a:pt x="10800" y="0"/>
                </a:lnTo>
                <a:lnTo>
                  <a:pt x="10350" y="0"/>
                </a:lnTo>
                <a:lnTo>
                  <a:pt x="9449" y="0"/>
                </a:lnTo>
                <a:lnTo>
                  <a:pt x="9000" y="0"/>
                </a:lnTo>
                <a:lnTo>
                  <a:pt x="8099" y="0"/>
                </a:lnTo>
                <a:lnTo>
                  <a:pt x="7650" y="0"/>
                </a:lnTo>
                <a:lnTo>
                  <a:pt x="7199" y="830"/>
                </a:lnTo>
                <a:lnTo>
                  <a:pt x="5850" y="1661"/>
                </a:lnTo>
                <a:lnTo>
                  <a:pt x="5399" y="2492"/>
                </a:lnTo>
                <a:lnTo>
                  <a:pt x="4500" y="2492"/>
                </a:lnTo>
                <a:lnTo>
                  <a:pt x="3599" y="3323"/>
                </a:lnTo>
                <a:lnTo>
                  <a:pt x="3599" y="4153"/>
                </a:lnTo>
                <a:lnTo>
                  <a:pt x="3149" y="4153"/>
                </a:lnTo>
                <a:lnTo>
                  <a:pt x="3149" y="4984"/>
                </a:lnTo>
                <a:lnTo>
                  <a:pt x="2699" y="4984"/>
                </a:lnTo>
                <a:lnTo>
                  <a:pt x="2699" y="5815"/>
                </a:lnTo>
                <a:lnTo>
                  <a:pt x="2249" y="6646"/>
                </a:lnTo>
                <a:lnTo>
                  <a:pt x="2249" y="7476"/>
                </a:lnTo>
                <a:lnTo>
                  <a:pt x="1799" y="8307"/>
                </a:lnTo>
                <a:lnTo>
                  <a:pt x="1799" y="9138"/>
                </a:lnTo>
                <a:lnTo>
                  <a:pt x="1799" y="9969"/>
                </a:lnTo>
                <a:lnTo>
                  <a:pt x="1799" y="10800"/>
                </a:lnTo>
                <a:lnTo>
                  <a:pt x="1799" y="12461"/>
                </a:lnTo>
                <a:lnTo>
                  <a:pt x="1799" y="13292"/>
                </a:lnTo>
                <a:lnTo>
                  <a:pt x="1799" y="14123"/>
                </a:lnTo>
                <a:lnTo>
                  <a:pt x="1799" y="14953"/>
                </a:lnTo>
                <a:lnTo>
                  <a:pt x="1799" y="15784"/>
                </a:lnTo>
                <a:lnTo>
                  <a:pt x="2249" y="17446"/>
                </a:lnTo>
                <a:lnTo>
                  <a:pt x="2249" y="18276"/>
                </a:lnTo>
                <a:lnTo>
                  <a:pt x="2249" y="18276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83859698"/>
      </p:ext>
    </p:extLst>
  </p:cSld>
  <p:clrMapOvr>
    <a:masterClrMapping/>
  </p:clrMapOvr>
</p:sld>
</file>

<file path=ppt/slides/slide7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" name="矩形"/>
          <p:cNvSpPr>
            <a:spLocks/>
          </p:cNvSpPr>
          <p:nvPr/>
        </p:nvSpPr>
        <p:spPr>
          <a:xfrm rot="0">
            <a:off x="595313" y="1138238"/>
            <a:ext cx="8153400" cy="106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[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例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]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为由两片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CT74LS290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级联组成的一百进制异步计数器。（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290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进行模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10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计数，两片组合可以进行模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100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latin typeface="华文楷体" pitchFamily="0" charset="0"/>
                <a:ea typeface="华文楷体" pitchFamily="0" charset="0"/>
                <a:cs typeface="华文楷体" pitchFamily="0" charset="0"/>
              </a:rPr>
              <a:t>计数）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华文楷体" pitchFamily="0" charset="0"/>
              <a:ea typeface="华文楷体" pitchFamily="0" charset="0"/>
              <a:cs typeface="华文楷体" pitchFamily="0" charset="0"/>
            </a:endParaRPr>
          </a:p>
        </p:txBody>
      </p:sp>
      <p:pic>
        <p:nvPicPr>
          <p:cNvPr id="4619" name="图片" descr="8D4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5313" y="2997200"/>
            <a:ext cx="7943850" cy="2952749"/>
          </a:xfrm>
          <a:prstGeom prst="rect"/>
          <a:noFill/>
          <a:ln w="9525" cmpd="sng" cap="flat">
            <a:solidFill>
              <a:srgbClr val="800080"/>
            </a:solidFill>
            <a:prstDash val="solid"/>
            <a:miter/>
          </a:ln>
        </p:spPr>
      </p:pic>
      <p:sp>
        <p:nvSpPr>
          <p:cNvPr id="4620" name="矩形"/>
          <p:cNvSpPr>
            <a:spLocks/>
          </p:cNvSpPr>
          <p:nvPr/>
        </p:nvSpPr>
        <p:spPr>
          <a:xfrm rot="0">
            <a:off x="684213" y="333375"/>
            <a:ext cx="2120499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zh-CN" altLang="en-US" sz="3200" b="1" i="0" u="none" strike="noStrike" kern="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、</a:t>
            </a:r>
            <a:r>
              <a:rPr lang="en-US" altLang="zh-CN" sz="3200" b="1" i="0" u="none" strike="noStrike" kern="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M&gt;N</a:t>
            </a:r>
            <a:r>
              <a:rPr lang="zh-CN" altLang="en-US" sz="3200" b="1" i="0" u="none" strike="noStrike" kern="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Calibri" pitchFamily="0" charset="0"/>
              </a:rPr>
              <a:t>时</a:t>
            </a:r>
            <a:endParaRPr lang="zh-CN" altLang="en-US" sz="3200" b="1" i="0" u="none" strike="noStrike" kern="1200" cap="none" spc="0" baseline="0">
              <a:solidFill>
                <a:srgbClr val="FF000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1" name="矩形"/>
          <p:cNvSpPr>
            <a:spLocks/>
          </p:cNvSpPr>
          <p:nvPr/>
        </p:nvSpPr>
        <p:spPr>
          <a:xfrm rot="0">
            <a:off x="611187" y="476250"/>
            <a:ext cx="8153400" cy="914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由两片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CT74LS160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级联成的一百进制同步加法计数器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(160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进行模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10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计数，两片组合可以进行模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100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计数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华文楷体" pitchFamily="0" charset="0"/>
                <a:ea typeface="华文楷体" pitchFamily="0" charset="0"/>
                <a:cs typeface="华文楷体" pitchFamily="0" charset="0"/>
              </a:rPr>
              <a:t>)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华文楷体" pitchFamily="0" charset="0"/>
              <a:ea typeface="华文楷体" pitchFamily="0" charset="0"/>
              <a:cs typeface="华文楷体" pitchFamily="0" charset="0"/>
            </a:endParaRPr>
          </a:p>
          <a:p>
            <a:pPr lvl="1"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华文楷体" pitchFamily="0" charset="0"/>
              <a:ea typeface="华文楷体" pitchFamily="0" charset="0"/>
              <a:cs typeface="华文楷体" pitchFamily="0" charset="0"/>
            </a:endParaRPr>
          </a:p>
          <a:p>
            <a:pPr marL="342900" indent="-34290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pic>
        <p:nvPicPr>
          <p:cNvPr id="4622" name="图片" descr="8D4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92162" y="2708274"/>
            <a:ext cx="7793037" cy="3241675"/>
          </a:xfrm>
          <a:prstGeom prst="rect"/>
          <a:noFill/>
          <a:ln w="9525" cmpd="sng" cap="flat">
            <a:solidFill>
              <a:srgbClr val="800080"/>
            </a:solidFill>
            <a:prstDash val="solid"/>
            <a:miter/>
          </a:ln>
        </p:spPr>
      </p:pic>
      <p:sp>
        <p:nvSpPr>
          <p:cNvPr id="5021" name="曲线"/>
          <p:cNvSpPr>
            <a:spLocks/>
          </p:cNvSpPr>
          <p:nvPr/>
        </p:nvSpPr>
        <p:spPr>
          <a:xfrm rot="0">
            <a:off x="2412369" y="4602196"/>
            <a:ext cx="240346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800" y="0"/>
                </a:lnTo>
                <a:lnTo>
                  <a:pt x="1599" y="0"/>
                </a:lnTo>
                <a:lnTo>
                  <a:pt x="3199" y="0"/>
                </a:lnTo>
                <a:lnTo>
                  <a:pt x="4000" y="0"/>
                </a:lnTo>
                <a:lnTo>
                  <a:pt x="4800" y="0"/>
                </a:lnTo>
                <a:lnTo>
                  <a:pt x="5599" y="0"/>
                </a:lnTo>
                <a:lnTo>
                  <a:pt x="7200" y="0"/>
                </a:lnTo>
                <a:lnTo>
                  <a:pt x="8799" y="0"/>
                </a:lnTo>
                <a:lnTo>
                  <a:pt x="9600" y="0"/>
                </a:lnTo>
                <a:lnTo>
                  <a:pt x="10400" y="0"/>
                </a:lnTo>
                <a:lnTo>
                  <a:pt x="12000" y="0"/>
                </a:lnTo>
                <a:lnTo>
                  <a:pt x="12800" y="0"/>
                </a:lnTo>
                <a:lnTo>
                  <a:pt x="14399" y="0"/>
                </a:lnTo>
                <a:lnTo>
                  <a:pt x="15200" y="0"/>
                </a:lnTo>
                <a:lnTo>
                  <a:pt x="16799" y="0"/>
                </a:lnTo>
                <a:lnTo>
                  <a:pt x="17600" y="0"/>
                </a:lnTo>
                <a:lnTo>
                  <a:pt x="19199" y="0"/>
                </a:lnTo>
                <a:lnTo>
                  <a:pt x="20000" y="0"/>
                </a:lnTo>
                <a:lnTo>
                  <a:pt x="20800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22" name="曲线"/>
          <p:cNvSpPr>
            <a:spLocks/>
          </p:cNvSpPr>
          <p:nvPr/>
        </p:nvSpPr>
        <p:spPr>
          <a:xfrm rot="0">
            <a:off x="2679421" y="4566589"/>
            <a:ext cx="338265" cy="890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568" y="0"/>
                </a:lnTo>
                <a:lnTo>
                  <a:pt x="1705" y="0"/>
                </a:lnTo>
                <a:lnTo>
                  <a:pt x="2842" y="0"/>
                </a:lnTo>
                <a:lnTo>
                  <a:pt x="3978" y="0"/>
                </a:lnTo>
                <a:lnTo>
                  <a:pt x="5684" y="0"/>
                </a:lnTo>
                <a:lnTo>
                  <a:pt x="7389" y="0"/>
                </a:lnTo>
                <a:lnTo>
                  <a:pt x="9663" y="0"/>
                </a:lnTo>
                <a:lnTo>
                  <a:pt x="11368" y="0"/>
                </a:lnTo>
                <a:lnTo>
                  <a:pt x="13642" y="0"/>
                </a:lnTo>
                <a:lnTo>
                  <a:pt x="15347" y="0"/>
                </a:lnTo>
                <a:lnTo>
                  <a:pt x="17052" y="0"/>
                </a:lnTo>
                <a:lnTo>
                  <a:pt x="18189" y="0"/>
                </a:lnTo>
                <a:lnTo>
                  <a:pt x="19326" y="0"/>
                </a:lnTo>
                <a:lnTo>
                  <a:pt x="19894" y="0"/>
                </a:lnTo>
                <a:lnTo>
                  <a:pt x="20463" y="0"/>
                </a:lnTo>
                <a:lnTo>
                  <a:pt x="21031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23" name="曲线"/>
          <p:cNvSpPr>
            <a:spLocks/>
          </p:cNvSpPr>
          <p:nvPr/>
        </p:nvSpPr>
        <p:spPr>
          <a:xfrm rot="0">
            <a:off x="5661502" y="4575491"/>
            <a:ext cx="28485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674" y="0"/>
                </a:lnTo>
                <a:lnTo>
                  <a:pt x="2025" y="0"/>
                </a:lnTo>
                <a:lnTo>
                  <a:pt x="2700" y="0"/>
                </a:lnTo>
                <a:lnTo>
                  <a:pt x="3375" y="0"/>
                </a:lnTo>
                <a:lnTo>
                  <a:pt x="4724" y="0"/>
                </a:lnTo>
                <a:lnTo>
                  <a:pt x="5399" y="0"/>
                </a:lnTo>
                <a:lnTo>
                  <a:pt x="6074" y="0"/>
                </a:lnTo>
                <a:lnTo>
                  <a:pt x="6750" y="0"/>
                </a:lnTo>
                <a:lnTo>
                  <a:pt x="8100" y="0"/>
                </a:lnTo>
                <a:lnTo>
                  <a:pt x="9449" y="0"/>
                </a:lnTo>
                <a:lnTo>
                  <a:pt x="10799" y="0"/>
                </a:lnTo>
                <a:lnTo>
                  <a:pt x="11475" y="0"/>
                </a:lnTo>
                <a:lnTo>
                  <a:pt x="12825" y="0"/>
                </a:lnTo>
                <a:lnTo>
                  <a:pt x="14174" y="0"/>
                </a:lnTo>
                <a:lnTo>
                  <a:pt x="14849" y="0"/>
                </a:lnTo>
                <a:lnTo>
                  <a:pt x="16200" y="0"/>
                </a:lnTo>
                <a:lnTo>
                  <a:pt x="16875" y="0"/>
                </a:lnTo>
                <a:lnTo>
                  <a:pt x="18224" y="0"/>
                </a:lnTo>
                <a:lnTo>
                  <a:pt x="18899" y="0"/>
                </a:lnTo>
                <a:lnTo>
                  <a:pt x="19574" y="0"/>
                </a:lnTo>
                <a:lnTo>
                  <a:pt x="20250" y="0"/>
                </a:lnTo>
                <a:lnTo>
                  <a:pt x="20925" y="0"/>
                </a:lnTo>
                <a:lnTo>
                  <a:pt x="21599" y="0"/>
                </a:lnTo>
                <a:lnTo>
                  <a:pt x="21599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24" name="曲线"/>
          <p:cNvSpPr>
            <a:spLocks/>
          </p:cNvSpPr>
          <p:nvPr/>
        </p:nvSpPr>
        <p:spPr>
          <a:xfrm rot="0">
            <a:off x="6008670" y="4566589"/>
            <a:ext cx="249248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771" y="0"/>
                </a:lnTo>
                <a:lnTo>
                  <a:pt x="2314" y="0"/>
                </a:lnTo>
                <a:lnTo>
                  <a:pt x="3085" y="0"/>
                </a:lnTo>
                <a:lnTo>
                  <a:pt x="4628" y="0"/>
                </a:lnTo>
                <a:lnTo>
                  <a:pt x="6171" y="0"/>
                </a:lnTo>
                <a:lnTo>
                  <a:pt x="7714" y="0"/>
                </a:lnTo>
                <a:lnTo>
                  <a:pt x="10028" y="0"/>
                </a:lnTo>
                <a:lnTo>
                  <a:pt x="12342" y="0"/>
                </a:lnTo>
                <a:lnTo>
                  <a:pt x="14657" y="0"/>
                </a:lnTo>
                <a:lnTo>
                  <a:pt x="16200" y="0"/>
                </a:lnTo>
                <a:lnTo>
                  <a:pt x="17742" y="0"/>
                </a:lnTo>
                <a:lnTo>
                  <a:pt x="19285" y="0"/>
                </a:lnTo>
                <a:lnTo>
                  <a:pt x="20057" y="0"/>
                </a:lnTo>
                <a:lnTo>
                  <a:pt x="20828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344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" descr="40%"/>
          <p:cNvSpPr>
            <a:spLocks/>
          </p:cNvSpPr>
          <p:nvPr/>
        </p:nvSpPr>
        <p:spPr>
          <a:xfrm rot="0">
            <a:off x="1066800" y="1052513"/>
            <a:ext cx="2784475" cy="538161"/>
          </a:xfrm>
          <a:prstGeom prst="rect"/>
          <a:pattFill prst="pct40">
            <a:fgClr>
              <a:srgbClr val="FFFF00"/>
            </a:fgClr>
            <a:bgClr>
              <a:srgbClr val="FFFFFF"/>
            </a:bgClr>
          </a:pattFill>
          <a:ln w="19050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设原态为“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198" name="组合"/>
          <p:cNvGrpSpPr>
            <a:grpSpLocks/>
          </p:cNvGrpSpPr>
          <p:nvPr/>
        </p:nvGrpSpPr>
        <p:grpSpPr>
          <a:xfrm>
            <a:off x="4724400" y="4724400"/>
            <a:ext cx="3181349" cy="566737"/>
            <a:chOff x="4724400" y="4724400"/>
            <a:chExt cx="3181349" cy="566737"/>
          </a:xfrm>
        </p:grpSpPr>
        <p:sp>
          <p:nvSpPr>
            <p:cNvPr id="196" name="矩形"/>
            <p:cNvSpPr>
              <a:spLocks/>
            </p:cNvSpPr>
            <p:nvPr/>
          </p:nvSpPr>
          <p:spPr>
            <a:xfrm rot="0">
              <a:off x="4724400" y="4724400"/>
              <a:ext cx="3810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1</a:t>
              </a:r>
              <a:endParaRPr lang="zh-CN" altLang="en-US" sz="2800" b="0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197" name="矩形"/>
            <p:cNvSpPr>
              <a:spLocks/>
            </p:cNvSpPr>
            <p:nvPr/>
          </p:nvSpPr>
          <p:spPr>
            <a:xfrm rot="0">
              <a:off x="7543800" y="4772024"/>
              <a:ext cx="361949" cy="519113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grpSp>
        <p:nvGrpSpPr>
          <p:cNvPr id="201" name="组合"/>
          <p:cNvGrpSpPr>
            <a:grpSpLocks/>
          </p:cNvGrpSpPr>
          <p:nvPr/>
        </p:nvGrpSpPr>
        <p:grpSpPr>
          <a:xfrm>
            <a:off x="4495800" y="2181225"/>
            <a:ext cx="3105149" cy="519112"/>
            <a:chOff x="4495800" y="2181225"/>
            <a:chExt cx="3105149" cy="519112"/>
          </a:xfrm>
        </p:grpSpPr>
        <p:sp>
          <p:nvSpPr>
            <p:cNvPr id="199" name="矩形"/>
            <p:cNvSpPr>
              <a:spLocks/>
            </p:cNvSpPr>
            <p:nvPr/>
          </p:nvSpPr>
          <p:spPr>
            <a:xfrm rot="0">
              <a:off x="4495800" y="2181225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200" name="矩形"/>
            <p:cNvSpPr>
              <a:spLocks/>
            </p:cNvSpPr>
            <p:nvPr/>
          </p:nvSpPr>
          <p:spPr>
            <a:xfrm rot="0">
              <a:off x="7239001" y="2181225"/>
              <a:ext cx="361949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202" name="矩形"/>
          <p:cNvSpPr>
            <a:spLocks/>
          </p:cNvSpPr>
          <p:nvPr/>
        </p:nvSpPr>
        <p:spPr>
          <a:xfrm rot="0">
            <a:off x="7239000" y="2667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5257800" y="4191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6400800" y="4191000"/>
            <a:ext cx="361950" cy="5191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5" name="矩形" descr="40%"/>
          <p:cNvSpPr>
            <a:spLocks/>
          </p:cNvSpPr>
          <p:nvPr/>
        </p:nvSpPr>
        <p:spPr>
          <a:xfrm rot="0">
            <a:off x="5105400" y="990600"/>
            <a:ext cx="2133600" cy="965199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19050" cmpd="sng" cap="flat">
            <a:solidFill>
              <a:srgbClr val="000099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触发器保持“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态不变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sp>
        <p:nvSpPr>
          <p:cNvPr id="206" name="椭圆形标注"/>
          <p:cNvSpPr>
            <a:spLocks/>
          </p:cNvSpPr>
          <p:nvPr/>
        </p:nvSpPr>
        <p:spPr>
          <a:xfrm flipV="1" rot="0">
            <a:off x="6019799" y="5486400"/>
            <a:ext cx="1143000" cy="533400"/>
          </a:xfrm>
          <a:prstGeom prst="wedgeEllipseCallout">
            <a:avLst>
              <a:gd name="adj1" fmla="val -182231"/>
              <a:gd name="adj2" fmla="val -137500"/>
            </a:avLst>
          </a:prstGeom>
          <a:solidFill>
            <a:srgbClr val="FFFFCC"/>
          </a:solidFill>
          <a:ln w="28575" cmpd="sng" cap="flat">
            <a:solidFill>
              <a:srgbClr val="000099"/>
            </a:solidFill>
            <a:prstDash val="solid"/>
            <a:miter/>
          </a:ln>
        </p:spPr>
        <p:txBody>
          <a:bodyPr vert="horz" wrap="none" lIns="91440" tIns="45720" rIns="91440" bIns="45720" anchor="ctr" anchorCtr="0" upright="1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复位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7" name="矩形"/>
          <p:cNvSpPr>
            <a:spLocks/>
          </p:cNvSpPr>
          <p:nvPr/>
        </p:nvSpPr>
        <p:spPr>
          <a:xfrm rot="0">
            <a:off x="4495800" y="2667000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11" name="组合"/>
          <p:cNvGrpSpPr>
            <a:grpSpLocks/>
          </p:cNvGrpSpPr>
          <p:nvPr/>
        </p:nvGrpSpPr>
        <p:grpSpPr>
          <a:xfrm>
            <a:off x="347663" y="2057400"/>
            <a:ext cx="4222750" cy="3595688"/>
            <a:chOff x="347663" y="2057400"/>
            <a:chExt cx="4222750" cy="3595688"/>
          </a:xfrm>
        </p:grpSpPr>
        <p:sp>
          <p:nvSpPr>
            <p:cNvPr id="208" name="竖卷形" descr="40%"/>
            <p:cNvSpPr>
              <a:spLocks/>
            </p:cNvSpPr>
            <p:nvPr/>
          </p:nvSpPr>
          <p:spPr>
            <a:xfrm rot="0">
              <a:off x="347663" y="2057400"/>
              <a:ext cx="4222750" cy="3595688"/>
            </a:xfrm>
            <a:prstGeom prst="verticalScroll">
              <a:avLst>
                <a:gd name="adj" fmla="val 12500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28575" cmpd="sng" cap="flat">
              <a:solidFill>
                <a:srgbClr val="000099"/>
              </a:solidFill>
              <a:prstDash val="solid"/>
              <a:round/>
            </a:ln>
          </p:spPr>
          <p:txBody>
            <a:bodyPr vert="horz" wrap="none" lIns="91440" tIns="45720" rIns="91440" bIns="45720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结论</a:t>
              </a:r>
              <a:r>
                <a:rPr lang="en-US" altLang="zh-CN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:  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不论触发器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原来为何种状态，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当 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=1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=0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时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，</a:t>
              </a:r>
              <a:endParaRPr lang="en-US" altLang="zh-CN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将使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触发器置“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0”</a:t>
              </a:r>
              <a:endPara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或称为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复位</a:t>
              </a:r>
              <a:r>
                <a: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。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09" name="直线"/>
            <p:cNvSpPr>
              <a:spLocks/>
            </p:cNvSpPr>
            <p:nvPr/>
          </p:nvSpPr>
          <p:spPr>
            <a:xfrm rot="0">
              <a:off x="1332542" y="3787702"/>
              <a:ext cx="289670" cy="1228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  <p:sp>
          <p:nvSpPr>
            <p:cNvPr id="210" name="直线"/>
            <p:cNvSpPr>
              <a:spLocks/>
            </p:cNvSpPr>
            <p:nvPr/>
          </p:nvSpPr>
          <p:spPr>
            <a:xfrm rot="0">
              <a:off x="2482640" y="3788930"/>
              <a:ext cx="289670" cy="1228"/>
            </a:xfrm>
            <a:prstGeom prst="line"/>
            <a:noFill/>
            <a:ln w="28575" cmpd="sng" cap="flat">
              <a:solidFill>
                <a:srgbClr val="FF3300"/>
              </a:solidFill>
              <a:prstDash val="solid"/>
              <a:round/>
            </a:ln>
          </p:spPr>
        </p:sp>
      </p:grpSp>
      <p:grpSp>
        <p:nvGrpSpPr>
          <p:cNvPr id="250" name="组合"/>
          <p:cNvGrpSpPr>
            <a:grpSpLocks/>
          </p:cNvGrpSpPr>
          <p:nvPr/>
        </p:nvGrpSpPr>
        <p:grpSpPr>
          <a:xfrm>
            <a:off x="4419600" y="2057400"/>
            <a:ext cx="3581401" cy="3415666"/>
            <a:chOff x="4419600" y="2057400"/>
            <a:chExt cx="3581401" cy="3415666"/>
          </a:xfrm>
        </p:grpSpPr>
        <p:sp>
          <p:nvSpPr>
            <p:cNvPr id="212" name="矩形"/>
            <p:cNvSpPr>
              <a:spLocks/>
            </p:cNvSpPr>
            <p:nvPr/>
          </p:nvSpPr>
          <p:spPr>
            <a:xfrm rot="0">
              <a:off x="4800600" y="2071687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15" name="组合"/>
            <p:cNvGrpSpPr>
              <a:grpSpLocks/>
            </p:cNvGrpSpPr>
            <p:nvPr/>
          </p:nvGrpSpPr>
          <p:grpSpPr>
            <a:xfrm>
              <a:off x="6934201" y="2057400"/>
              <a:ext cx="448121" cy="520065"/>
              <a:chOff x="6934201" y="2057400"/>
              <a:chExt cx="448121" cy="520065"/>
            </a:xfrm>
          </p:grpSpPr>
          <p:sp>
            <p:nvSpPr>
              <p:cNvPr id="213" name="矩形"/>
              <p:cNvSpPr>
                <a:spLocks/>
              </p:cNvSpPr>
              <p:nvPr/>
            </p:nvSpPr>
            <p:spPr>
              <a:xfrm rot="0">
                <a:off x="6934201" y="20574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14" name="直线"/>
              <p:cNvSpPr>
                <a:spLocks/>
              </p:cNvSpPr>
              <p:nvPr/>
            </p:nvSpPr>
            <p:spPr>
              <a:xfrm rot="0">
                <a:off x="7045325" y="21336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216" name="直线"/>
            <p:cNvSpPr>
              <a:spLocks/>
            </p:cNvSpPr>
            <p:nvPr/>
          </p:nvSpPr>
          <p:spPr>
            <a:xfrm rot="0">
              <a:off x="4572000" y="49530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7" name="直线"/>
            <p:cNvSpPr>
              <a:spLocks/>
            </p:cNvSpPr>
            <p:nvPr/>
          </p:nvSpPr>
          <p:spPr>
            <a:xfrm rot="0">
              <a:off x="7315201" y="49530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直线"/>
            <p:cNvSpPr>
              <a:spLocks/>
            </p:cNvSpPr>
            <p:nvPr/>
          </p:nvSpPr>
          <p:spPr>
            <a:xfrm rot="0">
              <a:off x="5284788" y="46624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9" name="直线"/>
            <p:cNvSpPr>
              <a:spLocks/>
            </p:cNvSpPr>
            <p:nvPr/>
          </p:nvSpPr>
          <p:spPr>
            <a:xfrm rot="0">
              <a:off x="6351588" y="46624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0" name="矩形"/>
            <p:cNvSpPr>
              <a:spLocks/>
            </p:cNvSpPr>
            <p:nvPr/>
          </p:nvSpPr>
          <p:spPr>
            <a:xfrm rot="0">
              <a:off x="4827587" y="2528887"/>
              <a:ext cx="3331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221" name="矩形"/>
            <p:cNvSpPr>
              <a:spLocks/>
            </p:cNvSpPr>
            <p:nvPr/>
          </p:nvSpPr>
          <p:spPr>
            <a:xfrm rot="0">
              <a:off x="4903787" y="3595687"/>
              <a:ext cx="7350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22" name="矩形"/>
            <p:cNvSpPr>
              <a:spLocks/>
            </p:cNvSpPr>
            <p:nvPr/>
          </p:nvSpPr>
          <p:spPr>
            <a:xfrm rot="0">
              <a:off x="6580188" y="3595687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223" name="椭圆"/>
            <p:cNvSpPr>
              <a:spLocks/>
            </p:cNvSpPr>
            <p:nvPr/>
          </p:nvSpPr>
          <p:spPr>
            <a:xfrm rot="0">
              <a:off x="4903787" y="3290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4" name="直线"/>
            <p:cNvSpPr>
              <a:spLocks/>
            </p:cNvSpPr>
            <p:nvPr/>
          </p:nvSpPr>
          <p:spPr>
            <a:xfrm flipV="1" rot="0">
              <a:off x="4979987" y="27574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5" name="椭圆"/>
            <p:cNvSpPr>
              <a:spLocks/>
            </p:cNvSpPr>
            <p:nvPr/>
          </p:nvSpPr>
          <p:spPr>
            <a:xfrm rot="0">
              <a:off x="4903787" y="26050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6" name="椭圆"/>
            <p:cNvSpPr>
              <a:spLocks/>
            </p:cNvSpPr>
            <p:nvPr/>
          </p:nvSpPr>
          <p:spPr>
            <a:xfrm rot="0">
              <a:off x="7037388" y="3290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7" name="直线"/>
            <p:cNvSpPr>
              <a:spLocks/>
            </p:cNvSpPr>
            <p:nvPr/>
          </p:nvSpPr>
          <p:spPr>
            <a:xfrm flipV="1" rot="0">
              <a:off x="7113588" y="27574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8" name="椭圆"/>
            <p:cNvSpPr>
              <a:spLocks/>
            </p:cNvSpPr>
            <p:nvPr/>
          </p:nvSpPr>
          <p:spPr>
            <a:xfrm rot="0">
              <a:off x="7037388" y="26050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9" name="直线"/>
            <p:cNvSpPr>
              <a:spLocks/>
            </p:cNvSpPr>
            <p:nvPr/>
          </p:nvSpPr>
          <p:spPr>
            <a:xfrm rot="0">
              <a:off x="7418388" y="42814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0" name="直线"/>
            <p:cNvSpPr>
              <a:spLocks/>
            </p:cNvSpPr>
            <p:nvPr/>
          </p:nvSpPr>
          <p:spPr>
            <a:xfrm rot="0">
              <a:off x="4979987" y="30622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1" name="直线"/>
            <p:cNvSpPr>
              <a:spLocks/>
            </p:cNvSpPr>
            <p:nvPr/>
          </p:nvSpPr>
          <p:spPr>
            <a:xfrm flipV="1" rot="0">
              <a:off x="6732588" y="42814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2" name="直线"/>
            <p:cNvSpPr>
              <a:spLocks/>
            </p:cNvSpPr>
            <p:nvPr/>
          </p:nvSpPr>
          <p:spPr>
            <a:xfrm rot="0">
              <a:off x="6351588" y="30622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3" name="直线"/>
            <p:cNvSpPr>
              <a:spLocks/>
            </p:cNvSpPr>
            <p:nvPr/>
          </p:nvSpPr>
          <p:spPr>
            <a:xfrm flipV="1" rot="0">
              <a:off x="5284788" y="42814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4" name="直线"/>
            <p:cNvSpPr>
              <a:spLocks/>
            </p:cNvSpPr>
            <p:nvPr/>
          </p:nvSpPr>
          <p:spPr>
            <a:xfrm rot="0">
              <a:off x="5741988" y="3062288"/>
              <a:ext cx="6096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5" name="直线"/>
            <p:cNvSpPr>
              <a:spLocks/>
            </p:cNvSpPr>
            <p:nvPr/>
          </p:nvSpPr>
          <p:spPr>
            <a:xfrm flipH="1" rot="0">
              <a:off x="5665788" y="3062288"/>
              <a:ext cx="6858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6" name="矩形"/>
            <p:cNvSpPr>
              <a:spLocks/>
            </p:cNvSpPr>
            <p:nvPr/>
          </p:nvSpPr>
          <p:spPr>
            <a:xfrm rot="0">
              <a:off x="6961188" y="2528887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237" name="椭圆"/>
            <p:cNvSpPr>
              <a:spLocks/>
            </p:cNvSpPr>
            <p:nvPr/>
          </p:nvSpPr>
          <p:spPr>
            <a:xfrm rot="0">
              <a:off x="7343775" y="4814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8" name="矩形"/>
            <p:cNvSpPr>
              <a:spLocks/>
            </p:cNvSpPr>
            <p:nvPr/>
          </p:nvSpPr>
          <p:spPr>
            <a:xfrm rot="0">
              <a:off x="4495800" y="3595687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239" name="矩形"/>
            <p:cNvSpPr>
              <a:spLocks/>
            </p:cNvSpPr>
            <p:nvPr/>
          </p:nvSpPr>
          <p:spPr>
            <a:xfrm rot="0">
              <a:off x="7086601" y="3595687"/>
              <a:ext cx="914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40" name="矩形"/>
            <p:cNvSpPr>
              <a:spLocks/>
            </p:cNvSpPr>
            <p:nvPr/>
          </p:nvSpPr>
          <p:spPr>
            <a:xfrm rot="0">
              <a:off x="4419600" y="34432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1" name="直线"/>
            <p:cNvSpPr>
              <a:spLocks/>
            </p:cNvSpPr>
            <p:nvPr/>
          </p:nvSpPr>
          <p:spPr>
            <a:xfrm rot="0">
              <a:off x="4724400" y="42814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2" name="矩形"/>
            <p:cNvSpPr>
              <a:spLocks/>
            </p:cNvSpPr>
            <p:nvPr/>
          </p:nvSpPr>
          <p:spPr>
            <a:xfrm rot="0">
              <a:off x="6553200" y="34432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3" name="椭圆"/>
            <p:cNvSpPr>
              <a:spLocks/>
            </p:cNvSpPr>
            <p:nvPr/>
          </p:nvSpPr>
          <p:spPr>
            <a:xfrm rot="0">
              <a:off x="4648200" y="48148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246" name="组合"/>
            <p:cNvGrpSpPr>
              <a:grpSpLocks/>
            </p:cNvGrpSpPr>
            <p:nvPr/>
          </p:nvGrpSpPr>
          <p:grpSpPr>
            <a:xfrm>
              <a:off x="4495800" y="4953001"/>
              <a:ext cx="555543" cy="520065"/>
              <a:chOff x="4495800" y="4953001"/>
              <a:chExt cx="555543" cy="520065"/>
            </a:xfrm>
          </p:grpSpPr>
          <p:sp>
            <p:nvSpPr>
              <p:cNvPr id="244" name="直线"/>
              <p:cNvSpPr>
                <a:spLocks/>
              </p:cNvSpPr>
              <p:nvPr/>
            </p:nvSpPr>
            <p:spPr>
              <a:xfrm rot="0">
                <a:off x="4572000" y="50292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45" name="矩形"/>
              <p:cNvSpPr>
                <a:spLocks/>
              </p:cNvSpPr>
              <p:nvPr/>
            </p:nvSpPr>
            <p:spPr>
              <a:xfrm rot="0">
                <a:off x="4495800" y="4953001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249" name="组合"/>
            <p:cNvGrpSpPr>
              <a:grpSpLocks/>
            </p:cNvGrpSpPr>
            <p:nvPr/>
          </p:nvGrpSpPr>
          <p:grpSpPr>
            <a:xfrm>
              <a:off x="7239001" y="4953001"/>
              <a:ext cx="594856" cy="520065"/>
              <a:chOff x="7239001" y="4953001"/>
              <a:chExt cx="594856" cy="520065"/>
            </a:xfrm>
          </p:grpSpPr>
          <p:sp>
            <p:nvSpPr>
              <p:cNvPr id="247" name="直线"/>
              <p:cNvSpPr>
                <a:spLocks/>
              </p:cNvSpPr>
              <p:nvPr/>
            </p:nvSpPr>
            <p:spPr>
              <a:xfrm rot="0">
                <a:off x="7315201" y="50292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248" name="矩形"/>
              <p:cNvSpPr>
                <a:spLocks/>
              </p:cNvSpPr>
              <p:nvPr/>
            </p:nvSpPr>
            <p:spPr>
              <a:xfrm rot="0">
                <a:off x="7239001" y="4953001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5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201" grpId="0" animBg="1"/>
      <p:bldP spid="202" grpId="0"/>
      <p:bldP spid="203" grpId="0"/>
      <p:bldP spid="207" grpId="0"/>
      <p:bldP spid="204" grpId="0"/>
      <p:bldP spid="205" grpId="0" animBg="1"/>
      <p:bldP spid="211" grpId="0" animBg="1"/>
      <p:bldP spid="206" grpId="0" animBg="1"/>
    </p:bldLst>
  </p:timing>
</p:sld>
</file>

<file path=ppt/slides/slide8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3" name="矩形"/>
          <p:cNvSpPr>
            <a:spLocks/>
          </p:cNvSpPr>
          <p:nvPr/>
        </p:nvSpPr>
        <p:spPr>
          <a:xfrm rot="0">
            <a:off x="250825" y="557213"/>
            <a:ext cx="8281988" cy="1143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由两片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位二进制数加法计数器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CT74LS161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级联成的五十进制计数器。（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161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可做模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16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计数，两片组合进行模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256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计数，若要实现模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50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计数，需要通过置数法和置零法。）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624" name="图片" descr="8d48"/>
          <p:cNvPicPr>
            <a:picLocks noChangeAspect="1"/>
          </p:cNvPicPr>
          <p:nvPr/>
        </p:nvPicPr>
        <p:blipFill>
          <a:blip r:embed="rId1" cstate="print"/>
          <a:srcRect b="1259"/>
          <a:stretch>
            <a:fillRect/>
          </a:stretch>
        </p:blipFill>
        <p:spPr>
          <a:xfrm rot="0">
            <a:off x="809625" y="2852738"/>
            <a:ext cx="7146924" cy="3321050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5025" name="曲线"/>
          <p:cNvSpPr>
            <a:spLocks/>
          </p:cNvSpPr>
          <p:nvPr/>
        </p:nvSpPr>
        <p:spPr>
          <a:xfrm rot="0">
            <a:off x="2252138" y="1086011"/>
            <a:ext cx="6177803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62" y="0"/>
                </a:lnTo>
                <a:lnTo>
                  <a:pt x="124" y="0"/>
                </a:lnTo>
                <a:lnTo>
                  <a:pt x="217" y="0"/>
                </a:lnTo>
                <a:lnTo>
                  <a:pt x="311" y="0"/>
                </a:lnTo>
                <a:lnTo>
                  <a:pt x="435" y="0"/>
                </a:lnTo>
                <a:lnTo>
                  <a:pt x="591" y="0"/>
                </a:lnTo>
                <a:lnTo>
                  <a:pt x="778" y="0"/>
                </a:lnTo>
                <a:lnTo>
                  <a:pt x="964" y="0"/>
                </a:lnTo>
                <a:lnTo>
                  <a:pt x="1213" y="0"/>
                </a:lnTo>
                <a:lnTo>
                  <a:pt x="1462" y="0"/>
                </a:lnTo>
                <a:lnTo>
                  <a:pt x="1680" y="0"/>
                </a:lnTo>
                <a:lnTo>
                  <a:pt x="1929" y="0"/>
                </a:lnTo>
                <a:lnTo>
                  <a:pt x="2147" y="0"/>
                </a:lnTo>
                <a:lnTo>
                  <a:pt x="2396" y="0"/>
                </a:lnTo>
                <a:lnTo>
                  <a:pt x="2614" y="0"/>
                </a:lnTo>
                <a:lnTo>
                  <a:pt x="2801" y="0"/>
                </a:lnTo>
                <a:lnTo>
                  <a:pt x="3019" y="0"/>
                </a:lnTo>
                <a:lnTo>
                  <a:pt x="3205" y="0"/>
                </a:lnTo>
                <a:lnTo>
                  <a:pt x="3361" y="0"/>
                </a:lnTo>
                <a:lnTo>
                  <a:pt x="3485" y="0"/>
                </a:lnTo>
                <a:lnTo>
                  <a:pt x="3610" y="0"/>
                </a:lnTo>
                <a:lnTo>
                  <a:pt x="3703" y="0"/>
                </a:lnTo>
                <a:lnTo>
                  <a:pt x="3797" y="0"/>
                </a:lnTo>
                <a:lnTo>
                  <a:pt x="3859" y="0"/>
                </a:lnTo>
                <a:lnTo>
                  <a:pt x="3921" y="0"/>
                </a:lnTo>
                <a:lnTo>
                  <a:pt x="3983" y="0"/>
                </a:lnTo>
                <a:lnTo>
                  <a:pt x="4014" y="0"/>
                </a:lnTo>
                <a:lnTo>
                  <a:pt x="4077" y="0"/>
                </a:lnTo>
                <a:lnTo>
                  <a:pt x="4108" y="0"/>
                </a:lnTo>
                <a:lnTo>
                  <a:pt x="4170" y="0"/>
                </a:lnTo>
                <a:lnTo>
                  <a:pt x="4201" y="0"/>
                </a:lnTo>
                <a:lnTo>
                  <a:pt x="4232" y="0"/>
                </a:lnTo>
                <a:lnTo>
                  <a:pt x="4295" y="0"/>
                </a:lnTo>
                <a:lnTo>
                  <a:pt x="4357" y="0"/>
                </a:lnTo>
                <a:lnTo>
                  <a:pt x="4419" y="0"/>
                </a:lnTo>
                <a:lnTo>
                  <a:pt x="4512" y="0"/>
                </a:lnTo>
                <a:lnTo>
                  <a:pt x="4606" y="0"/>
                </a:lnTo>
                <a:lnTo>
                  <a:pt x="4730" y="0"/>
                </a:lnTo>
                <a:lnTo>
                  <a:pt x="4855" y="0"/>
                </a:lnTo>
                <a:lnTo>
                  <a:pt x="4979" y="0"/>
                </a:lnTo>
                <a:lnTo>
                  <a:pt x="5104" y="0"/>
                </a:lnTo>
                <a:lnTo>
                  <a:pt x="5291" y="0"/>
                </a:lnTo>
                <a:lnTo>
                  <a:pt x="5446" y="0"/>
                </a:lnTo>
                <a:lnTo>
                  <a:pt x="5602" y="0"/>
                </a:lnTo>
                <a:lnTo>
                  <a:pt x="5789" y="0"/>
                </a:lnTo>
                <a:lnTo>
                  <a:pt x="5913" y="0"/>
                </a:lnTo>
                <a:lnTo>
                  <a:pt x="6038" y="0"/>
                </a:lnTo>
                <a:lnTo>
                  <a:pt x="6162" y="0"/>
                </a:lnTo>
                <a:lnTo>
                  <a:pt x="6287" y="0"/>
                </a:lnTo>
                <a:lnTo>
                  <a:pt x="6411" y="0"/>
                </a:lnTo>
                <a:lnTo>
                  <a:pt x="6567" y="0"/>
                </a:lnTo>
                <a:lnTo>
                  <a:pt x="6691" y="0"/>
                </a:lnTo>
                <a:lnTo>
                  <a:pt x="6816" y="0"/>
                </a:lnTo>
                <a:lnTo>
                  <a:pt x="6909" y="0"/>
                </a:lnTo>
                <a:lnTo>
                  <a:pt x="7034" y="0"/>
                </a:lnTo>
                <a:lnTo>
                  <a:pt x="7158" y="0"/>
                </a:lnTo>
                <a:lnTo>
                  <a:pt x="7314" y="0"/>
                </a:lnTo>
                <a:lnTo>
                  <a:pt x="7500" y="0"/>
                </a:lnTo>
                <a:lnTo>
                  <a:pt x="7656" y="0"/>
                </a:lnTo>
                <a:lnTo>
                  <a:pt x="7843" y="0"/>
                </a:lnTo>
                <a:lnTo>
                  <a:pt x="7998" y="0"/>
                </a:lnTo>
                <a:lnTo>
                  <a:pt x="8154" y="0"/>
                </a:lnTo>
                <a:lnTo>
                  <a:pt x="8310" y="0"/>
                </a:lnTo>
                <a:lnTo>
                  <a:pt x="8465" y="0"/>
                </a:lnTo>
                <a:lnTo>
                  <a:pt x="8590" y="0"/>
                </a:lnTo>
                <a:lnTo>
                  <a:pt x="8714" y="0"/>
                </a:lnTo>
                <a:lnTo>
                  <a:pt x="8808" y="0"/>
                </a:lnTo>
                <a:lnTo>
                  <a:pt x="8901" y="0"/>
                </a:lnTo>
                <a:lnTo>
                  <a:pt x="9025" y="0"/>
                </a:lnTo>
                <a:lnTo>
                  <a:pt x="9150" y="0"/>
                </a:lnTo>
                <a:lnTo>
                  <a:pt x="9306" y="0"/>
                </a:lnTo>
                <a:lnTo>
                  <a:pt x="9430" y="0"/>
                </a:lnTo>
                <a:lnTo>
                  <a:pt x="9555" y="0"/>
                </a:lnTo>
                <a:lnTo>
                  <a:pt x="9679" y="0"/>
                </a:lnTo>
                <a:lnTo>
                  <a:pt x="9804" y="0"/>
                </a:lnTo>
                <a:lnTo>
                  <a:pt x="9928" y="0"/>
                </a:lnTo>
                <a:lnTo>
                  <a:pt x="10115" y="0"/>
                </a:lnTo>
                <a:lnTo>
                  <a:pt x="10239" y="0"/>
                </a:lnTo>
                <a:lnTo>
                  <a:pt x="10364" y="0"/>
                </a:lnTo>
                <a:lnTo>
                  <a:pt x="10488" y="0"/>
                </a:lnTo>
                <a:lnTo>
                  <a:pt x="10613" y="0"/>
                </a:lnTo>
                <a:lnTo>
                  <a:pt x="10768" y="0"/>
                </a:lnTo>
                <a:lnTo>
                  <a:pt x="10955" y="0"/>
                </a:lnTo>
                <a:lnTo>
                  <a:pt x="11080" y="0"/>
                </a:lnTo>
                <a:lnTo>
                  <a:pt x="11235" y="0"/>
                </a:lnTo>
                <a:lnTo>
                  <a:pt x="11422" y="0"/>
                </a:lnTo>
                <a:lnTo>
                  <a:pt x="11578" y="0"/>
                </a:lnTo>
                <a:lnTo>
                  <a:pt x="11764" y="0"/>
                </a:lnTo>
                <a:lnTo>
                  <a:pt x="11920" y="0"/>
                </a:lnTo>
                <a:lnTo>
                  <a:pt x="12044" y="0"/>
                </a:lnTo>
                <a:lnTo>
                  <a:pt x="12231" y="0"/>
                </a:lnTo>
                <a:lnTo>
                  <a:pt x="12356" y="0"/>
                </a:lnTo>
                <a:lnTo>
                  <a:pt x="12511" y="0"/>
                </a:lnTo>
                <a:lnTo>
                  <a:pt x="12636" y="0"/>
                </a:lnTo>
                <a:lnTo>
                  <a:pt x="12791" y="0"/>
                </a:lnTo>
                <a:lnTo>
                  <a:pt x="12916" y="0"/>
                </a:lnTo>
                <a:lnTo>
                  <a:pt x="13072" y="0"/>
                </a:lnTo>
                <a:lnTo>
                  <a:pt x="13196" y="0"/>
                </a:lnTo>
                <a:lnTo>
                  <a:pt x="13321" y="0"/>
                </a:lnTo>
                <a:lnTo>
                  <a:pt x="13445" y="0"/>
                </a:lnTo>
                <a:lnTo>
                  <a:pt x="13538" y="0"/>
                </a:lnTo>
                <a:lnTo>
                  <a:pt x="13663" y="0"/>
                </a:lnTo>
                <a:lnTo>
                  <a:pt x="13756" y="0"/>
                </a:lnTo>
                <a:lnTo>
                  <a:pt x="13850" y="0"/>
                </a:lnTo>
                <a:lnTo>
                  <a:pt x="13943" y="0"/>
                </a:lnTo>
                <a:lnTo>
                  <a:pt x="14036" y="0"/>
                </a:lnTo>
                <a:lnTo>
                  <a:pt x="14130" y="0"/>
                </a:lnTo>
                <a:lnTo>
                  <a:pt x="14223" y="0"/>
                </a:lnTo>
                <a:lnTo>
                  <a:pt x="14285" y="0"/>
                </a:lnTo>
                <a:lnTo>
                  <a:pt x="14379" y="0"/>
                </a:lnTo>
                <a:lnTo>
                  <a:pt x="14472" y="0"/>
                </a:lnTo>
                <a:lnTo>
                  <a:pt x="14565" y="0"/>
                </a:lnTo>
                <a:lnTo>
                  <a:pt x="14659" y="0"/>
                </a:lnTo>
                <a:lnTo>
                  <a:pt x="14721" y="0"/>
                </a:lnTo>
                <a:lnTo>
                  <a:pt x="14814" y="0"/>
                </a:lnTo>
                <a:lnTo>
                  <a:pt x="14877" y="0"/>
                </a:lnTo>
                <a:lnTo>
                  <a:pt x="14939" y="0"/>
                </a:lnTo>
                <a:lnTo>
                  <a:pt x="15001" y="0"/>
                </a:lnTo>
                <a:lnTo>
                  <a:pt x="15095" y="0"/>
                </a:lnTo>
                <a:lnTo>
                  <a:pt x="15157" y="0"/>
                </a:lnTo>
                <a:lnTo>
                  <a:pt x="15219" y="0"/>
                </a:lnTo>
                <a:lnTo>
                  <a:pt x="15312" y="0"/>
                </a:lnTo>
                <a:lnTo>
                  <a:pt x="15375" y="0"/>
                </a:lnTo>
                <a:lnTo>
                  <a:pt x="15437" y="0"/>
                </a:lnTo>
                <a:lnTo>
                  <a:pt x="15499" y="0"/>
                </a:lnTo>
                <a:lnTo>
                  <a:pt x="15593" y="0"/>
                </a:lnTo>
                <a:lnTo>
                  <a:pt x="15686" y="0"/>
                </a:lnTo>
                <a:lnTo>
                  <a:pt x="15779" y="0"/>
                </a:lnTo>
                <a:lnTo>
                  <a:pt x="15904" y="0"/>
                </a:lnTo>
                <a:lnTo>
                  <a:pt x="16028" y="0"/>
                </a:lnTo>
                <a:lnTo>
                  <a:pt x="16122" y="0"/>
                </a:lnTo>
                <a:lnTo>
                  <a:pt x="16246" y="0"/>
                </a:lnTo>
                <a:lnTo>
                  <a:pt x="16371" y="0"/>
                </a:lnTo>
                <a:lnTo>
                  <a:pt x="16464" y="0"/>
                </a:lnTo>
                <a:lnTo>
                  <a:pt x="16589" y="0"/>
                </a:lnTo>
                <a:lnTo>
                  <a:pt x="16713" y="0"/>
                </a:lnTo>
                <a:lnTo>
                  <a:pt x="16806" y="0"/>
                </a:lnTo>
                <a:lnTo>
                  <a:pt x="16931" y="0"/>
                </a:lnTo>
                <a:lnTo>
                  <a:pt x="17024" y="0"/>
                </a:lnTo>
                <a:lnTo>
                  <a:pt x="17118" y="0"/>
                </a:lnTo>
                <a:lnTo>
                  <a:pt x="17211" y="0"/>
                </a:lnTo>
                <a:lnTo>
                  <a:pt x="17304" y="0"/>
                </a:lnTo>
                <a:lnTo>
                  <a:pt x="17398" y="0"/>
                </a:lnTo>
                <a:lnTo>
                  <a:pt x="17491" y="0"/>
                </a:lnTo>
                <a:lnTo>
                  <a:pt x="17585" y="0"/>
                </a:lnTo>
                <a:lnTo>
                  <a:pt x="17709" y="0"/>
                </a:lnTo>
                <a:lnTo>
                  <a:pt x="17802" y="0"/>
                </a:lnTo>
                <a:lnTo>
                  <a:pt x="17896" y="0"/>
                </a:lnTo>
                <a:lnTo>
                  <a:pt x="17989" y="0"/>
                </a:lnTo>
                <a:lnTo>
                  <a:pt x="18082" y="0"/>
                </a:lnTo>
                <a:lnTo>
                  <a:pt x="18176" y="0"/>
                </a:lnTo>
                <a:lnTo>
                  <a:pt x="18300" y="0"/>
                </a:lnTo>
                <a:lnTo>
                  <a:pt x="18394" y="0"/>
                </a:lnTo>
                <a:lnTo>
                  <a:pt x="18487" y="0"/>
                </a:lnTo>
                <a:lnTo>
                  <a:pt x="18549" y="0"/>
                </a:lnTo>
                <a:lnTo>
                  <a:pt x="18643" y="0"/>
                </a:lnTo>
                <a:lnTo>
                  <a:pt x="18736" y="0"/>
                </a:lnTo>
                <a:lnTo>
                  <a:pt x="18829" y="0"/>
                </a:lnTo>
                <a:lnTo>
                  <a:pt x="18923" y="0"/>
                </a:lnTo>
                <a:lnTo>
                  <a:pt x="19047" y="0"/>
                </a:lnTo>
                <a:lnTo>
                  <a:pt x="19172" y="0"/>
                </a:lnTo>
                <a:lnTo>
                  <a:pt x="19265" y="0"/>
                </a:lnTo>
                <a:lnTo>
                  <a:pt x="19359" y="0"/>
                </a:lnTo>
                <a:lnTo>
                  <a:pt x="19452" y="0"/>
                </a:lnTo>
                <a:lnTo>
                  <a:pt x="19576" y="0"/>
                </a:lnTo>
                <a:lnTo>
                  <a:pt x="19670" y="0"/>
                </a:lnTo>
                <a:lnTo>
                  <a:pt x="19763" y="0"/>
                </a:lnTo>
                <a:lnTo>
                  <a:pt x="19888" y="0"/>
                </a:lnTo>
                <a:lnTo>
                  <a:pt x="19981" y="0"/>
                </a:lnTo>
                <a:lnTo>
                  <a:pt x="20074" y="0"/>
                </a:lnTo>
                <a:lnTo>
                  <a:pt x="20199" y="0"/>
                </a:lnTo>
                <a:lnTo>
                  <a:pt x="20292" y="0"/>
                </a:lnTo>
                <a:lnTo>
                  <a:pt x="20417" y="0"/>
                </a:lnTo>
                <a:lnTo>
                  <a:pt x="20510" y="0"/>
                </a:lnTo>
                <a:lnTo>
                  <a:pt x="20604" y="0"/>
                </a:lnTo>
                <a:lnTo>
                  <a:pt x="20697" y="0"/>
                </a:lnTo>
                <a:lnTo>
                  <a:pt x="20790" y="0"/>
                </a:lnTo>
                <a:lnTo>
                  <a:pt x="20853" y="0"/>
                </a:lnTo>
                <a:lnTo>
                  <a:pt x="20915" y="0"/>
                </a:lnTo>
                <a:lnTo>
                  <a:pt x="21008" y="0"/>
                </a:lnTo>
                <a:lnTo>
                  <a:pt x="21070" y="0"/>
                </a:lnTo>
                <a:lnTo>
                  <a:pt x="21102" y="0"/>
                </a:lnTo>
                <a:lnTo>
                  <a:pt x="21164" y="0"/>
                </a:lnTo>
                <a:lnTo>
                  <a:pt x="21195" y="0"/>
                </a:lnTo>
                <a:lnTo>
                  <a:pt x="21257" y="0"/>
                </a:lnTo>
                <a:lnTo>
                  <a:pt x="21288" y="0"/>
                </a:lnTo>
                <a:lnTo>
                  <a:pt x="21351" y="0"/>
                </a:lnTo>
                <a:lnTo>
                  <a:pt x="21382" y="0"/>
                </a:lnTo>
                <a:lnTo>
                  <a:pt x="21444" y="0"/>
                </a:lnTo>
                <a:lnTo>
                  <a:pt x="21475" y="0"/>
                </a:lnTo>
                <a:lnTo>
                  <a:pt x="21506" y="0"/>
                </a:lnTo>
                <a:lnTo>
                  <a:pt x="21537" y="0"/>
                </a:lnTo>
                <a:lnTo>
                  <a:pt x="21568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26" name="曲线"/>
          <p:cNvSpPr>
            <a:spLocks/>
          </p:cNvSpPr>
          <p:nvPr/>
        </p:nvSpPr>
        <p:spPr>
          <a:xfrm rot="0">
            <a:off x="6934450" y="2830751"/>
            <a:ext cx="721040" cy="11216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5733" y="1714"/>
                </a:moveTo>
                <a:lnTo>
                  <a:pt x="15733" y="1542"/>
                </a:lnTo>
                <a:lnTo>
                  <a:pt x="15733" y="1199"/>
                </a:lnTo>
                <a:lnTo>
                  <a:pt x="15199" y="1028"/>
                </a:lnTo>
                <a:lnTo>
                  <a:pt x="14933" y="857"/>
                </a:lnTo>
                <a:lnTo>
                  <a:pt x="14400" y="857"/>
                </a:lnTo>
                <a:lnTo>
                  <a:pt x="13866" y="685"/>
                </a:lnTo>
                <a:lnTo>
                  <a:pt x="13333" y="514"/>
                </a:lnTo>
                <a:lnTo>
                  <a:pt x="12533" y="514"/>
                </a:lnTo>
                <a:lnTo>
                  <a:pt x="11733" y="514"/>
                </a:lnTo>
                <a:lnTo>
                  <a:pt x="10666" y="514"/>
                </a:lnTo>
                <a:lnTo>
                  <a:pt x="9600" y="514"/>
                </a:lnTo>
                <a:lnTo>
                  <a:pt x="8533" y="685"/>
                </a:lnTo>
                <a:lnTo>
                  <a:pt x="7200" y="857"/>
                </a:lnTo>
                <a:lnTo>
                  <a:pt x="6400" y="1028"/>
                </a:lnTo>
                <a:lnTo>
                  <a:pt x="5600" y="1371"/>
                </a:lnTo>
                <a:lnTo>
                  <a:pt x="4533" y="1714"/>
                </a:lnTo>
                <a:lnTo>
                  <a:pt x="4000" y="1885"/>
                </a:lnTo>
                <a:lnTo>
                  <a:pt x="3466" y="2228"/>
                </a:lnTo>
                <a:lnTo>
                  <a:pt x="2933" y="2399"/>
                </a:lnTo>
                <a:lnTo>
                  <a:pt x="2400" y="2742"/>
                </a:lnTo>
                <a:lnTo>
                  <a:pt x="1866" y="2914"/>
                </a:lnTo>
                <a:lnTo>
                  <a:pt x="1600" y="3257"/>
                </a:lnTo>
                <a:lnTo>
                  <a:pt x="1066" y="3771"/>
                </a:lnTo>
                <a:lnTo>
                  <a:pt x="533" y="4285"/>
                </a:lnTo>
                <a:lnTo>
                  <a:pt x="533" y="4799"/>
                </a:lnTo>
                <a:lnTo>
                  <a:pt x="266" y="5314"/>
                </a:lnTo>
                <a:lnTo>
                  <a:pt x="0" y="6000"/>
                </a:lnTo>
                <a:lnTo>
                  <a:pt x="0" y="7028"/>
                </a:lnTo>
                <a:lnTo>
                  <a:pt x="0" y="7714"/>
                </a:lnTo>
                <a:lnTo>
                  <a:pt x="0" y="8571"/>
                </a:lnTo>
                <a:lnTo>
                  <a:pt x="0" y="9257"/>
                </a:lnTo>
                <a:lnTo>
                  <a:pt x="0" y="10114"/>
                </a:lnTo>
                <a:lnTo>
                  <a:pt x="266" y="10800"/>
                </a:lnTo>
                <a:lnTo>
                  <a:pt x="533" y="11314"/>
                </a:lnTo>
                <a:lnTo>
                  <a:pt x="533" y="11657"/>
                </a:lnTo>
                <a:lnTo>
                  <a:pt x="533" y="12171"/>
                </a:lnTo>
                <a:lnTo>
                  <a:pt x="800" y="12514"/>
                </a:lnTo>
                <a:lnTo>
                  <a:pt x="1066" y="13199"/>
                </a:lnTo>
                <a:lnTo>
                  <a:pt x="1333" y="13542"/>
                </a:lnTo>
                <a:lnTo>
                  <a:pt x="1333" y="14057"/>
                </a:lnTo>
                <a:lnTo>
                  <a:pt x="1600" y="14571"/>
                </a:lnTo>
                <a:lnTo>
                  <a:pt x="2133" y="15085"/>
                </a:lnTo>
                <a:lnTo>
                  <a:pt x="2400" y="15771"/>
                </a:lnTo>
                <a:lnTo>
                  <a:pt x="2933" y="16285"/>
                </a:lnTo>
                <a:lnTo>
                  <a:pt x="3466" y="16799"/>
                </a:lnTo>
                <a:lnTo>
                  <a:pt x="4000" y="17657"/>
                </a:lnTo>
                <a:lnTo>
                  <a:pt x="4266" y="18171"/>
                </a:lnTo>
                <a:lnTo>
                  <a:pt x="4800" y="18685"/>
                </a:lnTo>
                <a:lnTo>
                  <a:pt x="5066" y="19371"/>
                </a:lnTo>
                <a:lnTo>
                  <a:pt x="5866" y="19714"/>
                </a:lnTo>
                <a:lnTo>
                  <a:pt x="6133" y="20057"/>
                </a:lnTo>
                <a:lnTo>
                  <a:pt x="6666" y="20400"/>
                </a:lnTo>
                <a:lnTo>
                  <a:pt x="6933" y="20571"/>
                </a:lnTo>
                <a:lnTo>
                  <a:pt x="7466" y="20742"/>
                </a:lnTo>
                <a:lnTo>
                  <a:pt x="8000" y="21085"/>
                </a:lnTo>
                <a:lnTo>
                  <a:pt x="8266" y="21257"/>
                </a:lnTo>
                <a:lnTo>
                  <a:pt x="8799" y="21257"/>
                </a:lnTo>
                <a:lnTo>
                  <a:pt x="9333" y="21428"/>
                </a:lnTo>
                <a:lnTo>
                  <a:pt x="9866" y="21600"/>
                </a:lnTo>
                <a:lnTo>
                  <a:pt x="10666" y="21600"/>
                </a:lnTo>
                <a:lnTo>
                  <a:pt x="11466" y="21600"/>
                </a:lnTo>
                <a:lnTo>
                  <a:pt x="12266" y="21600"/>
                </a:lnTo>
                <a:lnTo>
                  <a:pt x="13066" y="21600"/>
                </a:lnTo>
                <a:lnTo>
                  <a:pt x="13866" y="21600"/>
                </a:lnTo>
                <a:lnTo>
                  <a:pt x="14666" y="21257"/>
                </a:lnTo>
                <a:lnTo>
                  <a:pt x="15733" y="21085"/>
                </a:lnTo>
                <a:lnTo>
                  <a:pt x="16799" y="20742"/>
                </a:lnTo>
                <a:lnTo>
                  <a:pt x="17866" y="20228"/>
                </a:lnTo>
                <a:lnTo>
                  <a:pt x="18666" y="19885"/>
                </a:lnTo>
                <a:lnTo>
                  <a:pt x="19466" y="19200"/>
                </a:lnTo>
                <a:lnTo>
                  <a:pt x="19733" y="18685"/>
                </a:lnTo>
                <a:lnTo>
                  <a:pt x="20266" y="17828"/>
                </a:lnTo>
                <a:lnTo>
                  <a:pt x="20799" y="17142"/>
                </a:lnTo>
                <a:lnTo>
                  <a:pt x="21066" y="16285"/>
                </a:lnTo>
                <a:lnTo>
                  <a:pt x="21333" y="15428"/>
                </a:lnTo>
                <a:lnTo>
                  <a:pt x="21600" y="14571"/>
                </a:lnTo>
                <a:lnTo>
                  <a:pt x="21600" y="13714"/>
                </a:lnTo>
                <a:lnTo>
                  <a:pt x="21600" y="13028"/>
                </a:lnTo>
                <a:lnTo>
                  <a:pt x="21600" y="12171"/>
                </a:lnTo>
                <a:lnTo>
                  <a:pt x="21600" y="11314"/>
                </a:lnTo>
                <a:lnTo>
                  <a:pt x="21600" y="10628"/>
                </a:lnTo>
                <a:lnTo>
                  <a:pt x="21333" y="9942"/>
                </a:lnTo>
                <a:lnTo>
                  <a:pt x="21066" y="9085"/>
                </a:lnTo>
                <a:lnTo>
                  <a:pt x="20533" y="8571"/>
                </a:lnTo>
                <a:lnTo>
                  <a:pt x="20266" y="8057"/>
                </a:lnTo>
                <a:lnTo>
                  <a:pt x="19733" y="7371"/>
                </a:lnTo>
                <a:lnTo>
                  <a:pt x="19199" y="6857"/>
                </a:lnTo>
                <a:lnTo>
                  <a:pt x="18933" y="6514"/>
                </a:lnTo>
                <a:lnTo>
                  <a:pt x="18400" y="6171"/>
                </a:lnTo>
                <a:lnTo>
                  <a:pt x="18133" y="5657"/>
                </a:lnTo>
                <a:lnTo>
                  <a:pt x="17599" y="5314"/>
                </a:lnTo>
                <a:lnTo>
                  <a:pt x="17333" y="5142"/>
                </a:lnTo>
                <a:lnTo>
                  <a:pt x="17066" y="4799"/>
                </a:lnTo>
                <a:lnTo>
                  <a:pt x="16533" y="4628"/>
                </a:lnTo>
                <a:lnTo>
                  <a:pt x="16266" y="4285"/>
                </a:lnTo>
                <a:lnTo>
                  <a:pt x="15733" y="3942"/>
                </a:lnTo>
                <a:lnTo>
                  <a:pt x="15466" y="3771"/>
                </a:lnTo>
                <a:lnTo>
                  <a:pt x="15199" y="3428"/>
                </a:lnTo>
                <a:lnTo>
                  <a:pt x="14933" y="3257"/>
                </a:lnTo>
                <a:lnTo>
                  <a:pt x="14400" y="3085"/>
                </a:lnTo>
                <a:lnTo>
                  <a:pt x="14400" y="2742"/>
                </a:lnTo>
                <a:lnTo>
                  <a:pt x="13866" y="2571"/>
                </a:lnTo>
                <a:lnTo>
                  <a:pt x="13599" y="2228"/>
                </a:lnTo>
                <a:lnTo>
                  <a:pt x="13333" y="2057"/>
                </a:lnTo>
                <a:lnTo>
                  <a:pt x="13066" y="1885"/>
                </a:lnTo>
                <a:lnTo>
                  <a:pt x="12800" y="1542"/>
                </a:lnTo>
                <a:lnTo>
                  <a:pt x="12533" y="1371"/>
                </a:lnTo>
                <a:lnTo>
                  <a:pt x="12266" y="1028"/>
                </a:lnTo>
                <a:lnTo>
                  <a:pt x="11999" y="1028"/>
                </a:lnTo>
                <a:lnTo>
                  <a:pt x="11999" y="857"/>
                </a:lnTo>
                <a:lnTo>
                  <a:pt x="11733" y="857"/>
                </a:lnTo>
                <a:lnTo>
                  <a:pt x="11733" y="685"/>
                </a:lnTo>
                <a:lnTo>
                  <a:pt x="11200" y="685"/>
                </a:lnTo>
                <a:lnTo>
                  <a:pt x="11200" y="514"/>
                </a:lnTo>
                <a:lnTo>
                  <a:pt x="10933" y="342"/>
                </a:lnTo>
                <a:lnTo>
                  <a:pt x="10933" y="171"/>
                </a:lnTo>
                <a:lnTo>
                  <a:pt x="10666" y="171"/>
                </a:lnTo>
                <a:lnTo>
                  <a:pt x="10399" y="0"/>
                </a:lnTo>
                <a:lnTo>
                  <a:pt x="10133" y="0"/>
                </a:lnTo>
                <a:lnTo>
                  <a:pt x="9866" y="0"/>
                </a:lnTo>
                <a:lnTo>
                  <a:pt x="9600" y="0"/>
                </a:lnTo>
                <a:lnTo>
                  <a:pt x="9333" y="171"/>
                </a:lnTo>
                <a:lnTo>
                  <a:pt x="9333" y="17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27" name="曲线"/>
          <p:cNvSpPr>
            <a:spLocks/>
          </p:cNvSpPr>
          <p:nvPr/>
        </p:nvSpPr>
        <p:spPr>
          <a:xfrm rot="0">
            <a:off x="5234219" y="4780231"/>
            <a:ext cx="115722" cy="52520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9938" y="0"/>
                </a:lnTo>
                <a:lnTo>
                  <a:pt x="18276" y="366"/>
                </a:lnTo>
                <a:lnTo>
                  <a:pt x="16615" y="366"/>
                </a:lnTo>
                <a:lnTo>
                  <a:pt x="16615" y="732"/>
                </a:lnTo>
                <a:lnTo>
                  <a:pt x="14953" y="1464"/>
                </a:lnTo>
                <a:lnTo>
                  <a:pt x="13292" y="1830"/>
                </a:lnTo>
                <a:lnTo>
                  <a:pt x="13292" y="2196"/>
                </a:lnTo>
                <a:lnTo>
                  <a:pt x="11630" y="2562"/>
                </a:lnTo>
                <a:lnTo>
                  <a:pt x="11630" y="2928"/>
                </a:lnTo>
                <a:lnTo>
                  <a:pt x="9969" y="3661"/>
                </a:lnTo>
                <a:lnTo>
                  <a:pt x="8307" y="4393"/>
                </a:lnTo>
                <a:lnTo>
                  <a:pt x="6646" y="5125"/>
                </a:lnTo>
                <a:lnTo>
                  <a:pt x="6646" y="5491"/>
                </a:lnTo>
                <a:lnTo>
                  <a:pt x="4984" y="6223"/>
                </a:lnTo>
                <a:lnTo>
                  <a:pt x="1661" y="6955"/>
                </a:lnTo>
                <a:lnTo>
                  <a:pt x="1661" y="7688"/>
                </a:lnTo>
                <a:lnTo>
                  <a:pt x="1661" y="8420"/>
                </a:lnTo>
                <a:lnTo>
                  <a:pt x="0" y="9518"/>
                </a:lnTo>
                <a:lnTo>
                  <a:pt x="0" y="10250"/>
                </a:lnTo>
                <a:lnTo>
                  <a:pt x="0" y="10983"/>
                </a:lnTo>
                <a:lnTo>
                  <a:pt x="0" y="11715"/>
                </a:lnTo>
                <a:lnTo>
                  <a:pt x="0" y="12447"/>
                </a:lnTo>
                <a:lnTo>
                  <a:pt x="0" y="12813"/>
                </a:lnTo>
                <a:lnTo>
                  <a:pt x="0" y="13545"/>
                </a:lnTo>
                <a:lnTo>
                  <a:pt x="0" y="13911"/>
                </a:lnTo>
                <a:lnTo>
                  <a:pt x="1661" y="14644"/>
                </a:lnTo>
                <a:lnTo>
                  <a:pt x="1661" y="15010"/>
                </a:lnTo>
                <a:lnTo>
                  <a:pt x="3323" y="15010"/>
                </a:lnTo>
                <a:lnTo>
                  <a:pt x="3323" y="15742"/>
                </a:lnTo>
                <a:lnTo>
                  <a:pt x="4984" y="15742"/>
                </a:lnTo>
                <a:lnTo>
                  <a:pt x="4984" y="16108"/>
                </a:lnTo>
                <a:lnTo>
                  <a:pt x="6646" y="16840"/>
                </a:lnTo>
                <a:lnTo>
                  <a:pt x="8307" y="17206"/>
                </a:lnTo>
                <a:lnTo>
                  <a:pt x="9969" y="17938"/>
                </a:lnTo>
                <a:lnTo>
                  <a:pt x="9969" y="18305"/>
                </a:lnTo>
                <a:lnTo>
                  <a:pt x="11630" y="18671"/>
                </a:lnTo>
                <a:lnTo>
                  <a:pt x="11630" y="19037"/>
                </a:lnTo>
                <a:lnTo>
                  <a:pt x="13292" y="19403"/>
                </a:lnTo>
                <a:lnTo>
                  <a:pt x="14953" y="19769"/>
                </a:lnTo>
                <a:lnTo>
                  <a:pt x="14953" y="20135"/>
                </a:lnTo>
                <a:lnTo>
                  <a:pt x="16615" y="20501"/>
                </a:lnTo>
                <a:lnTo>
                  <a:pt x="18276" y="21233"/>
                </a:lnTo>
                <a:lnTo>
                  <a:pt x="19938" y="21600"/>
                </a:lnTo>
                <a:lnTo>
                  <a:pt x="19938" y="20867"/>
                </a:lnTo>
                <a:lnTo>
                  <a:pt x="19938" y="20135"/>
                </a:lnTo>
                <a:lnTo>
                  <a:pt x="19938" y="19403"/>
                </a:lnTo>
                <a:lnTo>
                  <a:pt x="19938" y="18671"/>
                </a:lnTo>
                <a:lnTo>
                  <a:pt x="19938" y="18305"/>
                </a:lnTo>
                <a:lnTo>
                  <a:pt x="19938" y="17572"/>
                </a:lnTo>
                <a:lnTo>
                  <a:pt x="19938" y="16840"/>
                </a:lnTo>
                <a:lnTo>
                  <a:pt x="19938" y="16108"/>
                </a:lnTo>
                <a:lnTo>
                  <a:pt x="19938" y="15010"/>
                </a:lnTo>
                <a:lnTo>
                  <a:pt x="19938" y="13911"/>
                </a:lnTo>
                <a:lnTo>
                  <a:pt x="19938" y="13179"/>
                </a:lnTo>
                <a:lnTo>
                  <a:pt x="19938" y="12447"/>
                </a:lnTo>
                <a:lnTo>
                  <a:pt x="18276" y="11715"/>
                </a:lnTo>
                <a:lnTo>
                  <a:pt x="18276" y="11349"/>
                </a:lnTo>
                <a:lnTo>
                  <a:pt x="18276" y="10616"/>
                </a:lnTo>
                <a:lnTo>
                  <a:pt x="18276" y="10250"/>
                </a:lnTo>
                <a:lnTo>
                  <a:pt x="18276" y="9884"/>
                </a:lnTo>
                <a:lnTo>
                  <a:pt x="18276" y="9152"/>
                </a:lnTo>
                <a:lnTo>
                  <a:pt x="18276" y="8786"/>
                </a:lnTo>
                <a:lnTo>
                  <a:pt x="16615" y="8420"/>
                </a:lnTo>
                <a:lnTo>
                  <a:pt x="16615" y="7688"/>
                </a:lnTo>
                <a:lnTo>
                  <a:pt x="14953" y="7322"/>
                </a:lnTo>
                <a:lnTo>
                  <a:pt x="14953" y="6955"/>
                </a:lnTo>
                <a:lnTo>
                  <a:pt x="13292" y="6589"/>
                </a:lnTo>
                <a:lnTo>
                  <a:pt x="11630" y="6223"/>
                </a:lnTo>
                <a:lnTo>
                  <a:pt x="11630" y="5857"/>
                </a:lnTo>
                <a:lnTo>
                  <a:pt x="9969" y="5125"/>
                </a:lnTo>
                <a:lnTo>
                  <a:pt x="8307" y="4759"/>
                </a:lnTo>
                <a:lnTo>
                  <a:pt x="8307" y="4027"/>
                </a:lnTo>
                <a:lnTo>
                  <a:pt x="8307" y="3661"/>
                </a:lnTo>
                <a:lnTo>
                  <a:pt x="6646" y="3294"/>
                </a:lnTo>
                <a:lnTo>
                  <a:pt x="6646" y="2928"/>
                </a:lnTo>
                <a:lnTo>
                  <a:pt x="6646" y="2928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859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5" name="矩形"/>
          <p:cNvSpPr>
            <a:spLocks/>
          </p:cNvSpPr>
          <p:nvPr/>
        </p:nvSpPr>
        <p:spPr>
          <a:xfrm rot="0">
            <a:off x="539750" y="476250"/>
            <a:ext cx="8153400" cy="1143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由两片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CT74LS290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构成的二十三进制计数器（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290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进行模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计数，两片组合可以进行模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100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计数，若要实现模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23</a:t>
            </a:r>
            <a:r>
              <a:rPr lang="zh-CN" altLang="en-US" sz="32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50800" dir="8100000" dist="38100" algn="tr">
                    <a:srgbClr val="000000">
                      <a:alpha val="40000"/>
                    </a:srgbClr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计数，需要通过置数法和置零法。 ）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 b="1" i="0" u="none" strike="noStrike" kern="1200" cap="none" spc="0" baseline="0">
              <a:solidFill>
                <a:schemeClr val="tx1"/>
              </a:solidFill>
              <a:effectLst>
                <a:outerShdw sx="100000" sy="100000" blurRad="50800" dir="8100000" dist="38100" algn="tr">
                  <a:srgbClr val="000000">
                    <a:alpha val="40000"/>
                  </a:srgbClr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626" name="图片" descr="8d4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5175" y="2781300"/>
            <a:ext cx="7415213" cy="3200400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327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文本框"/>
          <p:cNvSpPr>
            <a:spLocks noGrp="1"/>
          </p:cNvSpPr>
          <p:nvPr>
            <p:ph type="title"/>
          </p:nvPr>
        </p:nvSpPr>
        <p:spPr>
          <a:xfrm rot="0">
            <a:off x="1905000" y="304800"/>
            <a:ext cx="6705600" cy="5334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21.4  555</a:t>
            </a:r>
            <a:r>
              <a:rPr lang="zh-CN" altLang="en-US" sz="32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定时器及其应用</a:t>
            </a:r>
            <a:endParaRPr lang="zh-CN" altLang="en-US" sz="32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sp>
        <p:nvSpPr>
          <p:cNvPr id="4628" name="矩形"/>
          <p:cNvSpPr>
            <a:spLocks/>
          </p:cNvSpPr>
          <p:nvPr/>
        </p:nvSpPr>
        <p:spPr>
          <a:xfrm rot="0">
            <a:off x="609600" y="1066800"/>
            <a:ext cx="7772400" cy="244887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    555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定时器是一种将模拟电路和数字电路集成于一体的电子器件。用它可以构成单稳态触发器、多谐振荡器和施密特触发器等多种电路。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555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定时器在工业控制、定时、检测、报警等方面有广泛应用。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29" name="矩形"/>
          <p:cNvSpPr>
            <a:spLocks/>
          </p:cNvSpPr>
          <p:nvPr/>
        </p:nvSpPr>
        <p:spPr>
          <a:xfrm rot="0">
            <a:off x="152400" y="3505199"/>
            <a:ext cx="693420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21.4.1   555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定时器的结构及工作原理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30" name="矩形"/>
          <p:cNvSpPr>
            <a:spLocks/>
          </p:cNvSpPr>
          <p:nvPr/>
        </p:nvSpPr>
        <p:spPr>
          <a:xfrm rot="0">
            <a:off x="762000" y="4068763"/>
            <a:ext cx="7010399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1.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分压器：</a:t>
            </a:r>
            <a:r>
              <a: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由三个等值电阻构成</a:t>
            </a:r>
            <a:endParaRPr lang="zh-CN" altLang="en-US" sz="2800" b="1" i="0" u="none" strike="noStrike" kern="1200" cap="none" spc="0" baseline="0">
              <a:solidFill>
                <a:srgbClr val="0066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31" name="矩形"/>
          <p:cNvSpPr>
            <a:spLocks/>
          </p:cNvSpPr>
          <p:nvPr/>
        </p:nvSpPr>
        <p:spPr>
          <a:xfrm rot="0">
            <a:off x="752474" y="4572000"/>
            <a:ext cx="6410325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2.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比较器：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由电压比较器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C1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和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C2</a:t>
            </a:r>
            <a:r>
              <a: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构成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32" name="矩形"/>
          <p:cNvSpPr>
            <a:spLocks/>
          </p:cNvSpPr>
          <p:nvPr/>
        </p:nvSpPr>
        <p:spPr>
          <a:xfrm rot="0">
            <a:off x="769938" y="5029200"/>
            <a:ext cx="3116262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3.</a:t>
            </a:r>
            <a:r>
              <a:rPr lang="en-US" altLang="zh-CN" sz="2800" b="1" i="1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R-S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33" name="矩形"/>
          <p:cNvSpPr>
            <a:spLocks/>
          </p:cNvSpPr>
          <p:nvPr/>
        </p:nvSpPr>
        <p:spPr>
          <a:xfrm rot="0">
            <a:off x="762000" y="5486400"/>
            <a:ext cx="3962400" cy="5191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4.</a:t>
            </a:r>
            <a:r>
              <a: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放电开关管</a:t>
            </a:r>
            <a:r>
              <a:rPr lang="en-US" altLang="zh-CN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endParaRPr lang="zh-CN" altLang="en-US" sz="2800" b="1" i="0" u="none" strike="noStrike" kern="1200" cap="none" spc="0" baseline="0">
              <a:solidFill>
                <a:srgbClr val="CC0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669" name="组合"/>
          <p:cNvGrpSpPr>
            <a:grpSpLocks/>
          </p:cNvGrpSpPr>
          <p:nvPr/>
        </p:nvGrpSpPr>
        <p:grpSpPr>
          <a:xfrm>
            <a:off x="1905000" y="914400"/>
            <a:ext cx="5334001" cy="161925"/>
            <a:chOff x="1905000" y="914400"/>
            <a:chExt cx="5334001" cy="161925"/>
          </a:xfrm>
        </p:grpSpPr>
        <p:pic>
          <p:nvPicPr>
            <p:cNvPr id="4634" name="图片" descr="Green and Black Diamond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9050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35" name="图片" descr="Green and Black Diamon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20478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36" name="图片" descr="Green and Black Diamon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22098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37" name="图片" descr="Green and Black Diamon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5050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38" name="图片" descr="Green and Black Diamond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26670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39" name="图片" descr="Green and Black Diamon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28194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0" name="图片" descr="Green and Black Diamond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962275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1" name="图片" descr="Green and Black Diamond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31242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2" name="图片" descr="Green and Black Diamond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34194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3" name="图片" descr="Green and Black Diamond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35814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4" name="图片" descr="Green and Black Diamond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37338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5" name="图片" descr="Green and Black Diamond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38766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6" name="图片" descr="Green and Black Diamond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3622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7" name="图片" descr="Green and Black Diamond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32766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8" name="图片" descr="Green and Black Diamond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40386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49" name="图片" descr="Green and Black Diamond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41910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0" name="图片" descr="Green and Black Diamond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4333875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1" name="图片" descr="Green and Black Diamond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44958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2" name="图片" descr="Green and Black Diamond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46482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3" name="图片" descr="Green and Black Diamond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47910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4" name="图片" descr="Green and Black Diamond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49530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5" name="图片" descr="Green and Black Diamond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52482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6" name="图片" descr="Green and Black Diamond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5410201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7" name="图片" descr="Green and Black Diamond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55626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8" name="图片" descr="Green and Black Diamond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5705476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59" name="图片" descr="Green and Black Diamond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58674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0" name="图片" descr="Green and Black Diamond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61626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1" name="图片" descr="Green and Black Diamond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63246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2" name="图片" descr="Green and Black Diamond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6477001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3" name="图片" descr="Green and Black Diamond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6619875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4" name="图片" descr="Green and Black Diamond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5105400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5" name="图片" descr="Green and Black Diamond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6019800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6" name="图片" descr="Green and Black Diamond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6781801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7" name="图片" descr="Green and Black Diamond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6934201" y="914400"/>
              <a:ext cx="161924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  <p:pic>
          <p:nvPicPr>
            <p:cNvPr id="4668" name="图片" descr="Green and Black Diamond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7077075" y="914400"/>
              <a:ext cx="161925" cy="161925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pic>
      </p:grpSp>
      <p:graphicFrame>
        <p:nvGraphicFramePr>
          <p:cNvPr id="4670" name="对象"/>
          <p:cNvGraphicFramePr>
            <a:graphicFrameLocks noChangeAspect="1"/>
          </p:cNvGraphicFramePr>
          <p:nvPr/>
        </p:nvGraphicFramePr>
        <p:xfrm>
          <a:off x="6934200" y="4800600"/>
          <a:ext cx="1600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6" imgW="0" imgH="0" progId="package">
                  <p:embed/>
                </p:oleObj>
              </mc:Choice>
              <mc:Fallback>
                <p:oleObj name="package" r:id="rId36" imgW="0" imgH="0" progId="package">
                  <p:embed/>
                  <p:pic>
                    <p:nvPicPr>
                      <p:cNvPr id="46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7" cstate="print"/>
                      <a:stretch>
                        <a:fillRect/>
                      </a:stretch>
                    </p:blipFill>
                    <p:spPr>
                      <a:xfrm rot="0">
                        <a:off x="6934200" y="4800600"/>
                        <a:ext cx="1600200" cy="11493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8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" grpId="0"/>
      <p:bldP spid="4630" grpId="0"/>
      <p:bldP spid="4631" grpId="0"/>
      <p:bldP spid="4632" grpId="0"/>
      <p:bldP spid="4633" grpId="0"/>
    </p:bldLst>
  </p:timing>
</p:sld>
</file>

<file path=ppt/slides/slide8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1" name="矩形"/>
          <p:cNvSpPr>
            <a:spLocks/>
          </p:cNvSpPr>
          <p:nvPr/>
        </p:nvSpPr>
        <p:spPr>
          <a:xfrm rot="0">
            <a:off x="2438400" y="1600200"/>
            <a:ext cx="623887" cy="5191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endParaRPr lang="zh-CN" altLang="en-US" sz="2800" b="1" i="0" u="none" strike="noStrike" kern="1200" cap="none" spc="0" baseline="-25000">
              <a:solidFill>
                <a:srgbClr val="CC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2" name="矩形"/>
          <p:cNvSpPr>
            <a:spLocks/>
          </p:cNvSpPr>
          <p:nvPr/>
        </p:nvSpPr>
        <p:spPr>
          <a:xfrm rot="0">
            <a:off x="2209800" y="3443288"/>
            <a:ext cx="906463" cy="519112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endParaRPr lang="zh-CN" altLang="en-US" sz="2800" b="1" i="0" u="none" strike="noStrike" kern="1200" cap="none" spc="0" baseline="-25000">
              <a:solidFill>
                <a:srgbClr val="CC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3" name="矩形"/>
          <p:cNvSpPr>
            <a:spLocks/>
          </p:cNvSpPr>
          <p:nvPr/>
        </p:nvSpPr>
        <p:spPr>
          <a:xfrm rot="0">
            <a:off x="7391400" y="2895600"/>
            <a:ext cx="160020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输出端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4" name="矩形"/>
          <p:cNvSpPr>
            <a:spLocks/>
          </p:cNvSpPr>
          <p:nvPr/>
        </p:nvSpPr>
        <p:spPr>
          <a:xfrm rot="0">
            <a:off x="457200" y="1219200"/>
            <a:ext cx="1152524" cy="6248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zh-CN" altLang="en-US" sz="1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电压控制端 </a:t>
            </a:r>
            <a:endParaRPr lang="zh-CN" altLang="en-US" sz="2800" b="1" i="0" u="none" strike="noStrike" kern="1200" cap="none" spc="0" baseline="0">
              <a:solidFill>
                <a:srgbClr val="CC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5" name="矩形"/>
          <p:cNvSpPr>
            <a:spLocks/>
          </p:cNvSpPr>
          <p:nvPr/>
        </p:nvSpPr>
        <p:spPr>
          <a:xfrm rot="0">
            <a:off x="457200" y="1981200"/>
            <a:ext cx="1184275" cy="6248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高电平触发端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6" name="矩形"/>
          <p:cNvSpPr>
            <a:spLocks/>
          </p:cNvSpPr>
          <p:nvPr/>
        </p:nvSpPr>
        <p:spPr>
          <a:xfrm rot="0">
            <a:off x="533400" y="2971799"/>
            <a:ext cx="1133474" cy="6248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6600CC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低电平触发端</a:t>
            </a:r>
            <a:endParaRPr lang="zh-CN" altLang="en-US" sz="1800" b="1" i="0" u="none" strike="noStrike" kern="1200" cap="none" spc="0" baseline="0">
              <a:solidFill>
                <a:srgbClr val="6600CC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7" name="矩形"/>
          <p:cNvSpPr>
            <a:spLocks/>
          </p:cNvSpPr>
          <p:nvPr/>
        </p:nvSpPr>
        <p:spPr>
          <a:xfrm rot="0">
            <a:off x="569481" y="4419600"/>
            <a:ext cx="882641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006666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放电端</a:t>
            </a:r>
            <a:endParaRPr lang="zh-CN" altLang="en-US" sz="1800" b="1" i="0" u="none" strike="noStrike" kern="1200" cap="none" spc="0" baseline="0">
              <a:solidFill>
                <a:srgbClr val="3366CC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8" name="矩形"/>
          <p:cNvSpPr>
            <a:spLocks/>
          </p:cNvSpPr>
          <p:nvPr/>
        </p:nvSpPr>
        <p:spPr>
          <a:xfrm rot="0">
            <a:off x="6163557" y="152400"/>
            <a:ext cx="1261884" cy="5232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33CC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复位端</a:t>
            </a:r>
            <a:endParaRPr lang="zh-CN" altLang="en-US" sz="2800" b="1" i="0" u="none" strike="noStrike" kern="1200" cap="none" spc="0" baseline="0">
              <a:solidFill>
                <a:srgbClr val="0033CC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79" name="矩形"/>
          <p:cNvSpPr>
            <a:spLocks/>
          </p:cNvSpPr>
          <p:nvPr/>
        </p:nvSpPr>
        <p:spPr>
          <a:xfrm rot="0">
            <a:off x="2200525" y="152400"/>
            <a:ext cx="780552" cy="520065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2800" b="1" i="0" u="none" strike="noStrike" kern="1200" cap="none" spc="0" baseline="-25000">
                <a:solidFill>
                  <a:srgbClr val="000099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CC</a:t>
            </a:r>
            <a:endParaRPr lang="zh-CN" altLang="en-US" sz="2800" b="1" i="0" u="none" strike="noStrike" kern="1200" cap="none" spc="0" baseline="-25000">
              <a:solidFill>
                <a:srgbClr val="000099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80" name="矩形"/>
          <p:cNvSpPr>
            <a:spLocks/>
          </p:cNvSpPr>
          <p:nvPr/>
        </p:nvSpPr>
        <p:spPr>
          <a:xfrm rot="0">
            <a:off x="1828800" y="5638800"/>
            <a:ext cx="1259353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分压器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81" name="矩形"/>
          <p:cNvSpPr>
            <a:spLocks/>
          </p:cNvSpPr>
          <p:nvPr/>
        </p:nvSpPr>
        <p:spPr>
          <a:xfrm rot="0">
            <a:off x="3429000" y="5562600"/>
            <a:ext cx="1259354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比较器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82" name="矩形"/>
          <p:cNvSpPr>
            <a:spLocks/>
          </p:cNvSpPr>
          <p:nvPr/>
        </p:nvSpPr>
        <p:spPr>
          <a:xfrm rot="0">
            <a:off x="5040755" y="5562124"/>
            <a:ext cx="1810454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触发器</a:t>
            </a:r>
            <a:endParaRPr lang="zh-CN" altLang="en-US" sz="28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83" name="矩形"/>
          <p:cNvSpPr>
            <a:spLocks/>
          </p:cNvSpPr>
          <p:nvPr/>
        </p:nvSpPr>
        <p:spPr>
          <a:xfrm rot="0">
            <a:off x="455613" y="4876800"/>
            <a:ext cx="1259354" cy="5200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accent2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放电管</a:t>
            </a:r>
            <a:endParaRPr lang="zh-CN" altLang="en-US" sz="2800" b="1" i="0" u="none" strike="noStrike" kern="1200" cap="none" spc="0" baseline="0">
              <a:solidFill>
                <a:schemeClr val="accent2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84" name="棱台">
            <a:hlinkClick action="ppaction://hlinkshowjump?jump=previousslide"/>
          </p:cNvPr>
          <p:cNvSpPr>
            <a:spLocks/>
          </p:cNvSpPr>
          <p:nvPr/>
        </p:nvSpPr>
        <p:spPr>
          <a:xfrm rot="0">
            <a:off x="762000" y="56388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FF">
                  <a:alpha val="100000"/>
                </a:srgbClr>
              </a:gs>
              <a:gs pos="100000">
                <a:srgbClr val="B6B6B6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rgbClr val="0099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调转</a:t>
            </a:r>
            <a:endParaRPr lang="zh-CN" altLang="en-US" sz="1600" b="1" i="0" u="none" strike="noStrike" kern="1200" cap="none" spc="0" baseline="0">
              <a:solidFill>
                <a:srgbClr val="0099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85" name="矩形"/>
          <p:cNvSpPr>
            <a:spLocks/>
          </p:cNvSpPr>
          <p:nvPr/>
        </p:nvSpPr>
        <p:spPr>
          <a:xfrm rot="0">
            <a:off x="3076726" y="5257800"/>
            <a:ext cx="422483" cy="35814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0099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地</a:t>
            </a:r>
            <a:endParaRPr lang="zh-CN" altLang="en-US" sz="1800" b="1" i="0" u="none" strike="noStrike" kern="1200" cap="none" spc="0" baseline="0">
              <a:solidFill>
                <a:srgbClr val="3366CC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686" name="直线"/>
          <p:cNvSpPr>
            <a:spLocks/>
          </p:cNvSpPr>
          <p:nvPr/>
        </p:nvSpPr>
        <p:spPr>
          <a:xfrm flipH="1" rot="0">
            <a:off x="3429000" y="381000"/>
            <a:ext cx="0" cy="5334000"/>
          </a:xfrm>
          <a:prstGeom prst="line"/>
          <a:noFill/>
          <a:ln w="38100" cmpd="sng" cap="flat">
            <a:solidFill>
              <a:srgbClr val="CC66FF"/>
            </a:solidFill>
            <a:prstDash val="dash"/>
            <a:round/>
          </a:ln>
        </p:spPr>
      </p:sp>
      <p:sp>
        <p:nvSpPr>
          <p:cNvPr id="4687" name="直线"/>
          <p:cNvSpPr>
            <a:spLocks/>
          </p:cNvSpPr>
          <p:nvPr/>
        </p:nvSpPr>
        <p:spPr>
          <a:xfrm rot="0">
            <a:off x="4724400" y="457200"/>
            <a:ext cx="1587" cy="5334000"/>
          </a:xfrm>
          <a:prstGeom prst="line"/>
          <a:noFill/>
          <a:ln w="38100" cmpd="sng" cap="flat">
            <a:solidFill>
              <a:srgbClr val="CC66FF"/>
            </a:solidFill>
            <a:prstDash val="dash"/>
            <a:round/>
          </a:ln>
        </p:spPr>
      </p:sp>
      <p:grpSp>
        <p:nvGrpSpPr>
          <p:cNvPr id="4786" name="组合"/>
          <p:cNvGrpSpPr>
            <a:grpSpLocks/>
          </p:cNvGrpSpPr>
          <p:nvPr/>
        </p:nvGrpSpPr>
        <p:grpSpPr>
          <a:xfrm>
            <a:off x="1447800" y="152400"/>
            <a:ext cx="6465494" cy="5701665"/>
            <a:chOff x="1447800" y="152400"/>
            <a:chExt cx="6465494" cy="5701665"/>
          </a:xfrm>
        </p:grpSpPr>
        <p:grpSp>
          <p:nvGrpSpPr>
            <p:cNvPr id="4783" name="组合"/>
            <p:cNvGrpSpPr>
              <a:grpSpLocks/>
            </p:cNvGrpSpPr>
            <p:nvPr/>
          </p:nvGrpSpPr>
          <p:grpSpPr>
            <a:xfrm>
              <a:off x="1447800" y="152400"/>
              <a:ext cx="6465494" cy="5701665"/>
              <a:chOff x="1447800" y="152400"/>
              <a:chExt cx="6465494" cy="5701665"/>
            </a:xfrm>
          </p:grpSpPr>
          <p:grpSp>
            <p:nvGrpSpPr>
              <p:cNvPr id="4780" name="组合"/>
              <p:cNvGrpSpPr>
                <a:grpSpLocks/>
              </p:cNvGrpSpPr>
              <p:nvPr/>
            </p:nvGrpSpPr>
            <p:grpSpPr>
              <a:xfrm>
                <a:off x="1447800" y="152400"/>
                <a:ext cx="6465494" cy="5701665"/>
                <a:chOff x="1447800" y="152400"/>
                <a:chExt cx="6465494" cy="5701665"/>
              </a:xfrm>
            </p:grpSpPr>
            <p:grpSp>
              <p:nvGrpSpPr>
                <p:cNvPr id="4778" name="组合"/>
                <p:cNvGrpSpPr>
                  <a:grpSpLocks/>
                </p:cNvGrpSpPr>
                <p:nvPr/>
              </p:nvGrpSpPr>
              <p:grpSpPr>
                <a:xfrm>
                  <a:off x="1447800" y="152400"/>
                  <a:ext cx="6465494" cy="5564189"/>
                  <a:chOff x="1447800" y="152400"/>
                  <a:chExt cx="6465494" cy="5564189"/>
                </a:xfrm>
              </p:grpSpPr>
              <p:grpSp>
                <p:nvGrpSpPr>
                  <p:cNvPr id="4776" name="组合"/>
                  <p:cNvGrpSpPr>
                    <a:grpSpLocks/>
                  </p:cNvGrpSpPr>
                  <p:nvPr/>
                </p:nvGrpSpPr>
                <p:grpSpPr>
                  <a:xfrm>
                    <a:off x="1447800" y="152400"/>
                    <a:ext cx="6465494" cy="5564189"/>
                    <a:chOff x="1447800" y="152400"/>
                    <a:chExt cx="6465494" cy="5564189"/>
                  </a:xfrm>
                </p:grpSpPr>
                <p:grpSp>
                  <p:nvGrpSpPr>
                    <p:cNvPr id="4768" name="组合"/>
                    <p:cNvGrpSpPr>
                      <a:grpSpLocks/>
                    </p:cNvGrpSpPr>
                    <p:nvPr/>
                  </p:nvGrpSpPr>
                  <p:grpSpPr>
                    <a:xfrm>
                      <a:off x="1636712" y="588962"/>
                      <a:ext cx="5983286" cy="5127626"/>
                      <a:chOff x="1636712" y="588962"/>
                      <a:chExt cx="5983286" cy="5127626"/>
                    </a:xfrm>
                  </p:grpSpPr>
                  <p:sp>
                    <p:nvSpPr>
                      <p:cNvPr id="4688" name="矩形"/>
                      <p:cNvSpPr>
                        <a:spLocks/>
                      </p:cNvSpPr>
                      <p:nvPr/>
                    </p:nvSpPr>
                    <p:spPr>
                      <a:xfrm rot="0">
                        <a:off x="2914650" y="990600"/>
                        <a:ext cx="149224" cy="522287"/>
                      </a:xfrm>
                      <a:prstGeom prst="rect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</p:sp>
                  <p:sp>
                    <p:nvSpPr>
                      <p:cNvPr id="4689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1981200" y="1676400"/>
                        <a:ext cx="1635124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690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1938337" y="2286000"/>
                        <a:ext cx="1635124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grpSp>
                    <p:nvGrpSpPr>
                      <p:cNvPr id="4699" name="组合"/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3535363" y="1176337"/>
                        <a:ext cx="1058272" cy="1262062"/>
                        <a:chOff x="3535363" y="1176337"/>
                        <a:chExt cx="1058272" cy="1262062"/>
                      </a:xfrm>
                    </p:grpSpPr>
                    <p:grpSp>
                      <p:nvGrpSpPr>
                        <p:cNvPr id="4697" name="组合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535363" y="1176337"/>
                          <a:ext cx="1058272" cy="1262062"/>
                          <a:chOff x="3535363" y="1176337"/>
                          <a:chExt cx="1058272" cy="1262062"/>
                        </a:xfrm>
                      </p:grpSpPr>
                      <p:sp>
                        <p:nvSpPr>
                          <p:cNvPr id="4691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3609655" y="1176337"/>
                            <a:ext cx="891506" cy="1262062"/>
                          </a:xfrm>
                          <a:prstGeom prst="rect"/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miter/>
                          </a:ln>
                        </p:spPr>
                      </p:sp>
                      <p:sp>
                        <p:nvSpPr>
                          <p:cNvPr id="4692" name="等腰三角形"/>
                          <p:cNvSpPr>
                            <a:spLocks/>
                          </p:cNvSpPr>
                          <p:nvPr/>
                        </p:nvSpPr>
                        <p:spPr>
                          <a:xfrm rot="5490898">
                            <a:off x="3832612" y="1250497"/>
                            <a:ext cx="222716" cy="222876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miter/>
                          </a:ln>
                        </p:spPr>
                      </p:sp>
                      <p:graphicFrame>
                        <p:nvGraphicFramePr>
                          <p:cNvPr id="4693" name="对象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4055406" y="1176342"/>
                          <a:ext cx="520021" cy="419141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" name="package" r:id="rId1" imgW="0" imgH="0" progId="package">
                                  <p:embed/>
                                </p:oleObj>
                              </mc:Choice>
                              <mc:Fallback>
                                <p:oleObj name="package" r:id="rId1" imgW="0" imgH="0" progId="package">
                                  <p:embed/>
                                  <p:pic>
                                    <p:nvPicPr>
                                      <p:cNvPr id="4693" name="对象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 cstate="print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rot="0">
                                        <a:off x="4055406" y="1176342"/>
                                        <a:ext cx="520021" cy="419141"/>
                                      </a:xfrm>
                                      <a:prstGeom prst="rect"/>
                                      <a:noFill/>
                                      <a:ln w="9525" cmpd="sng" cap="flat">
                                        <a:noFill/>
                                        <a:prstDash val="solid"/>
                                        <a:miter/>
                                      </a:ln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sp>
                        <p:nvSpPr>
                          <p:cNvPr id="4694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3535363" y="1324815"/>
                            <a:ext cx="371461" cy="519673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vert="horz" wrap="square" lIns="91440" tIns="45720" rIns="91440" bIns="45720" anchor="t" anchorCtr="0">
                            <a:prstTxWarp prst="textNoShape"/>
                            <a:spAutoFit/>
                          </a:bodyPr>
                          <a:lstStyle/>
                          <a:p>
                            <a:pPr marL="0" indent="0" algn="ctr" eaLnBrk="1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zh-CN" sz="2800" b="1" i="0" u="none" strike="noStrike" kern="1200" cap="none" spc="0" baseline="0">
                                <a:solidFill>
                                  <a:schemeClr val="tx1"/>
                                </a:solidFill>
                                <a:latin typeface="Times New Roman" pitchFamily="0" charset="0"/>
                                <a:ea typeface="宋体" pitchFamily="0" charset="0"/>
                                <a:cs typeface="Times New Roman" pitchFamily="0" charset="0"/>
                              </a:rPr>
                              <a:t>+</a:t>
                            </a:r>
                            <a:endParaRPr lang="zh-CN" altLang="en-US" sz="2800" b="1" i="0" u="none" strike="noStrike" kern="1200" cap="none" spc="0" baseline="0">
                              <a:solidFill>
                                <a:srgbClr val="3333CC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endParaRPr>
                          </a:p>
                        </p:txBody>
                      </p:sp>
                      <p:sp>
                        <p:nvSpPr>
                          <p:cNvPr id="4695" name="直线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3683947" y="2141444"/>
                            <a:ext cx="148584" cy="0"/>
                          </a:xfrm>
                          <a:prstGeom prst="line"/>
                          <a:noFill/>
                          <a:ln w="28575" cmpd="sng" cap="flat">
                            <a:solidFill>
                              <a:srgbClr val="000000"/>
                            </a:solidFill>
                            <a:prstDash val="solid"/>
                            <a:round/>
                          </a:ln>
                        </p:spPr>
                      </p:sp>
                      <p:sp>
                        <p:nvSpPr>
                          <p:cNvPr id="4696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4199349" y="1473293"/>
                            <a:ext cx="394286" cy="52006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vert="horz" wrap="none" lIns="91440" tIns="45720" rIns="91440" bIns="45720" anchor="t" anchorCtr="0">
                            <a:prstTxWarp prst="textNoShape"/>
                            <a:spAutoFit/>
                          </a:bodyPr>
                          <a:lstStyle/>
                          <a:p>
                            <a:pPr marL="0" indent="0" algn="ctr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zh-CN" sz="2800" b="1" i="0" u="none" strike="noStrike" kern="1200" cap="none" spc="0" baseline="0">
                                <a:solidFill>
                                  <a:schemeClr val="tx1"/>
                                </a:solidFill>
                                <a:latin typeface="Times New Roman" pitchFamily="0" charset="0"/>
                                <a:ea typeface="宋体" pitchFamily="0" charset="0"/>
                                <a:cs typeface="Times New Roman" pitchFamily="0" charset="0"/>
                              </a:rPr>
                              <a:t>+</a:t>
                            </a:r>
                            <a:endParaRPr lang="zh-CN" altLang="en-US" sz="2800" b="1" i="0" u="none" strike="noStrike" kern="1200" cap="none" spc="0" baseline="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698" name="矩形"/>
                        <p:cNvSpPr>
                          <a:spLocks/>
                        </p:cNvSpPr>
                        <p:nvPr/>
                      </p:nvSpPr>
                      <p:spPr>
                        <a:xfrm rot="0">
                          <a:off x="3657600" y="1614487"/>
                          <a:ext cx="815974" cy="51911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round/>
                        </a:ln>
                      </p:spPr>
                      <p:txBody>
                        <a:bodyPr vert="horz" wrap="square" lIns="91440" tIns="45720" rIns="91440" bIns="45720" anchor="t" anchorCtr="0">
                          <a:prstTxWarp prst="textNoShape"/>
                          <a:spAutoFit/>
                        </a:bodyPr>
                        <a:lstStyle/>
                        <a:p>
                          <a:pPr marL="0" indent="0" algn="ctr" eaLnBrk="1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CN" sz="2800" b="1" i="0" u="none" strike="noStrike" kern="1200" cap="none" spc="0" baseline="0">
                              <a:solidFill>
                                <a:srgbClr val="CC3300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C1</a:t>
                          </a:r>
                          <a:endParaRPr lang="zh-CN" altLang="en-US" sz="3200" b="1" i="0" u="none" strike="noStrike" kern="1200" cap="none" spc="0" baseline="0">
                            <a:solidFill>
                              <a:schemeClr val="tx1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endParaRPr>
                        </a:p>
                      </p:txBody>
                    </p:sp>
                  </p:grpSp>
                  <p:grpSp>
                    <p:nvGrpSpPr>
                      <p:cNvPr id="4708" name="组合"/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3540125" y="2971800"/>
                        <a:ext cx="1058272" cy="1262063"/>
                        <a:chOff x="3540125" y="2971800"/>
                        <a:chExt cx="1058272" cy="1262063"/>
                      </a:xfrm>
                    </p:grpSpPr>
                    <p:grpSp>
                      <p:nvGrpSpPr>
                        <p:cNvPr id="4706" name="组合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540125" y="2971800"/>
                          <a:ext cx="1058272" cy="1262063"/>
                          <a:chOff x="3540125" y="2971800"/>
                          <a:chExt cx="1058272" cy="1262063"/>
                        </a:xfrm>
                      </p:grpSpPr>
                      <p:sp>
                        <p:nvSpPr>
                          <p:cNvPr id="4700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3614417" y="2971800"/>
                            <a:ext cx="891506" cy="1262063"/>
                          </a:xfrm>
                          <a:prstGeom prst="rect"/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miter/>
                          </a:ln>
                        </p:spPr>
                      </p:sp>
                      <p:sp>
                        <p:nvSpPr>
                          <p:cNvPr id="4701" name="等腰三角形"/>
                          <p:cNvSpPr>
                            <a:spLocks/>
                          </p:cNvSpPr>
                          <p:nvPr/>
                        </p:nvSpPr>
                        <p:spPr>
                          <a:xfrm rot="5490898">
                            <a:off x="3837374" y="3045960"/>
                            <a:ext cx="222716" cy="222876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miter/>
                          </a:ln>
                        </p:spPr>
                      </p:sp>
                      <p:graphicFrame>
                        <p:nvGraphicFramePr>
                          <p:cNvPr id="4702" name="对象"/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4060168" y="2971805"/>
                          <a:ext cx="520021" cy="419113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" name="package" r:id="rId3" imgW="0" imgH="0" progId="package">
                                  <p:embed/>
                                </p:oleObj>
                              </mc:Choice>
                              <mc:Fallback>
                                <p:oleObj name="package" r:id="rId3" imgW="0" imgH="0" progId="package">
                                  <p:embed/>
                                  <p:pic>
                                    <p:nvPicPr>
                                      <p:cNvPr id="4702" name="对象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4" cstate="print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rot="0">
                                        <a:off x="4060168" y="2971805"/>
                                        <a:ext cx="520021" cy="419113"/>
                                      </a:xfrm>
                                      <a:prstGeom prst="rect"/>
                                      <a:noFill/>
                                      <a:ln w="9525" cmpd="sng" cap="flat">
                                        <a:noFill/>
                                        <a:prstDash val="solid"/>
                                        <a:miter/>
                                      </a:ln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sp>
                        <p:nvSpPr>
                          <p:cNvPr id="4703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3540125" y="3120278"/>
                            <a:ext cx="371460" cy="519672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vert="horz" wrap="square" lIns="91440" tIns="45720" rIns="91440" bIns="45720" anchor="t" anchorCtr="0">
                            <a:prstTxWarp prst="textNoShape"/>
                            <a:spAutoFit/>
                          </a:bodyPr>
                          <a:lstStyle/>
                          <a:p>
                            <a:pPr marL="0" indent="0" algn="ctr" eaLnBrk="1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zh-CN" sz="2800" b="1" i="0" u="none" strike="noStrike" kern="1200" cap="none" spc="0" baseline="0">
                                <a:solidFill>
                                  <a:schemeClr val="tx1"/>
                                </a:solidFill>
                                <a:latin typeface="Times New Roman" pitchFamily="0" charset="0"/>
                                <a:ea typeface="宋体" pitchFamily="0" charset="0"/>
                                <a:cs typeface="Times New Roman" pitchFamily="0" charset="0"/>
                              </a:rPr>
                              <a:t>+</a:t>
                            </a:r>
                            <a:endParaRPr lang="zh-CN" altLang="en-US" sz="2800" b="1" i="0" u="none" strike="noStrike" kern="1200" cap="none" spc="0" baseline="0">
                              <a:solidFill>
                                <a:srgbClr val="3333CC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endParaRPr>
                          </a:p>
                        </p:txBody>
                      </p:sp>
                      <p:sp>
                        <p:nvSpPr>
                          <p:cNvPr id="4704" name="直线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3688709" y="3936908"/>
                            <a:ext cx="148584" cy="0"/>
                          </a:xfrm>
                          <a:prstGeom prst="line"/>
                          <a:noFill/>
                          <a:ln w="28575" cmpd="sng" cap="flat">
                            <a:solidFill>
                              <a:srgbClr val="000000"/>
                            </a:solidFill>
                            <a:prstDash val="solid"/>
                            <a:round/>
                          </a:ln>
                        </p:spPr>
                      </p:sp>
                      <p:sp>
                        <p:nvSpPr>
                          <p:cNvPr id="4705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4204111" y="3268756"/>
                            <a:ext cx="394285" cy="520065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vert="horz" wrap="none" lIns="91440" tIns="45720" rIns="91440" bIns="45720" anchor="t" anchorCtr="0">
                            <a:prstTxWarp prst="textNoShape"/>
                            <a:spAutoFit/>
                          </a:bodyPr>
                          <a:lstStyle/>
                          <a:p>
                            <a:pPr marL="0" indent="0" algn="ctr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zh-CN" sz="2800" b="1" i="0" u="none" strike="noStrike" kern="1200" cap="none" spc="0" baseline="0">
                                <a:solidFill>
                                  <a:schemeClr val="tx1"/>
                                </a:solidFill>
                                <a:latin typeface="Times New Roman" pitchFamily="0" charset="0"/>
                                <a:ea typeface="宋体" pitchFamily="0" charset="0"/>
                                <a:cs typeface="Times New Roman" pitchFamily="0" charset="0"/>
                              </a:rPr>
                              <a:t>+</a:t>
                            </a:r>
                            <a:endParaRPr lang="zh-CN" altLang="en-US" sz="2800" b="1" i="0" u="none" strike="noStrike" kern="1200" cap="none" spc="0" baseline="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707" name="矩形"/>
                        <p:cNvSpPr>
                          <a:spLocks/>
                        </p:cNvSpPr>
                        <p:nvPr/>
                      </p:nvSpPr>
                      <p:spPr>
                        <a:xfrm rot="0">
                          <a:off x="3749674" y="3409950"/>
                          <a:ext cx="619124" cy="519113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round/>
                        </a:ln>
                      </p:spPr>
                      <p:txBody>
                        <a:bodyPr vert="horz" wrap="none" lIns="91440" tIns="45720" rIns="91440" bIns="45720" anchor="t" anchorCtr="0">
                          <a:prstTxWarp prst="textNoShape"/>
                          <a:spAutoFit/>
                        </a:bodyPr>
                        <a:lstStyle/>
                        <a:p>
                          <a:pPr marL="0" indent="0" algn="ctr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CN" sz="2800" b="1" i="0" u="none" strike="noStrike" kern="1200" cap="none" spc="0" baseline="0">
                              <a:solidFill>
                                <a:srgbClr val="CC3300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C2</a:t>
                          </a:r>
                          <a:endParaRPr lang="zh-CN" altLang="en-US" sz="2800" b="1" i="0" u="none" strike="noStrike" kern="1200" cap="none" spc="0" baseline="0">
                            <a:solidFill>
                              <a:schemeClr val="tx1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endParaRPr>
                        </a:p>
                      </p:txBody>
                    </p:sp>
                  </p:grpSp>
                  <p:sp>
                    <p:nvSpPr>
                      <p:cNvPr id="4709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4495800" y="1905000"/>
                        <a:ext cx="520699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10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5059362" y="2362200"/>
                        <a:ext cx="371475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11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4495800" y="3505201"/>
                        <a:ext cx="520699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12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5059362" y="3124201"/>
                        <a:ext cx="371475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13" name="矩形"/>
                      <p:cNvSpPr>
                        <a:spLocks/>
                      </p:cNvSpPr>
                      <p:nvPr/>
                    </p:nvSpPr>
                    <p:spPr>
                      <a:xfrm rot="0">
                        <a:off x="2925762" y="2525713"/>
                        <a:ext cx="149225" cy="522287"/>
                      </a:xfrm>
                      <a:prstGeom prst="rect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</p:sp>
                  <p:sp>
                    <p:nvSpPr>
                      <p:cNvPr id="4714" name="矩形"/>
                      <p:cNvSpPr>
                        <a:spLocks/>
                      </p:cNvSpPr>
                      <p:nvPr/>
                    </p:nvSpPr>
                    <p:spPr>
                      <a:xfrm rot="0">
                        <a:off x="2914650" y="4114801"/>
                        <a:ext cx="149224" cy="522287"/>
                      </a:xfrm>
                      <a:prstGeom prst="rect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</p:sp>
                  <p:sp>
                    <p:nvSpPr>
                      <p:cNvPr id="4715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1981200" y="3352801"/>
                        <a:ext cx="1635124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16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3008312" y="3886201"/>
                        <a:ext cx="595312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17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6775449" y="2395538"/>
                        <a:ext cx="296862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18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6659562" y="3048000"/>
                        <a:ext cx="817562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grpSp>
                    <p:nvGrpSpPr>
                      <p:cNvPr id="4731" name="组合"/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440362" y="1941513"/>
                        <a:ext cx="1338263" cy="1487488"/>
                        <a:chOff x="5440362" y="1941513"/>
                        <a:chExt cx="1338263" cy="1487488"/>
                      </a:xfrm>
                    </p:grpSpPr>
                    <p:grpSp>
                      <p:nvGrpSpPr>
                        <p:cNvPr id="4728" name="组合"/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40362" y="1941513"/>
                          <a:ext cx="1338263" cy="1487488"/>
                          <a:chOff x="5440362" y="1941513"/>
                          <a:chExt cx="1338263" cy="1487488"/>
                        </a:xfrm>
                      </p:grpSpPr>
                      <p:sp>
                        <p:nvSpPr>
                          <p:cNvPr id="4719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5589058" y="2090261"/>
                            <a:ext cx="1040870" cy="1338739"/>
                          </a:xfrm>
                          <a:prstGeom prst="rect"/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miter/>
                          </a:ln>
                        </p:spPr>
                      </p:sp>
                      <p:sp>
                        <p:nvSpPr>
                          <p:cNvPr id="4720" name="椭圆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5440362" y="3057129"/>
                            <a:ext cx="148696" cy="148748"/>
                          </a:xfrm>
                          <a:prstGeom prst="ellipse"/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round/>
                          </a:ln>
                        </p:spPr>
                      </p:sp>
                      <p:sp>
                        <p:nvSpPr>
                          <p:cNvPr id="4721" name="椭圆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5440362" y="2313385"/>
                            <a:ext cx="148696" cy="148748"/>
                          </a:xfrm>
                          <a:prstGeom prst="ellipse"/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round/>
                          </a:ln>
                        </p:spPr>
                      </p:sp>
                      <p:sp>
                        <p:nvSpPr>
                          <p:cNvPr id="4722" name="椭圆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6629929" y="2313385"/>
                            <a:ext cx="148696" cy="148748"/>
                          </a:xfrm>
                          <a:prstGeom prst="ellipse"/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round/>
                          </a:ln>
                        </p:spPr>
                      </p:sp>
                      <p:sp>
                        <p:nvSpPr>
                          <p:cNvPr id="4723" name="矩形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6111042" y="2759631"/>
                            <a:ext cx="518887" cy="519071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vert="horz" wrap="square" lIns="91440" tIns="45720" rIns="91440" bIns="45720" anchor="t" anchorCtr="0">
                            <a:prstTxWarp prst="textNoShape"/>
                            <a:spAutoFit/>
                          </a:bodyPr>
                          <a:lstStyle/>
                          <a:p>
                            <a:pPr marL="0" indent="0" algn="ctr" eaLnBrk="1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altLang="zh-CN" sz="2800" b="1" i="1" u="none" strike="noStrike" kern="1200" cap="none" spc="0" baseline="0">
                                <a:solidFill>
                                  <a:schemeClr val="tx1"/>
                                </a:solidFill>
                                <a:latin typeface="Times New Roman" pitchFamily="0" charset="0"/>
                                <a:ea typeface="宋体" pitchFamily="0" charset="0"/>
                                <a:cs typeface="Times New Roman" pitchFamily="0" charset="0"/>
                              </a:rPr>
                              <a:t>Q</a:t>
                            </a:r>
                            <a:endParaRPr lang="zh-CN" altLang="en-US" sz="2800" b="1" i="0" u="none" strike="noStrike" kern="1200" cap="none" spc="0" baseline="0">
                              <a:solidFill>
                                <a:srgbClr val="3333CC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endParaRPr>
                          </a:p>
                        </p:txBody>
                      </p:sp>
                      <p:grpSp>
                        <p:nvGrpSpPr>
                          <p:cNvPr id="4726" name="组合"/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6185923" y="2164636"/>
                            <a:ext cx="448121" cy="520065"/>
                            <a:chOff x="6185923" y="2164636"/>
                            <a:chExt cx="448121" cy="520065"/>
                          </a:xfrm>
                        </p:grpSpPr>
                        <p:sp>
                          <p:nvSpPr>
                            <p:cNvPr id="4724" name="矩形"/>
                            <p:cNvSpPr>
                              <a:spLocks/>
                            </p:cNvSpPr>
                            <p:nvPr/>
                          </p:nvSpPr>
                          <p:spPr>
                            <a:xfrm rot="0">
                              <a:off x="6185923" y="2164636"/>
                              <a:ext cx="448121" cy="520065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round/>
                            </a:ln>
                          </p:spPr>
                          <p:txBody>
                            <a:bodyPr vert="horz" wrap="none" lIns="91440" tIns="45720" rIns="91440" bIns="45720" anchor="t" anchorCtr="0">
                              <a:prstTxWarp prst="textNoShape"/>
                              <a:spAutoFit/>
                            </a:bodyPr>
                            <a:lstStyle/>
                            <a:p>
                              <a:pPr marL="0" indent="0" algn="ctr">
                                <a:lnSpc>
                                  <a:spcPct val="100000"/>
                                </a:lnSpc>
                                <a:spcBef>
                                  <a:spcPct val="5000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altLang="zh-CN" sz="2800" b="1" i="1" u="none" strike="noStrike" kern="1200" cap="none" spc="0" baseline="0">
                                  <a:solidFill>
                                    <a:schemeClr val="tx1"/>
                                  </a:solidFill>
                                  <a:latin typeface="Times New Roman" pitchFamily="0" charset="0"/>
                                  <a:ea typeface="宋体" pitchFamily="0" charset="0"/>
                                  <a:cs typeface="Times New Roman" pitchFamily="0" charset="0"/>
                                </a:rPr>
                                <a:t>Q</a:t>
                              </a:r>
                              <a:endParaRPr lang="zh-CN" altLang="en-US" sz="2800" b="1" i="0" u="none" strike="noStrike" kern="1200" cap="none" spc="0" baseline="0">
                                <a:solidFill>
                                  <a:schemeClr val="tx1"/>
                                </a:solidFill>
                                <a:latin typeface="Times New Roman" pitchFamily="0" charset="0"/>
                                <a:ea typeface="宋体" pitchFamily="0" charset="0"/>
                                <a:cs typeface="Times New Roman" pitchFamily="0" charset="0"/>
                              </a:endParaRPr>
                            </a:p>
                          </p:txBody>
                        </p:sp>
                        <p:sp>
                          <p:nvSpPr>
                            <p:cNvPr id="4725" name="直线"/>
                            <p:cNvSpPr>
                              <a:spLocks/>
                            </p:cNvSpPr>
                            <p:nvPr/>
                          </p:nvSpPr>
                          <p:spPr>
                            <a:xfrm rot="0">
                              <a:off x="6261861" y="2224805"/>
                              <a:ext cx="293070" cy="12855"/>
                            </a:xfrm>
                            <a:prstGeom prst="line"/>
                            <a:noFill/>
                            <a:ln w="38100" cmpd="sng" cap="flat">
                              <a:solidFill>
                                <a:srgbClr val="000000"/>
                              </a:solidFill>
                              <a:prstDash val="solid"/>
                              <a:round/>
                            </a:ln>
                          </p:spPr>
                        </p:sp>
                      </p:grpSp>
                      <p:sp>
                        <p:nvSpPr>
                          <p:cNvPr id="4727" name="椭圆"/>
                          <p:cNvSpPr>
                            <a:spLocks/>
                          </p:cNvSpPr>
                          <p:nvPr/>
                        </p:nvSpPr>
                        <p:spPr>
                          <a:xfrm rot="0">
                            <a:off x="6035145" y="1941513"/>
                            <a:ext cx="148696" cy="148748"/>
                          </a:xfrm>
                          <a:prstGeom prst="ellipse"/>
                          <a:noFill/>
                          <a:ln w="38100" cmpd="sng" cap="flat">
                            <a:solidFill>
                              <a:srgbClr val="000000"/>
                            </a:solidFill>
                            <a:prstDash val="solid"/>
                            <a:round/>
                          </a:ln>
                        </p:spPr>
                      </p:sp>
                    </p:grpSp>
                    <p:sp>
                      <p:nvSpPr>
                        <p:cNvPr id="4729" name="矩形"/>
                        <p:cNvSpPr>
                          <a:spLocks/>
                        </p:cNvSpPr>
                        <p:nvPr/>
                      </p:nvSpPr>
                      <p:spPr>
                        <a:xfrm rot="0">
                          <a:off x="5514710" y="2164636"/>
                          <a:ext cx="743479" cy="51907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round/>
                        </a:ln>
                      </p:spPr>
                      <p:txBody>
                        <a:bodyPr vert="horz" wrap="square" lIns="91440" tIns="45720" rIns="91440" bIns="45720" anchor="t" anchorCtr="0">
                          <a:prstTxWarp prst="textNoShape"/>
                          <a:spAutoFit/>
                        </a:bodyPr>
                        <a:lstStyle/>
                        <a:p>
                          <a:pPr marL="0" indent="0" algn="ctr" eaLnBrk="1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CN" sz="2800" b="1" i="1" u="none" strike="noStrike" kern="1200" cap="none" spc="0" baseline="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R</a:t>
                          </a:r>
                          <a:r>
                            <a:rPr lang="en-US" altLang="zh-CN" sz="2800" b="1" i="0" u="none" strike="noStrike" kern="1200" cap="none" spc="0" baseline="-2500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D</a:t>
                          </a:r>
                          <a:endParaRPr lang="zh-CN" altLang="en-US" sz="2800" b="1" i="0" u="none" strike="noStrike" kern="1200" cap="none" spc="0" baseline="0">
                            <a:solidFill>
                              <a:srgbClr val="3333CC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endParaRPr>
                        </a:p>
                      </p:txBody>
                    </p:sp>
                    <p:sp>
                      <p:nvSpPr>
                        <p:cNvPr id="4730" name="矩形"/>
                        <p:cNvSpPr>
                          <a:spLocks/>
                        </p:cNvSpPr>
                        <p:nvPr/>
                      </p:nvSpPr>
                      <p:spPr>
                        <a:xfrm rot="0">
                          <a:off x="5618487" y="2834006"/>
                          <a:ext cx="565353" cy="519071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round/>
                        </a:ln>
                      </p:spPr>
                      <p:txBody>
                        <a:bodyPr vert="horz" wrap="square" lIns="91440" tIns="45720" rIns="91440" bIns="45720" anchor="t" anchorCtr="0">
                          <a:prstTxWarp prst="textNoShape"/>
                          <a:spAutoFit/>
                        </a:bodyPr>
                        <a:lstStyle/>
                        <a:p>
                          <a:pPr marL="0" indent="0" algn="ctr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CN" sz="2800" b="1" i="1" u="none" strike="noStrike" kern="1200" cap="none" spc="0" baseline="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S</a:t>
                          </a:r>
                          <a:r>
                            <a:rPr lang="en-US" altLang="zh-CN" sz="2800" b="1" i="0" u="none" strike="noStrike" kern="1200" cap="none" spc="0" baseline="-2500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D</a:t>
                          </a:r>
                          <a:endParaRPr lang="zh-CN" altLang="en-US" sz="2800" b="1" i="0" u="none" strike="noStrike" kern="1200" cap="none" spc="0" baseline="-25000">
                            <a:solidFill>
                              <a:schemeClr val="tx1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endParaRPr>
                        </a:p>
                      </p:txBody>
                    </p:sp>
                  </p:grpSp>
                  <p:sp>
                    <p:nvSpPr>
                      <p:cNvPr id="4732" name="矩形"/>
                      <p:cNvSpPr>
                        <a:spLocks/>
                      </p:cNvSpPr>
                      <p:nvPr/>
                    </p:nvSpPr>
                    <p:spPr>
                      <a:xfrm rot="0">
                        <a:off x="2095500" y="850900"/>
                        <a:ext cx="669924" cy="5191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round/>
                      </a:ln>
                    </p:spPr>
                    <p:txBody>
                      <a:bodyPr vert="horz" wrap="square" lIns="91440" tIns="45720" rIns="91440" bIns="45720" anchor="t" anchorCtr="0">
                        <a:prstTxWarp prst="textNoShape"/>
                        <a:spAutoFit/>
                      </a:bodyPr>
                      <a:lstStyle/>
                      <a:p>
                        <a:pPr marL="0" indent="0" algn="ctr" eaLnBrk="1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zh-CN" sz="2800" b="1" i="0" u="none" strike="noStrike" kern="1200" cap="none" spc="0" baseline="0">
                            <a:solidFill>
                              <a:schemeClr val="tx1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rPr>
                          <a:t>5K</a:t>
                        </a:r>
                        <a:endParaRPr lang="zh-CN" altLang="en-US" sz="2800" b="1" i="0" u="none" strike="noStrike" kern="1200" cap="none" spc="0" baseline="0">
                          <a:solidFill>
                            <a:srgbClr val="3333CC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endParaRPr>
                      </a:p>
                    </p:txBody>
                  </p:sp>
                  <p:grpSp>
                    <p:nvGrpSpPr>
                      <p:cNvPr id="4735" name="组合"/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2090737" y="2527300"/>
                        <a:ext cx="836587" cy="519112"/>
                        <a:chOff x="2090737" y="2527300"/>
                        <a:chExt cx="836587" cy="519112"/>
                      </a:xfrm>
                    </p:grpSpPr>
                    <p:sp>
                      <p:nvSpPr>
                        <p:cNvPr id="4733" name="矩形"/>
                        <p:cNvSpPr>
                          <a:spLocks/>
                        </p:cNvSpPr>
                        <p:nvPr/>
                      </p:nvSpPr>
                      <p:spPr>
                        <a:xfrm rot="0">
                          <a:off x="2090737" y="2527300"/>
                          <a:ext cx="669289" cy="51911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round/>
                        </a:ln>
                      </p:spPr>
                      <p:txBody>
                        <a:bodyPr vert="horz" wrap="square" lIns="91440" tIns="45720" rIns="91440" bIns="45720" anchor="t" anchorCtr="0">
                          <a:prstTxWarp prst="textNoShape"/>
                          <a:spAutoFit/>
                        </a:bodyPr>
                        <a:lstStyle/>
                        <a:p>
                          <a:pPr marL="0" indent="0" algn="ctr" eaLnBrk="1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CN" sz="2800" b="1" i="0" u="none" strike="noStrike" kern="1200" cap="none" spc="0" baseline="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5K</a:t>
                          </a:r>
                          <a:endParaRPr lang="zh-CN" altLang="en-US" sz="2800" b="1" i="0" u="none" strike="noStrike" kern="1200" cap="none" spc="0" baseline="0">
                            <a:solidFill>
                              <a:srgbClr val="3333CC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endParaRPr>
                        </a:p>
                      </p:txBody>
                    </p:sp>
                    <p:graphicFrame>
                      <p:nvGraphicFramePr>
                        <p:cNvPr id="4734" name="对象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2555515" y="2564465"/>
                        <a:ext cx="371810" cy="446317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" name="package" r:id="rId5" imgW="0" imgH="0" progId="package">
                                <p:embed/>
                              </p:oleObj>
                            </mc:Choice>
                            <mc:Fallback>
                              <p:oleObj name="package" r:id="rId5" imgW="0" imgH="0" progId="package">
                                <p:embed/>
                                <p:pic>
                                  <p:nvPicPr>
                                    <p:cNvPr id="4734" name="对象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6" cstate="print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 rot="0">
                                      <a:off x="2555515" y="2564465"/>
                                      <a:ext cx="371810" cy="446317"/>
                                    </a:xfrm>
                                    <a:prstGeom prst="rect"/>
                                    <a:noFill/>
                                    <a:ln w="9525" cmpd="sng" cap="flat">
                                      <a:noFill/>
                                      <a:prstDash val="solid"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4738" name="组合"/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2128837" y="4038601"/>
                        <a:ext cx="854091" cy="519112"/>
                        <a:chOff x="2128837" y="4038601"/>
                        <a:chExt cx="854091" cy="519112"/>
                      </a:xfrm>
                    </p:grpSpPr>
                    <p:sp>
                      <p:nvSpPr>
                        <p:cNvPr id="4736" name="矩形"/>
                        <p:cNvSpPr>
                          <a:spLocks/>
                        </p:cNvSpPr>
                        <p:nvPr/>
                      </p:nvSpPr>
                      <p:spPr>
                        <a:xfrm rot="0">
                          <a:off x="2128837" y="4038601"/>
                          <a:ext cx="668406" cy="519112"/>
                        </a:xfrm>
                        <a:prstGeom prst="rect"/>
                        <a:noFill/>
                        <a:ln w="9525" cmpd="sng" cap="flat">
                          <a:noFill/>
                          <a:prstDash val="solid"/>
                          <a:round/>
                        </a:ln>
                      </p:spPr>
                      <p:txBody>
                        <a:bodyPr vert="horz" wrap="square" lIns="91440" tIns="45720" rIns="91440" bIns="45720" anchor="t" anchorCtr="0">
                          <a:prstTxWarp prst="textNoShape"/>
                          <a:spAutoFit/>
                        </a:bodyPr>
                        <a:lstStyle/>
                        <a:p>
                          <a:pPr marL="0" indent="0" algn="ctr" eaLnBrk="1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CN" sz="2800" b="1" i="0" u="none" strike="noStrike" kern="1200" cap="none" spc="0" baseline="0">
                              <a:solidFill>
                                <a:schemeClr val="tx1"/>
                              </a:solidFill>
                              <a:latin typeface="Times New Roman" pitchFamily="0" charset="0"/>
                              <a:ea typeface="宋体" pitchFamily="0" charset="0"/>
                              <a:cs typeface="Times New Roman" pitchFamily="0" charset="0"/>
                            </a:rPr>
                            <a:t>5K</a:t>
                          </a:r>
                          <a:endParaRPr lang="zh-CN" altLang="en-US" sz="2800" b="1" i="0" u="none" strike="noStrike" kern="1200" cap="none" spc="0" baseline="0">
                            <a:solidFill>
                              <a:srgbClr val="3333CC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endParaRPr>
                        </a:p>
                      </p:txBody>
                    </p:sp>
                    <p:graphicFrame>
                      <p:nvGraphicFramePr>
                        <p:cNvPr id="4737" name="对象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2611553" y="4077342"/>
                        <a:ext cx="371375" cy="44626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" name="package" r:id="rId7" imgW="0" imgH="0" progId="package">
                                <p:embed/>
                              </p:oleObj>
                            </mc:Choice>
                            <mc:Fallback>
                              <p:oleObj name="package" r:id="rId7" imgW="0" imgH="0" progId="package">
                                <p:embed/>
                                <p:pic>
                                  <p:nvPicPr>
                                    <p:cNvPr id="4737" name="对象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8" cstate="print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 rot="0">
                                      <a:off x="2611553" y="4077342"/>
                                      <a:ext cx="371375" cy="446261"/>
                                    </a:xfrm>
                                    <a:prstGeom prst="rect"/>
                                    <a:noFill/>
                                    <a:ln w="9525" cmpd="sng" cap="flat">
                                      <a:noFill/>
                                      <a:prstDash val="solid"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4739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2551112" y="4648201"/>
                        <a:ext cx="1587" cy="4572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0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2170112" y="4651376"/>
                        <a:ext cx="371475" cy="149224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1" name="直线"/>
                      <p:cNvSpPr>
                        <a:spLocks/>
                      </p:cNvSpPr>
                      <p:nvPr/>
                    </p:nvSpPr>
                    <p:spPr>
                      <a:xfrm flipH="1" rot="0">
                        <a:off x="2170112" y="4956176"/>
                        <a:ext cx="371475" cy="149225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  <a:tailEnd type="triangle" w="med" len="med"/>
                      </a:ln>
                    </p:spPr>
                  </p:sp>
                  <p:sp>
                    <p:nvSpPr>
                      <p:cNvPr id="4742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2170112" y="5410201"/>
                        <a:ext cx="817562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3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2932112" y="5715002"/>
                        <a:ext cx="149224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4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1941512" y="4648201"/>
                        <a:ext cx="222250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5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2551112" y="4876801"/>
                        <a:ext cx="2179637" cy="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6" name="矩形"/>
                      <p:cNvSpPr>
                        <a:spLocks/>
                      </p:cNvSpPr>
                      <p:nvPr/>
                    </p:nvSpPr>
                    <p:spPr>
                      <a:xfrm rot="0">
                        <a:off x="4760912" y="4803776"/>
                        <a:ext cx="595312" cy="149225"/>
                      </a:xfrm>
                      <a:prstGeom prst="rect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</p:sp>
                  <p:sp>
                    <p:nvSpPr>
                      <p:cNvPr id="4747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5370512" y="4876801"/>
                        <a:ext cx="1709737" cy="1587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8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3008312" y="4648201"/>
                        <a:ext cx="1587" cy="10668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49" name="矩形"/>
                      <p:cNvSpPr>
                        <a:spLocks/>
                      </p:cNvSpPr>
                      <p:nvPr/>
                    </p:nvSpPr>
                    <p:spPr>
                      <a:xfrm rot="0">
                        <a:off x="1636712" y="4660901"/>
                        <a:ext cx="892174" cy="5191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round/>
                      </a:ln>
                    </p:spPr>
                    <p:txBody>
                      <a:bodyPr vert="horz" wrap="square" lIns="91440" tIns="45720" rIns="91440" bIns="45720" anchor="t" anchorCtr="0">
                        <a:prstTxWarp prst="textNoShape"/>
                        <a:spAutoFit/>
                      </a:bodyPr>
                      <a:lstStyle/>
                      <a:p>
                        <a:pPr marL="0" indent="0" algn="ctr" eaLnBrk="1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zh-CN" sz="2800" b="1" i="0" u="none" strike="noStrike" kern="1200" cap="none" spc="0" baseline="0">
                            <a:solidFill>
                              <a:schemeClr val="tx1"/>
                            </a:solidFill>
                            <a:latin typeface="Times New Roman" pitchFamily="0" charset="0"/>
                            <a:ea typeface="宋体" pitchFamily="0" charset="0"/>
                            <a:cs typeface="Times New Roman" pitchFamily="0" charset="0"/>
                          </a:rPr>
                          <a:t>T</a:t>
                        </a:r>
                        <a:endParaRPr lang="zh-CN" altLang="en-US" sz="2800" b="1" i="0" u="none" strike="noStrike" kern="1200" cap="none" spc="0" baseline="0">
                          <a:solidFill>
                            <a:srgbClr val="3333CC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endParaRPr>
                      </a:p>
                    </p:txBody>
                  </p:sp>
                  <p:sp>
                    <p:nvSpPr>
                      <p:cNvPr id="4750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5664200" y="2266950"/>
                        <a:ext cx="228600" cy="0"/>
                      </a:xfrm>
                      <a:prstGeom prst="line"/>
                      <a:noFill/>
                      <a:ln w="28575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1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5695950" y="2935288"/>
                        <a:ext cx="228599" cy="0"/>
                      </a:xfrm>
                      <a:prstGeom prst="line"/>
                      <a:noFill/>
                      <a:ln w="28575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2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5029200" y="3124201"/>
                        <a:ext cx="0" cy="3810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3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5029200" y="1905000"/>
                        <a:ext cx="0" cy="4572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4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3008312" y="3048000"/>
                        <a:ext cx="0" cy="10668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5" name="直线"/>
                      <p:cNvSpPr>
                        <a:spLocks/>
                      </p:cNvSpPr>
                      <p:nvPr/>
                    </p:nvSpPr>
                    <p:spPr>
                      <a:xfrm rot="0">
                        <a:off x="2170112" y="5105401"/>
                        <a:ext cx="0" cy="3048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6" name="直线"/>
                      <p:cNvSpPr>
                        <a:spLocks/>
                      </p:cNvSpPr>
                      <p:nvPr/>
                    </p:nvSpPr>
                    <p:spPr>
                      <a:xfrm flipV="1" rot="0">
                        <a:off x="6116637" y="722312"/>
                        <a:ext cx="0" cy="12192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7" name="直线"/>
                      <p:cNvSpPr>
                        <a:spLocks/>
                      </p:cNvSpPr>
                      <p:nvPr/>
                    </p:nvSpPr>
                    <p:spPr>
                      <a:xfrm flipV="1" rot="0">
                        <a:off x="7050087" y="2362200"/>
                        <a:ext cx="0" cy="25146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8" name="直线"/>
                      <p:cNvSpPr>
                        <a:spLocks/>
                      </p:cNvSpPr>
                      <p:nvPr/>
                    </p:nvSpPr>
                    <p:spPr>
                      <a:xfrm flipV="1" rot="0">
                        <a:off x="3011487" y="1524000"/>
                        <a:ext cx="0" cy="9906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59" name="直线"/>
                      <p:cNvSpPr>
                        <a:spLocks/>
                      </p:cNvSpPr>
                      <p:nvPr/>
                    </p:nvSpPr>
                    <p:spPr>
                      <a:xfrm flipV="1" rot="0">
                        <a:off x="3011487" y="685800"/>
                        <a:ext cx="0" cy="304800"/>
                      </a:xfrm>
                      <a:prstGeom prst="line"/>
                      <a:noFill/>
                      <a:ln w="38100" cmpd="sng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0" name="椭圆"/>
                      <p:cNvSpPr>
                        <a:spLocks/>
                      </p:cNvSpPr>
                      <p:nvPr/>
                    </p:nvSpPr>
                    <p:spPr>
                      <a:xfrm rot="0">
                        <a:off x="7467600" y="2971800"/>
                        <a:ext cx="152399" cy="152400"/>
                      </a:xfrm>
                      <a:prstGeom prst="ellipse"/>
                      <a:solidFill>
                        <a:srgbClr val="FFFFFF"/>
                      </a:solidFill>
                      <a:ln w="38100" cmpd="sng" cap="flat">
                        <a:solidFill>
                          <a:srgbClr val="FF33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1" name="椭圆"/>
                      <p:cNvSpPr>
                        <a:spLocks/>
                      </p:cNvSpPr>
                      <p:nvPr/>
                    </p:nvSpPr>
                    <p:spPr>
                      <a:xfrm rot="0">
                        <a:off x="6019800" y="609600"/>
                        <a:ext cx="152400" cy="152400"/>
                      </a:xfrm>
                      <a:prstGeom prst="ellipse"/>
                      <a:solidFill>
                        <a:srgbClr val="FFFFFF"/>
                      </a:solidFill>
                      <a:ln w="38100" cmpd="sng" cap="flat">
                        <a:solidFill>
                          <a:srgbClr val="FF33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2" name="椭圆"/>
                      <p:cNvSpPr>
                        <a:spLocks/>
                      </p:cNvSpPr>
                      <p:nvPr/>
                    </p:nvSpPr>
                    <p:spPr>
                      <a:xfrm rot="0">
                        <a:off x="2914650" y="588962"/>
                        <a:ext cx="152400" cy="152400"/>
                      </a:xfrm>
                      <a:prstGeom prst="ellipse"/>
                      <a:solidFill>
                        <a:srgbClr val="FFFFFF"/>
                      </a:solidFill>
                      <a:ln w="38100" cmpd="sng" cap="flat">
                        <a:solidFill>
                          <a:srgbClr val="FF33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3" name="椭圆"/>
                      <p:cNvSpPr>
                        <a:spLocks/>
                      </p:cNvSpPr>
                      <p:nvPr/>
                    </p:nvSpPr>
                    <p:spPr>
                      <a:xfrm rot="0">
                        <a:off x="1828800" y="4572001"/>
                        <a:ext cx="152400" cy="152400"/>
                      </a:xfrm>
                      <a:prstGeom prst="ellipse"/>
                      <a:solidFill>
                        <a:srgbClr val="FFFFFF"/>
                      </a:solidFill>
                      <a:ln w="38100" cmpd="sng" cap="flat">
                        <a:solidFill>
                          <a:srgbClr val="FF33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4" name="椭圆"/>
                      <p:cNvSpPr>
                        <a:spLocks/>
                      </p:cNvSpPr>
                      <p:nvPr/>
                    </p:nvSpPr>
                    <p:spPr>
                      <a:xfrm rot="0">
                        <a:off x="1828800" y="3276601"/>
                        <a:ext cx="152400" cy="152400"/>
                      </a:xfrm>
                      <a:prstGeom prst="ellipse"/>
                      <a:solidFill>
                        <a:srgbClr val="FFFFFF"/>
                      </a:solidFill>
                      <a:ln w="38100" cmpd="sng" cap="flat">
                        <a:solidFill>
                          <a:srgbClr val="FF33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5" name="椭圆"/>
                      <p:cNvSpPr>
                        <a:spLocks/>
                      </p:cNvSpPr>
                      <p:nvPr/>
                    </p:nvSpPr>
                    <p:spPr>
                      <a:xfrm rot="0">
                        <a:off x="1828800" y="2209800"/>
                        <a:ext cx="152400" cy="152400"/>
                      </a:xfrm>
                      <a:prstGeom prst="ellipse"/>
                      <a:solidFill>
                        <a:srgbClr val="FFFFFF"/>
                      </a:solidFill>
                      <a:ln w="38100" cmpd="sng" cap="flat">
                        <a:solidFill>
                          <a:srgbClr val="FF33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6" name="椭圆"/>
                      <p:cNvSpPr>
                        <a:spLocks/>
                      </p:cNvSpPr>
                      <p:nvPr/>
                    </p:nvSpPr>
                    <p:spPr>
                      <a:xfrm rot="0">
                        <a:off x="1828800" y="1600200"/>
                        <a:ext cx="152400" cy="152400"/>
                      </a:xfrm>
                      <a:prstGeom prst="ellipse"/>
                      <a:solidFill>
                        <a:srgbClr val="FFFFFF"/>
                      </a:solidFill>
                      <a:ln w="38100" cmpd="sng" cap="flat">
                        <a:solidFill>
                          <a:srgbClr val="FF3300"/>
                        </a:solidFill>
                        <a:prstDash val="solid"/>
                        <a:round/>
                      </a:ln>
                    </p:spPr>
                  </p:sp>
                  <p:sp>
                    <p:nvSpPr>
                      <p:cNvPr id="4767" name="矩形"/>
                      <p:cNvSpPr>
                        <a:spLocks/>
                      </p:cNvSpPr>
                      <p:nvPr/>
                    </p:nvSpPr>
                    <p:spPr>
                      <a:xfrm rot="0">
                        <a:off x="1905000" y="685800"/>
                        <a:ext cx="5638799" cy="4876802"/>
                      </a:xfrm>
                      <a:prstGeom prst="rect"/>
                      <a:noFill/>
                      <a:ln w="19050" cmpd="sng" cap="flat">
                        <a:solidFill>
                          <a:srgbClr val="FF3300"/>
                        </a:solidFill>
                        <a:prstDash val="dash"/>
                        <a:miter/>
                      </a:ln>
                    </p:spPr>
                  </p:sp>
                </p:grpSp>
                <p:sp>
                  <p:nvSpPr>
                    <p:cNvPr id="4769" name="矩形"/>
                    <p:cNvSpPr>
                      <a:spLocks/>
                    </p:cNvSpPr>
                    <p:nvPr/>
                  </p:nvSpPr>
                  <p:spPr>
                    <a:xfrm rot="0">
                      <a:off x="1524000" y="3048000"/>
                      <a:ext cx="352425" cy="519112"/>
                    </a:xfrm>
                    <a:prstGeom prst="rect"/>
                    <a:noFill/>
                    <a:ln w="9525" cmpd="sng" cap="flat">
                      <a:noFill/>
                      <a:prstDash val="solid"/>
                      <a:miter/>
                    </a:ln>
                  </p:spPr>
                  <p:txBody>
                    <a:bodyPr vert="horz" wrap="squar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0" u="none" strike="noStrike" kern="1200" cap="none" spc="0" baseline="0">
                          <a:solidFill>
                            <a:srgbClr val="FF3300"/>
                          </a:solidFill>
                          <a:effectLst>
                            <a:outerShdw sx="100000" sy="100000" blurRad="38100" dir="2700000" dist="38100" algn="tl">
                              <a:srgbClr val="DDDDDD"/>
                            </a:outerShdw>
                          </a:effectLst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2</a:t>
                      </a:r>
                      <a:endParaRPr lang="zh-CN" altLang="en-US" sz="2800" b="1" i="0" u="none" strike="noStrike" kern="1200" cap="none" spc="0" baseline="0">
                        <a:solidFill>
                          <a:srgbClr val="FF3300"/>
                        </a:solidFill>
                        <a:effectLst>
                          <a:outerShdw sx="100000" sy="100000" blurRad="38100" dir="2700000" dist="38100" algn="tl">
                            <a:srgbClr val="DDDDDD"/>
                          </a:outerShdw>
                        </a:effectLst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  <p:sp>
                  <p:nvSpPr>
                    <p:cNvPr id="4770" name="矩形"/>
                    <p:cNvSpPr>
                      <a:spLocks/>
                    </p:cNvSpPr>
                    <p:nvPr/>
                  </p:nvSpPr>
                  <p:spPr>
                    <a:xfrm rot="0">
                      <a:off x="5867400" y="152400"/>
                      <a:ext cx="369493" cy="520065"/>
                    </a:xfrm>
                    <a:prstGeom prst="rect"/>
                    <a:noFill/>
                    <a:ln w="9525" cmpd="sng" cap="flat">
                      <a:noFill/>
                      <a:prstDash val="solid"/>
                      <a:miter/>
                    </a:ln>
                  </p:spPr>
                  <p:txBody>
                    <a:bodyPr vert="horz" wrap="non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0" u="none" strike="noStrike" kern="1200" cap="none" spc="0" baseline="0">
                          <a:solidFill>
                            <a:srgbClr val="FF3300"/>
                          </a:solidFill>
                          <a:effectLst>
                            <a:outerShdw sx="100000" sy="100000" blurRad="38100" dir="2700000" dist="38100" algn="tl">
                              <a:srgbClr val="DDDDDD"/>
                            </a:outerShdw>
                          </a:effectLst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4</a:t>
                      </a:r>
                      <a:endParaRPr lang="zh-CN" altLang="en-US" sz="2800" b="1" i="0" u="none" strike="noStrike" kern="1200" cap="none" spc="0" baseline="0">
                        <a:solidFill>
                          <a:srgbClr val="FF3300"/>
                        </a:solidFill>
                        <a:effectLst>
                          <a:outerShdw sx="100000" sy="100000" blurRad="38100" dir="2700000" dist="38100" algn="tl">
                            <a:srgbClr val="DDDDDD"/>
                          </a:outerShdw>
                        </a:effectLst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  <p:sp>
                  <p:nvSpPr>
                    <p:cNvPr id="4771" name="矩形"/>
                    <p:cNvSpPr>
                      <a:spLocks/>
                    </p:cNvSpPr>
                    <p:nvPr/>
                  </p:nvSpPr>
                  <p:spPr>
                    <a:xfrm rot="0">
                      <a:off x="1447800" y="1371600"/>
                      <a:ext cx="369493" cy="520065"/>
                    </a:xfrm>
                    <a:prstGeom prst="rect"/>
                    <a:noFill/>
                    <a:ln w="9525" cmpd="sng" cap="flat">
                      <a:noFill/>
                      <a:prstDash val="solid"/>
                      <a:round/>
                    </a:ln>
                  </p:spPr>
                  <p:txBody>
                    <a:bodyPr vert="horz" wrap="non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0" u="none" strike="noStrike" kern="1200" cap="none" spc="0" baseline="0">
                          <a:solidFill>
                            <a:srgbClr val="FF3300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5</a:t>
                      </a:r>
                      <a:endParaRPr lang="zh-CN" altLang="en-US" sz="2800" b="1" i="0" u="none" strike="noStrike" kern="1200" cap="none" spc="0" baseline="0">
                        <a:solidFill>
                          <a:srgbClr val="FF3300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  <p:sp>
                  <p:nvSpPr>
                    <p:cNvPr id="4772" name="矩形"/>
                    <p:cNvSpPr>
                      <a:spLocks/>
                    </p:cNvSpPr>
                    <p:nvPr/>
                  </p:nvSpPr>
                  <p:spPr>
                    <a:xfrm rot="0">
                      <a:off x="1447800" y="2057400"/>
                      <a:ext cx="369493" cy="520065"/>
                    </a:xfrm>
                    <a:prstGeom prst="rect"/>
                    <a:noFill/>
                    <a:ln w="9525" cmpd="sng" cap="flat">
                      <a:noFill/>
                      <a:prstDash val="solid"/>
                      <a:miter/>
                    </a:ln>
                  </p:spPr>
                  <p:txBody>
                    <a:bodyPr vert="horz" wrap="non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0" u="none" strike="noStrike" kern="1200" cap="none" spc="0" baseline="0">
                          <a:solidFill>
                            <a:srgbClr val="FF3300"/>
                          </a:solidFill>
                          <a:effectLst>
                            <a:outerShdw sx="100000" sy="100000" blurRad="38100" dir="2700000" dist="38100" algn="tl">
                              <a:srgbClr val="DDDDDD"/>
                            </a:outerShdw>
                          </a:effectLst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6</a:t>
                      </a:r>
                      <a:endParaRPr lang="zh-CN" altLang="en-US" sz="2800" b="1" i="0" u="none" strike="noStrike" kern="1200" cap="none" spc="0" baseline="0">
                        <a:solidFill>
                          <a:srgbClr val="FF3300"/>
                        </a:solidFill>
                        <a:effectLst>
                          <a:outerShdw sx="100000" sy="100000" blurRad="38100" dir="2700000" dist="38100" algn="tl">
                            <a:srgbClr val="DDDDDD"/>
                          </a:outerShdw>
                        </a:effectLst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  <p:sp>
                  <p:nvSpPr>
                    <p:cNvPr id="4773" name="矩形"/>
                    <p:cNvSpPr>
                      <a:spLocks/>
                    </p:cNvSpPr>
                    <p:nvPr/>
                  </p:nvSpPr>
                  <p:spPr>
                    <a:xfrm rot="0">
                      <a:off x="1524000" y="4419601"/>
                      <a:ext cx="369493" cy="520065"/>
                    </a:xfrm>
                    <a:prstGeom prst="rect"/>
                    <a:noFill/>
                    <a:ln w="9525" cmpd="sng" cap="flat">
                      <a:noFill/>
                      <a:prstDash val="solid"/>
                      <a:miter/>
                    </a:ln>
                  </p:spPr>
                  <p:txBody>
                    <a:bodyPr vert="horz" wrap="non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0" u="none" strike="noStrike" kern="1200" cap="none" spc="0" baseline="0">
                          <a:solidFill>
                            <a:srgbClr val="FF3300"/>
                          </a:solidFill>
                          <a:effectLst>
                            <a:outerShdw sx="100000" sy="100000" blurRad="38100" dir="2700000" dist="38100" algn="tl">
                              <a:srgbClr val="DDDDDD"/>
                            </a:outerShdw>
                          </a:effectLst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7</a:t>
                      </a:r>
                      <a:endParaRPr lang="zh-CN" altLang="en-US" sz="2800" b="1" i="0" u="none" strike="noStrike" kern="1200" cap="none" spc="0" baseline="0">
                        <a:solidFill>
                          <a:srgbClr val="FF3300"/>
                        </a:solidFill>
                        <a:effectLst>
                          <a:outerShdw sx="100000" sy="100000" blurRad="38100" dir="2700000" dist="38100" algn="tl">
                            <a:srgbClr val="DDDDDD"/>
                          </a:outerShdw>
                        </a:effectLst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  <p:sp>
                  <p:nvSpPr>
                    <p:cNvPr id="4774" name="矩形"/>
                    <p:cNvSpPr>
                      <a:spLocks/>
                    </p:cNvSpPr>
                    <p:nvPr/>
                  </p:nvSpPr>
                  <p:spPr>
                    <a:xfrm rot="0">
                      <a:off x="2819400" y="152400"/>
                      <a:ext cx="369493" cy="520065"/>
                    </a:xfrm>
                    <a:prstGeom prst="rect"/>
                    <a:noFill/>
                    <a:ln w="9525" cmpd="sng" cap="flat">
                      <a:noFill/>
                      <a:prstDash val="solid"/>
                      <a:miter/>
                    </a:ln>
                  </p:spPr>
                  <p:txBody>
                    <a:bodyPr vert="horz" wrap="non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0" u="none" strike="noStrike" kern="1200" cap="none" spc="0" baseline="0">
                          <a:solidFill>
                            <a:srgbClr val="FF3300"/>
                          </a:solidFill>
                          <a:effectLst>
                            <a:outerShdw sx="100000" sy="100000" blurRad="38100" dir="2700000" dist="38100" algn="tl">
                              <a:srgbClr val="DDDDDD"/>
                            </a:outerShdw>
                          </a:effectLst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8</a:t>
                      </a:r>
                      <a:endParaRPr lang="zh-CN" altLang="en-US" sz="2800" b="1" i="0" u="none" strike="noStrike" kern="1200" cap="none" spc="0" baseline="0">
                        <a:solidFill>
                          <a:srgbClr val="FF3300"/>
                        </a:solidFill>
                        <a:effectLst>
                          <a:outerShdw sx="100000" sy="100000" blurRad="38100" dir="2700000" dist="38100" algn="tl">
                            <a:srgbClr val="DDDDDD"/>
                          </a:outerShdw>
                        </a:effectLst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  <p:sp>
                  <p:nvSpPr>
                    <p:cNvPr id="4775" name="矩形"/>
                    <p:cNvSpPr>
                      <a:spLocks/>
                    </p:cNvSpPr>
                    <p:nvPr/>
                  </p:nvSpPr>
                  <p:spPr>
                    <a:xfrm rot="0">
                      <a:off x="7543800" y="2590800"/>
                      <a:ext cx="369493" cy="520065"/>
                    </a:xfrm>
                    <a:prstGeom prst="rect"/>
                    <a:noFill/>
                    <a:ln w="9525" cmpd="sng" cap="flat">
                      <a:noFill/>
                      <a:prstDash val="solid"/>
                      <a:miter/>
                    </a:ln>
                  </p:spPr>
                  <p:txBody>
                    <a:bodyPr vert="horz" wrap="non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0" u="none" strike="noStrike" kern="1200" cap="none" spc="0" baseline="0">
                          <a:solidFill>
                            <a:srgbClr val="FF3300"/>
                          </a:solidFill>
                          <a:effectLst>
                            <a:outerShdw sx="100000" sy="100000" blurRad="38100" dir="2700000" dist="38100" algn="tl">
                              <a:srgbClr val="DDDDDD"/>
                            </a:outerShdw>
                          </a:effectLst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3</a:t>
                      </a:r>
                      <a:endParaRPr lang="zh-CN" altLang="en-US" sz="2800" b="1" i="0" u="none" strike="noStrike" kern="1200" cap="none" spc="0" baseline="0">
                        <a:solidFill>
                          <a:srgbClr val="FF3300"/>
                        </a:solidFill>
                        <a:effectLst>
                          <a:outerShdw sx="100000" sy="100000" blurRad="38100" dir="2700000" dist="38100" algn="tl">
                            <a:srgbClr val="DDDDDD"/>
                          </a:outerShdw>
                        </a:effectLst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</p:grpSp>
              <p:sp>
                <p:nvSpPr>
                  <p:cNvPr id="4777" name="椭圆"/>
                  <p:cNvSpPr>
                    <a:spLocks/>
                  </p:cNvSpPr>
                  <p:nvPr/>
                </p:nvSpPr>
                <p:spPr>
                  <a:xfrm rot="0">
                    <a:off x="2914650" y="5486401"/>
                    <a:ext cx="152400" cy="152400"/>
                  </a:xfrm>
                  <a:prstGeom prst="ellipse"/>
                  <a:noFill/>
                  <a:ln w="38100" cmpd="sng" cap="flat">
                    <a:solidFill>
                      <a:srgbClr val="FF33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4779" name="矩形"/>
                <p:cNvSpPr>
                  <a:spLocks/>
                </p:cNvSpPr>
                <p:nvPr/>
              </p:nvSpPr>
              <p:spPr>
                <a:xfrm rot="0">
                  <a:off x="2667000" y="5334001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ctr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rgbClr val="FF3300"/>
                      </a:solidFill>
                      <a:effectLst>
                        <a:outerShdw sx="100000" sy="100000" blurRad="38100" dir="2700000" dist="38100" algn="tl">
                          <a:srgbClr val="DDDDDD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</a:t>
                  </a:r>
                  <a:endParaRPr lang="zh-CN" altLang="en-US" sz="2800" b="1" i="0" u="none" strike="noStrike" kern="1200" cap="none" spc="0" baseline="0">
                    <a:solidFill>
                      <a:srgbClr val="FF3300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781" name="椭圆"/>
              <p:cNvSpPr>
                <a:spLocks/>
              </p:cNvSpPr>
              <p:nvPr/>
            </p:nvSpPr>
            <p:spPr>
              <a:xfrm rot="0">
                <a:off x="2971800" y="1654175"/>
                <a:ext cx="71437" cy="71437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782" name="椭圆"/>
              <p:cNvSpPr>
                <a:spLocks/>
              </p:cNvSpPr>
              <p:nvPr/>
            </p:nvSpPr>
            <p:spPr>
              <a:xfrm rot="0">
                <a:off x="2971800" y="3846513"/>
                <a:ext cx="57150" cy="57150"/>
              </a:xfrm>
              <a:prstGeom prst="ellipse"/>
              <a:solidFill>
                <a:schemeClr val="tx1"/>
              </a:solidFill>
              <a:ln w="9525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784" name="椭圆"/>
            <p:cNvSpPr>
              <a:spLocks/>
            </p:cNvSpPr>
            <p:nvPr/>
          </p:nvSpPr>
          <p:spPr>
            <a:xfrm flipV="1" rot="0">
              <a:off x="2960687" y="1600200"/>
              <a:ext cx="111124" cy="111124"/>
            </a:xfrm>
            <a:prstGeom prst="ellipse"/>
            <a:solidFill>
              <a:schemeClr val="tx1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785" name="椭圆"/>
            <p:cNvSpPr>
              <a:spLocks/>
            </p:cNvSpPr>
            <p:nvPr/>
          </p:nvSpPr>
          <p:spPr>
            <a:xfrm flipV="1" rot="0">
              <a:off x="2936875" y="3810000"/>
              <a:ext cx="111125" cy="111124"/>
            </a:xfrm>
            <a:prstGeom prst="ellipse"/>
            <a:solidFill>
              <a:schemeClr val="tx1"/>
            </a:solidFill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  <p:graphicFrame>
        <p:nvGraphicFramePr>
          <p:cNvPr id="4787" name="对象"/>
          <p:cNvGraphicFramePr>
            <a:graphicFrameLocks noChangeAspect="1"/>
          </p:cNvGraphicFramePr>
          <p:nvPr/>
        </p:nvGraphicFramePr>
        <p:xfrm>
          <a:off x="2616200" y="893763"/>
          <a:ext cx="371474" cy="44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47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2616200" y="893763"/>
                        <a:ext cx="371474" cy="4476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" name="曲线"/>
          <p:cNvSpPr>
            <a:spLocks/>
          </p:cNvSpPr>
          <p:nvPr/>
        </p:nvSpPr>
        <p:spPr>
          <a:xfrm rot="0">
            <a:off x="1993988" y="6213410"/>
            <a:ext cx="765549" cy="13352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753" y="0"/>
                </a:lnTo>
                <a:lnTo>
                  <a:pt x="1506" y="1440"/>
                </a:lnTo>
                <a:lnTo>
                  <a:pt x="2511" y="2880"/>
                </a:lnTo>
                <a:lnTo>
                  <a:pt x="4018" y="4320"/>
                </a:lnTo>
                <a:lnTo>
                  <a:pt x="5525" y="5760"/>
                </a:lnTo>
                <a:lnTo>
                  <a:pt x="7786" y="8639"/>
                </a:lnTo>
                <a:lnTo>
                  <a:pt x="10046" y="11520"/>
                </a:lnTo>
                <a:lnTo>
                  <a:pt x="12558" y="12960"/>
                </a:lnTo>
                <a:lnTo>
                  <a:pt x="14818" y="15839"/>
                </a:lnTo>
                <a:lnTo>
                  <a:pt x="17079" y="18719"/>
                </a:lnTo>
                <a:lnTo>
                  <a:pt x="18837" y="20159"/>
                </a:lnTo>
                <a:lnTo>
                  <a:pt x="19841" y="21600"/>
                </a:lnTo>
                <a:lnTo>
                  <a:pt x="20846" y="21600"/>
                </a:lnTo>
                <a:lnTo>
                  <a:pt x="21348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29" name="曲线"/>
          <p:cNvSpPr>
            <a:spLocks/>
          </p:cNvSpPr>
          <p:nvPr/>
        </p:nvSpPr>
        <p:spPr>
          <a:xfrm rot="0">
            <a:off x="3542889" y="6106589"/>
            <a:ext cx="1050404" cy="267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183" y="0"/>
                </a:lnTo>
                <a:lnTo>
                  <a:pt x="549" y="0"/>
                </a:lnTo>
                <a:lnTo>
                  <a:pt x="732" y="0"/>
                </a:lnTo>
                <a:lnTo>
                  <a:pt x="1098" y="0"/>
                </a:lnTo>
                <a:lnTo>
                  <a:pt x="1464" y="0"/>
                </a:lnTo>
                <a:lnTo>
                  <a:pt x="1830" y="0"/>
                </a:lnTo>
                <a:lnTo>
                  <a:pt x="2379" y="0"/>
                </a:lnTo>
                <a:lnTo>
                  <a:pt x="2928" y="0"/>
                </a:lnTo>
                <a:lnTo>
                  <a:pt x="3661" y="0"/>
                </a:lnTo>
                <a:lnTo>
                  <a:pt x="4576" y="0"/>
                </a:lnTo>
                <a:lnTo>
                  <a:pt x="5308" y="0"/>
                </a:lnTo>
                <a:lnTo>
                  <a:pt x="6040" y="0"/>
                </a:lnTo>
                <a:lnTo>
                  <a:pt x="6772" y="0"/>
                </a:lnTo>
                <a:lnTo>
                  <a:pt x="7505" y="0"/>
                </a:lnTo>
                <a:lnTo>
                  <a:pt x="8237" y="0"/>
                </a:lnTo>
                <a:lnTo>
                  <a:pt x="8969" y="0"/>
                </a:lnTo>
                <a:lnTo>
                  <a:pt x="9518" y="0"/>
                </a:lnTo>
                <a:lnTo>
                  <a:pt x="10067" y="0"/>
                </a:lnTo>
                <a:lnTo>
                  <a:pt x="10433" y="0"/>
                </a:lnTo>
                <a:lnTo>
                  <a:pt x="10983" y="0"/>
                </a:lnTo>
                <a:lnTo>
                  <a:pt x="11349" y="0"/>
                </a:lnTo>
                <a:lnTo>
                  <a:pt x="11715" y="0"/>
                </a:lnTo>
                <a:lnTo>
                  <a:pt x="12081" y="0"/>
                </a:lnTo>
                <a:lnTo>
                  <a:pt x="12447" y="0"/>
                </a:lnTo>
                <a:lnTo>
                  <a:pt x="12630" y="0"/>
                </a:lnTo>
                <a:lnTo>
                  <a:pt x="12996" y="0"/>
                </a:lnTo>
                <a:lnTo>
                  <a:pt x="13179" y="0"/>
                </a:lnTo>
                <a:lnTo>
                  <a:pt x="13545" y="0"/>
                </a:lnTo>
                <a:lnTo>
                  <a:pt x="13728" y="0"/>
                </a:lnTo>
                <a:lnTo>
                  <a:pt x="14094" y="0"/>
                </a:lnTo>
                <a:lnTo>
                  <a:pt x="14277" y="0"/>
                </a:lnTo>
                <a:lnTo>
                  <a:pt x="14461" y="0"/>
                </a:lnTo>
                <a:lnTo>
                  <a:pt x="14827" y="7200"/>
                </a:lnTo>
                <a:lnTo>
                  <a:pt x="15010" y="7200"/>
                </a:lnTo>
                <a:lnTo>
                  <a:pt x="15193" y="7200"/>
                </a:lnTo>
                <a:lnTo>
                  <a:pt x="15559" y="7200"/>
                </a:lnTo>
                <a:lnTo>
                  <a:pt x="15742" y="14400"/>
                </a:lnTo>
                <a:lnTo>
                  <a:pt x="15925" y="14400"/>
                </a:lnTo>
                <a:lnTo>
                  <a:pt x="16291" y="14400"/>
                </a:lnTo>
                <a:lnTo>
                  <a:pt x="16474" y="21600"/>
                </a:lnTo>
                <a:lnTo>
                  <a:pt x="16657" y="21600"/>
                </a:lnTo>
                <a:lnTo>
                  <a:pt x="17023" y="21600"/>
                </a:lnTo>
                <a:lnTo>
                  <a:pt x="17389" y="21600"/>
                </a:lnTo>
                <a:lnTo>
                  <a:pt x="17755" y="21600"/>
                </a:lnTo>
                <a:lnTo>
                  <a:pt x="17938" y="21600"/>
                </a:lnTo>
                <a:lnTo>
                  <a:pt x="18122" y="21600"/>
                </a:lnTo>
                <a:lnTo>
                  <a:pt x="18488" y="21600"/>
                </a:lnTo>
                <a:lnTo>
                  <a:pt x="18854" y="21600"/>
                </a:lnTo>
                <a:lnTo>
                  <a:pt x="19220" y="21600"/>
                </a:lnTo>
                <a:lnTo>
                  <a:pt x="19403" y="21600"/>
                </a:lnTo>
                <a:lnTo>
                  <a:pt x="19586" y="21600"/>
                </a:lnTo>
                <a:lnTo>
                  <a:pt x="19952" y="21600"/>
                </a:lnTo>
                <a:lnTo>
                  <a:pt x="20318" y="21600"/>
                </a:lnTo>
                <a:lnTo>
                  <a:pt x="20501" y="21600"/>
                </a:lnTo>
                <a:lnTo>
                  <a:pt x="20867" y="21600"/>
                </a:lnTo>
                <a:lnTo>
                  <a:pt x="21050" y="21600"/>
                </a:lnTo>
                <a:lnTo>
                  <a:pt x="21416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5030" name="曲线"/>
          <p:cNvSpPr>
            <a:spLocks/>
          </p:cNvSpPr>
          <p:nvPr/>
        </p:nvSpPr>
        <p:spPr>
          <a:xfrm rot="0">
            <a:off x="5189710" y="5901849"/>
            <a:ext cx="1513295" cy="1869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127" y="20571"/>
                </a:lnTo>
                <a:lnTo>
                  <a:pt x="508" y="19542"/>
                </a:lnTo>
                <a:lnTo>
                  <a:pt x="1143" y="18514"/>
                </a:lnTo>
                <a:lnTo>
                  <a:pt x="1778" y="17485"/>
                </a:lnTo>
                <a:lnTo>
                  <a:pt x="2541" y="17485"/>
                </a:lnTo>
                <a:lnTo>
                  <a:pt x="3430" y="15428"/>
                </a:lnTo>
                <a:lnTo>
                  <a:pt x="4447" y="13371"/>
                </a:lnTo>
                <a:lnTo>
                  <a:pt x="5463" y="11314"/>
                </a:lnTo>
                <a:lnTo>
                  <a:pt x="6734" y="9257"/>
                </a:lnTo>
                <a:lnTo>
                  <a:pt x="8004" y="7199"/>
                </a:lnTo>
                <a:lnTo>
                  <a:pt x="9148" y="5142"/>
                </a:lnTo>
                <a:lnTo>
                  <a:pt x="10418" y="4114"/>
                </a:lnTo>
                <a:lnTo>
                  <a:pt x="11435" y="3085"/>
                </a:lnTo>
                <a:lnTo>
                  <a:pt x="12451" y="2057"/>
                </a:lnTo>
                <a:lnTo>
                  <a:pt x="13341" y="1028"/>
                </a:lnTo>
                <a:lnTo>
                  <a:pt x="14230" y="0"/>
                </a:lnTo>
                <a:lnTo>
                  <a:pt x="14992" y="0"/>
                </a:lnTo>
                <a:lnTo>
                  <a:pt x="15755" y="0"/>
                </a:lnTo>
                <a:lnTo>
                  <a:pt x="16263" y="0"/>
                </a:lnTo>
                <a:lnTo>
                  <a:pt x="16771" y="0"/>
                </a:lnTo>
                <a:lnTo>
                  <a:pt x="17152" y="0"/>
                </a:lnTo>
                <a:lnTo>
                  <a:pt x="17534" y="0"/>
                </a:lnTo>
                <a:lnTo>
                  <a:pt x="17915" y="0"/>
                </a:lnTo>
                <a:lnTo>
                  <a:pt x="18296" y="1028"/>
                </a:lnTo>
                <a:lnTo>
                  <a:pt x="18550" y="1028"/>
                </a:lnTo>
                <a:lnTo>
                  <a:pt x="18931" y="1028"/>
                </a:lnTo>
                <a:lnTo>
                  <a:pt x="19312" y="2057"/>
                </a:lnTo>
                <a:lnTo>
                  <a:pt x="19567" y="2057"/>
                </a:lnTo>
                <a:lnTo>
                  <a:pt x="19821" y="3085"/>
                </a:lnTo>
                <a:lnTo>
                  <a:pt x="20075" y="3085"/>
                </a:lnTo>
                <a:lnTo>
                  <a:pt x="20329" y="4114"/>
                </a:lnTo>
                <a:lnTo>
                  <a:pt x="20583" y="4114"/>
                </a:lnTo>
                <a:lnTo>
                  <a:pt x="20964" y="5142"/>
                </a:lnTo>
                <a:lnTo>
                  <a:pt x="21091" y="5142"/>
                </a:lnTo>
                <a:lnTo>
                  <a:pt x="21218" y="5142"/>
                </a:lnTo>
                <a:lnTo>
                  <a:pt x="21345" y="5142"/>
                </a:lnTo>
                <a:lnTo>
                  <a:pt x="21600" y="6171"/>
                </a:lnTo>
                <a:lnTo>
                  <a:pt x="21600" y="617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411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6" grpId="0" animBg="1"/>
      <p:bldP spid="4680" grpId="0"/>
      <p:bldP spid="4687" grpId="0" animBg="1"/>
      <p:bldP spid="4681" grpId="0"/>
      <p:bldP spid="4682" grpId="0"/>
      <p:bldP spid="4683" grpId="0"/>
      <p:bldP spid="4684" grpId="0" animBg="1"/>
      <p:bldP spid="4677" grpId="0"/>
      <p:bldP spid="4671" grpId="0"/>
      <p:bldP spid="4672" grpId="0"/>
      <p:bldP spid="4674" grpId="0"/>
      <p:bldP spid="4675" grpId="0"/>
      <p:bldP spid="4676" grpId="0"/>
      <p:bldP spid="4673" grpId="0"/>
      <p:bldP spid="4678" grpId="0"/>
      <p:bldP spid="4679" grpId="0"/>
    </p:bldLst>
  </p:timing>
</p:sld>
</file>

<file path=ppt/slides/slide8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8" name="直线"/>
          <p:cNvSpPr>
            <a:spLocks/>
          </p:cNvSpPr>
          <p:nvPr/>
        </p:nvSpPr>
        <p:spPr>
          <a:xfrm rot="0">
            <a:off x="4597400" y="1676400"/>
            <a:ext cx="3962400" cy="0"/>
          </a:xfrm>
          <a:prstGeom prst="line"/>
          <a:noFill/>
          <a:ln w="38100" cmpd="sng" cap="flat">
            <a:solidFill>
              <a:srgbClr val="000000"/>
            </a:solidFill>
            <a:prstDash val="solid"/>
            <a:round/>
          </a:ln>
        </p:spPr>
      </p:sp>
      <p:grpSp>
        <p:nvGrpSpPr>
          <p:cNvPr id="4793" name="组合"/>
          <p:cNvGrpSpPr>
            <a:grpSpLocks/>
          </p:cNvGrpSpPr>
          <p:nvPr/>
        </p:nvGrpSpPr>
        <p:grpSpPr>
          <a:xfrm>
            <a:off x="4140199" y="2286000"/>
            <a:ext cx="4400549" cy="519113"/>
            <a:chOff x="4140199" y="2286000"/>
            <a:chExt cx="4400549" cy="519113"/>
          </a:xfrm>
        </p:grpSpPr>
        <p:sp>
          <p:nvSpPr>
            <p:cNvPr id="4789" name="矩形"/>
            <p:cNvSpPr>
              <a:spLocks/>
            </p:cNvSpPr>
            <p:nvPr/>
          </p:nvSpPr>
          <p:spPr>
            <a:xfrm rot="0">
              <a:off x="4140199" y="2286000"/>
              <a:ext cx="17526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&lt;2/3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790" name="矩形"/>
            <p:cNvSpPr>
              <a:spLocks/>
            </p:cNvSpPr>
            <p:nvPr/>
          </p:nvSpPr>
          <p:spPr>
            <a:xfrm rot="0">
              <a:off x="5740400" y="2286000"/>
              <a:ext cx="16764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&lt;1/3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791" name="矩形"/>
            <p:cNvSpPr>
              <a:spLocks/>
            </p:cNvSpPr>
            <p:nvPr/>
          </p:nvSpPr>
          <p:spPr>
            <a:xfrm rot="0">
              <a:off x="7493000" y="2286000"/>
              <a:ext cx="3810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792" name="矩形"/>
            <p:cNvSpPr>
              <a:spLocks/>
            </p:cNvSpPr>
            <p:nvPr/>
          </p:nvSpPr>
          <p:spPr>
            <a:xfrm rot="0">
              <a:off x="8178800" y="22860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4798" name="组合"/>
          <p:cNvGrpSpPr>
            <a:grpSpLocks/>
          </p:cNvGrpSpPr>
          <p:nvPr/>
        </p:nvGrpSpPr>
        <p:grpSpPr>
          <a:xfrm>
            <a:off x="4292600" y="2895600"/>
            <a:ext cx="4248150" cy="520065"/>
            <a:chOff x="4292600" y="2895600"/>
            <a:chExt cx="4248150" cy="520065"/>
          </a:xfrm>
        </p:grpSpPr>
        <p:sp>
          <p:nvSpPr>
            <p:cNvPr id="4794" name="矩形"/>
            <p:cNvSpPr>
              <a:spLocks/>
            </p:cNvSpPr>
            <p:nvPr/>
          </p:nvSpPr>
          <p:spPr>
            <a:xfrm rot="0">
              <a:off x="4292600" y="2895600"/>
              <a:ext cx="16002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&gt;2/3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795" name="矩形"/>
            <p:cNvSpPr>
              <a:spLocks/>
            </p:cNvSpPr>
            <p:nvPr/>
          </p:nvSpPr>
          <p:spPr>
            <a:xfrm rot="0">
              <a:off x="5816600" y="2895600"/>
              <a:ext cx="152397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&gt;1/3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796" name="矩形"/>
            <p:cNvSpPr>
              <a:spLocks/>
            </p:cNvSpPr>
            <p:nvPr/>
          </p:nvSpPr>
          <p:spPr>
            <a:xfrm rot="0">
              <a:off x="7493000" y="2895600"/>
              <a:ext cx="3810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797" name="矩形"/>
            <p:cNvSpPr>
              <a:spLocks/>
            </p:cNvSpPr>
            <p:nvPr/>
          </p:nvSpPr>
          <p:spPr>
            <a:xfrm rot="0">
              <a:off x="8178800" y="28956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4801" name="组合"/>
          <p:cNvGrpSpPr>
            <a:grpSpLocks/>
          </p:cNvGrpSpPr>
          <p:nvPr/>
        </p:nvGrpSpPr>
        <p:grpSpPr>
          <a:xfrm>
            <a:off x="7581901" y="4244975"/>
            <a:ext cx="869949" cy="519113"/>
            <a:chOff x="7581901" y="4244975"/>
            <a:chExt cx="869949" cy="519113"/>
          </a:xfrm>
        </p:grpSpPr>
        <p:sp>
          <p:nvSpPr>
            <p:cNvPr id="4799" name="矩形"/>
            <p:cNvSpPr>
              <a:spLocks/>
            </p:cNvSpPr>
            <p:nvPr/>
          </p:nvSpPr>
          <p:spPr>
            <a:xfrm rot="0">
              <a:off x="7581901" y="4244975"/>
              <a:ext cx="1841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sp>
        <p:sp>
          <p:nvSpPr>
            <p:cNvPr id="4800" name="矩形"/>
            <p:cNvSpPr>
              <a:spLocks/>
            </p:cNvSpPr>
            <p:nvPr/>
          </p:nvSpPr>
          <p:spPr>
            <a:xfrm rot="0">
              <a:off x="8267701" y="4244975"/>
              <a:ext cx="1841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sp>
      </p:grpSp>
      <p:grpSp>
        <p:nvGrpSpPr>
          <p:cNvPr id="4806" name="组合"/>
          <p:cNvGrpSpPr>
            <a:grpSpLocks/>
          </p:cNvGrpSpPr>
          <p:nvPr/>
        </p:nvGrpSpPr>
        <p:grpSpPr>
          <a:xfrm>
            <a:off x="4292600" y="3581400"/>
            <a:ext cx="4248150" cy="520065"/>
            <a:chOff x="4292600" y="3581400"/>
            <a:chExt cx="4248150" cy="520065"/>
          </a:xfrm>
        </p:grpSpPr>
        <p:sp>
          <p:nvSpPr>
            <p:cNvPr id="4802" name="矩形"/>
            <p:cNvSpPr>
              <a:spLocks/>
            </p:cNvSpPr>
            <p:nvPr/>
          </p:nvSpPr>
          <p:spPr>
            <a:xfrm rot="0">
              <a:off x="4292600" y="3581400"/>
              <a:ext cx="16002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&lt;2/3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03" name="矩形"/>
            <p:cNvSpPr>
              <a:spLocks/>
            </p:cNvSpPr>
            <p:nvPr/>
          </p:nvSpPr>
          <p:spPr>
            <a:xfrm rot="0">
              <a:off x="5816600" y="3581400"/>
              <a:ext cx="152397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&gt;1/3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04" name="矩形"/>
            <p:cNvSpPr>
              <a:spLocks/>
            </p:cNvSpPr>
            <p:nvPr/>
          </p:nvSpPr>
          <p:spPr>
            <a:xfrm rot="0">
              <a:off x="7493000" y="3581400"/>
              <a:ext cx="381000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05" name="矩形"/>
            <p:cNvSpPr>
              <a:spLocks/>
            </p:cNvSpPr>
            <p:nvPr/>
          </p:nvSpPr>
          <p:spPr>
            <a:xfrm rot="0">
              <a:off x="8178800" y="35814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4807" name="椭圆"/>
          <p:cNvSpPr>
            <a:spLocks/>
          </p:cNvSpPr>
          <p:nvPr/>
        </p:nvSpPr>
        <p:spPr>
          <a:xfrm rot="0">
            <a:off x="7264400" y="4267200"/>
            <a:ext cx="1371600" cy="457200"/>
          </a:xfrm>
          <a:prstGeom prst="ellipse"/>
          <a:solidFill>
            <a:srgbClr val="FFFFFF"/>
          </a:solidFill>
          <a:ln w="38100" cmpd="sng" cap="flat">
            <a:solidFill>
              <a:srgbClr val="3333CC"/>
            </a:solidFill>
            <a:prstDash val="solid"/>
            <a:round/>
          </a:ln>
        </p:spPr>
      </p:sp>
      <p:grpSp>
        <p:nvGrpSpPr>
          <p:cNvPr id="4812" name="组合"/>
          <p:cNvGrpSpPr>
            <a:grpSpLocks/>
          </p:cNvGrpSpPr>
          <p:nvPr/>
        </p:nvGrpSpPr>
        <p:grpSpPr>
          <a:xfrm>
            <a:off x="4368800" y="4191000"/>
            <a:ext cx="4171949" cy="520065"/>
            <a:chOff x="4368800" y="4191000"/>
            <a:chExt cx="4171949" cy="520065"/>
          </a:xfrm>
        </p:grpSpPr>
        <p:sp>
          <p:nvSpPr>
            <p:cNvPr id="4808" name="矩形"/>
            <p:cNvSpPr>
              <a:spLocks/>
            </p:cNvSpPr>
            <p:nvPr/>
          </p:nvSpPr>
          <p:spPr>
            <a:xfrm rot="0">
              <a:off x="4368800" y="4191000"/>
              <a:ext cx="152397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&gt;2/3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09" name="矩形"/>
            <p:cNvSpPr>
              <a:spLocks/>
            </p:cNvSpPr>
            <p:nvPr/>
          </p:nvSpPr>
          <p:spPr>
            <a:xfrm rot="0">
              <a:off x="5816600" y="4191000"/>
              <a:ext cx="1523972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&lt;1/3 </a:t>
              </a: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10" name="矩形"/>
            <p:cNvSpPr>
              <a:spLocks/>
            </p:cNvSpPr>
            <p:nvPr/>
          </p:nvSpPr>
          <p:spPr>
            <a:xfrm rot="0">
              <a:off x="7493000" y="41910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11" name="矩形"/>
            <p:cNvSpPr>
              <a:spLocks/>
            </p:cNvSpPr>
            <p:nvPr/>
          </p:nvSpPr>
          <p:spPr>
            <a:xfrm rot="0">
              <a:off x="8178800" y="4191000"/>
              <a:ext cx="361949" cy="519113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grpSp>
        <p:nvGrpSpPr>
          <p:cNvPr id="4821" name="组合"/>
          <p:cNvGrpSpPr>
            <a:grpSpLocks/>
          </p:cNvGrpSpPr>
          <p:nvPr/>
        </p:nvGrpSpPr>
        <p:grpSpPr>
          <a:xfrm>
            <a:off x="4597400" y="1676400"/>
            <a:ext cx="4114801" cy="3200400"/>
            <a:chOff x="4597400" y="1676400"/>
            <a:chExt cx="4114801" cy="3200400"/>
          </a:xfrm>
        </p:grpSpPr>
        <p:sp>
          <p:nvSpPr>
            <p:cNvPr id="4813" name="直线"/>
            <p:cNvSpPr>
              <a:spLocks/>
            </p:cNvSpPr>
            <p:nvPr/>
          </p:nvSpPr>
          <p:spPr>
            <a:xfrm rot="0">
              <a:off x="4749800" y="4876800"/>
              <a:ext cx="3962401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14" name="直线"/>
            <p:cNvSpPr>
              <a:spLocks/>
            </p:cNvSpPr>
            <p:nvPr/>
          </p:nvSpPr>
          <p:spPr>
            <a:xfrm rot="0">
              <a:off x="7340601" y="1676400"/>
              <a:ext cx="0" cy="3200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15" name="矩形"/>
            <p:cNvSpPr>
              <a:spLocks/>
            </p:cNvSpPr>
            <p:nvPr/>
          </p:nvSpPr>
          <p:spPr>
            <a:xfrm rot="0">
              <a:off x="7349559" y="1676400"/>
              <a:ext cx="594856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16" name="矩形"/>
            <p:cNvSpPr>
              <a:spLocks/>
            </p:cNvSpPr>
            <p:nvPr/>
          </p:nvSpPr>
          <p:spPr>
            <a:xfrm rot="0">
              <a:off x="8103435" y="1676400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17" name="矩形"/>
            <p:cNvSpPr>
              <a:spLocks/>
            </p:cNvSpPr>
            <p:nvPr/>
          </p:nvSpPr>
          <p:spPr>
            <a:xfrm rot="0">
              <a:off x="4834496" y="1676400"/>
              <a:ext cx="54339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V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6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18" name="矩形"/>
            <p:cNvSpPr>
              <a:spLocks/>
            </p:cNvSpPr>
            <p:nvPr/>
          </p:nvSpPr>
          <p:spPr>
            <a:xfrm rot="0">
              <a:off x="6206096" y="1676400"/>
              <a:ext cx="543394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V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19" name="直线"/>
            <p:cNvSpPr>
              <a:spLocks/>
            </p:cNvSpPr>
            <p:nvPr/>
          </p:nvSpPr>
          <p:spPr>
            <a:xfrm rot="0">
              <a:off x="5816600" y="1676400"/>
              <a:ext cx="0" cy="3200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20" name="直线"/>
            <p:cNvSpPr>
              <a:spLocks/>
            </p:cNvSpPr>
            <p:nvPr/>
          </p:nvSpPr>
          <p:spPr>
            <a:xfrm rot="0">
              <a:off x="4597400" y="2209800"/>
              <a:ext cx="41148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4822" name="矩形"/>
          <p:cNvSpPr>
            <a:spLocks/>
          </p:cNvSpPr>
          <p:nvPr/>
        </p:nvSpPr>
        <p:spPr>
          <a:xfrm rot="0">
            <a:off x="5511800" y="990600"/>
            <a:ext cx="167640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比较结果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823" name="椭圆形标注" descr="40%"/>
          <p:cNvSpPr>
            <a:spLocks/>
          </p:cNvSpPr>
          <p:nvPr/>
        </p:nvSpPr>
        <p:spPr>
          <a:xfrm rot="0">
            <a:off x="381000" y="5257800"/>
            <a:ext cx="1219200" cy="533400"/>
          </a:xfrm>
          <a:prstGeom prst="wedgeEllipseCallout">
            <a:avLst>
              <a:gd name="adj1" fmla="val -169532"/>
              <a:gd name="adj2" fmla="val -423805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1/3 U</a:t>
            </a:r>
            <a:r>
              <a:rPr lang="en-US" altLang="zh-CN" sz="1800" b="1" i="0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CC</a:t>
            </a:r>
            <a:endParaRPr lang="zh-CN" altLang="en-US" sz="1800" b="0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824" name="椭圆形标注" descr="40%"/>
          <p:cNvSpPr>
            <a:spLocks/>
          </p:cNvSpPr>
          <p:nvPr/>
        </p:nvSpPr>
        <p:spPr>
          <a:xfrm rot="0">
            <a:off x="6654800" y="5105400"/>
            <a:ext cx="1219200" cy="533400"/>
          </a:xfrm>
          <a:prstGeom prst="wedgeEllipseCallout">
            <a:avLst>
              <a:gd name="adj1" fmla="val -181773"/>
              <a:gd name="adj2" fmla="val -416962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rgbClr val="3333CC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不允许</a:t>
            </a:r>
            <a:endParaRPr lang="zh-CN" altLang="en-US" sz="1800" b="0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825" name="椭圆形标注" descr="40%"/>
          <p:cNvSpPr>
            <a:spLocks/>
          </p:cNvSpPr>
          <p:nvPr/>
        </p:nvSpPr>
        <p:spPr>
          <a:xfrm rot="0">
            <a:off x="304800" y="685800"/>
            <a:ext cx="1219200" cy="533400"/>
          </a:xfrm>
          <a:prstGeom prst="wedgeEllipseCallout">
            <a:avLst>
              <a:gd name="adj1" fmla="val -157810"/>
              <a:gd name="adj2" fmla="val -60120"/>
            </a:avLst>
          </a:prstGeom>
          <a:pattFill prst="pct40">
            <a:fgClr>
              <a:srgbClr val="FFCCFF"/>
            </a:fgClr>
            <a:bgClr>
              <a:srgbClr val="FFFFFF"/>
            </a:bgClr>
          </a:pattFill>
          <a:ln w="9525" cmpd="sng" cap="flat">
            <a:solidFill>
              <a:srgbClr val="FF3300"/>
            </a:solidFill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2/3 U</a:t>
            </a:r>
            <a:r>
              <a:rPr lang="en-US" altLang="zh-CN" sz="1800" b="1" i="0" u="none" strike="noStrike" kern="1200" cap="none" spc="0" baseline="-2500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CC</a:t>
            </a:r>
            <a:endParaRPr lang="zh-CN" altLang="en-US" sz="1800" b="0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4885" name="组合"/>
          <p:cNvGrpSpPr>
            <a:grpSpLocks/>
          </p:cNvGrpSpPr>
          <p:nvPr/>
        </p:nvGrpSpPr>
        <p:grpSpPr>
          <a:xfrm>
            <a:off x="327025" y="685800"/>
            <a:ext cx="4103687" cy="5334001"/>
            <a:chOff x="327025" y="685800"/>
            <a:chExt cx="4103687" cy="5334001"/>
          </a:xfrm>
        </p:grpSpPr>
        <p:sp>
          <p:nvSpPr>
            <p:cNvPr id="4826" name="矩形"/>
            <p:cNvSpPr>
              <a:spLocks/>
            </p:cNvSpPr>
            <p:nvPr/>
          </p:nvSpPr>
          <p:spPr>
            <a:xfrm rot="0">
              <a:off x="1927225" y="1295400"/>
              <a:ext cx="152400" cy="5334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827" name="直线"/>
            <p:cNvSpPr>
              <a:spLocks/>
            </p:cNvSpPr>
            <p:nvPr/>
          </p:nvSpPr>
          <p:spPr>
            <a:xfrm rot="0">
              <a:off x="2003425" y="1066800"/>
              <a:ext cx="0" cy="2285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836" name="组合"/>
            <p:cNvGrpSpPr>
              <a:grpSpLocks/>
            </p:cNvGrpSpPr>
            <p:nvPr/>
          </p:nvGrpSpPr>
          <p:grpSpPr>
            <a:xfrm>
              <a:off x="2536825" y="1600200"/>
              <a:ext cx="1080086" cy="1295400"/>
              <a:chOff x="2536825" y="1600200"/>
              <a:chExt cx="1080086" cy="1295400"/>
            </a:xfrm>
          </p:grpSpPr>
          <p:grpSp>
            <p:nvGrpSpPr>
              <p:cNvPr id="4834" name="组合"/>
              <p:cNvGrpSpPr>
                <a:grpSpLocks/>
              </p:cNvGrpSpPr>
              <p:nvPr/>
            </p:nvGrpSpPr>
            <p:grpSpPr>
              <a:xfrm>
                <a:off x="2536825" y="1600200"/>
                <a:ext cx="1080086" cy="1295400"/>
                <a:chOff x="2536825" y="1600200"/>
                <a:chExt cx="1080086" cy="1295400"/>
              </a:xfrm>
            </p:grpSpPr>
            <p:sp>
              <p:nvSpPr>
                <p:cNvPr id="4828" name="矩形"/>
                <p:cNvSpPr>
                  <a:spLocks/>
                </p:cNvSpPr>
                <p:nvPr/>
              </p:nvSpPr>
              <p:spPr>
                <a:xfrm rot="0">
                  <a:off x="2613025" y="1600200"/>
                  <a:ext cx="914400" cy="1295400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4829" name="等腰三角形"/>
                <p:cNvSpPr>
                  <a:spLocks/>
                </p:cNvSpPr>
                <p:nvPr/>
              </p:nvSpPr>
              <p:spPr>
                <a:xfrm rot="5490898">
                  <a:off x="2841625" y="1676400"/>
                  <a:ext cx="228600" cy="228600"/>
                </a:xfrm>
                <a:prstGeom prst="triangle">
                  <a:avLst>
                    <a:gd name="adj" fmla="val 50000"/>
                  </a:avLst>
                </a:prstGeom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graphicFrame>
              <p:nvGraphicFramePr>
                <p:cNvPr id="4830" name="对象"/>
                <p:cNvGraphicFramePr>
                  <a:graphicFrameLocks noChangeAspect="1"/>
                </p:cNvGraphicFramePr>
                <p:nvPr/>
              </p:nvGraphicFramePr>
              <p:xfrm>
                <a:off x="3070223" y="1600205"/>
                <a:ext cx="533375" cy="430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1" imgW="0" imgH="0" progId="package">
                        <p:embed/>
                      </p:oleObj>
                    </mc:Choice>
                    <mc:Fallback>
                      <p:oleObj name="package" r:id="rId1" imgW="0" imgH="0" progId="package">
                        <p:embed/>
                        <p:pic>
                          <p:nvPicPr>
                            <p:cNvPr id="4830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3070223" y="1600205"/>
                              <a:ext cx="533375" cy="430213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31" name="矩形"/>
                <p:cNvSpPr>
                  <a:spLocks/>
                </p:cNvSpPr>
                <p:nvPr/>
              </p:nvSpPr>
              <p:spPr>
                <a:xfrm rot="0">
                  <a:off x="2536825" y="1752600"/>
                  <a:ext cx="381000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+</a:t>
                  </a:r>
                  <a:endParaRPr lang="zh-CN" altLang="en-US" sz="2800" b="1" i="0" u="none" strike="noStrike" kern="1200" cap="none" spc="0" baseline="0">
                    <a:solidFill>
                      <a:srgbClr val="3333CC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832" name="直线"/>
                <p:cNvSpPr>
                  <a:spLocks/>
                </p:cNvSpPr>
                <p:nvPr/>
              </p:nvSpPr>
              <p:spPr>
                <a:xfrm rot="0">
                  <a:off x="2689225" y="2590800"/>
                  <a:ext cx="152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833" name="矩形"/>
                <p:cNvSpPr>
                  <a:spLocks/>
                </p:cNvSpPr>
                <p:nvPr/>
              </p:nvSpPr>
              <p:spPr>
                <a:xfrm rot="0">
                  <a:off x="3222626" y="1905000"/>
                  <a:ext cx="394285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+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835" name="矩形"/>
              <p:cNvSpPr>
                <a:spLocks/>
              </p:cNvSpPr>
              <p:nvPr/>
            </p:nvSpPr>
            <p:spPr>
              <a:xfrm rot="0">
                <a:off x="2613025" y="2071687"/>
                <a:ext cx="9144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C1</a:t>
                </a:r>
                <a:endPara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4845" name="组合"/>
            <p:cNvGrpSpPr>
              <a:grpSpLocks/>
            </p:cNvGrpSpPr>
            <p:nvPr/>
          </p:nvGrpSpPr>
          <p:grpSpPr>
            <a:xfrm>
              <a:off x="2536825" y="3581400"/>
              <a:ext cx="1080086" cy="1295400"/>
              <a:chOff x="2536825" y="3581400"/>
              <a:chExt cx="1080086" cy="1295400"/>
            </a:xfrm>
          </p:grpSpPr>
          <p:grpSp>
            <p:nvGrpSpPr>
              <p:cNvPr id="4843" name="组合"/>
              <p:cNvGrpSpPr>
                <a:grpSpLocks/>
              </p:cNvGrpSpPr>
              <p:nvPr/>
            </p:nvGrpSpPr>
            <p:grpSpPr>
              <a:xfrm>
                <a:off x="2536825" y="3581400"/>
                <a:ext cx="1080086" cy="1295400"/>
                <a:chOff x="2536825" y="3581400"/>
                <a:chExt cx="1080086" cy="1295400"/>
              </a:xfrm>
            </p:grpSpPr>
            <p:sp>
              <p:nvSpPr>
                <p:cNvPr id="4837" name="矩形"/>
                <p:cNvSpPr>
                  <a:spLocks/>
                </p:cNvSpPr>
                <p:nvPr/>
              </p:nvSpPr>
              <p:spPr>
                <a:xfrm rot="0">
                  <a:off x="2613025" y="3581400"/>
                  <a:ext cx="914400" cy="1295400"/>
                </a:xfrm>
                <a:prstGeom prst="rect"/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4838" name="等腰三角形"/>
                <p:cNvSpPr>
                  <a:spLocks/>
                </p:cNvSpPr>
                <p:nvPr/>
              </p:nvSpPr>
              <p:spPr>
                <a:xfrm rot="5490898">
                  <a:off x="2841626" y="3657599"/>
                  <a:ext cx="228599" cy="228600"/>
                </a:xfrm>
                <a:prstGeom prst="triangle">
                  <a:avLst>
                    <a:gd name="adj" fmla="val 50000"/>
                  </a:avLst>
                </a:prstGeom>
                <a:noFill/>
                <a:ln w="38100" cmpd="sng" cap="flat">
                  <a:solidFill>
                    <a:srgbClr val="000000"/>
                  </a:solidFill>
                  <a:prstDash val="solid"/>
                  <a:miter/>
                </a:ln>
              </p:spPr>
            </p:sp>
            <p:graphicFrame>
              <p:nvGraphicFramePr>
                <p:cNvPr id="4839" name="对象"/>
                <p:cNvGraphicFramePr>
                  <a:graphicFrameLocks noChangeAspect="1"/>
                </p:cNvGraphicFramePr>
                <p:nvPr/>
              </p:nvGraphicFramePr>
              <p:xfrm>
                <a:off x="3070223" y="3581405"/>
                <a:ext cx="533375" cy="430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" name="package" r:id="rId3" imgW="0" imgH="0" progId="package">
                        <p:embed/>
                      </p:oleObj>
                    </mc:Choice>
                    <mc:Fallback>
                      <p:oleObj name="package" r:id="rId3" imgW="0" imgH="0" progId="package">
                        <p:embed/>
                        <p:pic>
                          <p:nvPicPr>
                            <p:cNvPr id="4839" name="对象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/>
                            <a:stretch>
                              <a:fillRect/>
                            </a:stretch>
                          </p:blipFill>
                          <p:spPr>
                            <a:xfrm rot="0">
                              <a:off x="3070223" y="3581405"/>
                              <a:ext cx="533375" cy="430184"/>
                            </a:xfrm>
                            <a:prstGeom prst="rect"/>
                            <a:noFill/>
                            <a:ln w="9525" cmpd="sng" cap="flat">
                              <a:noFill/>
                              <a:prstDash val="solid"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40" name="矩形"/>
                <p:cNvSpPr>
                  <a:spLocks/>
                </p:cNvSpPr>
                <p:nvPr/>
              </p:nvSpPr>
              <p:spPr>
                <a:xfrm rot="0">
                  <a:off x="2536825" y="3733799"/>
                  <a:ext cx="381000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+</a:t>
                  </a:r>
                  <a:endParaRPr lang="zh-CN" altLang="en-US" sz="2800" b="1" i="0" u="none" strike="noStrike" kern="1200" cap="none" spc="0" baseline="0">
                    <a:solidFill>
                      <a:srgbClr val="3333CC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841" name="直线"/>
                <p:cNvSpPr>
                  <a:spLocks/>
                </p:cNvSpPr>
                <p:nvPr/>
              </p:nvSpPr>
              <p:spPr>
                <a:xfrm rot="0">
                  <a:off x="2689225" y="4571999"/>
                  <a:ext cx="152400" cy="0"/>
                </a:xfrm>
                <a:prstGeom prst="line"/>
                <a:noFill/>
                <a:ln w="28575" cmpd="sng" cap="flat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4842" name="矩形"/>
                <p:cNvSpPr>
                  <a:spLocks/>
                </p:cNvSpPr>
                <p:nvPr/>
              </p:nvSpPr>
              <p:spPr>
                <a:xfrm rot="0">
                  <a:off x="3222626" y="3886199"/>
                  <a:ext cx="394285" cy="520065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+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844" name="矩形"/>
              <p:cNvSpPr>
                <a:spLocks/>
              </p:cNvSpPr>
              <p:nvPr/>
            </p:nvSpPr>
            <p:spPr>
              <a:xfrm rot="0">
                <a:off x="2760663" y="4010025"/>
                <a:ext cx="619124" cy="519113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rgbClr val="CC3300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C2</a:t>
                </a:r>
                <a:endParaRPr lang="zh-CN" altLang="en-US" sz="2800" b="1" i="0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sp>
          <p:nvSpPr>
            <p:cNvPr id="4846" name="直线"/>
            <p:cNvSpPr>
              <a:spLocks/>
            </p:cNvSpPr>
            <p:nvPr/>
          </p:nvSpPr>
          <p:spPr>
            <a:xfrm rot="0">
              <a:off x="3527425" y="2209800"/>
              <a:ext cx="471487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47" name="直线"/>
            <p:cNvSpPr>
              <a:spLocks/>
            </p:cNvSpPr>
            <p:nvPr/>
          </p:nvSpPr>
          <p:spPr>
            <a:xfrm rot="0">
              <a:off x="3527425" y="4191000"/>
              <a:ext cx="5334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48" name="矩形"/>
            <p:cNvSpPr>
              <a:spLocks/>
            </p:cNvSpPr>
            <p:nvPr/>
          </p:nvSpPr>
          <p:spPr>
            <a:xfrm rot="0">
              <a:off x="1927225" y="2971800"/>
              <a:ext cx="152400" cy="5334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849" name="矩形"/>
            <p:cNvSpPr>
              <a:spLocks/>
            </p:cNvSpPr>
            <p:nvPr/>
          </p:nvSpPr>
          <p:spPr>
            <a:xfrm rot="0">
              <a:off x="1927225" y="4800600"/>
              <a:ext cx="152400" cy="5334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850" name="直线"/>
            <p:cNvSpPr>
              <a:spLocks/>
            </p:cNvSpPr>
            <p:nvPr/>
          </p:nvSpPr>
          <p:spPr>
            <a:xfrm rot="0">
              <a:off x="2003425" y="1828800"/>
              <a:ext cx="0" cy="11430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51" name="直线"/>
            <p:cNvSpPr>
              <a:spLocks/>
            </p:cNvSpPr>
            <p:nvPr/>
          </p:nvSpPr>
          <p:spPr>
            <a:xfrm rot="0">
              <a:off x="2003425" y="3505200"/>
              <a:ext cx="0" cy="1295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52" name="直线"/>
            <p:cNvSpPr>
              <a:spLocks/>
            </p:cNvSpPr>
            <p:nvPr/>
          </p:nvSpPr>
          <p:spPr>
            <a:xfrm rot="0">
              <a:off x="936625" y="3962400"/>
              <a:ext cx="16764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53" name="直线"/>
            <p:cNvSpPr>
              <a:spLocks/>
            </p:cNvSpPr>
            <p:nvPr/>
          </p:nvSpPr>
          <p:spPr>
            <a:xfrm rot="0">
              <a:off x="2003425" y="4572000"/>
              <a:ext cx="6096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54" name="矩形"/>
            <p:cNvSpPr>
              <a:spLocks/>
            </p:cNvSpPr>
            <p:nvPr/>
          </p:nvSpPr>
          <p:spPr>
            <a:xfrm rot="0">
              <a:off x="1851025" y="1371600"/>
              <a:ext cx="344804" cy="81533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55" name="矩形"/>
            <p:cNvSpPr>
              <a:spLocks/>
            </p:cNvSpPr>
            <p:nvPr/>
          </p:nvSpPr>
          <p:spPr>
            <a:xfrm rot="0">
              <a:off x="1851025" y="3962400"/>
              <a:ext cx="344804" cy="815339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.</a:t>
              </a:r>
              <a:endParaRPr lang="zh-CN" altLang="en-US" sz="4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4858" name="组合"/>
            <p:cNvGrpSpPr>
              <a:grpSpLocks/>
            </p:cNvGrpSpPr>
            <p:nvPr/>
          </p:nvGrpSpPr>
          <p:grpSpPr>
            <a:xfrm>
              <a:off x="1089024" y="1295399"/>
              <a:ext cx="838190" cy="533408"/>
              <a:chOff x="1089024" y="1295399"/>
              <a:chExt cx="838190" cy="533408"/>
            </a:xfrm>
          </p:grpSpPr>
          <p:sp>
            <p:nvSpPr>
              <p:cNvPr id="4856" name="矩形"/>
              <p:cNvSpPr>
                <a:spLocks/>
              </p:cNvSpPr>
              <p:nvPr/>
            </p:nvSpPr>
            <p:spPr>
              <a:xfrm rot="0">
                <a:off x="1089024" y="1295399"/>
                <a:ext cx="6858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5K</a:t>
                </a:r>
                <a:endPara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aphicFrame>
            <p:nvGraphicFramePr>
              <p:cNvPr id="4857" name="对象"/>
              <p:cNvGraphicFramePr>
                <a:graphicFrameLocks noChangeAspect="1"/>
              </p:cNvGraphicFramePr>
              <p:nvPr/>
            </p:nvGraphicFramePr>
            <p:xfrm>
              <a:off x="1546232" y="1371601"/>
              <a:ext cx="380982" cy="457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5" imgW="0" imgH="0" progId="package">
                      <p:embed/>
                    </p:oleObj>
                  </mc:Choice>
                  <mc:Fallback>
                    <p:oleObj name="package" r:id="rId5" imgW="0" imgH="0" progId="package">
                      <p:embed/>
                      <p:pic>
                        <p:nvPicPr>
                          <p:cNvPr id="4857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1546232" y="1371601"/>
                            <a:ext cx="380982" cy="457207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61" name="组合"/>
            <p:cNvGrpSpPr>
              <a:grpSpLocks/>
            </p:cNvGrpSpPr>
            <p:nvPr/>
          </p:nvGrpSpPr>
          <p:grpSpPr>
            <a:xfrm>
              <a:off x="1089024" y="2971800"/>
              <a:ext cx="838190" cy="533380"/>
              <a:chOff x="1089024" y="2971800"/>
              <a:chExt cx="838190" cy="533380"/>
            </a:xfrm>
          </p:grpSpPr>
          <p:sp>
            <p:nvSpPr>
              <p:cNvPr id="4859" name="矩形"/>
              <p:cNvSpPr>
                <a:spLocks/>
              </p:cNvSpPr>
              <p:nvPr/>
            </p:nvSpPr>
            <p:spPr>
              <a:xfrm rot="0">
                <a:off x="1089024" y="2971800"/>
                <a:ext cx="685800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5K</a:t>
                </a:r>
                <a:endPara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aphicFrame>
            <p:nvGraphicFramePr>
              <p:cNvPr id="4860" name="对象"/>
              <p:cNvGraphicFramePr>
                <a:graphicFrameLocks noChangeAspect="1"/>
              </p:cNvGraphicFramePr>
              <p:nvPr/>
            </p:nvGraphicFramePr>
            <p:xfrm>
              <a:off x="1546232" y="3048001"/>
              <a:ext cx="380982" cy="457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7" imgW="0" imgH="0" progId="package">
                      <p:embed/>
                    </p:oleObj>
                  </mc:Choice>
                  <mc:Fallback>
                    <p:oleObj name="package" r:id="rId7" imgW="0" imgH="0" progId="package">
                      <p:embed/>
                      <p:pic>
                        <p:nvPicPr>
                          <p:cNvPr id="4860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1546232" y="3048001"/>
                            <a:ext cx="380982" cy="457179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64" name="组合"/>
            <p:cNvGrpSpPr>
              <a:grpSpLocks/>
            </p:cNvGrpSpPr>
            <p:nvPr/>
          </p:nvGrpSpPr>
          <p:grpSpPr>
            <a:xfrm>
              <a:off x="1012825" y="4724400"/>
              <a:ext cx="838189" cy="533437"/>
              <a:chOff x="1012825" y="4724400"/>
              <a:chExt cx="838189" cy="533437"/>
            </a:xfrm>
          </p:grpSpPr>
          <p:sp>
            <p:nvSpPr>
              <p:cNvPr id="4862" name="矩形"/>
              <p:cNvSpPr>
                <a:spLocks/>
              </p:cNvSpPr>
              <p:nvPr/>
            </p:nvSpPr>
            <p:spPr>
              <a:xfrm rot="0">
                <a:off x="1012825" y="4724400"/>
                <a:ext cx="685799" cy="519112"/>
              </a:xfrm>
              <a:prstGeom prst="rect"/>
              <a:noFill/>
              <a:ln w="9525" cmpd="sng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5K</a:t>
                </a:r>
                <a:endParaRPr lang="zh-CN" altLang="en-US" sz="2800" b="1" i="0" u="none" strike="noStrike" kern="1200" cap="none" spc="0" baseline="0">
                  <a:solidFill>
                    <a:srgbClr val="3333CC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aphicFrame>
            <p:nvGraphicFramePr>
              <p:cNvPr id="4863" name="对象"/>
              <p:cNvGraphicFramePr>
                <a:graphicFrameLocks noChangeAspect="1"/>
              </p:cNvGraphicFramePr>
              <p:nvPr/>
            </p:nvGraphicFramePr>
            <p:xfrm>
              <a:off x="1470032" y="4800601"/>
              <a:ext cx="380982" cy="457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" name="package" r:id="rId9" imgW="0" imgH="0" progId="package">
                      <p:embed/>
                    </p:oleObj>
                  </mc:Choice>
                  <mc:Fallback>
                    <p:oleObj name="package" r:id="rId9" imgW="0" imgH="0" progId="package">
                      <p:embed/>
                      <p:pic>
                        <p:nvPicPr>
                          <p:cNvPr id="4863" name="对象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 cstate="print"/>
                          <a:stretch>
                            <a:fillRect/>
                          </a:stretch>
                        </p:blipFill>
                        <p:spPr>
                          <a:xfrm rot="0">
                            <a:off x="1470032" y="4800601"/>
                            <a:ext cx="380982" cy="457236"/>
                          </a:xfrm>
                          <a:prstGeom prst="rect"/>
                          <a:noFill/>
                          <a:ln w="9525" cmpd="sng" cap="flat">
                            <a:noFill/>
                            <a:prstDash val="solid"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65" name="矩形"/>
            <p:cNvSpPr>
              <a:spLocks/>
            </p:cNvSpPr>
            <p:nvPr/>
          </p:nvSpPr>
          <p:spPr>
            <a:xfrm rot="0">
              <a:off x="1470025" y="1905000"/>
              <a:ext cx="63976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V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A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66" name="矩形"/>
            <p:cNvSpPr>
              <a:spLocks/>
            </p:cNvSpPr>
            <p:nvPr/>
          </p:nvSpPr>
          <p:spPr>
            <a:xfrm rot="0">
              <a:off x="1401762" y="4191000"/>
              <a:ext cx="601662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V</a:t>
              </a:r>
              <a:r>
                <a:rPr lang="en-US" altLang="zh-CN" sz="2800" b="1" i="0" u="none" strike="noStrike" kern="1200" cap="none" spc="0" baseline="-25000">
                  <a:solidFill>
                    <a:srgbClr val="CC3300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B</a:t>
              </a:r>
              <a:endParaRPr lang="zh-CN" altLang="en-US" sz="2800" b="1" i="0" u="none" strike="noStrike" kern="1200" cap="none" spc="0" baseline="-25000">
                <a:solidFill>
                  <a:srgbClr val="CC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67" name="直线"/>
            <p:cNvSpPr>
              <a:spLocks/>
            </p:cNvSpPr>
            <p:nvPr/>
          </p:nvSpPr>
          <p:spPr>
            <a:xfrm rot="0">
              <a:off x="936625" y="2590800"/>
              <a:ext cx="16764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68" name="直线"/>
            <p:cNvSpPr>
              <a:spLocks/>
            </p:cNvSpPr>
            <p:nvPr/>
          </p:nvSpPr>
          <p:spPr>
            <a:xfrm rot="0">
              <a:off x="936625" y="1981200"/>
              <a:ext cx="16764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69" name="直线"/>
            <p:cNvSpPr>
              <a:spLocks/>
            </p:cNvSpPr>
            <p:nvPr/>
          </p:nvSpPr>
          <p:spPr>
            <a:xfrm rot="0">
              <a:off x="2003425" y="5334000"/>
              <a:ext cx="0" cy="6858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0" name="直线"/>
            <p:cNvSpPr>
              <a:spLocks/>
            </p:cNvSpPr>
            <p:nvPr/>
          </p:nvSpPr>
          <p:spPr>
            <a:xfrm rot="0">
              <a:off x="1927225" y="6019800"/>
              <a:ext cx="1524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1" name="椭圆"/>
            <p:cNvSpPr>
              <a:spLocks/>
            </p:cNvSpPr>
            <p:nvPr/>
          </p:nvSpPr>
          <p:spPr>
            <a:xfrm rot="0">
              <a:off x="784225" y="2514600"/>
              <a:ext cx="152400" cy="152399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2" name="椭圆"/>
            <p:cNvSpPr>
              <a:spLocks/>
            </p:cNvSpPr>
            <p:nvPr/>
          </p:nvSpPr>
          <p:spPr>
            <a:xfrm rot="0">
              <a:off x="784225" y="38862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3" name="椭圆"/>
            <p:cNvSpPr>
              <a:spLocks/>
            </p:cNvSpPr>
            <p:nvPr/>
          </p:nvSpPr>
          <p:spPr>
            <a:xfrm rot="0">
              <a:off x="4060825" y="41148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4" name="椭圆"/>
            <p:cNvSpPr>
              <a:spLocks/>
            </p:cNvSpPr>
            <p:nvPr/>
          </p:nvSpPr>
          <p:spPr>
            <a:xfrm rot="0">
              <a:off x="3984625" y="21336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5" name="椭圆"/>
            <p:cNvSpPr>
              <a:spLocks/>
            </p:cNvSpPr>
            <p:nvPr/>
          </p:nvSpPr>
          <p:spPr>
            <a:xfrm rot="0">
              <a:off x="784225" y="19050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6" name="椭圆"/>
            <p:cNvSpPr>
              <a:spLocks/>
            </p:cNvSpPr>
            <p:nvPr/>
          </p:nvSpPr>
          <p:spPr>
            <a:xfrm rot="0">
              <a:off x="1927225" y="914400"/>
              <a:ext cx="152400" cy="152400"/>
            </a:xfrm>
            <a:prstGeom prst="ellips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77" name="矩形"/>
            <p:cNvSpPr>
              <a:spLocks/>
            </p:cNvSpPr>
            <p:nvPr/>
          </p:nvSpPr>
          <p:spPr>
            <a:xfrm rot="0">
              <a:off x="1927225" y="685800"/>
              <a:ext cx="10668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78" name="矩形"/>
            <p:cNvSpPr>
              <a:spLocks/>
            </p:cNvSpPr>
            <p:nvPr/>
          </p:nvSpPr>
          <p:spPr>
            <a:xfrm rot="0">
              <a:off x="3756025" y="1676400"/>
              <a:ext cx="674687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R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79" name="矩形"/>
            <p:cNvSpPr>
              <a:spLocks/>
            </p:cNvSpPr>
            <p:nvPr/>
          </p:nvSpPr>
          <p:spPr>
            <a:xfrm rot="0">
              <a:off x="3756860" y="3581400"/>
              <a:ext cx="55554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S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D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80" name="矩形"/>
            <p:cNvSpPr>
              <a:spLocks/>
            </p:cNvSpPr>
            <p:nvPr/>
          </p:nvSpPr>
          <p:spPr>
            <a:xfrm rot="0">
              <a:off x="327025" y="1752600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5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81" name="矩形"/>
            <p:cNvSpPr>
              <a:spLocks/>
            </p:cNvSpPr>
            <p:nvPr/>
          </p:nvSpPr>
          <p:spPr>
            <a:xfrm rot="0">
              <a:off x="403224" y="22860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6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82" name="矩形"/>
            <p:cNvSpPr>
              <a:spLocks/>
            </p:cNvSpPr>
            <p:nvPr/>
          </p:nvSpPr>
          <p:spPr>
            <a:xfrm rot="0">
              <a:off x="403224" y="3657600"/>
              <a:ext cx="369493" cy="520065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83" name="直线"/>
            <p:cNvSpPr>
              <a:spLocks/>
            </p:cNvSpPr>
            <p:nvPr/>
          </p:nvSpPr>
          <p:spPr>
            <a:xfrm rot="0">
              <a:off x="3870325" y="1787525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84" name="直线"/>
            <p:cNvSpPr>
              <a:spLocks/>
            </p:cNvSpPr>
            <p:nvPr/>
          </p:nvSpPr>
          <p:spPr>
            <a:xfrm rot="0">
              <a:off x="3832225" y="3690937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4886" name="直线"/>
          <p:cNvSpPr>
            <a:spLocks/>
          </p:cNvSpPr>
          <p:nvPr/>
        </p:nvSpPr>
        <p:spPr>
          <a:xfrm rot="0">
            <a:off x="7439025" y="1790699"/>
            <a:ext cx="228600" cy="0"/>
          </a:xfrm>
          <a:prstGeom prst="line"/>
          <a:noFill/>
          <a:ln w="285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887" name="直线"/>
          <p:cNvSpPr>
            <a:spLocks/>
          </p:cNvSpPr>
          <p:nvPr/>
        </p:nvSpPr>
        <p:spPr>
          <a:xfrm rot="0">
            <a:off x="8178800" y="1787525"/>
            <a:ext cx="228600" cy="0"/>
          </a:xfrm>
          <a:prstGeom prst="line"/>
          <a:noFill/>
          <a:ln w="2857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4449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" grpId="0" animBg="1"/>
      <p:bldP spid="4823" grpId="0" animBg="1"/>
      <p:bldP spid="4793" grpId="0" animBg="1"/>
      <p:bldP spid="4798" grpId="0" animBg="1"/>
      <p:bldP spid="4806" grpId="0" animBg="1"/>
      <p:bldP spid="4812" grpId="0" animBg="1"/>
      <p:bldP spid="4807" grpId="0" animBg="1"/>
      <p:bldP spid="4824" grpId="0" animBg="1"/>
    </p:bldLst>
  </p:timing>
</p:sld>
</file>

<file path=ppt/slides/slide8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0" name="组合"/>
          <p:cNvGrpSpPr>
            <a:grpSpLocks/>
          </p:cNvGrpSpPr>
          <p:nvPr/>
        </p:nvGrpSpPr>
        <p:grpSpPr>
          <a:xfrm>
            <a:off x="7023101" y="5616575"/>
            <a:ext cx="869949" cy="519112"/>
            <a:chOff x="7023101" y="5616575"/>
            <a:chExt cx="869949" cy="519112"/>
          </a:xfrm>
        </p:grpSpPr>
        <p:sp>
          <p:nvSpPr>
            <p:cNvPr id="4888" name="矩形"/>
            <p:cNvSpPr>
              <a:spLocks/>
            </p:cNvSpPr>
            <p:nvPr/>
          </p:nvSpPr>
          <p:spPr>
            <a:xfrm rot="0">
              <a:off x="7023101" y="5616575"/>
              <a:ext cx="1841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sp>
        <p:sp>
          <p:nvSpPr>
            <p:cNvPr id="4889" name="矩形"/>
            <p:cNvSpPr>
              <a:spLocks/>
            </p:cNvSpPr>
            <p:nvPr/>
          </p:nvSpPr>
          <p:spPr>
            <a:xfrm rot="0">
              <a:off x="7708900" y="5616575"/>
              <a:ext cx="18414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</p:sp>
      </p:grpSp>
      <p:grpSp>
        <p:nvGrpSpPr>
          <p:cNvPr id="4912" name="组合"/>
          <p:cNvGrpSpPr>
            <a:grpSpLocks/>
          </p:cNvGrpSpPr>
          <p:nvPr/>
        </p:nvGrpSpPr>
        <p:grpSpPr>
          <a:xfrm>
            <a:off x="2514600" y="3581400"/>
            <a:ext cx="5486400" cy="2514599"/>
            <a:chOff x="2514600" y="3581400"/>
            <a:chExt cx="5486400" cy="2514599"/>
          </a:xfrm>
        </p:grpSpPr>
        <p:sp>
          <p:nvSpPr>
            <p:cNvPr id="4891" name="直线"/>
            <p:cNvSpPr>
              <a:spLocks/>
            </p:cNvSpPr>
            <p:nvPr/>
          </p:nvSpPr>
          <p:spPr>
            <a:xfrm rot="0">
              <a:off x="2971800" y="6096000"/>
              <a:ext cx="50292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92" name="直线"/>
            <p:cNvSpPr>
              <a:spLocks/>
            </p:cNvSpPr>
            <p:nvPr/>
          </p:nvSpPr>
          <p:spPr>
            <a:xfrm rot="0">
              <a:off x="2971800" y="3581400"/>
              <a:ext cx="4953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93" name="直线"/>
            <p:cNvSpPr>
              <a:spLocks/>
            </p:cNvSpPr>
            <p:nvPr/>
          </p:nvSpPr>
          <p:spPr>
            <a:xfrm rot="0">
              <a:off x="5715000" y="3581400"/>
              <a:ext cx="0" cy="25145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94" name="矩形"/>
            <p:cNvSpPr>
              <a:spLocks/>
            </p:cNvSpPr>
            <p:nvPr/>
          </p:nvSpPr>
          <p:spPr>
            <a:xfrm rot="0">
              <a:off x="3208896" y="3581400"/>
              <a:ext cx="543394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V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6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95" name="矩形"/>
            <p:cNvSpPr>
              <a:spLocks/>
            </p:cNvSpPr>
            <p:nvPr/>
          </p:nvSpPr>
          <p:spPr>
            <a:xfrm rot="0">
              <a:off x="4580496" y="3581400"/>
              <a:ext cx="543394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V</a:t>
              </a:r>
              <a:r>
                <a:rPr lang="en-US" altLang="zh-CN" sz="2800" b="1" i="0" u="none" strike="noStrike" kern="1200" cap="none" spc="0" baseline="-2500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2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96" name="矩形"/>
            <p:cNvSpPr>
              <a:spLocks/>
            </p:cNvSpPr>
            <p:nvPr/>
          </p:nvSpPr>
          <p:spPr>
            <a:xfrm rot="0">
              <a:off x="2514600" y="4191000"/>
              <a:ext cx="17526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&lt;2/3 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97" name="矩形"/>
            <p:cNvSpPr>
              <a:spLocks/>
            </p:cNvSpPr>
            <p:nvPr/>
          </p:nvSpPr>
          <p:spPr>
            <a:xfrm rot="0">
              <a:off x="4114800" y="4191000"/>
              <a:ext cx="16764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&lt;1/3 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98" name="矩形"/>
            <p:cNvSpPr>
              <a:spLocks/>
            </p:cNvSpPr>
            <p:nvPr/>
          </p:nvSpPr>
          <p:spPr>
            <a:xfrm rot="0">
              <a:off x="2667000" y="4800600"/>
              <a:ext cx="16002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&gt;2/3 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899" name="矩形"/>
            <p:cNvSpPr>
              <a:spLocks/>
            </p:cNvSpPr>
            <p:nvPr/>
          </p:nvSpPr>
          <p:spPr>
            <a:xfrm rot="0">
              <a:off x="4191000" y="4800600"/>
              <a:ext cx="1523972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&gt;1/3 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0" name="矩形"/>
            <p:cNvSpPr>
              <a:spLocks/>
            </p:cNvSpPr>
            <p:nvPr/>
          </p:nvSpPr>
          <p:spPr>
            <a:xfrm rot="0">
              <a:off x="2667000" y="5486401"/>
              <a:ext cx="16002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&lt;2/3 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1" name="矩形"/>
            <p:cNvSpPr>
              <a:spLocks/>
            </p:cNvSpPr>
            <p:nvPr/>
          </p:nvSpPr>
          <p:spPr>
            <a:xfrm rot="0">
              <a:off x="4191000" y="5486401"/>
              <a:ext cx="1523972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&gt;1/3 </a:t>
              </a: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U</a:t>
              </a:r>
              <a:r>
                <a:rPr lang="en-US" altLang="zh-CN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CC</a:t>
              </a:r>
              <a:endParaRPr lang="zh-CN" altLang="en-US" sz="2800" b="1" i="0" u="none" strike="noStrike" kern="1200" cap="none" spc="0" baseline="-2500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2" name="直线"/>
            <p:cNvSpPr>
              <a:spLocks/>
            </p:cNvSpPr>
            <p:nvPr/>
          </p:nvSpPr>
          <p:spPr>
            <a:xfrm rot="0">
              <a:off x="4191000" y="3581400"/>
              <a:ext cx="0" cy="2514599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03" name="直线"/>
            <p:cNvSpPr>
              <a:spLocks/>
            </p:cNvSpPr>
            <p:nvPr/>
          </p:nvSpPr>
          <p:spPr>
            <a:xfrm rot="0">
              <a:off x="2971800" y="4114800"/>
              <a:ext cx="49530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04" name="矩形"/>
            <p:cNvSpPr>
              <a:spLocks/>
            </p:cNvSpPr>
            <p:nvPr/>
          </p:nvSpPr>
          <p:spPr>
            <a:xfrm rot="0">
              <a:off x="6102127" y="3581400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5" name="矩形"/>
            <p:cNvSpPr>
              <a:spLocks/>
            </p:cNvSpPr>
            <p:nvPr/>
          </p:nvSpPr>
          <p:spPr>
            <a:xfrm rot="0">
              <a:off x="7062788" y="3581400"/>
              <a:ext cx="42864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T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6" name="矩形"/>
            <p:cNvSpPr>
              <a:spLocks/>
            </p:cNvSpPr>
            <p:nvPr/>
          </p:nvSpPr>
          <p:spPr>
            <a:xfrm rot="0">
              <a:off x="6172200" y="4191000"/>
              <a:ext cx="369493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7" name="矩形"/>
            <p:cNvSpPr>
              <a:spLocks/>
            </p:cNvSpPr>
            <p:nvPr/>
          </p:nvSpPr>
          <p:spPr>
            <a:xfrm rot="0">
              <a:off x="6172200" y="4800600"/>
              <a:ext cx="369493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8" name="矩形"/>
            <p:cNvSpPr>
              <a:spLocks/>
            </p:cNvSpPr>
            <p:nvPr/>
          </p:nvSpPr>
          <p:spPr>
            <a:xfrm rot="0">
              <a:off x="5791200" y="5486401"/>
              <a:ext cx="9906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保持</a:t>
              </a:r>
              <a:endParaRPr lang="zh-CN" altLang="en-US" sz="2800" b="1" i="0" u="none" strike="noStrike" kern="1200" cap="none" spc="0" baseline="0">
                <a:solidFill>
                  <a:srgbClr val="3333CC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09" name="矩形"/>
            <p:cNvSpPr>
              <a:spLocks/>
            </p:cNvSpPr>
            <p:nvPr/>
          </p:nvSpPr>
          <p:spPr>
            <a:xfrm rot="0">
              <a:off x="6781800" y="4800600"/>
              <a:ext cx="9144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导通</a:t>
              </a:r>
              <a:endParaRPr lang="zh-CN" altLang="en-US" sz="2800" b="1" i="0" u="none" strike="noStrike" kern="1200" cap="none" spc="0" baseline="0">
                <a:solidFill>
                  <a:srgbClr val="CC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10" name="矩形"/>
            <p:cNvSpPr>
              <a:spLocks/>
            </p:cNvSpPr>
            <p:nvPr/>
          </p:nvSpPr>
          <p:spPr>
            <a:xfrm rot="0">
              <a:off x="6705600" y="4191000"/>
              <a:ext cx="106680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截止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11" name="矩形"/>
            <p:cNvSpPr>
              <a:spLocks/>
            </p:cNvSpPr>
            <p:nvPr/>
          </p:nvSpPr>
          <p:spPr>
            <a:xfrm rot="0">
              <a:off x="6858000" y="5486401"/>
              <a:ext cx="903704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3300"/>
                  </a:solidFill>
                  <a:effectLst>
                    <a:outerShdw sx="100000" sy="100000" blurRad="38100" dir="2700000" dist="38100" algn="tl">
                      <a:srgbClr val="C0C0C0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保持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C0C0C0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</p:grpSp>
      <p:sp>
        <p:nvSpPr>
          <p:cNvPr id="4913" name="矩形"/>
          <p:cNvSpPr>
            <a:spLocks/>
          </p:cNvSpPr>
          <p:nvPr/>
        </p:nvSpPr>
        <p:spPr>
          <a:xfrm rot="0">
            <a:off x="465138" y="3048000"/>
            <a:ext cx="4289425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综上所述，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555</a:t>
            </a:r>
            <a:r>
              <a:rPr lang="zh-CN" altLang="en-US" sz="2800" b="1" i="0" u="none" strike="noStrike" kern="1200" cap="none" spc="0" baseline="0">
                <a:solidFill>
                  <a:srgbClr val="008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rPr>
              <a:t>功能表为：</a:t>
            </a:r>
            <a:endParaRPr lang="zh-CN" altLang="en-US" sz="2800" b="1" i="0" u="none" strike="noStrike" kern="1200" cap="none" spc="0" baseline="0">
              <a:solidFill>
                <a:srgbClr val="0080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aphicFrame>
        <p:nvGraphicFramePr>
          <p:cNvPr id="4914" name="对象"/>
          <p:cNvGraphicFramePr>
            <a:graphicFrameLocks noChangeAspect="1"/>
          </p:cNvGraphicFramePr>
          <p:nvPr/>
        </p:nvGraphicFramePr>
        <p:xfrm>
          <a:off x="609600" y="4343400"/>
          <a:ext cx="1600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491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09600" y="4343400"/>
                        <a:ext cx="1600200" cy="13271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51" name="组合"/>
          <p:cNvGrpSpPr>
            <a:grpSpLocks/>
          </p:cNvGrpSpPr>
          <p:nvPr/>
        </p:nvGrpSpPr>
        <p:grpSpPr>
          <a:xfrm>
            <a:off x="685800" y="380999"/>
            <a:ext cx="4495799" cy="2667001"/>
            <a:chOff x="685800" y="380999"/>
            <a:chExt cx="4495799" cy="2667001"/>
          </a:xfrm>
        </p:grpSpPr>
        <p:sp>
          <p:nvSpPr>
            <p:cNvPr id="4915" name="直线"/>
            <p:cNvSpPr>
              <a:spLocks/>
            </p:cNvSpPr>
            <p:nvPr/>
          </p:nvSpPr>
          <p:spPr>
            <a:xfrm rot="0">
              <a:off x="4191000" y="838200"/>
              <a:ext cx="0" cy="167640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918" name="组合"/>
            <p:cNvGrpSpPr>
              <a:grpSpLocks/>
            </p:cNvGrpSpPr>
            <p:nvPr/>
          </p:nvGrpSpPr>
          <p:grpSpPr>
            <a:xfrm>
              <a:off x="685800" y="2209800"/>
              <a:ext cx="609600" cy="152399"/>
              <a:chOff x="685800" y="2209800"/>
              <a:chExt cx="609600" cy="152399"/>
            </a:xfrm>
          </p:grpSpPr>
          <p:sp>
            <p:nvSpPr>
              <p:cNvPr id="4916" name="直线"/>
              <p:cNvSpPr>
                <a:spLocks/>
              </p:cNvSpPr>
              <p:nvPr/>
            </p:nvSpPr>
            <p:spPr>
              <a:xfrm rot="0">
                <a:off x="838200" y="2286000"/>
                <a:ext cx="4572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17" name="椭圆"/>
              <p:cNvSpPr>
                <a:spLocks/>
              </p:cNvSpPr>
              <p:nvPr/>
            </p:nvSpPr>
            <p:spPr>
              <a:xfrm rot="0">
                <a:off x="685800" y="2209800"/>
                <a:ext cx="152400" cy="152399"/>
              </a:xfrm>
              <a:prstGeom prst="ellipse"/>
              <a:solidFill>
                <a:srgbClr val="FFFFFF"/>
              </a:solidFill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919" name="直线"/>
            <p:cNvSpPr>
              <a:spLocks/>
            </p:cNvSpPr>
            <p:nvPr/>
          </p:nvSpPr>
          <p:spPr>
            <a:xfrm rot="0">
              <a:off x="1600200" y="838200"/>
              <a:ext cx="6095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936" name="组合"/>
            <p:cNvGrpSpPr>
              <a:grpSpLocks/>
            </p:cNvGrpSpPr>
            <p:nvPr/>
          </p:nvGrpSpPr>
          <p:grpSpPr>
            <a:xfrm>
              <a:off x="2209800" y="380999"/>
              <a:ext cx="2590799" cy="1524000"/>
              <a:chOff x="2209800" y="380999"/>
              <a:chExt cx="2590799" cy="1524000"/>
            </a:xfrm>
          </p:grpSpPr>
          <p:grpSp>
            <p:nvGrpSpPr>
              <p:cNvPr id="4932" name="组合"/>
              <p:cNvGrpSpPr>
                <a:grpSpLocks/>
              </p:cNvGrpSpPr>
              <p:nvPr/>
            </p:nvGrpSpPr>
            <p:grpSpPr>
              <a:xfrm>
                <a:off x="2209800" y="380999"/>
                <a:ext cx="1371600" cy="1524000"/>
                <a:chOff x="2209800" y="380999"/>
                <a:chExt cx="1371600" cy="1524000"/>
              </a:xfrm>
            </p:grpSpPr>
            <p:grpSp>
              <p:nvGrpSpPr>
                <p:cNvPr id="4929" name="组合"/>
                <p:cNvGrpSpPr>
                  <a:grpSpLocks/>
                </p:cNvGrpSpPr>
                <p:nvPr/>
              </p:nvGrpSpPr>
              <p:grpSpPr>
                <a:xfrm>
                  <a:off x="2209800" y="380999"/>
                  <a:ext cx="1371600" cy="1524000"/>
                  <a:chOff x="2209800" y="380999"/>
                  <a:chExt cx="1371600" cy="1524000"/>
                </a:xfrm>
              </p:grpSpPr>
              <p:sp>
                <p:nvSpPr>
                  <p:cNvPr id="4920" name="矩形"/>
                  <p:cNvSpPr>
                    <a:spLocks/>
                  </p:cNvSpPr>
                  <p:nvPr/>
                </p:nvSpPr>
                <p:spPr>
                  <a:xfrm rot="0">
                    <a:off x="2362200" y="533400"/>
                    <a:ext cx="1066799" cy="1371600"/>
                  </a:xfrm>
                  <a:prstGeom prst="rect"/>
                  <a:noFill/>
                  <a:ln w="38100" cmpd="sng" cap="flat">
                    <a:solidFill>
                      <a:srgbClr val="000000"/>
                    </a:solidFill>
                    <a:prstDash val="solid"/>
                    <a:miter/>
                  </a:ln>
                </p:spPr>
              </p:sp>
              <p:sp>
                <p:nvSpPr>
                  <p:cNvPr id="4921" name="椭圆"/>
                  <p:cNvSpPr>
                    <a:spLocks/>
                  </p:cNvSpPr>
                  <p:nvPr/>
                </p:nvSpPr>
                <p:spPr>
                  <a:xfrm rot="0">
                    <a:off x="2209800" y="1524000"/>
                    <a:ext cx="152400" cy="152400"/>
                  </a:xfrm>
                  <a:prstGeom prst="ellips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922" name="椭圆"/>
                  <p:cNvSpPr>
                    <a:spLocks/>
                  </p:cNvSpPr>
                  <p:nvPr/>
                </p:nvSpPr>
                <p:spPr>
                  <a:xfrm rot="0">
                    <a:off x="2209800" y="762000"/>
                    <a:ext cx="152400" cy="152399"/>
                  </a:xfrm>
                  <a:prstGeom prst="ellips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923" name="椭圆"/>
                  <p:cNvSpPr>
                    <a:spLocks/>
                  </p:cNvSpPr>
                  <p:nvPr/>
                </p:nvSpPr>
                <p:spPr>
                  <a:xfrm rot="0">
                    <a:off x="3429000" y="762000"/>
                    <a:ext cx="152400" cy="152399"/>
                  </a:xfrm>
                  <a:prstGeom prst="ellips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  <p:sp>
                <p:nvSpPr>
                  <p:cNvPr id="4924" name="矩形"/>
                  <p:cNvSpPr>
                    <a:spLocks/>
                  </p:cNvSpPr>
                  <p:nvPr/>
                </p:nvSpPr>
                <p:spPr>
                  <a:xfrm rot="0">
                    <a:off x="2895600" y="1219200"/>
                    <a:ext cx="533399" cy="519112"/>
                  </a:xfrm>
                  <a:prstGeom prst="rect"/>
                  <a:noFill/>
                  <a:ln w="9525" cmpd="sng" cap="flat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/>
                    <a:spAutoFit/>
                  </a:bodyPr>
                  <a:lstStyle/>
                  <a:p>
                    <a:pPr marL="0" indent="0" algn="ctr" eaLnBrk="1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altLang="zh-CN" sz="2800" b="1" i="1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rPr>
                      <a:t>Q</a:t>
                    </a:r>
                    <a:endParaRPr lang="zh-CN" altLang="en-US" sz="2800" b="1" i="0" u="none" strike="noStrike" kern="1200" cap="none" spc="0" baseline="0">
                      <a:solidFill>
                        <a:srgbClr val="3333CC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endParaRPr>
                  </a:p>
                </p:txBody>
              </p:sp>
              <p:grpSp>
                <p:nvGrpSpPr>
                  <p:cNvPr id="4927" name="组合"/>
                  <p:cNvGrpSpPr>
                    <a:grpSpLocks/>
                  </p:cNvGrpSpPr>
                  <p:nvPr/>
                </p:nvGrpSpPr>
                <p:grpSpPr>
                  <a:xfrm>
                    <a:off x="2977927" y="609600"/>
                    <a:ext cx="448121" cy="520065"/>
                    <a:chOff x="2977927" y="609600"/>
                    <a:chExt cx="448121" cy="520065"/>
                  </a:xfrm>
                </p:grpSpPr>
                <p:sp>
                  <p:nvSpPr>
                    <p:cNvPr id="4925" name="矩形"/>
                    <p:cNvSpPr>
                      <a:spLocks/>
                    </p:cNvSpPr>
                    <p:nvPr/>
                  </p:nvSpPr>
                  <p:spPr>
                    <a:xfrm rot="0">
                      <a:off x="2977927" y="609600"/>
                      <a:ext cx="448121" cy="520065"/>
                    </a:xfrm>
                    <a:prstGeom prst="rect"/>
                    <a:noFill/>
                    <a:ln w="9525" cmpd="sng" cap="flat">
                      <a:noFill/>
                      <a:prstDash val="solid"/>
                      <a:round/>
                    </a:ln>
                  </p:spPr>
                  <p:txBody>
                    <a:bodyPr vert="horz" wrap="none" lIns="91440" tIns="45720" rIns="91440" bIns="45720" anchor="t" anchorCtr="0">
                      <a:prstTxWarp prst="textNoShape"/>
                      <a:spAutoFit/>
                    </a:bodyPr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i="1" u="none" strike="noStrike" kern="1200" cap="none" spc="0" baseline="0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Q</a:t>
                      </a:r>
                      <a:endParaRPr lang="zh-CN" altLang="en-US" sz="2800" b="1" i="0" u="none" strike="noStrike" kern="120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p:txBody>
                </p:sp>
                <p:sp>
                  <p:nvSpPr>
                    <p:cNvPr id="4926" name="直线"/>
                    <p:cNvSpPr>
                      <a:spLocks/>
                    </p:cNvSpPr>
                    <p:nvPr/>
                  </p:nvSpPr>
                  <p:spPr>
                    <a:xfrm rot="0">
                      <a:off x="3049588" y="682625"/>
                      <a:ext cx="304799" cy="0"/>
                    </a:xfrm>
                    <a:prstGeom prst="line"/>
                    <a:noFill/>
                    <a:ln w="38100" cmpd="sng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</p:sp>
              </p:grpSp>
              <p:sp>
                <p:nvSpPr>
                  <p:cNvPr id="4928" name="椭圆"/>
                  <p:cNvSpPr>
                    <a:spLocks/>
                  </p:cNvSpPr>
                  <p:nvPr/>
                </p:nvSpPr>
                <p:spPr>
                  <a:xfrm rot="0">
                    <a:off x="2819400" y="380999"/>
                    <a:ext cx="152400" cy="152400"/>
                  </a:xfrm>
                  <a:prstGeom prst="ellipse"/>
                  <a:noFill/>
                  <a:ln w="38100" cmpd="sng" cap="flat">
                    <a:solidFill>
                      <a:srgbClr val="000000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4930" name="矩形"/>
                <p:cNvSpPr>
                  <a:spLocks/>
                </p:cNvSpPr>
                <p:nvPr/>
              </p:nvSpPr>
              <p:spPr>
                <a:xfrm rot="0">
                  <a:off x="2286000" y="609600"/>
                  <a:ext cx="761999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R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800" b="1" i="0" u="none" strike="noStrike" kern="1200" cap="none" spc="0" baseline="0">
                    <a:solidFill>
                      <a:srgbClr val="3333CC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31" name="矩形"/>
                <p:cNvSpPr>
                  <a:spLocks/>
                </p:cNvSpPr>
                <p:nvPr/>
              </p:nvSpPr>
              <p:spPr>
                <a:xfrm rot="0">
                  <a:off x="2392363" y="1295400"/>
                  <a:ext cx="579436" cy="519112"/>
                </a:xfrm>
                <a:prstGeom prst="rect"/>
                <a:noFill/>
                <a:ln w="9525" cmpd="sng" cap="flat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S</a:t>
                  </a:r>
                  <a:r>
                    <a:rPr lang="en-US" altLang="zh-CN" sz="2800" b="1" i="0" u="none" strike="noStrike" kern="1200" cap="none" spc="0" baseline="-25000">
                      <a:solidFill>
                        <a:schemeClr val="tx1"/>
                      </a:solidFill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D</a:t>
                  </a:r>
                  <a:endParaRPr lang="zh-CN" altLang="en-US" sz="2800" b="1" i="0" u="none" strike="noStrike" kern="1200" cap="none" spc="0" baseline="-25000">
                    <a:solidFill>
                      <a:schemeClr val="tx1"/>
                    </a:solidFill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  <p:sp>
            <p:nvSpPr>
              <p:cNvPr id="4933" name="直线"/>
              <p:cNvSpPr>
                <a:spLocks/>
              </p:cNvSpPr>
              <p:nvPr/>
            </p:nvSpPr>
            <p:spPr>
              <a:xfrm rot="0">
                <a:off x="3581400" y="838200"/>
                <a:ext cx="6095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34" name="直线"/>
              <p:cNvSpPr>
                <a:spLocks/>
              </p:cNvSpPr>
              <p:nvPr/>
            </p:nvSpPr>
            <p:spPr>
              <a:xfrm rot="0">
                <a:off x="3429000" y="1524000"/>
                <a:ext cx="1219199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35" name="椭圆"/>
              <p:cNvSpPr>
                <a:spLocks/>
              </p:cNvSpPr>
              <p:nvPr/>
            </p:nvSpPr>
            <p:spPr>
              <a:xfrm rot="0">
                <a:off x="4648200" y="1447800"/>
                <a:ext cx="152399" cy="152400"/>
              </a:xfrm>
              <a:prstGeom prst="ellips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937" name="直线"/>
            <p:cNvSpPr>
              <a:spLocks/>
            </p:cNvSpPr>
            <p:nvPr/>
          </p:nvSpPr>
          <p:spPr>
            <a:xfrm rot="0">
              <a:off x="1600200" y="1600200"/>
              <a:ext cx="6095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4942" name="组合"/>
            <p:cNvGrpSpPr>
              <a:grpSpLocks/>
            </p:cNvGrpSpPr>
            <p:nvPr/>
          </p:nvGrpSpPr>
          <p:grpSpPr>
            <a:xfrm>
              <a:off x="1295400" y="2286000"/>
              <a:ext cx="381000" cy="762000"/>
              <a:chOff x="1295400" y="2286000"/>
              <a:chExt cx="381000" cy="762000"/>
            </a:xfrm>
          </p:grpSpPr>
          <p:sp>
            <p:nvSpPr>
              <p:cNvPr id="4938" name="直线"/>
              <p:cNvSpPr>
                <a:spLocks/>
              </p:cNvSpPr>
              <p:nvPr/>
            </p:nvSpPr>
            <p:spPr>
              <a:xfrm rot="0">
                <a:off x="1676400" y="2286000"/>
                <a:ext cx="0" cy="4572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39" name="直线"/>
              <p:cNvSpPr>
                <a:spLocks/>
              </p:cNvSpPr>
              <p:nvPr/>
            </p:nvSpPr>
            <p:spPr>
              <a:xfrm rot="0">
                <a:off x="1295400" y="2286000"/>
                <a:ext cx="381000" cy="152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40" name="直线"/>
              <p:cNvSpPr>
                <a:spLocks/>
              </p:cNvSpPr>
              <p:nvPr/>
            </p:nvSpPr>
            <p:spPr>
              <a:xfrm flipH="1" rot="0">
                <a:off x="1295400" y="2590800"/>
                <a:ext cx="381000" cy="1524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4941" name="直线"/>
              <p:cNvSpPr>
                <a:spLocks/>
              </p:cNvSpPr>
              <p:nvPr/>
            </p:nvSpPr>
            <p:spPr>
              <a:xfrm rot="0">
                <a:off x="1295400" y="2743201"/>
                <a:ext cx="0" cy="3048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</p:grpSp>
        <p:sp>
          <p:nvSpPr>
            <p:cNvPr id="4943" name="直线"/>
            <p:cNvSpPr>
              <a:spLocks/>
            </p:cNvSpPr>
            <p:nvPr/>
          </p:nvSpPr>
          <p:spPr>
            <a:xfrm rot="0">
              <a:off x="1676400" y="2514600"/>
              <a:ext cx="6858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44" name="矩形"/>
            <p:cNvSpPr>
              <a:spLocks/>
            </p:cNvSpPr>
            <p:nvPr/>
          </p:nvSpPr>
          <p:spPr>
            <a:xfrm rot="0">
              <a:off x="2362200" y="2438400"/>
              <a:ext cx="609600" cy="152400"/>
            </a:xfrm>
            <a:prstGeom prst="rect"/>
            <a:noFill/>
            <a:ln w="38100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45" name="直线"/>
            <p:cNvSpPr>
              <a:spLocks/>
            </p:cNvSpPr>
            <p:nvPr/>
          </p:nvSpPr>
          <p:spPr>
            <a:xfrm rot="0">
              <a:off x="2971800" y="2514600"/>
              <a:ext cx="1219199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46" name="直线"/>
            <p:cNvSpPr>
              <a:spLocks/>
            </p:cNvSpPr>
            <p:nvPr/>
          </p:nvSpPr>
          <p:spPr>
            <a:xfrm rot="0">
              <a:off x="1143000" y="3048000"/>
              <a:ext cx="304800" cy="0"/>
            </a:xfrm>
            <a:prstGeom prst="line"/>
            <a:noFill/>
            <a:ln w="38100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47" name="矩形"/>
            <p:cNvSpPr>
              <a:spLocks/>
            </p:cNvSpPr>
            <p:nvPr/>
          </p:nvSpPr>
          <p:spPr>
            <a:xfrm rot="0">
              <a:off x="762000" y="1828800"/>
              <a:ext cx="1142999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T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48" name="矩形"/>
            <p:cNvSpPr>
              <a:spLocks/>
            </p:cNvSpPr>
            <p:nvPr/>
          </p:nvSpPr>
          <p:spPr>
            <a:xfrm rot="0">
              <a:off x="4267200" y="1600200"/>
              <a:ext cx="914399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CC00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输出</a:t>
              </a:r>
              <a:endParaRPr lang="zh-CN" altLang="en-US" sz="2800" b="1" i="0" u="none" strike="noStrike" kern="1200" cap="none" spc="0" baseline="0">
                <a:solidFill>
                  <a:srgbClr val="CC00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4949" name="直线"/>
            <p:cNvSpPr>
              <a:spLocks/>
            </p:cNvSpPr>
            <p:nvPr/>
          </p:nvSpPr>
          <p:spPr>
            <a:xfrm rot="0">
              <a:off x="2438400" y="720725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50" name="直线"/>
            <p:cNvSpPr>
              <a:spLocks/>
            </p:cNvSpPr>
            <p:nvPr/>
          </p:nvSpPr>
          <p:spPr>
            <a:xfrm rot="0">
              <a:off x="2476500" y="1411287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4976" name="组合"/>
          <p:cNvGrpSpPr>
            <a:grpSpLocks/>
          </p:cNvGrpSpPr>
          <p:nvPr/>
        </p:nvGrpSpPr>
        <p:grpSpPr>
          <a:xfrm>
            <a:off x="5105400" y="685800"/>
            <a:ext cx="3657600" cy="2514600"/>
            <a:chOff x="5105400" y="685800"/>
            <a:chExt cx="3657600" cy="2514600"/>
          </a:xfrm>
        </p:grpSpPr>
        <p:grpSp>
          <p:nvGrpSpPr>
            <p:cNvPr id="4973" name="组合"/>
            <p:cNvGrpSpPr>
              <a:grpSpLocks/>
            </p:cNvGrpSpPr>
            <p:nvPr/>
          </p:nvGrpSpPr>
          <p:grpSpPr>
            <a:xfrm>
              <a:off x="5105400" y="685800"/>
              <a:ext cx="3657600" cy="2514600"/>
              <a:chOff x="5105400" y="685800"/>
              <a:chExt cx="3657600" cy="2514600"/>
            </a:xfrm>
          </p:grpSpPr>
          <p:sp>
            <p:nvSpPr>
              <p:cNvPr id="4952" name="直线"/>
              <p:cNvSpPr>
                <a:spLocks/>
              </p:cNvSpPr>
              <p:nvPr/>
            </p:nvSpPr>
            <p:spPr>
              <a:xfrm rot="0">
                <a:off x="5105400" y="685800"/>
                <a:ext cx="35814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53" name="直线"/>
              <p:cNvSpPr>
                <a:spLocks/>
              </p:cNvSpPr>
              <p:nvPr/>
            </p:nvSpPr>
            <p:spPr>
              <a:xfrm rot="0">
                <a:off x="5105400" y="1219200"/>
                <a:ext cx="35814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54" name="直线"/>
              <p:cNvSpPr>
                <a:spLocks/>
              </p:cNvSpPr>
              <p:nvPr/>
            </p:nvSpPr>
            <p:spPr>
              <a:xfrm rot="0">
                <a:off x="5181600" y="3200400"/>
                <a:ext cx="3581400" cy="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55" name="直线"/>
              <p:cNvSpPr>
                <a:spLocks/>
              </p:cNvSpPr>
              <p:nvPr/>
            </p:nvSpPr>
            <p:spPr>
              <a:xfrm rot="0">
                <a:off x="6781801" y="685800"/>
                <a:ext cx="0" cy="2514600"/>
              </a:xfrm>
              <a:prstGeom prst="line"/>
              <a:noFill/>
              <a:ln w="381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56" name="矩形"/>
              <p:cNvSpPr>
                <a:spLocks/>
              </p:cNvSpPr>
              <p:nvPr/>
            </p:nvSpPr>
            <p:spPr>
              <a:xfrm rot="0">
                <a:off x="5190559" y="685800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957" name="矩形"/>
              <p:cNvSpPr>
                <a:spLocks/>
              </p:cNvSpPr>
              <p:nvPr/>
            </p:nvSpPr>
            <p:spPr>
              <a:xfrm rot="0">
                <a:off x="6020635" y="685800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958" name="矩形"/>
              <p:cNvSpPr>
                <a:spLocks/>
              </p:cNvSpPr>
              <p:nvPr/>
            </p:nvSpPr>
            <p:spPr>
              <a:xfrm rot="0">
                <a:off x="5334001" y="1219200"/>
                <a:ext cx="304800" cy="519112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rgbClr val="3333CC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959" name="矩形"/>
              <p:cNvSpPr>
                <a:spLocks/>
              </p:cNvSpPr>
              <p:nvPr/>
            </p:nvSpPr>
            <p:spPr>
              <a:xfrm rot="0">
                <a:off x="6096001" y="12192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960" name="矩形"/>
              <p:cNvSpPr>
                <a:spLocks/>
              </p:cNvSpPr>
              <p:nvPr/>
            </p:nvSpPr>
            <p:spPr>
              <a:xfrm rot="0">
                <a:off x="6096001" y="1752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961" name="矩形"/>
              <p:cNvSpPr>
                <a:spLocks/>
              </p:cNvSpPr>
              <p:nvPr/>
            </p:nvSpPr>
            <p:spPr>
              <a:xfrm rot="0">
                <a:off x="5334001" y="17526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0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962" name="矩形"/>
              <p:cNvSpPr>
                <a:spLocks/>
              </p:cNvSpPr>
              <p:nvPr/>
            </p:nvSpPr>
            <p:spPr>
              <a:xfrm rot="0">
                <a:off x="5334001" y="23622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4963" name="矩形"/>
              <p:cNvSpPr>
                <a:spLocks/>
              </p:cNvSpPr>
              <p:nvPr/>
            </p:nvSpPr>
            <p:spPr>
              <a:xfrm rot="0">
                <a:off x="6096001" y="2362200"/>
                <a:ext cx="36949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0">
                  <a:solidFill>
                    <a:schemeClr val="tx1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grpSp>
            <p:nvGrpSpPr>
              <p:cNvPr id="4972" name="组合"/>
              <p:cNvGrpSpPr>
                <a:grpSpLocks/>
              </p:cNvGrpSpPr>
              <p:nvPr/>
            </p:nvGrpSpPr>
            <p:grpSpPr>
              <a:xfrm>
                <a:off x="6705600" y="685800"/>
                <a:ext cx="1981200" cy="2196465"/>
                <a:chOff x="6705600" y="685800"/>
                <a:chExt cx="1981200" cy="2196465"/>
              </a:xfrm>
            </p:grpSpPr>
            <p:sp>
              <p:nvSpPr>
                <p:cNvPr id="4964" name="矩形"/>
                <p:cNvSpPr>
                  <a:spLocks/>
                </p:cNvSpPr>
                <p:nvPr/>
              </p:nvSpPr>
              <p:spPr>
                <a:xfrm rot="0">
                  <a:off x="7016528" y="685800"/>
                  <a:ext cx="448121" cy="520065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1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DDDDDD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Q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65" name="矩形"/>
                <p:cNvSpPr>
                  <a:spLocks/>
                </p:cNvSpPr>
                <p:nvPr/>
              </p:nvSpPr>
              <p:spPr>
                <a:xfrm rot="0">
                  <a:off x="7977188" y="685800"/>
                  <a:ext cx="428641" cy="520065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DDDDDD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T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66" name="矩形"/>
                <p:cNvSpPr>
                  <a:spLocks/>
                </p:cNvSpPr>
                <p:nvPr/>
              </p:nvSpPr>
              <p:spPr>
                <a:xfrm rot="0">
                  <a:off x="7086601" y="12192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DDDDDD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1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67" name="矩形"/>
                <p:cNvSpPr>
                  <a:spLocks/>
                </p:cNvSpPr>
                <p:nvPr/>
              </p:nvSpPr>
              <p:spPr>
                <a:xfrm rot="0">
                  <a:off x="7086601" y="1752600"/>
                  <a:ext cx="369493" cy="520065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800" b="1" i="0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DDDDDD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0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68" name="矩形"/>
                <p:cNvSpPr>
                  <a:spLocks/>
                </p:cNvSpPr>
                <p:nvPr/>
              </p:nvSpPr>
              <p:spPr>
                <a:xfrm rot="0">
                  <a:off x="6705600" y="2362200"/>
                  <a:ext cx="990600" cy="519112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2800" b="1" i="0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C0C0C0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保持</a:t>
                  </a:r>
                  <a:endParaRPr lang="zh-CN" altLang="en-US" sz="2800" b="1" i="0" u="none" strike="noStrike" kern="1200" cap="none" spc="0" baseline="0">
                    <a:solidFill>
                      <a:srgbClr val="3333CC"/>
                    </a:solidFill>
                    <a:effectLst>
                      <a:outerShdw sx="100000" sy="100000" blurRad="38100" dir="2700000" dist="38100" algn="tl">
                        <a:srgbClr val="C0C0C0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69" name="矩形"/>
                <p:cNvSpPr>
                  <a:spLocks/>
                </p:cNvSpPr>
                <p:nvPr/>
              </p:nvSpPr>
              <p:spPr>
                <a:xfrm rot="0">
                  <a:off x="7696201" y="1752600"/>
                  <a:ext cx="914400" cy="519112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1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2800" b="1" i="0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DDDDDD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导通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70" name="矩形"/>
                <p:cNvSpPr>
                  <a:spLocks/>
                </p:cNvSpPr>
                <p:nvPr/>
              </p:nvSpPr>
              <p:spPr>
                <a:xfrm rot="0">
                  <a:off x="7620001" y="1219200"/>
                  <a:ext cx="1066800" cy="519112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2800" b="1" i="0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C0C0C0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截止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C0C0C0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  <p:sp>
              <p:nvSpPr>
                <p:cNvPr id="4971" name="矩形"/>
                <p:cNvSpPr>
                  <a:spLocks/>
                </p:cNvSpPr>
                <p:nvPr/>
              </p:nvSpPr>
              <p:spPr>
                <a:xfrm rot="0">
                  <a:off x="7772401" y="2362200"/>
                  <a:ext cx="903704" cy="520065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2800" b="1" i="0" u="none" strike="noStrike" kern="1200" cap="none" spc="0" baseline="0">
                      <a:solidFill>
                        <a:schemeClr val="tx1"/>
                      </a:solidFill>
                      <a:effectLst>
                        <a:outerShdw sx="100000" sy="100000" blurRad="38100" dir="2700000" dist="38100" algn="tl">
                          <a:srgbClr val="C0C0C0"/>
                        </a:outerShdw>
                      </a:effectLst>
                      <a:latin typeface="Times New Roman" pitchFamily="0" charset="0"/>
                      <a:ea typeface="宋体" pitchFamily="0" charset="0"/>
                      <a:cs typeface="Times New Roman" pitchFamily="0" charset="0"/>
                    </a:rPr>
                    <a:t>保持</a:t>
                  </a:r>
                  <a:endParaRPr lang="zh-CN" altLang="en-US" sz="2800" b="1" i="0" u="none" strike="noStrike" kern="1200" cap="none" spc="0" baseline="0">
                    <a:solidFill>
                      <a:schemeClr val="tx1"/>
                    </a:solidFill>
                    <a:effectLst>
                      <a:outerShdw sx="100000" sy="100000" blurRad="38100" dir="2700000" dist="38100" algn="tl">
                        <a:srgbClr val="C0C0C0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endParaRPr>
                </a:p>
              </p:txBody>
            </p:sp>
          </p:grpSp>
        </p:grpSp>
        <p:sp>
          <p:nvSpPr>
            <p:cNvPr id="4974" name="直线"/>
            <p:cNvSpPr>
              <a:spLocks/>
            </p:cNvSpPr>
            <p:nvPr/>
          </p:nvSpPr>
          <p:spPr>
            <a:xfrm rot="0">
              <a:off x="5334001" y="838200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75" name="直线"/>
            <p:cNvSpPr>
              <a:spLocks/>
            </p:cNvSpPr>
            <p:nvPr/>
          </p:nvSpPr>
          <p:spPr>
            <a:xfrm rot="0">
              <a:off x="6096001" y="838200"/>
              <a:ext cx="2286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2655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" grpId="0" animBg="1"/>
      <p:bldP spid="4913" grpId="0"/>
      <p:bldP spid="4912" grpId="0" animBg="1"/>
    </p:bld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组合"/>
          <p:cNvGrpSpPr>
            <a:grpSpLocks/>
          </p:cNvGrpSpPr>
          <p:nvPr/>
        </p:nvGrpSpPr>
        <p:grpSpPr>
          <a:xfrm>
            <a:off x="4572000" y="4419600"/>
            <a:ext cx="3105150" cy="519112"/>
            <a:chOff x="4572000" y="4419600"/>
            <a:chExt cx="3105150" cy="519112"/>
          </a:xfrm>
        </p:grpSpPr>
        <p:sp>
          <p:nvSpPr>
            <p:cNvPr id="251" name="矩形"/>
            <p:cNvSpPr>
              <a:spLocks/>
            </p:cNvSpPr>
            <p:nvPr/>
          </p:nvSpPr>
          <p:spPr>
            <a:xfrm rot="0">
              <a:off x="4572000" y="4419600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252" name="矩形"/>
            <p:cNvSpPr>
              <a:spLocks/>
            </p:cNvSpPr>
            <p:nvPr/>
          </p:nvSpPr>
          <p:spPr>
            <a:xfrm rot="0">
              <a:off x="7315200" y="4419600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254" name="矩形" descr="40%"/>
          <p:cNvSpPr>
            <a:spLocks/>
          </p:cNvSpPr>
          <p:nvPr/>
        </p:nvSpPr>
        <p:spPr>
          <a:xfrm rot="0">
            <a:off x="1042988" y="1981200"/>
            <a:ext cx="2736850" cy="538163"/>
          </a:xfrm>
          <a:prstGeom prst="rect"/>
          <a:pattFill prst="pct40">
            <a:fgClr>
              <a:srgbClr val="FFCCCC"/>
            </a:fgClr>
            <a:bgClr>
              <a:srgbClr val="FFFFFF"/>
            </a:bgClr>
          </a:pattFill>
          <a:ln w="19050" cmpd="sng" cap="flat">
            <a:solidFill>
              <a:srgbClr val="FF33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设原态为“</a:t>
            </a: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0”</a:t>
            </a:r>
            <a:r>
              <a: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rPr>
              <a:t>态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Times New Roman" pitchFamily="0" charset="0"/>
              <a:ea typeface="宋体" pitchFamily="0" charset="0"/>
              <a:cs typeface="宋体" pitchFamily="0" charset="0"/>
            </a:endParaRPr>
          </a:p>
        </p:txBody>
      </p:sp>
      <p:grpSp>
        <p:nvGrpSpPr>
          <p:cNvPr id="257" name="组合"/>
          <p:cNvGrpSpPr>
            <a:grpSpLocks/>
          </p:cNvGrpSpPr>
          <p:nvPr/>
        </p:nvGrpSpPr>
        <p:grpSpPr>
          <a:xfrm>
            <a:off x="4343400" y="1676400"/>
            <a:ext cx="3181350" cy="519112"/>
            <a:chOff x="4343400" y="1676400"/>
            <a:chExt cx="3181350" cy="519112"/>
          </a:xfrm>
        </p:grpSpPr>
        <p:sp>
          <p:nvSpPr>
            <p:cNvPr id="255" name="矩形"/>
            <p:cNvSpPr>
              <a:spLocks/>
            </p:cNvSpPr>
            <p:nvPr/>
          </p:nvSpPr>
          <p:spPr>
            <a:xfrm rot="0">
              <a:off x="4343400" y="1676400"/>
              <a:ext cx="361950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0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256" name="矩形"/>
            <p:cNvSpPr>
              <a:spLocks/>
            </p:cNvSpPr>
            <p:nvPr/>
          </p:nvSpPr>
          <p:spPr>
            <a:xfrm rot="0">
              <a:off x="7162801" y="1676400"/>
              <a:ext cx="361949" cy="519112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rgbClr val="006600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Calibri" pitchFamily="0" charset="0"/>
                  <a:ea typeface="宋体" pitchFamily="0" charset="0"/>
                  <a:cs typeface="Calibri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rgbClr val="0066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sp>
        <p:nvSpPr>
          <p:cNvPr id="258" name="矩形"/>
          <p:cNvSpPr>
            <a:spLocks/>
          </p:cNvSpPr>
          <p:nvPr/>
        </p:nvSpPr>
        <p:spPr>
          <a:xfrm rot="0">
            <a:off x="4267200" y="2638425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59" name="矩形"/>
          <p:cNvSpPr>
            <a:spLocks/>
          </p:cNvSpPr>
          <p:nvPr/>
        </p:nvSpPr>
        <p:spPr>
          <a:xfrm rot="0">
            <a:off x="6172200" y="4086225"/>
            <a:ext cx="361950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0" name="矩形"/>
          <p:cNvSpPr>
            <a:spLocks/>
          </p:cNvSpPr>
          <p:nvPr/>
        </p:nvSpPr>
        <p:spPr>
          <a:xfrm rot="0">
            <a:off x="7010399" y="2714625"/>
            <a:ext cx="361949" cy="5191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effectLst>
                <a:outerShdw sx="100000" sy="100000" blurRad="38100" dir="2700000" dist="38100" algn="tl">
                  <a:srgbClr val="DDDDDD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1" name="矩形"/>
          <p:cNvSpPr>
            <a:spLocks/>
          </p:cNvSpPr>
          <p:nvPr/>
        </p:nvSpPr>
        <p:spPr>
          <a:xfrm rot="0">
            <a:off x="5105400" y="4086225"/>
            <a:ext cx="361950" cy="5191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FF33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zh-CN" altLang="en-US" sz="2800" b="1" i="0" u="none" strike="noStrike" kern="1200" cap="none" spc="0" baseline="0">
              <a:solidFill>
                <a:srgbClr val="FF33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64" name="组合"/>
          <p:cNvGrpSpPr>
            <a:grpSpLocks/>
          </p:cNvGrpSpPr>
          <p:nvPr/>
        </p:nvGrpSpPr>
        <p:grpSpPr>
          <a:xfrm>
            <a:off x="4114800" y="2133600"/>
            <a:ext cx="3505200" cy="761999"/>
            <a:chOff x="4114800" y="2133600"/>
            <a:chExt cx="3505200" cy="761999"/>
          </a:xfrm>
        </p:grpSpPr>
        <p:sp>
          <p:nvSpPr>
            <p:cNvPr id="262" name="右弧形箭头"/>
            <p:cNvSpPr>
              <a:spLocks/>
            </p:cNvSpPr>
            <p:nvPr/>
          </p:nvSpPr>
          <p:spPr>
            <a:xfrm rot="0">
              <a:off x="7339012" y="2209800"/>
              <a:ext cx="280987" cy="685799"/>
            </a:xfrm>
            <a:prstGeom prst="curvedLeftArrow">
              <a:avLst>
                <a:gd name="adj1" fmla="val 48810"/>
                <a:gd name="adj2" fmla="val 97625"/>
                <a:gd name="adj3" fmla="val 33333"/>
              </a:avLst>
            </a:prstGeom>
            <a:solidFill>
              <a:srgbClr val="FF99FF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3" name="左弧形箭头"/>
            <p:cNvSpPr>
              <a:spLocks/>
            </p:cNvSpPr>
            <p:nvPr/>
          </p:nvSpPr>
          <p:spPr>
            <a:xfrm rot="0">
              <a:off x="4114800" y="2133600"/>
              <a:ext cx="280987" cy="685800"/>
            </a:xfrm>
            <a:prstGeom prst="curvedRightArrow">
              <a:avLst>
                <a:gd name="adj1" fmla="val 48810"/>
                <a:gd name="adj2" fmla="val 97625"/>
                <a:gd name="adj3" fmla="val 33333"/>
              </a:avLst>
            </a:prstGeom>
            <a:solidFill>
              <a:srgbClr val="FF99FF"/>
            </a:solidFill>
            <a:ln w="9525" cmpd="sng" cap="flat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267" name="组合"/>
          <p:cNvGrpSpPr>
            <a:grpSpLocks/>
          </p:cNvGrpSpPr>
          <p:nvPr/>
        </p:nvGrpSpPr>
        <p:grpSpPr>
          <a:xfrm>
            <a:off x="1295400" y="2743200"/>
            <a:ext cx="2339975" cy="1997075"/>
            <a:chOff x="1295400" y="2743200"/>
            <a:chExt cx="2339975" cy="1997075"/>
          </a:xfrm>
        </p:grpSpPr>
        <p:sp>
          <p:nvSpPr>
            <p:cNvPr id="265" name="下箭头"/>
            <p:cNvSpPr>
              <a:spLocks/>
            </p:cNvSpPr>
            <p:nvPr/>
          </p:nvSpPr>
          <p:spPr>
            <a:xfrm rot="0">
              <a:off x="2209800" y="2743200"/>
              <a:ext cx="609599" cy="1173162"/>
            </a:xfrm>
            <a:prstGeom prst="downArrow">
              <a:avLst>
                <a:gd name="adj1" fmla="val 50000"/>
                <a:gd name="adj2" fmla="val 48112"/>
              </a:avLst>
            </a:prstGeom>
            <a:gradFill rotWithShape="0">
              <a:gsLst>
                <a:gs pos="0">
                  <a:srgbClr val="0099FF">
                    <a:alpha val="100000"/>
                  </a:srgbClr>
                </a:gs>
                <a:gs pos="100000">
                  <a:srgbClr val="004776">
                    <a:alpha val="100000"/>
                  </a:srgbClr>
                </a:gs>
              </a:gsLst>
              <a:lin ang="0" scaled="1"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266" name="矩形" descr="40%"/>
            <p:cNvSpPr>
              <a:spLocks/>
            </p:cNvSpPr>
            <p:nvPr/>
          </p:nvSpPr>
          <p:spPr>
            <a:xfrm rot="0">
              <a:off x="1295400" y="4221162"/>
              <a:ext cx="2339975" cy="519112"/>
            </a:xfrm>
            <a:prstGeom prst="rect"/>
            <a:pattFill prst="pct40">
              <a:fgClr>
                <a:srgbClr val="FFFF66"/>
              </a:fgClr>
              <a:bgClr>
                <a:srgbClr val="FFFFFF"/>
              </a:bgClr>
            </a:pattFill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翻转为“</a:t>
              </a:r>
              <a:r>
                <a:rPr lang="en-US" altLang="zh-CN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1”</a:t>
              </a:r>
              <a:r>
                <a:rPr lang="zh-CN" altLang="en-US" sz="2800" b="1" i="0" u="none" strike="noStrike" kern="1200" cap="none" spc="0" baseline="0">
                  <a:solidFill>
                    <a:srgbClr val="FF3300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态</a:t>
              </a:r>
              <a:endParaRPr lang="zh-CN" altLang="en-US" sz="2800" b="1" i="0" u="none" strike="noStrike" kern="1200" cap="none" spc="0" baseline="0">
                <a:solidFill>
                  <a:srgbClr val="FF3300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</p:grpSp>
      <p:grpSp>
        <p:nvGrpSpPr>
          <p:cNvPr id="271" name="组合"/>
          <p:cNvGrpSpPr>
            <a:grpSpLocks/>
          </p:cNvGrpSpPr>
          <p:nvPr/>
        </p:nvGrpSpPr>
        <p:grpSpPr>
          <a:xfrm>
            <a:off x="914400" y="914400"/>
            <a:ext cx="3124200" cy="579438"/>
            <a:chOff x="914400" y="914400"/>
            <a:chExt cx="3124200" cy="579438"/>
          </a:xfrm>
        </p:grpSpPr>
        <p:sp>
          <p:nvSpPr>
            <p:cNvPr id="268" name="矩形"/>
            <p:cNvSpPr>
              <a:spLocks/>
            </p:cNvSpPr>
            <p:nvPr/>
          </p:nvSpPr>
          <p:spPr>
            <a:xfrm rot="0">
              <a:off x="914400" y="914400"/>
              <a:ext cx="3124200" cy="579438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(2) 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S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D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=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0</a:t>
              </a:r>
              <a:r>
                <a:rPr lang="zh-CN" altLang="en-US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，</a:t>
              </a:r>
              <a:r>
                <a:rPr lang="en-US" altLang="zh-CN" sz="2800" b="1" i="1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R</a:t>
              </a:r>
              <a:r>
                <a:rPr lang="en-US" altLang="zh-CN" sz="3200" b="1" i="0" u="none" strike="noStrike" kern="1200" cap="none" spc="0" baseline="-2500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D </a:t>
              </a:r>
              <a:r>
                <a:rPr lang="en-US" altLang="zh-CN" sz="32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= </a:t>
              </a:r>
              <a:r>
                <a:rPr lang="en-US" altLang="zh-CN" sz="2800" b="1" i="0" u="none" strike="noStrike" kern="1200" cap="none" spc="0" baseline="0">
                  <a:solidFill>
                    <a:schemeClr val="accent2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1</a:t>
              </a:r>
              <a:endParaRPr lang="zh-CN" altLang="en-US" sz="2800" b="1" i="0" u="none" strike="noStrike" kern="1200" cap="none" spc="0" baseline="0">
                <a:solidFill>
                  <a:schemeClr val="accent2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269" name="直线"/>
            <p:cNvSpPr>
              <a:spLocks/>
            </p:cNvSpPr>
            <p:nvPr/>
          </p:nvSpPr>
          <p:spPr>
            <a:xfrm rot="0">
              <a:off x="1600200" y="9906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  <p:sp>
          <p:nvSpPr>
            <p:cNvPr id="270" name="直线"/>
            <p:cNvSpPr>
              <a:spLocks/>
            </p:cNvSpPr>
            <p:nvPr/>
          </p:nvSpPr>
          <p:spPr>
            <a:xfrm rot="0">
              <a:off x="2819400" y="990600"/>
              <a:ext cx="228600" cy="0"/>
            </a:xfrm>
            <a:prstGeom prst="line"/>
            <a:noFill/>
            <a:ln w="28575" cmpd="sng" cap="flat">
              <a:solidFill>
                <a:srgbClr val="0000CC"/>
              </a:solidFill>
              <a:prstDash val="solid"/>
              <a:round/>
            </a:ln>
          </p:spPr>
        </p:sp>
      </p:grpSp>
      <p:grpSp>
        <p:nvGrpSpPr>
          <p:cNvPr id="310" name="组合"/>
          <p:cNvGrpSpPr>
            <a:grpSpLocks/>
          </p:cNvGrpSpPr>
          <p:nvPr/>
        </p:nvGrpSpPr>
        <p:grpSpPr>
          <a:xfrm>
            <a:off x="4267200" y="1981200"/>
            <a:ext cx="3581401" cy="3415666"/>
            <a:chOff x="4267200" y="1981200"/>
            <a:chExt cx="3581401" cy="3415666"/>
          </a:xfrm>
        </p:grpSpPr>
        <p:sp>
          <p:nvSpPr>
            <p:cNvPr id="272" name="矩形"/>
            <p:cNvSpPr>
              <a:spLocks/>
            </p:cNvSpPr>
            <p:nvPr/>
          </p:nvSpPr>
          <p:spPr>
            <a:xfrm rot="0">
              <a:off x="4648200" y="1995487"/>
              <a:ext cx="448121" cy="5200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Q</a:t>
              </a:r>
              <a:endParaRPr lang="zh-CN" altLang="en-US" sz="2800" b="1" i="1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tl">
                    <a:srgbClr val="DDDDDD"/>
                  </a:outerShdw>
                </a:effectLst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grpSp>
          <p:nvGrpSpPr>
            <p:cNvPr id="275" name="组合"/>
            <p:cNvGrpSpPr>
              <a:grpSpLocks/>
            </p:cNvGrpSpPr>
            <p:nvPr/>
          </p:nvGrpSpPr>
          <p:grpSpPr>
            <a:xfrm>
              <a:off x="6781801" y="1981200"/>
              <a:ext cx="448121" cy="520065"/>
              <a:chOff x="6781801" y="1981200"/>
              <a:chExt cx="448121" cy="520065"/>
            </a:xfrm>
          </p:grpSpPr>
          <p:sp>
            <p:nvSpPr>
              <p:cNvPr id="273" name="矩形"/>
              <p:cNvSpPr>
                <a:spLocks/>
              </p:cNvSpPr>
              <p:nvPr/>
            </p:nvSpPr>
            <p:spPr>
              <a:xfrm rot="0">
                <a:off x="6781801" y="1981200"/>
                <a:ext cx="448121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Q</a:t>
                </a:r>
                <a:endParaRPr lang="zh-CN" altLang="en-US" sz="2800" b="1" i="1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  <p:sp>
            <p:nvSpPr>
              <p:cNvPr id="274" name="直线"/>
              <p:cNvSpPr>
                <a:spLocks/>
              </p:cNvSpPr>
              <p:nvPr/>
            </p:nvSpPr>
            <p:spPr>
              <a:xfrm rot="0">
                <a:off x="6892925" y="20574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</p:grpSp>
        <p:sp>
          <p:nvSpPr>
            <p:cNvPr id="276" name="直线"/>
            <p:cNvSpPr>
              <a:spLocks/>
            </p:cNvSpPr>
            <p:nvPr/>
          </p:nvSpPr>
          <p:spPr>
            <a:xfrm rot="0">
              <a:off x="4419600" y="48768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7" name="直线"/>
            <p:cNvSpPr>
              <a:spLocks/>
            </p:cNvSpPr>
            <p:nvPr/>
          </p:nvSpPr>
          <p:spPr>
            <a:xfrm rot="0">
              <a:off x="7162801" y="4876801"/>
              <a:ext cx="228600" cy="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8" name="直线"/>
            <p:cNvSpPr>
              <a:spLocks/>
            </p:cNvSpPr>
            <p:nvPr/>
          </p:nvSpPr>
          <p:spPr>
            <a:xfrm rot="0">
              <a:off x="5132387" y="45862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79" name="直线"/>
            <p:cNvSpPr>
              <a:spLocks/>
            </p:cNvSpPr>
            <p:nvPr/>
          </p:nvSpPr>
          <p:spPr>
            <a:xfrm rot="0">
              <a:off x="6199188" y="4586288"/>
              <a:ext cx="381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0" name="矩形"/>
            <p:cNvSpPr>
              <a:spLocks/>
            </p:cNvSpPr>
            <p:nvPr/>
          </p:nvSpPr>
          <p:spPr>
            <a:xfrm rot="0">
              <a:off x="4675187" y="2452687"/>
              <a:ext cx="3331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.</a:t>
              </a:r>
              <a:endParaRPr lang="zh-CN" altLang="en-US" sz="4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281" name="矩形"/>
            <p:cNvSpPr>
              <a:spLocks/>
            </p:cNvSpPr>
            <p:nvPr/>
          </p:nvSpPr>
          <p:spPr>
            <a:xfrm rot="0">
              <a:off x="4751387" y="3519488"/>
              <a:ext cx="735013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G1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282" name="矩形"/>
            <p:cNvSpPr>
              <a:spLocks/>
            </p:cNvSpPr>
            <p:nvPr/>
          </p:nvSpPr>
          <p:spPr>
            <a:xfrm rot="0">
              <a:off x="6427788" y="35194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283" name="椭圆"/>
            <p:cNvSpPr>
              <a:spLocks/>
            </p:cNvSpPr>
            <p:nvPr/>
          </p:nvSpPr>
          <p:spPr>
            <a:xfrm rot="0">
              <a:off x="4751387" y="3214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4" name="直线"/>
            <p:cNvSpPr>
              <a:spLocks/>
            </p:cNvSpPr>
            <p:nvPr/>
          </p:nvSpPr>
          <p:spPr>
            <a:xfrm flipV="1" rot="0">
              <a:off x="4827588" y="26812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5" name="椭圆"/>
            <p:cNvSpPr>
              <a:spLocks/>
            </p:cNvSpPr>
            <p:nvPr/>
          </p:nvSpPr>
          <p:spPr>
            <a:xfrm rot="0">
              <a:off x="4751387" y="25288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6" name="椭圆"/>
            <p:cNvSpPr>
              <a:spLocks/>
            </p:cNvSpPr>
            <p:nvPr/>
          </p:nvSpPr>
          <p:spPr>
            <a:xfrm rot="0">
              <a:off x="6884988" y="3214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7" name="直线"/>
            <p:cNvSpPr>
              <a:spLocks/>
            </p:cNvSpPr>
            <p:nvPr/>
          </p:nvSpPr>
          <p:spPr>
            <a:xfrm flipV="1" rot="0">
              <a:off x="6961188" y="2681287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8" name="椭圆"/>
            <p:cNvSpPr>
              <a:spLocks/>
            </p:cNvSpPr>
            <p:nvPr/>
          </p:nvSpPr>
          <p:spPr>
            <a:xfrm rot="0">
              <a:off x="6884988" y="2528887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89" name="直线"/>
            <p:cNvSpPr>
              <a:spLocks/>
            </p:cNvSpPr>
            <p:nvPr/>
          </p:nvSpPr>
          <p:spPr>
            <a:xfrm rot="0">
              <a:off x="7265988" y="42052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0" name="直线"/>
            <p:cNvSpPr>
              <a:spLocks/>
            </p:cNvSpPr>
            <p:nvPr/>
          </p:nvSpPr>
          <p:spPr>
            <a:xfrm rot="0">
              <a:off x="4827588" y="29860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1" name="直线"/>
            <p:cNvSpPr>
              <a:spLocks/>
            </p:cNvSpPr>
            <p:nvPr/>
          </p:nvSpPr>
          <p:spPr>
            <a:xfrm flipV="1" rot="0">
              <a:off x="6580188" y="42052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2" name="直线"/>
            <p:cNvSpPr>
              <a:spLocks/>
            </p:cNvSpPr>
            <p:nvPr/>
          </p:nvSpPr>
          <p:spPr>
            <a:xfrm rot="0">
              <a:off x="6199188" y="2986088"/>
              <a:ext cx="7620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3" name="直线"/>
            <p:cNvSpPr>
              <a:spLocks/>
            </p:cNvSpPr>
            <p:nvPr/>
          </p:nvSpPr>
          <p:spPr>
            <a:xfrm flipV="1" rot="0">
              <a:off x="5132387" y="4205288"/>
              <a:ext cx="0" cy="3810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4" name="直线"/>
            <p:cNvSpPr>
              <a:spLocks/>
            </p:cNvSpPr>
            <p:nvPr/>
          </p:nvSpPr>
          <p:spPr>
            <a:xfrm rot="0">
              <a:off x="5589588" y="2986088"/>
              <a:ext cx="6096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5" name="直线"/>
            <p:cNvSpPr>
              <a:spLocks/>
            </p:cNvSpPr>
            <p:nvPr/>
          </p:nvSpPr>
          <p:spPr>
            <a:xfrm flipH="1" rot="0">
              <a:off x="5513388" y="2986088"/>
              <a:ext cx="685800" cy="1600201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6" name="矩形"/>
            <p:cNvSpPr>
              <a:spLocks/>
            </p:cNvSpPr>
            <p:nvPr/>
          </p:nvSpPr>
          <p:spPr>
            <a:xfrm rot="0">
              <a:off x="6808788" y="2452687"/>
              <a:ext cx="304800" cy="75819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44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.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297" name="椭圆"/>
            <p:cNvSpPr>
              <a:spLocks/>
            </p:cNvSpPr>
            <p:nvPr/>
          </p:nvSpPr>
          <p:spPr>
            <a:xfrm rot="0">
              <a:off x="7191375" y="4738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8" name="矩形"/>
            <p:cNvSpPr>
              <a:spLocks/>
            </p:cNvSpPr>
            <p:nvPr/>
          </p:nvSpPr>
          <p:spPr>
            <a:xfrm rot="0">
              <a:off x="4343400" y="3519488"/>
              <a:ext cx="533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宋体" pitchFamily="0" charset="0"/>
                </a:rPr>
                <a:t>&amp;</a:t>
              </a:r>
              <a:endPara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宋体" pitchFamily="0" charset="0"/>
              </a:endParaRPr>
            </a:p>
          </p:txBody>
        </p:sp>
        <p:sp>
          <p:nvSpPr>
            <p:cNvPr id="299" name="矩形"/>
            <p:cNvSpPr>
              <a:spLocks/>
            </p:cNvSpPr>
            <p:nvPr/>
          </p:nvSpPr>
          <p:spPr>
            <a:xfrm rot="0">
              <a:off x="6934201" y="3519488"/>
              <a:ext cx="914400" cy="519112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宋体" pitchFamily="0" charset="0"/>
                  <a:cs typeface="Times New Roman" pitchFamily="0" charset="0"/>
                </a:rPr>
                <a:t>G2</a:t>
              </a:r>
              <a:endParaRPr lang="zh-CN" altLang="en-US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endParaRPr>
            </a:p>
          </p:txBody>
        </p:sp>
        <p:sp>
          <p:nvSpPr>
            <p:cNvPr id="300" name="矩形"/>
            <p:cNvSpPr>
              <a:spLocks/>
            </p:cNvSpPr>
            <p:nvPr/>
          </p:nvSpPr>
          <p:spPr>
            <a:xfrm rot="0">
              <a:off x="4267200" y="33670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1" name="直线"/>
            <p:cNvSpPr>
              <a:spLocks/>
            </p:cNvSpPr>
            <p:nvPr/>
          </p:nvSpPr>
          <p:spPr>
            <a:xfrm rot="0">
              <a:off x="4572000" y="4205288"/>
              <a:ext cx="0" cy="5334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2" name="矩形"/>
            <p:cNvSpPr>
              <a:spLocks/>
            </p:cNvSpPr>
            <p:nvPr/>
          </p:nvSpPr>
          <p:spPr>
            <a:xfrm rot="0">
              <a:off x="6400801" y="3367088"/>
              <a:ext cx="1219200" cy="838200"/>
            </a:xfrm>
            <a:prstGeom prst="rect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3" name="椭圆"/>
            <p:cNvSpPr>
              <a:spLocks/>
            </p:cNvSpPr>
            <p:nvPr/>
          </p:nvSpPr>
          <p:spPr>
            <a:xfrm rot="0">
              <a:off x="4495800" y="4738688"/>
              <a:ext cx="152400" cy="152400"/>
            </a:xfrm>
            <a:prstGeom prst="ellipse"/>
            <a:noFill/>
            <a:ln w="28575" cmpd="sng" cap="flat">
              <a:solidFill>
                <a:srgbClr val="000000"/>
              </a:solidFill>
              <a:prstDash val="solid"/>
              <a:round/>
            </a:ln>
          </p:spPr>
        </p:sp>
        <p:grpSp>
          <p:nvGrpSpPr>
            <p:cNvPr id="306" name="组合"/>
            <p:cNvGrpSpPr>
              <a:grpSpLocks/>
            </p:cNvGrpSpPr>
            <p:nvPr/>
          </p:nvGrpSpPr>
          <p:grpSpPr>
            <a:xfrm>
              <a:off x="4343400" y="4876801"/>
              <a:ext cx="555543" cy="520065"/>
              <a:chOff x="4343400" y="4876801"/>
              <a:chExt cx="555543" cy="520065"/>
            </a:xfrm>
          </p:grpSpPr>
          <p:sp>
            <p:nvSpPr>
              <p:cNvPr id="304" name="直线"/>
              <p:cNvSpPr>
                <a:spLocks/>
              </p:cNvSpPr>
              <p:nvPr/>
            </p:nvSpPr>
            <p:spPr>
              <a:xfrm rot="0">
                <a:off x="4419600" y="49530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05" name="矩形"/>
              <p:cNvSpPr>
                <a:spLocks/>
              </p:cNvSpPr>
              <p:nvPr/>
            </p:nvSpPr>
            <p:spPr>
              <a:xfrm rot="0">
                <a:off x="4343400" y="4876801"/>
                <a:ext cx="555543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S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  <p:grpSp>
          <p:nvGrpSpPr>
            <p:cNvPr id="309" name="组合"/>
            <p:cNvGrpSpPr>
              <a:grpSpLocks/>
            </p:cNvGrpSpPr>
            <p:nvPr/>
          </p:nvGrpSpPr>
          <p:grpSpPr>
            <a:xfrm>
              <a:off x="7086601" y="4876801"/>
              <a:ext cx="594856" cy="520065"/>
              <a:chOff x="7086601" y="4876801"/>
              <a:chExt cx="594856" cy="520065"/>
            </a:xfrm>
          </p:grpSpPr>
          <p:sp>
            <p:nvSpPr>
              <p:cNvPr id="307" name="直线"/>
              <p:cNvSpPr>
                <a:spLocks/>
              </p:cNvSpPr>
              <p:nvPr/>
            </p:nvSpPr>
            <p:spPr>
              <a:xfrm rot="0">
                <a:off x="7162801" y="4953000"/>
                <a:ext cx="228600" cy="0"/>
              </a:xfrm>
              <a:prstGeom prst="line"/>
              <a:noFill/>
              <a:ln w="28575" cmpd="sng" cap="flat">
                <a:solidFill>
                  <a:srgbClr val="000099"/>
                </a:solidFill>
                <a:prstDash val="solid"/>
                <a:round/>
              </a:ln>
            </p:spPr>
          </p:sp>
          <p:sp>
            <p:nvSpPr>
              <p:cNvPr id="308" name="矩形"/>
              <p:cNvSpPr>
                <a:spLocks/>
              </p:cNvSpPr>
              <p:nvPr/>
            </p:nvSpPr>
            <p:spPr>
              <a:xfrm rot="0">
                <a:off x="7086601" y="4876801"/>
                <a:ext cx="594856" cy="520065"/>
              </a:xfrm>
              <a:prstGeom prst="rect"/>
              <a:noFill/>
              <a:ln w="952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1" u="none" strike="noStrike" kern="1200" cap="none" spc="0" baseline="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R</a:t>
                </a:r>
                <a:r>
                  <a:rPr lang="en-US" altLang="zh-CN" sz="2800" b="1" i="0" u="none" strike="noStrike" kern="1200" cap="none" spc="0" baseline="-25000">
                    <a:solidFill>
                      <a:srgbClr val="000099"/>
                    </a:solidFill>
                    <a:effectLst>
                      <a:outerShdw sx="100000" sy="100000" blurRad="38100" dir="2700000" dist="38100" algn="tl">
                        <a:srgbClr val="DDDDDD"/>
                      </a:outerShdw>
                    </a:effectLst>
                    <a:latin typeface="Times New Roman" pitchFamily="0" charset="0"/>
                    <a:ea typeface="宋体" pitchFamily="0" charset="0"/>
                    <a:cs typeface="Times New Roman" pitchFamily="0" charset="0"/>
                  </a:rPr>
                  <a:t>D</a:t>
                </a:r>
                <a:endParaRPr lang="zh-CN" altLang="en-US" sz="2800" b="1" i="0" u="none" strike="noStrike" kern="1200" cap="none" spc="0" baseline="-25000">
                  <a:solidFill>
                    <a:srgbClr val="000099"/>
                  </a:solidFill>
                  <a:effectLst>
                    <a:outerShdw sx="100000" sy="100000" blurRad="38100" dir="2700000" dist="38100" algn="tl">
                      <a:srgbClr val="DDDDDD"/>
                    </a:outerShdw>
                  </a:effectLst>
                  <a:latin typeface="Times New Roman" pitchFamily="0" charset="0"/>
                  <a:ea typeface="宋体" pitchFamily="0" charset="0"/>
                  <a:cs typeface="Times New Roman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037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253" grpId="0" animBg="1"/>
      <p:bldP spid="254" grpId="0" animBg="1"/>
      <p:bldP spid="257" grpId="0" animBg="1"/>
      <p:bldP spid="258" grpId="0"/>
      <p:bldP spid="259" grpId="0"/>
      <p:bldP spid="260" grpId="0"/>
      <p:bldP spid="261" grpId="0"/>
      <p:bldP spid="264" grpId="0" animBg="1"/>
      <p:bldP spid="26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464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第21章 时序逻辑电路</dc:title>
  <dc:creator>mac perch</dc:creator>
  <cp:lastModifiedBy>asus</cp:lastModifiedBy>
  <cp:revision>75</cp:revision>
  <dcterms:created xsi:type="dcterms:W3CDTF">2017-02-17T07:49:03Z</dcterms:created>
  <dcterms:modified xsi:type="dcterms:W3CDTF">2017-06-15T07:12:12Z</dcterms:modified>
</cp:coreProperties>
</file>