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8" r:id="rId2"/>
    <p:sldId id="259" r:id="rId3"/>
    <p:sldId id="260" r:id="rId4"/>
    <p:sldId id="261" r:id="rId5"/>
    <p:sldId id="268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16/11/2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16/11/2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804"/>
            <a:ext cx="9144000" cy="948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2131482"/>
            <a:ext cx="8953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946"/>
            <a:ext cx="9144000" cy="939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9090"/>
            <a:ext cx="9144000" cy="1138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5584"/>
            <a:ext cx="9144000" cy="31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5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16"/>
            <a:ext cx="9144000" cy="1326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08" y="1589364"/>
            <a:ext cx="1970953" cy="32122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5255"/>
            <a:ext cx="9144000" cy="13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545"/>
            <a:ext cx="9144000" cy="27318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2192"/>
            <a:ext cx="9118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00"/>
            <a:ext cx="9118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4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64199"/>
            <a:ext cx="8991600" cy="1511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276745"/>
            <a:ext cx="889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4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833"/>
            <a:ext cx="9144000" cy="40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125"/>
            <a:ext cx="9144000" cy="42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8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226"/>
            <a:ext cx="9144000" cy="3493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1429" y="4549397"/>
            <a:ext cx="732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用</a:t>
            </a:r>
            <a:r>
              <a:rPr kumimoji="1" lang="en-US" altLang="zh-CN" sz="2000" dirty="0" smtClean="0"/>
              <a:t>with</a:t>
            </a:r>
            <a:r>
              <a:rPr kumimoji="1" lang="zh-CN" altLang="en-US" sz="2000" dirty="0" smtClean="0"/>
              <a:t>建表，表示想要的属性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＝</a:t>
            </a:r>
            <a:r>
              <a:rPr kumimoji="1" lang="en-US" altLang="zh-CN" sz="2000" dirty="0" smtClean="0"/>
              <a:t>》 </a:t>
            </a:r>
            <a:r>
              <a:rPr kumimoji="1" lang="zh-CN" altLang="en-US" sz="2000" dirty="0" smtClean="0"/>
              <a:t>自然连接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630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904"/>
            <a:ext cx="9144000" cy="36630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8636"/>
            <a:ext cx="9144000" cy="8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98"/>
            <a:ext cx="9144000" cy="1256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614"/>
            <a:ext cx="9144000" cy="901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4310"/>
            <a:ext cx="9144000" cy="10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299"/>
            <a:ext cx="9144000" cy="36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61"/>
            <a:ext cx="9144000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782"/>
            <a:ext cx="896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7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13"/>
            <a:ext cx="9144000" cy="2339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8960"/>
            <a:ext cx="9144000" cy="1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1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88" y="645463"/>
            <a:ext cx="9144000" cy="11211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588" y="2089981"/>
            <a:ext cx="9144000" cy="1050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588" y="3422730"/>
            <a:ext cx="9144000" cy="14352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22556"/>
            <a:ext cx="9144000" cy="13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074"/>
            <a:ext cx="9004300" cy="344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4200502"/>
            <a:ext cx="3378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0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218"/>
            <a:ext cx="9144000" cy="28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44" y="442260"/>
            <a:ext cx="5651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1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635"/>
            <a:ext cx="9144000" cy="14002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5391"/>
            <a:ext cx="9144000" cy="18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417"/>
            <a:ext cx="9144000" cy="692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7618"/>
            <a:ext cx="9144000" cy="6915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3873"/>
            <a:ext cx="9144000" cy="19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3626"/>
            <a:ext cx="8839200" cy="219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9737"/>
            <a:ext cx="9144000" cy="22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传统">
  <a:themeElements>
    <a:clrScheme name="传统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传统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传统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传统.thmx</Template>
  <TotalTime>950</TotalTime>
  <Words>10</Words>
  <Application>Microsoft Macintosh PowerPoint</Application>
  <PresentationFormat>全屏显示(4:3)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传统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仲伟 王</dc:creator>
  <cp:lastModifiedBy>仲伟 王</cp:lastModifiedBy>
  <cp:revision>15</cp:revision>
  <dcterms:created xsi:type="dcterms:W3CDTF">2016-11-01T16:41:38Z</dcterms:created>
  <dcterms:modified xsi:type="dcterms:W3CDTF">2016-11-02T08:32:34Z</dcterms:modified>
</cp:coreProperties>
</file>