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bin" ContentType="application/vnd.openxmlformats-officedocument.oleObject"/>
  <Default Extension="wmf" ContentType="image/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85" d="100"/>
          <a:sy n="8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Relationship Id="rId3" Type="http://schemas.openxmlformats.org/officeDocument/2006/relationships/image" Target="../media/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5.png"/><Relationship Id="rId3" Type="http://schemas.openxmlformats.org/officeDocument/2006/relationships/image" Target="../media/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6357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6571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281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gradFill rotWithShape="0">
          <a:gsLst>
            <a:gs pos="0">
              <a:srgbClr val="000099"/>
            </a:gs>
            <a:gs pos="100000">
              <a:srgbClr val="000028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" descr="0066">
            <a:hlinkClick action="ppaction://hlinkshowjump?jump=nex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136922" y="6419849"/>
            <a:ext cx="879230" cy="38100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10" name="图片" descr="0063">
            <a:hlinkClick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257692" y="6400800"/>
            <a:ext cx="879230" cy="40004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 rot="0">
            <a:off x="2438400" y="304800"/>
            <a:ext cx="6920523" cy="5334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10"/>
          </p:nvPr>
        </p:nvSpPr>
        <p:spPr>
          <a:xfrm rot="0">
            <a:off x="406400" y="6553200"/>
            <a:ext cx="25399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fld id="{CAD2D6BD-DE1B-4B5F-8B41-2702339687B9}" type="datetime1">
              <a:rPr lang="zh-CN" altLang="en-US" sz="2000" b="0">
                <a:solidFill>
                  <a:schemeClr val="hlink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2017-6-15</a:t>
            </a:fld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ftr"/>
          </p:nvPr>
        </p:nvSpPr>
        <p:spPr>
          <a:xfrm rot="0">
            <a:off x="3378201" y="6553200"/>
            <a:ext cx="56133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000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gradFill rotWithShape="0">
          <a:gsLst>
            <a:gs pos="0">
              <a:srgbClr val="000099"/>
            </a:gs>
            <a:gs pos="100000">
              <a:srgbClr val="000028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图片" descr="0066">
            <a:hlinkClick action="ppaction://hlinkshowjump?jump=nex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136922" y="6419849"/>
            <a:ext cx="879230" cy="38100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87" name="图片" descr="0063">
            <a:hlinkClick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257692" y="6400800"/>
            <a:ext cx="879230" cy="400049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85" name="文本框"/>
          <p:cNvSpPr>
            <a:spLocks noGrp="1"/>
          </p:cNvSpPr>
          <p:nvPr>
            <p:ph type="dt" idx="10"/>
          </p:nvPr>
        </p:nvSpPr>
        <p:spPr>
          <a:xfrm rot="0">
            <a:off x="406400" y="6553200"/>
            <a:ext cx="25399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fld id="{CAD2D6BD-DE1B-4B5F-8B41-2702339687B9}" type="datetime1">
              <a:rPr lang="zh-CN" altLang="en-US" sz="2000" b="0">
                <a:solidFill>
                  <a:schemeClr val="hlink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2017-6-15</a:t>
            </a:fld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ftr"/>
          </p:nvPr>
        </p:nvSpPr>
        <p:spPr>
          <a:xfrm rot="0">
            <a:off x="3378201" y="6553200"/>
            <a:ext cx="56133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476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5027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2575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25411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522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271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6261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4092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 rotWithShape="0">
          <a:gsLst>
            <a:gs pos="0">
              <a:srgbClr val="000099"/>
            </a:gs>
            <a:gs pos="100000">
              <a:srgbClr val="000028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2438400" y="304800"/>
            <a:ext cx="6920523" cy="5334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0488" tIns="44450" rIns="90488" bIns="4445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idx="2"/>
          </p:nvPr>
        </p:nvSpPr>
        <p:spPr>
          <a:xfrm rot="0">
            <a:off x="406400" y="6553200"/>
            <a:ext cx="25399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fld id="{CAD2D6BD-DE1B-4B5F-8B41-2702339687B9}" type="datetime1">
              <a:rPr lang="zh-CN" altLang="en-US" sz="2000" b="0">
                <a:solidFill>
                  <a:schemeClr val="hlink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2017-6-15</a:t>
            </a:fld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ftr" idx="3"/>
          </p:nvPr>
        </p:nvSpPr>
        <p:spPr>
          <a:xfrm rot="0">
            <a:off x="3378201" y="6553200"/>
            <a:ext cx="5613399" cy="3048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 eaLnBrk="0" latinLnBrk="0" hangingPunct="0">
              <a:spcBef>
                <a:spcPct val="20000"/>
              </a:spcBef>
              <a:buClr>
                <a:schemeClr val="accent2"/>
              </a:buClr>
              <a:buSzPct val="75000"/>
              <a:buFontTx/>
              <a:buChar char="u"/>
            </a:pPr>
            <a:endParaRPr lang="zh-CN" altLang="en-US" sz="2000" b="0">
              <a:solidFill>
                <a:schemeClr val="hlink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5" name="图片" descr="0066">
            <a:hlinkClick action="ppaction://hlinkshowjump?jump=nextslide"/>
      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136922" y="6419849"/>
            <a:ext cx="879230" cy="38100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6" name="图片" descr="0063">
            <a:hlinkClick action="ppaction://hlinkshowjump?jump=previous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257692" y="6400800"/>
            <a:ext cx="879230" cy="400049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551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slow">
    <p:zoom/>
  </p:transition>
  <p:hf sldNum="0" hdr="0" ftr="0" dt="0"/>
  <p:txStyles>
    <p:titleStyle>
      <a:lvl1pPr marL="0" indent="0" algn="ctr" defTabSz="91440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kern="1200" baseline="0">
          <a:solidFill>
            <a:schemeClr val="tx2"/>
          </a:solidFill>
          <a:latin typeface="Times New Roman" pitchFamily="0" charset="0"/>
          <a:ea typeface="宋体" pitchFamily="0" charset="0"/>
          <a:cs typeface="Times New Roman" pitchFamily="0" charset="0"/>
        </a:defRPr>
      </a:lvl1pPr>
    </p:titleStyle>
    <p:bodyStyle>
      <a:lvl1pPr marL="34290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5000"/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1pPr>
      <a:lvl2pPr marL="742950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hlink"/>
        </a:buClr>
        <a:buSzPct val="100000"/>
        <a:buFont typeface="Monotype Sorts" pitchFamily="2" charset="2"/>
        <a:buChar char="«"/>
        <a:defRPr sz="28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2pPr>
      <a:lvl3pPr marL="1143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65000"/>
        <a:buFont typeface="Monotype Sorts" pitchFamily="2" charset="2"/>
        <a:buChar char="v"/>
        <a:defRPr sz="24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3pPr>
      <a:lvl4pPr marL="1600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100000"/>
        <a:buFont typeface="Monotype Sorts" pitchFamily="2" charset="2"/>
        <a:buChar char="‡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4pPr>
      <a:lvl5pPr marL="20574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100000"/>
        <a:buFont typeface="Monotype Sorts" pitchFamily="2" charset="2"/>
        <a:buChar char="•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5pPr>
      <a:lvl6pPr marL="25146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100000"/>
        <a:buFont typeface="Monotype Sorts" pitchFamily="2" charset="2"/>
        <a:buChar char="•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6pPr>
      <a:lvl7pPr marL="29718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100000"/>
        <a:buFont typeface="Monotype Sorts" pitchFamily="2" charset="2"/>
        <a:buChar char="•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7pPr>
      <a:lvl8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100000"/>
        <a:buFont typeface="Monotype Sorts" pitchFamily="2" charset="2"/>
        <a:buChar char="•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8pPr>
      <a:lvl9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100000"/>
        <a:buFont typeface="Monotype Sorts" pitchFamily="2" charset="2"/>
        <a:buChar char="•"/>
        <a:defRPr sz="2000" b="0" i="0" u="none" kern="1200" baseline="0">
          <a:solidFill>
            <a:schemeClr val="tx1"/>
          </a:solidFill>
          <a:latin typeface="Times New Roman" pitchFamily="0" charset="0"/>
          <a:ea typeface="宋体" pitchFamily="0" charset="0"/>
          <a:cs typeface="Times New Roman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9.wmf"/><Relationship Id="rId3" Type="http://schemas.openxmlformats.org/officeDocument/2006/relationships/oleObject" Target="../embeddings/oleObject2.bin"/><Relationship Id="rId4" Type="http://schemas.openxmlformats.org/officeDocument/2006/relationships/image" Target="../media/10.wmf"/><Relationship Id="rId5" Type="http://schemas.openxmlformats.org/officeDocument/2006/relationships/oleObject" Target="../embeddings/oleObject3.bin"/><Relationship Id="rId6" Type="http://schemas.openxmlformats.org/officeDocument/2006/relationships/image" Target="../media/11.wmf"/><Relationship Id="rId7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371600" y="228600"/>
            <a:ext cx="6276974" cy="533400"/>
          </a:xfrm>
          <a:prstGeom prst="rect"/>
          <a:noFill/>
          <a:ln w="12699" cmpd="sng" cap="flat">
            <a:noFill/>
            <a:prstDash val="solid"/>
            <a:miter/>
          </a:ln>
        </p:spPr>
        <p:txBody>
          <a:bodyPr vert="horz" wrap="square" lIns="90488" tIns="44450" rIns="90488" bIns="4445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sng" strike="noStrike" kern="1200" cap="none" spc="0" baseline="0">
                <a:solidFill>
                  <a:schemeClr val="folHlink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具有</a:t>
            </a:r>
            <a:r>
              <a:rPr lang="zh-CN" altLang="en-US" sz="2800" b="1" i="0" u="sng" strike="noStrike" kern="1200" cap="none" spc="0" baseline="0">
                <a:solidFill>
                  <a:srgbClr val="FF00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无关项</a:t>
            </a:r>
            <a:r>
              <a:rPr lang="zh-CN" altLang="en-US" sz="2800" b="1" i="0" u="sng" strike="noStrike" kern="1200" cap="none" spc="0" baseline="0">
                <a:solidFill>
                  <a:schemeClr val="folHlink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的逻辑函数的卡诺图化简</a:t>
            </a:r>
            <a:endParaRPr lang="zh-CN" altLang="en-US" sz="2800" b="1" i="0" u="sng" strike="noStrike" kern="1200" cap="none" spc="0" baseline="0">
              <a:solidFill>
                <a:schemeClr val="folHlink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1487488" y="4840288"/>
            <a:ext cx="7488237" cy="481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 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卡诺图化简时，</a:t>
            </a:r>
            <a:r>
              <a:rPr lang="zh-CN" altLang="en-US" sz="2600" b="1" i="0" u="sng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视需要可作</a:t>
            </a:r>
            <a:r>
              <a:rPr lang="en-US" altLang="zh-CN" sz="2600" b="1" i="0" u="sng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0</a:t>
            </a:r>
            <a:r>
              <a:rPr lang="zh-CN" altLang="en-US" sz="2600" b="1" i="0" u="sng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或</a:t>
            </a:r>
            <a:r>
              <a:rPr lang="en-US" altLang="zh-CN" sz="2600" b="1" i="0" u="sng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1</a:t>
            </a:r>
            <a:r>
              <a:rPr lang="zh-CN" altLang="en-US" sz="2600" b="1" i="0" u="sng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处理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。</a:t>
            </a:r>
            <a:endParaRPr lang="zh-CN" altLang="en-US" sz="26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0">
            <a:off x="1371600" y="3429000"/>
            <a:ext cx="9188451" cy="872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 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填真值表、卡诺图时，只在无关项对应的格内填任意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      符号“</a:t>
            </a: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Φ</a:t>
            </a: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”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、“</a:t>
            </a: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d”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或“</a:t>
            </a: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×</a:t>
            </a: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”</a:t>
            </a:r>
            <a:endParaRPr lang="zh-CN" altLang="en-US" sz="26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 rot="0">
            <a:off x="1371600" y="1989138"/>
            <a:ext cx="9417050" cy="81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sng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某些变量的取值根本不会出现，或者一旦出现，函数的值可以是任意的，这些变量取值所对应的最小项称为无关项或任意项。</a:t>
            </a:r>
            <a:endParaRPr lang="zh-CN" altLang="en-US" sz="2400" b="1" i="0" u="sng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487488" y="1052513"/>
            <a:ext cx="2232025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无关项的定义</a:t>
            </a:r>
            <a:endParaRPr lang="zh-CN" altLang="en-US" sz="2400" b="1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736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4" grpId="0"/>
      <p:bldP spid="13" grpId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333625" y="1533525"/>
          <a:ext cx="2705100" cy="4409440"/>
        </p:xfrm>
        <a:graphic>
          <a:graphicData uri="http://schemas.openxmlformats.org/drawingml/2006/table">
            <a:tbl>
              <a:tblPr bandRow="1"/>
              <a:tblGrid>
                <a:gridCol w="387337"/>
                <a:gridCol w="463537"/>
                <a:gridCol w="463537"/>
                <a:gridCol w="463537"/>
                <a:gridCol w="463537"/>
                <a:gridCol w="463537"/>
              </a:tblGrid>
              <a:tr h="447039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N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A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B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C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D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L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2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3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4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5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6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7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8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6233"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FF9900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9</a:t>
                      </a:r>
                      <a:endParaRPr lang="zh-CN" altLang="en-US" sz="2000" b="1" i="0" u="none" strike="noStrike" kern="1200" cap="none" spc="0" baseline="0">
                        <a:solidFill>
                          <a:srgbClr val="FF9900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0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rgbClr val="00CC66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rgbClr val="00CC66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i="0" u="none" strike="noStrike" kern="1200" cap="none" spc="0" baseline="0">
                          <a:solidFill>
                            <a:schemeClr val="tx2"/>
                          </a:solidFill>
                          <a:latin typeface="Times New Roman" pitchFamily="0" charset="0"/>
                          <a:ea typeface="楷体_GB2312" pitchFamily="49" charset="-122"/>
                          <a:cs typeface="Times New Roman" pitchFamily="0" charset="0"/>
                        </a:rPr>
                        <a:t>1</a:t>
                      </a:r>
                      <a:endParaRPr lang="zh-CN" altLang="en-US" sz="2000" b="1" i="0" u="none" strike="noStrike" kern="1200" cap="none" spc="0" baseline="0">
                        <a:solidFill>
                          <a:schemeClr val="tx2"/>
                        </a:solidFill>
                        <a:latin typeface="Times New Roman" pitchFamily="0" charset="0"/>
                        <a:ea typeface="楷体_GB2312" pitchFamily="49" charset="-122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"/>
          <p:cNvSpPr>
            <a:spLocks/>
          </p:cNvSpPr>
          <p:nvPr/>
        </p:nvSpPr>
        <p:spPr>
          <a:xfrm rot="0">
            <a:off x="1582738" y="782638"/>
            <a:ext cx="9120187" cy="4629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设计一位十进制数的判奇电路，当为奇数时输出为</a:t>
            </a:r>
            <a:r>
              <a:rPr lang="en-US" altLang="zh-CN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1</a:t>
            </a:r>
            <a:r>
              <a:rPr lang="zh-CN" altLang="en-US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，否则为</a:t>
            </a:r>
            <a:r>
              <a:rPr lang="en-US" altLang="zh-CN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0</a:t>
            </a:r>
            <a:r>
              <a:rPr lang="zh-CN" altLang="en-US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。</a:t>
            </a:r>
            <a:endParaRPr lang="zh-CN" altLang="en-US" sz="2500" b="1" i="0" u="none" strike="noStrike" kern="1200" cap="none" spc="0" baseline="0">
              <a:solidFill>
                <a:srgbClr val="FF9900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1343025" y="1497013"/>
            <a:ext cx="914400" cy="518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解：</a:t>
            </a:r>
            <a:endParaRPr lang="zh-CN" altLang="en-US" sz="2800" b="1" i="0" u="none" strike="noStrike" kern="1200" cap="none" spc="0" baseline="0">
              <a:solidFill>
                <a:schemeClr val="tx2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1419225" y="2455863"/>
            <a:ext cx="539749" cy="1577340"/>
          </a:xfrm>
          <a:prstGeom prst="rect"/>
          <a:solidFill>
            <a:schemeClr val="folHlink"/>
          </a:solidFill>
          <a:scene3d>
            <a:camera prst="legacyPerspectiveTopRight"/>
            <a:lightRig rig="legacyFlat4" dir="r"/>
          </a:scene3d>
          <a:sp3d extrusionH="876300" prstMaterial="legacyMatte">
            <a:bevelT w="13500" h="13500" prst="angle"/>
            <a:bevelB w="13500" h="13500" prst="angle"/>
            <a:extrusionClr>
              <a:srgbClr val="8CF4EA"/>
            </a:extrusionClr>
          </a:sp3d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i="0" u="none" strike="noStrike" kern="1200" cap="none" spc="0" baseline="0">
                <a:solidFill>
                  <a:srgbClr val="000099"/>
                </a:solidFill>
                <a:effectLst>
                  <a:outerShdw sx="100000" sy="100000" blurRad="38100" dir="2700000" dist="38100" algn="b">
                    <a:srgbClr val="000000"/>
                  </a:outerShdw>
                </a:effectLst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列真值表</a:t>
            </a:r>
            <a:endParaRPr lang="zh-CN" altLang="en-US" sz="2500" b="1" i="0" u="none" strike="noStrike" kern="1200" cap="none" spc="0" baseline="0">
              <a:solidFill>
                <a:srgbClr val="000099"/>
              </a:solidFill>
              <a:effectLst>
                <a:outerShdw sx="100000" sy="100000" blurRad="38100" dir="2700000" dist="38100" algn="b">
                  <a:srgbClr val="000000"/>
                </a:outerShdw>
              </a:effectLst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5740400" y="1433513"/>
            <a:ext cx="4170362" cy="4629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无关项：</a:t>
            </a:r>
            <a:r>
              <a:rPr lang="en-US" altLang="zh-CN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m</a:t>
            </a:r>
            <a:r>
              <a:rPr lang="en-US" altLang="zh-CN" sz="2500" b="1" i="0" u="none" strike="noStrike" kern="1200" cap="none" spc="0" baseline="-2500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10</a:t>
            </a:r>
            <a:r>
              <a:rPr lang="en-US" altLang="zh-CN" sz="2500" b="1" i="0" u="none" strike="noStrike" kern="1200" cap="none" spc="0" baseline="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--m</a:t>
            </a:r>
            <a:r>
              <a:rPr lang="en-US" altLang="zh-CN" sz="2500" b="1" i="0" u="none" strike="noStrike" kern="1200" cap="none" spc="0" baseline="-25000">
                <a:solidFill>
                  <a:srgbClr val="FF99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15</a:t>
            </a:r>
            <a:endParaRPr lang="zh-CN" altLang="en-US" sz="2500" b="1" i="0" u="none" strike="noStrike" kern="1200" cap="none" spc="0" baseline="-25000">
              <a:solidFill>
                <a:srgbClr val="FF9900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5591174" y="1982787"/>
            <a:ext cx="5457824" cy="4629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L</a:t>
            </a: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=</a:t>
            </a:r>
            <a:r>
              <a:rPr lang="en-US" altLang="zh-CN" sz="25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∑m</a:t>
            </a: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(1,3,5,7,9)+</a:t>
            </a:r>
            <a:r>
              <a:rPr lang="en-US" altLang="zh-CN" sz="2500" b="1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∑d</a:t>
            </a: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(10</a:t>
            </a:r>
            <a:r>
              <a:rPr lang="zh-CN" altLang="en-US" sz="25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～</a:t>
            </a:r>
            <a:r>
              <a:rPr lang="en-US" altLang="zh-CN" sz="25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15)</a:t>
            </a:r>
            <a:endParaRPr lang="zh-CN" altLang="en-US" sz="25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grpSp>
        <p:nvGrpSpPr>
          <p:cNvPr id="25" name="组合"/>
          <p:cNvGrpSpPr>
            <a:grpSpLocks/>
          </p:cNvGrpSpPr>
          <p:nvPr/>
        </p:nvGrpSpPr>
        <p:grpSpPr>
          <a:xfrm>
            <a:off x="8048625" y="3249613"/>
            <a:ext cx="1816100" cy="517525"/>
            <a:chOff x="8048625" y="3249613"/>
            <a:chExt cx="1816100" cy="517525"/>
          </a:xfrm>
        </p:grpSpPr>
        <p:sp>
          <p:nvSpPr>
            <p:cNvPr id="23" name="右箭头"/>
            <p:cNvSpPr>
              <a:spLocks/>
            </p:cNvSpPr>
            <p:nvPr/>
          </p:nvSpPr>
          <p:spPr>
            <a:xfrm rot="0">
              <a:off x="8048625" y="3459163"/>
              <a:ext cx="609600" cy="217487"/>
            </a:xfrm>
            <a:prstGeom prst="rightArrow">
              <a:avLst>
                <a:gd name="adj1" fmla="val 50000"/>
                <a:gd name="adj2" fmla="val 70060"/>
              </a:avLst>
            </a:prstGeom>
            <a:solidFill>
              <a:schemeClr val="accent1"/>
            </a:solidFill>
            <a:ln w="9525" cmpd="sng" cap="flat">
              <a:solidFill>
                <a:srgbClr val="FF33CC"/>
              </a:solidFill>
              <a:prstDash val="solid"/>
              <a:miter/>
            </a:ln>
          </p:spPr>
        </p:sp>
        <p:sp>
          <p:nvSpPr>
            <p:cNvPr id="24" name="矩形"/>
            <p:cNvSpPr>
              <a:spLocks/>
            </p:cNvSpPr>
            <p:nvPr/>
          </p:nvSpPr>
          <p:spPr>
            <a:xfrm rot="0">
              <a:off x="8658225" y="3249613"/>
              <a:ext cx="1206500" cy="51752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1" u="none" strike="noStrike" kern="1200" cap="none" spc="0" baseline="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L </a:t>
              </a:r>
              <a:r>
                <a:rPr lang="en-US" altLang="zh-CN" sz="2800" b="1" i="0" u="none" strike="noStrike" kern="1200" cap="none" spc="0" baseline="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= </a:t>
              </a:r>
              <a:r>
                <a:rPr lang="en-US" altLang="zh-CN" sz="2800" b="1" i="1" u="none" strike="noStrike" kern="1200" cap="none" spc="0" baseline="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D</a:t>
              </a:r>
              <a:endParaRPr lang="zh-CN" altLang="en-US" sz="2800" b="1" i="1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sp>
        <p:nvSpPr>
          <p:cNvPr id="26" name="矩形"/>
          <p:cNvSpPr>
            <a:spLocks/>
          </p:cNvSpPr>
          <p:nvPr/>
        </p:nvSpPr>
        <p:spPr>
          <a:xfrm rot="0">
            <a:off x="5511800" y="5513388"/>
            <a:ext cx="4230688" cy="9105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kern="1200" cap="none" spc="0" baseline="0">
                <a:solidFill>
                  <a:schemeClr val="tx2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结论：</a:t>
            </a:r>
            <a:r>
              <a:rPr lang="zh-CN" altLang="en-US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充分利用无关项， 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  <a:p>
            <a:pPr marL="0" indent="0" algn="l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      可将函数化为最简。</a:t>
            </a:r>
            <a:endParaRPr lang="zh-CN" altLang="en-US" sz="26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grpSp>
        <p:nvGrpSpPr>
          <p:cNvPr id="52" name="组合"/>
          <p:cNvGrpSpPr>
            <a:grpSpLocks/>
          </p:cNvGrpSpPr>
          <p:nvPr/>
        </p:nvGrpSpPr>
        <p:grpSpPr>
          <a:xfrm>
            <a:off x="5305425" y="2640013"/>
            <a:ext cx="2613024" cy="2679701"/>
            <a:chOff x="5305425" y="2640013"/>
            <a:chExt cx="2613024" cy="2679701"/>
          </a:xfrm>
        </p:grpSpPr>
        <p:grpSp>
          <p:nvGrpSpPr>
            <p:cNvPr id="32" name="组合"/>
            <p:cNvGrpSpPr>
              <a:grpSpLocks/>
            </p:cNvGrpSpPr>
            <p:nvPr/>
          </p:nvGrpSpPr>
          <p:grpSpPr>
            <a:xfrm>
              <a:off x="5870575" y="4259264"/>
              <a:ext cx="2047874" cy="1060450"/>
              <a:chOff x="5870575" y="4259264"/>
              <a:chExt cx="2047874" cy="1060450"/>
            </a:xfrm>
          </p:grpSpPr>
          <p:sp>
            <p:nvSpPr>
              <p:cNvPr id="27" name="矩形"/>
              <p:cNvSpPr>
                <a:spLocks/>
              </p:cNvSpPr>
              <p:nvPr/>
            </p:nvSpPr>
            <p:spPr>
              <a:xfrm rot="0">
                <a:off x="5870575" y="4259264"/>
                <a:ext cx="2047874" cy="1035050"/>
              </a:xfrm>
              <a:prstGeom prst="rect"/>
              <a:noFill/>
              <a:ln w="12700" cmpd="sng" cap="flat">
                <a:solidFill>
                  <a:srgbClr val="8CF4EA"/>
                </a:solidFill>
                <a:prstDash val="solid"/>
                <a:miter/>
              </a:ln>
            </p:spPr>
          </p:sp>
          <p:sp>
            <p:nvSpPr>
              <p:cNvPr id="28" name="直线"/>
              <p:cNvSpPr>
                <a:spLocks/>
              </p:cNvSpPr>
              <p:nvPr/>
            </p:nvSpPr>
            <p:spPr>
              <a:xfrm rot="0">
                <a:off x="5886725" y="4779964"/>
                <a:ext cx="2031724" cy="0"/>
              </a:xfrm>
              <a:prstGeom prst="line"/>
              <a:noFill/>
              <a:ln w="12700" cmpd="sng" cap="flat">
                <a:solidFill>
                  <a:srgbClr val="8CF4EA"/>
                </a:solidFill>
                <a:prstDash val="solid"/>
                <a:round/>
              </a:ln>
            </p:spPr>
          </p:sp>
          <p:sp>
            <p:nvSpPr>
              <p:cNvPr id="29" name="直线"/>
              <p:cNvSpPr>
                <a:spLocks/>
              </p:cNvSpPr>
              <p:nvPr/>
            </p:nvSpPr>
            <p:spPr>
              <a:xfrm rot="0">
                <a:off x="6406769" y="4259264"/>
                <a:ext cx="0" cy="1035050"/>
              </a:xfrm>
              <a:prstGeom prst="line"/>
              <a:noFill/>
              <a:ln w="12700" cmpd="sng" cap="flat">
                <a:solidFill>
                  <a:srgbClr val="8CF4EA"/>
                </a:solidFill>
                <a:prstDash val="solid"/>
                <a:round/>
              </a:ln>
            </p:spPr>
          </p:sp>
          <p:sp>
            <p:nvSpPr>
              <p:cNvPr id="30" name="直线"/>
              <p:cNvSpPr>
                <a:spLocks/>
              </p:cNvSpPr>
              <p:nvPr/>
            </p:nvSpPr>
            <p:spPr>
              <a:xfrm rot="0">
                <a:off x="6910663" y="4284663"/>
                <a:ext cx="0" cy="1035050"/>
              </a:xfrm>
              <a:prstGeom prst="line"/>
              <a:noFill/>
              <a:ln w="12700" cmpd="sng" cap="flat">
                <a:solidFill>
                  <a:srgbClr val="8CF4EA"/>
                </a:solidFill>
                <a:prstDash val="solid"/>
                <a:round/>
              </a:ln>
            </p:spPr>
          </p:sp>
          <p:sp>
            <p:nvSpPr>
              <p:cNvPr id="31" name="直线"/>
              <p:cNvSpPr>
                <a:spLocks/>
              </p:cNvSpPr>
              <p:nvPr/>
            </p:nvSpPr>
            <p:spPr>
              <a:xfrm rot="0">
                <a:off x="7433937" y="4284663"/>
                <a:ext cx="0" cy="1035050"/>
              </a:xfrm>
              <a:prstGeom prst="line"/>
              <a:noFill/>
              <a:ln w="12700" cmpd="sng" cap="flat">
                <a:solidFill>
                  <a:srgbClr val="8CF4EA"/>
                </a:solidFill>
                <a:prstDash val="solid"/>
                <a:round/>
              </a:ln>
            </p:spPr>
          </p:sp>
        </p:grpSp>
        <p:grpSp>
          <p:nvGrpSpPr>
            <p:cNvPr id="49" name="组合"/>
            <p:cNvGrpSpPr>
              <a:grpSpLocks/>
            </p:cNvGrpSpPr>
            <p:nvPr/>
          </p:nvGrpSpPr>
          <p:grpSpPr>
            <a:xfrm>
              <a:off x="5305425" y="2640013"/>
              <a:ext cx="2606675" cy="1644649"/>
              <a:chOff x="5305425" y="2640013"/>
              <a:chExt cx="2606675" cy="1644649"/>
            </a:xfrm>
          </p:grpSpPr>
          <p:grpSp>
            <p:nvGrpSpPr>
              <p:cNvPr id="47" name="组合"/>
              <p:cNvGrpSpPr>
                <a:grpSpLocks/>
              </p:cNvGrpSpPr>
              <p:nvPr/>
            </p:nvGrpSpPr>
            <p:grpSpPr>
              <a:xfrm>
                <a:off x="5305425" y="2640013"/>
                <a:ext cx="2606675" cy="1644649"/>
                <a:chOff x="5305425" y="2640013"/>
                <a:chExt cx="2606675" cy="1644649"/>
              </a:xfrm>
            </p:grpSpPr>
            <p:sp>
              <p:nvSpPr>
                <p:cNvPr id="33" name="矩形"/>
                <p:cNvSpPr>
                  <a:spLocks/>
                </p:cNvSpPr>
                <p:nvPr/>
              </p:nvSpPr>
              <p:spPr>
                <a:xfrm rot="0">
                  <a:off x="5305425" y="2919413"/>
                  <a:ext cx="609600" cy="386715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0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AB</a:t>
                  </a:r>
                  <a:endParaRPr lang="zh-CN" altLang="en-US" sz="20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34" name="矩形"/>
                <p:cNvSpPr>
                  <a:spLocks/>
                </p:cNvSpPr>
                <p:nvPr/>
              </p:nvSpPr>
              <p:spPr>
                <a:xfrm rot="0">
                  <a:off x="5414963" y="3325813"/>
                  <a:ext cx="609600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00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35" name="矩形"/>
                <p:cNvSpPr>
                  <a:spLocks/>
                </p:cNvSpPr>
                <p:nvPr/>
              </p:nvSpPr>
              <p:spPr>
                <a:xfrm rot="0">
                  <a:off x="5414963" y="3783013"/>
                  <a:ext cx="609600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01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36" name="矩形"/>
                <p:cNvSpPr>
                  <a:spLocks/>
                </p:cNvSpPr>
                <p:nvPr/>
              </p:nvSpPr>
              <p:spPr>
                <a:xfrm rot="0">
                  <a:off x="5534025" y="2640013"/>
                  <a:ext cx="609600" cy="386715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000" b="1" i="0" u="none" strike="noStrike" kern="1200" cap="none" spc="0" baseline="0">
                      <a:solidFill>
                        <a:schemeClr val="tx1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CD</a:t>
                  </a:r>
                  <a:endParaRPr lang="zh-CN" altLang="en-US" sz="20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37" name="矩形"/>
                <p:cNvSpPr>
                  <a:spLocks/>
                </p:cNvSpPr>
                <p:nvPr/>
              </p:nvSpPr>
              <p:spPr>
                <a:xfrm rot="0">
                  <a:off x="6388100" y="2767013"/>
                  <a:ext cx="609600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01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38" name="矩形"/>
                <p:cNvSpPr>
                  <a:spLocks/>
                </p:cNvSpPr>
                <p:nvPr/>
              </p:nvSpPr>
              <p:spPr>
                <a:xfrm rot="0">
                  <a:off x="5854700" y="2792413"/>
                  <a:ext cx="609599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00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grpSp>
              <p:nvGrpSpPr>
                <p:cNvPr id="44" name="组合"/>
                <p:cNvGrpSpPr>
                  <a:grpSpLocks/>
                </p:cNvGrpSpPr>
                <p:nvPr/>
              </p:nvGrpSpPr>
              <p:grpSpPr>
                <a:xfrm>
                  <a:off x="5899150" y="3224213"/>
                  <a:ext cx="2012950" cy="1060449"/>
                  <a:chOff x="5899150" y="3224213"/>
                  <a:chExt cx="2012950" cy="1060449"/>
                </a:xfrm>
              </p:grpSpPr>
              <p:sp>
                <p:nvSpPr>
                  <p:cNvPr id="39" name="矩形"/>
                  <p:cNvSpPr>
                    <a:spLocks/>
                  </p:cNvSpPr>
                  <p:nvPr/>
                </p:nvSpPr>
                <p:spPr>
                  <a:xfrm rot="0">
                    <a:off x="5899150" y="3224213"/>
                    <a:ext cx="2012950" cy="1035049"/>
                  </a:xfrm>
                  <a:prstGeom prst="rect"/>
                  <a:noFill/>
                  <a:ln w="12700" cmpd="sng" cap="flat">
                    <a:solidFill>
                      <a:srgbClr val="8CF4EA"/>
                    </a:solidFill>
                    <a:prstDash val="solid"/>
                    <a:miter/>
                  </a:ln>
                </p:spPr>
              </p:sp>
              <p:sp>
                <p:nvSpPr>
                  <p:cNvPr id="40" name="直线"/>
                  <p:cNvSpPr>
                    <a:spLocks/>
                  </p:cNvSpPr>
                  <p:nvPr/>
                </p:nvSpPr>
                <p:spPr>
                  <a:xfrm rot="0">
                    <a:off x="5915025" y="3744913"/>
                    <a:ext cx="1997075" cy="0"/>
                  </a:xfrm>
                  <a:prstGeom prst="line"/>
                  <a:noFill/>
                  <a:ln w="12700" cmpd="sng" cap="flat">
                    <a:solidFill>
                      <a:srgbClr val="8CF4EA"/>
                    </a:solidFill>
                    <a:prstDash val="solid"/>
                    <a:round/>
                  </a:ln>
                </p:spPr>
              </p:sp>
              <p:sp>
                <p:nvSpPr>
                  <p:cNvPr id="41" name="直线"/>
                  <p:cNvSpPr>
                    <a:spLocks/>
                  </p:cNvSpPr>
                  <p:nvPr/>
                </p:nvSpPr>
                <p:spPr>
                  <a:xfrm rot="0">
                    <a:off x="6426200" y="3224213"/>
                    <a:ext cx="0" cy="1035049"/>
                  </a:xfrm>
                  <a:prstGeom prst="line"/>
                  <a:noFill/>
                  <a:ln w="12700" cmpd="sng" cap="flat">
                    <a:solidFill>
                      <a:srgbClr val="8CF4EA"/>
                    </a:solidFill>
                    <a:prstDash val="solid"/>
                    <a:round/>
                  </a:ln>
                </p:spPr>
              </p:sp>
              <p:sp>
                <p:nvSpPr>
                  <p:cNvPr id="42" name="直线"/>
                  <p:cNvSpPr>
                    <a:spLocks/>
                  </p:cNvSpPr>
                  <p:nvPr/>
                </p:nvSpPr>
                <p:spPr>
                  <a:xfrm rot="0">
                    <a:off x="6921500" y="3249612"/>
                    <a:ext cx="0" cy="1035049"/>
                  </a:xfrm>
                  <a:prstGeom prst="line"/>
                  <a:noFill/>
                  <a:ln w="12700" cmpd="sng" cap="flat">
                    <a:solidFill>
                      <a:srgbClr val="8CF4EA"/>
                    </a:solidFill>
                    <a:prstDash val="solid"/>
                    <a:round/>
                  </a:ln>
                </p:spPr>
              </p:sp>
              <p:sp>
                <p:nvSpPr>
                  <p:cNvPr id="43" name="直线"/>
                  <p:cNvSpPr>
                    <a:spLocks/>
                  </p:cNvSpPr>
                  <p:nvPr/>
                </p:nvSpPr>
                <p:spPr>
                  <a:xfrm rot="0">
                    <a:off x="7435850" y="3249612"/>
                    <a:ext cx="0" cy="1035049"/>
                  </a:xfrm>
                  <a:prstGeom prst="line"/>
                  <a:noFill/>
                  <a:ln w="12700" cmpd="sng" cap="flat">
                    <a:solidFill>
                      <a:srgbClr val="8CF4EA"/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45" name="矩形"/>
                <p:cNvSpPr>
                  <a:spLocks/>
                </p:cNvSpPr>
                <p:nvPr/>
              </p:nvSpPr>
              <p:spPr>
                <a:xfrm rot="0">
                  <a:off x="6826250" y="2767013"/>
                  <a:ext cx="609600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11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  <p:sp>
              <p:nvSpPr>
                <p:cNvPr id="46" name="矩形"/>
                <p:cNvSpPr>
                  <a:spLocks/>
                </p:cNvSpPr>
                <p:nvPr/>
              </p:nvSpPr>
              <p:spPr>
                <a:xfrm rot="0">
                  <a:off x="7291388" y="2767013"/>
                  <a:ext cx="609599" cy="453390"/>
                </a:xfrm>
                <a:prstGeom prst="rect"/>
                <a:noFill/>
                <a:ln w="12700" cmpd="sng" cap="flat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/>
                  <a:spAutoFit/>
                </a:bodyPr>
                <a:lstStyle/>
                <a:p>
                  <a:pPr marL="0" indent="0" algn="ctr" eaLnBrk="0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2400" b="1" i="0" u="none" strike="noStrike" kern="1200" cap="none" spc="0" baseline="0">
                      <a:solidFill>
                        <a:srgbClr val="00CC66"/>
                      </a:solidFill>
                      <a:latin typeface="Times New Roman" pitchFamily="0" charset="0"/>
                      <a:ea typeface="楷体_GB2312" pitchFamily="49" charset="-122"/>
                      <a:cs typeface="Times New Roman" pitchFamily="0" charset="0"/>
                    </a:rPr>
                    <a:t>10</a:t>
                  </a:r>
                  <a:endParaRPr lang="zh-CN" altLang="en-US" sz="2400" b="1" i="0" u="none" strike="noStrike" kern="1200" cap="none" spc="0" baseline="0">
                    <a:solidFill>
                      <a:srgbClr val="00CC66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endParaRPr>
                </a:p>
              </p:txBody>
            </p:sp>
          </p:grpSp>
          <p:sp>
            <p:nvSpPr>
              <p:cNvPr id="48" name="直线"/>
              <p:cNvSpPr>
                <a:spLocks/>
              </p:cNvSpPr>
              <p:nvPr/>
            </p:nvSpPr>
            <p:spPr>
              <a:xfrm rot="0">
                <a:off x="5545137" y="2887662"/>
                <a:ext cx="381000" cy="381000"/>
              </a:xfrm>
              <a:prstGeom prst="line"/>
              <a:noFill/>
              <a:ln w="12700" cmpd="sng" cap="flat">
                <a:solidFill>
                  <a:srgbClr val="8CF4EA"/>
                </a:solidFill>
                <a:prstDash val="solid"/>
                <a:round/>
              </a:ln>
            </p:spPr>
          </p:sp>
        </p:grpSp>
        <p:sp>
          <p:nvSpPr>
            <p:cNvPr id="50" name="矩形"/>
            <p:cNvSpPr>
              <a:spLocks/>
            </p:cNvSpPr>
            <p:nvPr/>
          </p:nvSpPr>
          <p:spPr>
            <a:xfrm rot="0">
              <a:off x="5449545" y="4260851"/>
              <a:ext cx="495985" cy="453390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CC66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11</a:t>
              </a:r>
              <a:endParaRPr lang="zh-CN" altLang="en-US" sz="2400" b="1" i="0" u="none" strike="noStrike" kern="1200" cap="none" spc="0" baseline="0">
                <a:solidFill>
                  <a:srgbClr val="00CC66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51" name="矩形"/>
            <p:cNvSpPr>
              <a:spLocks/>
            </p:cNvSpPr>
            <p:nvPr/>
          </p:nvSpPr>
          <p:spPr>
            <a:xfrm rot="0">
              <a:off x="5453062" y="4794251"/>
              <a:ext cx="495985" cy="453389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CC66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10</a:t>
              </a:r>
              <a:endParaRPr lang="zh-CN" altLang="en-US" sz="2400" b="1" i="0" u="none" strike="noStrike" kern="1200" cap="none" spc="0" baseline="0">
                <a:solidFill>
                  <a:srgbClr val="00CC66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grpSp>
        <p:nvGrpSpPr>
          <p:cNvPr id="57" name="组合"/>
          <p:cNvGrpSpPr>
            <a:grpSpLocks/>
          </p:cNvGrpSpPr>
          <p:nvPr/>
        </p:nvGrpSpPr>
        <p:grpSpPr>
          <a:xfrm>
            <a:off x="5953125" y="3286124"/>
            <a:ext cx="1893493" cy="534352"/>
            <a:chOff x="5953125" y="3286124"/>
            <a:chExt cx="1893493" cy="534352"/>
          </a:xfrm>
        </p:grpSpPr>
        <p:sp>
          <p:nvSpPr>
            <p:cNvPr id="53" name="矩形"/>
            <p:cNvSpPr>
              <a:spLocks/>
            </p:cNvSpPr>
            <p:nvPr/>
          </p:nvSpPr>
          <p:spPr>
            <a:xfrm rot="0">
              <a:off x="5953125" y="3286124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54" name="矩形"/>
            <p:cNvSpPr>
              <a:spLocks/>
            </p:cNvSpPr>
            <p:nvPr/>
          </p:nvSpPr>
          <p:spPr>
            <a:xfrm rot="0">
              <a:off x="6486525" y="3286124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55" name="矩形"/>
            <p:cNvSpPr>
              <a:spLocks/>
            </p:cNvSpPr>
            <p:nvPr/>
          </p:nvSpPr>
          <p:spPr>
            <a:xfrm rot="0">
              <a:off x="7477125" y="3300412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56" name="矩形"/>
            <p:cNvSpPr>
              <a:spLocks/>
            </p:cNvSpPr>
            <p:nvPr/>
          </p:nvSpPr>
          <p:spPr>
            <a:xfrm rot="0">
              <a:off x="6991351" y="3286124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grpSp>
        <p:nvGrpSpPr>
          <p:cNvPr id="62" name="组合"/>
          <p:cNvGrpSpPr>
            <a:grpSpLocks/>
          </p:cNvGrpSpPr>
          <p:nvPr/>
        </p:nvGrpSpPr>
        <p:grpSpPr>
          <a:xfrm>
            <a:off x="5953125" y="3819525"/>
            <a:ext cx="1893493" cy="534352"/>
            <a:chOff x="5953125" y="3819525"/>
            <a:chExt cx="1893493" cy="534352"/>
          </a:xfrm>
        </p:grpSpPr>
        <p:sp>
          <p:nvSpPr>
            <p:cNvPr id="58" name="矩形"/>
            <p:cNvSpPr>
              <a:spLocks/>
            </p:cNvSpPr>
            <p:nvPr/>
          </p:nvSpPr>
          <p:spPr>
            <a:xfrm rot="0">
              <a:off x="5953125" y="3819525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59" name="矩形"/>
            <p:cNvSpPr>
              <a:spLocks/>
            </p:cNvSpPr>
            <p:nvPr/>
          </p:nvSpPr>
          <p:spPr>
            <a:xfrm rot="0">
              <a:off x="6486525" y="38290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0" name="矩形"/>
            <p:cNvSpPr>
              <a:spLocks/>
            </p:cNvSpPr>
            <p:nvPr/>
          </p:nvSpPr>
          <p:spPr>
            <a:xfrm rot="0">
              <a:off x="7477125" y="3833812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1" name="矩形"/>
            <p:cNvSpPr>
              <a:spLocks/>
            </p:cNvSpPr>
            <p:nvPr/>
          </p:nvSpPr>
          <p:spPr>
            <a:xfrm rot="0">
              <a:off x="6991351" y="3819525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grpSp>
        <p:nvGrpSpPr>
          <p:cNvPr id="69" name="组合"/>
          <p:cNvGrpSpPr>
            <a:grpSpLocks/>
          </p:cNvGrpSpPr>
          <p:nvPr/>
        </p:nvGrpSpPr>
        <p:grpSpPr>
          <a:xfrm>
            <a:off x="5942013" y="4248150"/>
            <a:ext cx="1893494" cy="1067752"/>
            <a:chOff x="5942013" y="4248150"/>
            <a:chExt cx="1893494" cy="1067752"/>
          </a:xfrm>
        </p:grpSpPr>
        <p:sp>
          <p:nvSpPr>
            <p:cNvPr id="63" name="矩形"/>
            <p:cNvSpPr>
              <a:spLocks/>
            </p:cNvSpPr>
            <p:nvPr/>
          </p:nvSpPr>
          <p:spPr>
            <a:xfrm rot="0">
              <a:off x="5942013" y="42481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4" name="矩形"/>
            <p:cNvSpPr>
              <a:spLocks/>
            </p:cNvSpPr>
            <p:nvPr/>
          </p:nvSpPr>
          <p:spPr>
            <a:xfrm rot="0">
              <a:off x="6475413" y="42481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5" name="矩形"/>
            <p:cNvSpPr>
              <a:spLocks/>
            </p:cNvSpPr>
            <p:nvPr/>
          </p:nvSpPr>
          <p:spPr>
            <a:xfrm rot="0">
              <a:off x="7466014" y="42481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6" name="矩形"/>
            <p:cNvSpPr>
              <a:spLocks/>
            </p:cNvSpPr>
            <p:nvPr/>
          </p:nvSpPr>
          <p:spPr>
            <a:xfrm rot="0">
              <a:off x="6992938" y="42481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7" name="矩形"/>
            <p:cNvSpPr>
              <a:spLocks/>
            </p:cNvSpPr>
            <p:nvPr/>
          </p:nvSpPr>
          <p:spPr>
            <a:xfrm rot="0">
              <a:off x="6980238" y="4781550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sp>
          <p:nvSpPr>
            <p:cNvPr id="68" name="矩形"/>
            <p:cNvSpPr>
              <a:spLocks/>
            </p:cNvSpPr>
            <p:nvPr/>
          </p:nvSpPr>
          <p:spPr>
            <a:xfrm rot="0">
              <a:off x="7464425" y="4795837"/>
              <a:ext cx="369493" cy="52006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x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grpSp>
        <p:nvGrpSpPr>
          <p:cNvPr id="74" name="组合"/>
          <p:cNvGrpSpPr>
            <a:grpSpLocks/>
          </p:cNvGrpSpPr>
          <p:nvPr/>
        </p:nvGrpSpPr>
        <p:grpSpPr>
          <a:xfrm>
            <a:off x="5940425" y="4781550"/>
            <a:ext cx="902893" cy="529589"/>
            <a:chOff x="5940425" y="4781550"/>
            <a:chExt cx="902893" cy="529589"/>
          </a:xfrm>
        </p:grpSpPr>
        <p:sp>
          <p:nvSpPr>
            <p:cNvPr id="70" name="矩形"/>
            <p:cNvSpPr>
              <a:spLocks/>
            </p:cNvSpPr>
            <p:nvPr/>
          </p:nvSpPr>
          <p:spPr>
            <a:xfrm rot="0">
              <a:off x="5940425" y="4781550"/>
              <a:ext cx="369493" cy="520064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800" b="1" i="0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0</a:t>
              </a:r>
              <a:endParaRPr lang="zh-CN" altLang="en-US" sz="2800" b="1" i="0" u="none" strike="noStrike" kern="1200" cap="none" spc="0" baseline="-25000">
                <a:solidFill>
                  <a:schemeClr val="tx1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  <p:grpSp>
          <p:nvGrpSpPr>
            <p:cNvPr id="73" name="组合"/>
            <p:cNvGrpSpPr>
              <a:grpSpLocks/>
            </p:cNvGrpSpPr>
            <p:nvPr/>
          </p:nvGrpSpPr>
          <p:grpSpPr>
            <a:xfrm>
              <a:off x="5965824" y="4791075"/>
              <a:ext cx="877494" cy="520064"/>
              <a:chOff x="5965824" y="4791075"/>
              <a:chExt cx="877494" cy="520064"/>
            </a:xfrm>
          </p:grpSpPr>
          <p:sp>
            <p:nvSpPr>
              <p:cNvPr id="71" name="矩形"/>
              <p:cNvSpPr>
                <a:spLocks/>
              </p:cNvSpPr>
              <p:nvPr/>
            </p:nvSpPr>
            <p:spPr>
              <a:xfrm rot="0">
                <a:off x="6473825" y="4791075"/>
                <a:ext cx="369493" cy="520064"/>
              </a:xfrm>
              <a:prstGeom prst="rect"/>
              <a:noFill/>
              <a:ln w="127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1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1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72" name="矩形"/>
              <p:cNvSpPr>
                <a:spLocks/>
              </p:cNvSpPr>
              <p:nvPr/>
            </p:nvSpPr>
            <p:spPr>
              <a:xfrm rot="0">
                <a:off x="5965824" y="4876800"/>
                <a:ext cx="309563" cy="368300"/>
              </a:xfrm>
              <a:prstGeom prst="rect"/>
              <a:noFill/>
              <a:ln w="12700" cmpd="sng" cap="flat">
                <a:noFill/>
                <a:prstDash val="solid"/>
                <a:miter/>
              </a:ln>
            </p:spPr>
          </p:sp>
        </p:grpSp>
      </p:grpSp>
      <p:grpSp>
        <p:nvGrpSpPr>
          <p:cNvPr id="83" name="组合"/>
          <p:cNvGrpSpPr>
            <a:grpSpLocks/>
          </p:cNvGrpSpPr>
          <p:nvPr/>
        </p:nvGrpSpPr>
        <p:grpSpPr>
          <a:xfrm>
            <a:off x="6426200" y="4248150"/>
            <a:ext cx="990600" cy="1086803"/>
            <a:chOff x="6426200" y="4248150"/>
            <a:chExt cx="990600" cy="1086803"/>
          </a:xfrm>
        </p:grpSpPr>
        <p:grpSp>
          <p:nvGrpSpPr>
            <p:cNvPr id="78" name="组合"/>
            <p:cNvGrpSpPr>
              <a:grpSpLocks/>
            </p:cNvGrpSpPr>
            <p:nvPr/>
          </p:nvGrpSpPr>
          <p:grpSpPr>
            <a:xfrm>
              <a:off x="6426200" y="4248150"/>
              <a:ext cx="990600" cy="1046162"/>
              <a:chOff x="6426200" y="4248150"/>
              <a:chExt cx="990600" cy="1046162"/>
            </a:xfrm>
          </p:grpSpPr>
          <p:sp>
            <p:nvSpPr>
              <p:cNvPr id="75" name="矩形"/>
              <p:cNvSpPr>
                <a:spLocks/>
              </p:cNvSpPr>
              <p:nvPr/>
            </p:nvSpPr>
            <p:spPr>
              <a:xfrm rot="0">
                <a:off x="6426200" y="4248150"/>
                <a:ext cx="479425" cy="514350"/>
              </a:xfrm>
              <a:prstGeom prst="rect"/>
              <a:solidFill>
                <a:srgbClr val="000066"/>
              </a:solidFill>
              <a:ln w="9525" cmpd="sng" cap="flat">
                <a:noFill/>
                <a:prstDash val="solid"/>
                <a:miter/>
              </a:ln>
            </p:spPr>
          </p:sp>
          <p:sp>
            <p:nvSpPr>
              <p:cNvPr id="76" name="矩形"/>
              <p:cNvSpPr>
                <a:spLocks/>
              </p:cNvSpPr>
              <p:nvPr/>
            </p:nvSpPr>
            <p:spPr>
              <a:xfrm rot="0">
                <a:off x="6937375" y="4271962"/>
                <a:ext cx="479425" cy="514350"/>
              </a:xfrm>
              <a:prstGeom prst="rect"/>
              <a:solidFill>
                <a:srgbClr val="000066"/>
              </a:solidFill>
              <a:ln w="9525" cmpd="sng" cap="flat">
                <a:noFill/>
                <a:prstDash val="solid"/>
                <a:miter/>
              </a:ln>
            </p:spPr>
          </p:sp>
          <p:sp>
            <p:nvSpPr>
              <p:cNvPr id="77" name="矩形"/>
              <p:cNvSpPr>
                <a:spLocks/>
              </p:cNvSpPr>
              <p:nvPr/>
            </p:nvSpPr>
            <p:spPr>
              <a:xfrm rot="0">
                <a:off x="6918326" y="4779963"/>
                <a:ext cx="479425" cy="514350"/>
              </a:xfrm>
              <a:prstGeom prst="rect"/>
              <a:solidFill>
                <a:srgbClr val="000066"/>
              </a:solidFill>
              <a:ln w="9525" cmpd="sng" cap="flat">
                <a:noFill/>
                <a:prstDash val="solid"/>
                <a:miter/>
              </a:ln>
            </p:spPr>
          </p:sp>
        </p:grpSp>
        <p:grpSp>
          <p:nvGrpSpPr>
            <p:cNvPr id="82" name="组合"/>
            <p:cNvGrpSpPr>
              <a:grpSpLocks/>
            </p:cNvGrpSpPr>
            <p:nvPr/>
          </p:nvGrpSpPr>
          <p:grpSpPr>
            <a:xfrm>
              <a:off x="6496050" y="4281488"/>
              <a:ext cx="887019" cy="1053465"/>
              <a:chOff x="6496050" y="4281488"/>
              <a:chExt cx="887019" cy="1053465"/>
            </a:xfrm>
          </p:grpSpPr>
          <p:sp>
            <p:nvSpPr>
              <p:cNvPr id="79" name="矩形"/>
              <p:cNvSpPr>
                <a:spLocks/>
              </p:cNvSpPr>
              <p:nvPr/>
            </p:nvSpPr>
            <p:spPr>
              <a:xfrm rot="0">
                <a:off x="6496050" y="4281488"/>
                <a:ext cx="369493" cy="520065"/>
              </a:xfrm>
              <a:prstGeom prst="rect"/>
              <a:noFill/>
              <a:ln w="127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2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80" name="矩形"/>
              <p:cNvSpPr>
                <a:spLocks/>
              </p:cNvSpPr>
              <p:nvPr/>
            </p:nvSpPr>
            <p:spPr>
              <a:xfrm rot="0">
                <a:off x="7013575" y="4281488"/>
                <a:ext cx="369493" cy="520065"/>
              </a:xfrm>
              <a:prstGeom prst="rect"/>
              <a:noFill/>
              <a:ln w="127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2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81" name="矩形"/>
              <p:cNvSpPr>
                <a:spLocks/>
              </p:cNvSpPr>
              <p:nvPr/>
            </p:nvSpPr>
            <p:spPr>
              <a:xfrm rot="0">
                <a:off x="7002462" y="4814888"/>
                <a:ext cx="369493" cy="520065"/>
              </a:xfrm>
              <a:prstGeom prst="rect"/>
              <a:noFill/>
              <a:ln w="12700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i="0" u="none" strike="noStrike" kern="1200" cap="none" spc="0" baseline="0">
                    <a:solidFill>
                      <a:schemeClr val="tx2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800" b="1" i="0" u="none" strike="noStrike" kern="1200" cap="none" spc="0" baseline="-25000">
                  <a:solidFill>
                    <a:schemeClr val="tx2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</p:grpSp>
      </p:grpSp>
      <p:sp>
        <p:nvSpPr>
          <p:cNvPr id="84" name="椭圆"/>
          <p:cNvSpPr>
            <a:spLocks/>
          </p:cNvSpPr>
          <p:nvPr/>
        </p:nvSpPr>
        <p:spPr>
          <a:xfrm rot="0">
            <a:off x="6434138" y="3316287"/>
            <a:ext cx="1004886" cy="1962149"/>
          </a:xfrm>
          <a:prstGeom prst="ellipse"/>
          <a:noFill/>
          <a:ln w="38100" cmpd="sng" cap="flat">
            <a:solidFill>
              <a:srgbClr val="FC0128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304537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52" grpId="0" animBg="1"/>
      <p:bldP spid="57" grpId="0" animBg="1"/>
      <p:bldP spid="62" grpId="0" animBg="1"/>
      <p:bldP spid="74" grpId="0" animBg="1"/>
      <p:bldP spid="69" grpId="0" animBg="1"/>
      <p:bldP spid="83" grpId="0" animBg="1"/>
      <p:bldP spid="84" grpId="0" animBg="1"/>
      <p:bldP spid="25" grpId="0" animBg="1"/>
      <p:bldP spid="26" grpId="0"/>
    </p:bld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6315074" y="1806574"/>
            <a:ext cx="2532063" cy="2268538"/>
            <a:chOff x="6315074" y="1806574"/>
            <a:chExt cx="2532063" cy="2268538"/>
          </a:xfrm>
        </p:grpSpPr>
        <p:grpSp>
          <p:nvGrpSpPr>
            <p:cNvPr id="139" name="组合"/>
            <p:cNvGrpSpPr>
              <a:grpSpLocks/>
            </p:cNvGrpSpPr>
            <p:nvPr/>
          </p:nvGrpSpPr>
          <p:grpSpPr>
            <a:xfrm>
              <a:off x="6316662" y="1835150"/>
              <a:ext cx="2530475" cy="2239963"/>
              <a:chOff x="6316662" y="1835150"/>
              <a:chExt cx="2530475" cy="2239963"/>
            </a:xfrm>
          </p:grpSpPr>
          <p:sp>
            <p:nvSpPr>
              <p:cNvPr id="89" name="矩形"/>
              <p:cNvSpPr>
                <a:spLocks/>
              </p:cNvSpPr>
              <p:nvPr/>
            </p:nvSpPr>
            <p:spPr>
              <a:xfrm rot="0">
                <a:off x="8434281" y="3679826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0" name="矩形"/>
              <p:cNvSpPr>
                <a:spLocks/>
              </p:cNvSpPr>
              <p:nvPr/>
            </p:nvSpPr>
            <p:spPr>
              <a:xfrm rot="0">
                <a:off x="8021422" y="3679826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1" name="矩形"/>
              <p:cNvSpPr>
                <a:spLocks/>
              </p:cNvSpPr>
              <p:nvPr/>
            </p:nvSpPr>
            <p:spPr>
              <a:xfrm rot="0">
                <a:off x="7608564" y="3679826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2" name="矩形"/>
              <p:cNvSpPr>
                <a:spLocks/>
              </p:cNvSpPr>
              <p:nvPr/>
            </p:nvSpPr>
            <p:spPr>
              <a:xfrm rot="0">
                <a:off x="7195706" y="3679826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3" name="矩形"/>
              <p:cNvSpPr>
                <a:spLocks/>
              </p:cNvSpPr>
              <p:nvPr/>
            </p:nvSpPr>
            <p:spPr>
              <a:xfrm rot="0">
                <a:off x="6782848" y="3679826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4" name="矩形"/>
              <p:cNvSpPr>
                <a:spLocks/>
              </p:cNvSpPr>
              <p:nvPr/>
            </p:nvSpPr>
            <p:spPr>
              <a:xfrm rot="0">
                <a:off x="8434281" y="3284538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5" name="矩形"/>
              <p:cNvSpPr>
                <a:spLocks/>
              </p:cNvSpPr>
              <p:nvPr/>
            </p:nvSpPr>
            <p:spPr>
              <a:xfrm rot="0">
                <a:off x="8021422" y="3284538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6" name="矩形"/>
              <p:cNvSpPr>
                <a:spLocks/>
              </p:cNvSpPr>
              <p:nvPr/>
            </p:nvSpPr>
            <p:spPr>
              <a:xfrm rot="0">
                <a:off x="7608564" y="3284538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7" name="矩形"/>
              <p:cNvSpPr>
                <a:spLocks/>
              </p:cNvSpPr>
              <p:nvPr/>
            </p:nvSpPr>
            <p:spPr>
              <a:xfrm rot="0">
                <a:off x="7195706" y="3284538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x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8" name="矩形"/>
              <p:cNvSpPr>
                <a:spLocks/>
              </p:cNvSpPr>
              <p:nvPr/>
            </p:nvSpPr>
            <p:spPr>
              <a:xfrm rot="0">
                <a:off x="6782848" y="3284538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99" name="矩形"/>
              <p:cNvSpPr>
                <a:spLocks/>
              </p:cNvSpPr>
              <p:nvPr/>
            </p:nvSpPr>
            <p:spPr>
              <a:xfrm rot="0">
                <a:off x="8434281" y="2889250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0" name="矩形"/>
              <p:cNvSpPr>
                <a:spLocks/>
              </p:cNvSpPr>
              <p:nvPr/>
            </p:nvSpPr>
            <p:spPr>
              <a:xfrm rot="0">
                <a:off x="8021422" y="2889250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1" name="矩形"/>
              <p:cNvSpPr>
                <a:spLocks/>
              </p:cNvSpPr>
              <p:nvPr/>
            </p:nvSpPr>
            <p:spPr>
              <a:xfrm rot="0">
                <a:off x="7608564" y="2889250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2" name="矩形"/>
              <p:cNvSpPr>
                <a:spLocks/>
              </p:cNvSpPr>
              <p:nvPr/>
            </p:nvSpPr>
            <p:spPr>
              <a:xfrm rot="0">
                <a:off x="7195706" y="2889250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3" name="矩形"/>
              <p:cNvSpPr>
                <a:spLocks/>
              </p:cNvSpPr>
              <p:nvPr/>
            </p:nvSpPr>
            <p:spPr>
              <a:xfrm rot="0">
                <a:off x="6782848" y="2889250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4" name="矩形"/>
              <p:cNvSpPr>
                <a:spLocks/>
              </p:cNvSpPr>
              <p:nvPr/>
            </p:nvSpPr>
            <p:spPr>
              <a:xfrm rot="0">
                <a:off x="8434281" y="2493962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5" name="矩形"/>
              <p:cNvSpPr>
                <a:spLocks/>
              </p:cNvSpPr>
              <p:nvPr/>
            </p:nvSpPr>
            <p:spPr>
              <a:xfrm rot="0">
                <a:off x="8021422" y="2493962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6" name="矩形"/>
              <p:cNvSpPr>
                <a:spLocks/>
              </p:cNvSpPr>
              <p:nvPr/>
            </p:nvSpPr>
            <p:spPr>
              <a:xfrm rot="0">
                <a:off x="7608564" y="2493962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7" name="矩形"/>
              <p:cNvSpPr>
                <a:spLocks/>
              </p:cNvSpPr>
              <p:nvPr/>
            </p:nvSpPr>
            <p:spPr>
              <a:xfrm rot="0">
                <a:off x="7195706" y="2493962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8" name="矩形"/>
              <p:cNvSpPr>
                <a:spLocks/>
              </p:cNvSpPr>
              <p:nvPr/>
            </p:nvSpPr>
            <p:spPr>
              <a:xfrm rot="0">
                <a:off x="6782848" y="2493962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09" name="矩形"/>
              <p:cNvSpPr>
                <a:spLocks/>
              </p:cNvSpPr>
              <p:nvPr/>
            </p:nvSpPr>
            <p:spPr>
              <a:xfrm rot="0">
                <a:off x="8434281" y="2098675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10" name="矩形"/>
              <p:cNvSpPr>
                <a:spLocks/>
              </p:cNvSpPr>
              <p:nvPr/>
            </p:nvSpPr>
            <p:spPr>
              <a:xfrm rot="0">
                <a:off x="8021422" y="2098675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11" name="矩形"/>
              <p:cNvSpPr>
                <a:spLocks/>
              </p:cNvSpPr>
              <p:nvPr/>
            </p:nvSpPr>
            <p:spPr>
              <a:xfrm rot="0">
                <a:off x="7608564" y="2098675"/>
                <a:ext cx="412857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12" name="矩形"/>
              <p:cNvSpPr>
                <a:spLocks/>
              </p:cNvSpPr>
              <p:nvPr/>
            </p:nvSpPr>
            <p:spPr>
              <a:xfrm rot="0">
                <a:off x="7195706" y="2098675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13" name="矩形"/>
              <p:cNvSpPr>
                <a:spLocks/>
              </p:cNvSpPr>
              <p:nvPr/>
            </p:nvSpPr>
            <p:spPr>
              <a:xfrm rot="0">
                <a:off x="6782848" y="2098675"/>
                <a:ext cx="412858" cy="395287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</p:sp>
          <p:sp>
            <p:nvSpPr>
              <p:cNvPr id="114" name="直线"/>
              <p:cNvSpPr>
                <a:spLocks/>
              </p:cNvSpPr>
              <p:nvPr/>
            </p:nvSpPr>
            <p:spPr>
              <a:xfrm rot="0">
                <a:off x="6782848" y="2098675"/>
                <a:ext cx="412858" cy="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5" name="直线"/>
              <p:cNvSpPr>
                <a:spLocks/>
              </p:cNvSpPr>
              <p:nvPr/>
            </p:nvSpPr>
            <p:spPr>
              <a:xfrm rot="0">
                <a:off x="6782848" y="4075113"/>
                <a:ext cx="412858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16" name="直线"/>
              <p:cNvSpPr>
                <a:spLocks/>
              </p:cNvSpPr>
              <p:nvPr/>
            </p:nvSpPr>
            <p:spPr>
              <a:xfrm rot="0">
                <a:off x="6782848" y="2098675"/>
                <a:ext cx="0" cy="395287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7" name="直线"/>
              <p:cNvSpPr>
                <a:spLocks/>
              </p:cNvSpPr>
              <p:nvPr/>
            </p:nvSpPr>
            <p:spPr>
              <a:xfrm rot="0">
                <a:off x="8847138" y="2098675"/>
                <a:ext cx="0" cy="395287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18" name="直线"/>
              <p:cNvSpPr>
                <a:spLocks/>
              </p:cNvSpPr>
              <p:nvPr/>
            </p:nvSpPr>
            <p:spPr>
              <a:xfrm rot="0">
                <a:off x="7195706" y="2493962"/>
                <a:ext cx="0" cy="158115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9" name="直线"/>
              <p:cNvSpPr>
                <a:spLocks/>
              </p:cNvSpPr>
              <p:nvPr/>
            </p:nvSpPr>
            <p:spPr>
              <a:xfrm rot="0">
                <a:off x="7608564" y="2493962"/>
                <a:ext cx="0" cy="158115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0" name="直线"/>
              <p:cNvSpPr>
                <a:spLocks/>
              </p:cNvSpPr>
              <p:nvPr/>
            </p:nvSpPr>
            <p:spPr>
              <a:xfrm rot="0">
                <a:off x="8021422" y="2493962"/>
                <a:ext cx="0" cy="158115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1" name="直线"/>
              <p:cNvSpPr>
                <a:spLocks/>
              </p:cNvSpPr>
              <p:nvPr/>
            </p:nvSpPr>
            <p:spPr>
              <a:xfrm rot="0">
                <a:off x="8434281" y="2493962"/>
                <a:ext cx="0" cy="158115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2" name="直线"/>
              <p:cNvSpPr>
                <a:spLocks/>
              </p:cNvSpPr>
              <p:nvPr/>
            </p:nvSpPr>
            <p:spPr>
              <a:xfrm rot="0">
                <a:off x="7195706" y="2098675"/>
                <a:ext cx="412858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3" name="直线"/>
              <p:cNvSpPr>
                <a:spLocks/>
              </p:cNvSpPr>
              <p:nvPr/>
            </p:nvSpPr>
            <p:spPr>
              <a:xfrm rot="0">
                <a:off x="7608564" y="2098675"/>
                <a:ext cx="412857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4" name="直线"/>
              <p:cNvSpPr>
                <a:spLocks/>
              </p:cNvSpPr>
              <p:nvPr/>
            </p:nvSpPr>
            <p:spPr>
              <a:xfrm rot="0">
                <a:off x="8021422" y="2098675"/>
                <a:ext cx="412858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5" name="直线"/>
              <p:cNvSpPr>
                <a:spLocks/>
              </p:cNvSpPr>
              <p:nvPr/>
            </p:nvSpPr>
            <p:spPr>
              <a:xfrm rot="0">
                <a:off x="8434281" y="2098675"/>
                <a:ext cx="412857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6" name="直线"/>
              <p:cNvSpPr>
                <a:spLocks/>
              </p:cNvSpPr>
              <p:nvPr/>
            </p:nvSpPr>
            <p:spPr>
              <a:xfrm rot="0">
                <a:off x="6782848" y="2493962"/>
                <a:ext cx="0" cy="395287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7" name="直线"/>
              <p:cNvSpPr>
                <a:spLocks/>
              </p:cNvSpPr>
              <p:nvPr/>
            </p:nvSpPr>
            <p:spPr>
              <a:xfrm rot="0">
                <a:off x="6782848" y="2889250"/>
                <a:ext cx="0" cy="395287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8" name="直线"/>
              <p:cNvSpPr>
                <a:spLocks/>
              </p:cNvSpPr>
              <p:nvPr/>
            </p:nvSpPr>
            <p:spPr>
              <a:xfrm rot="0">
                <a:off x="6782848" y="3284538"/>
                <a:ext cx="0" cy="395287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29" name="直线"/>
              <p:cNvSpPr>
                <a:spLocks/>
              </p:cNvSpPr>
              <p:nvPr/>
            </p:nvSpPr>
            <p:spPr>
              <a:xfrm rot="0">
                <a:off x="6782848" y="3679826"/>
                <a:ext cx="0" cy="395287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30" name="直线"/>
              <p:cNvSpPr>
                <a:spLocks/>
              </p:cNvSpPr>
              <p:nvPr/>
            </p:nvSpPr>
            <p:spPr>
              <a:xfrm rot="0">
                <a:off x="7195706" y="2493962"/>
                <a:ext cx="1651432" cy="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1" name="直线"/>
              <p:cNvSpPr>
                <a:spLocks/>
              </p:cNvSpPr>
              <p:nvPr/>
            </p:nvSpPr>
            <p:spPr>
              <a:xfrm rot="0">
                <a:off x="7195706" y="2889250"/>
                <a:ext cx="1651432" cy="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2" name="直线"/>
              <p:cNvSpPr>
                <a:spLocks/>
              </p:cNvSpPr>
              <p:nvPr/>
            </p:nvSpPr>
            <p:spPr>
              <a:xfrm rot="0">
                <a:off x="7195706" y="3284538"/>
                <a:ext cx="1651432" cy="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3" name="直线"/>
              <p:cNvSpPr>
                <a:spLocks/>
              </p:cNvSpPr>
              <p:nvPr/>
            </p:nvSpPr>
            <p:spPr>
              <a:xfrm rot="0">
                <a:off x="7195706" y="3679826"/>
                <a:ext cx="1651432" cy="0"/>
              </a:xfrm>
              <a:prstGeom prst="line"/>
              <a:noFill/>
              <a:ln w="12700" cmpd="sng" cap="flat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4" name="直线"/>
              <p:cNvSpPr>
                <a:spLocks/>
              </p:cNvSpPr>
              <p:nvPr/>
            </p:nvSpPr>
            <p:spPr>
              <a:xfrm rot="0">
                <a:off x="7195706" y="4075113"/>
                <a:ext cx="1651432" cy="0"/>
              </a:xfrm>
              <a:prstGeom prst="line"/>
              <a:noFill/>
              <a:ln w="28575" cmpd="sng" cap="sq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5" name="直线"/>
              <p:cNvSpPr>
                <a:spLocks/>
              </p:cNvSpPr>
              <p:nvPr/>
            </p:nvSpPr>
            <p:spPr>
              <a:xfrm rot="0">
                <a:off x="8847138" y="2493962"/>
                <a:ext cx="0" cy="1581150"/>
              </a:xfrm>
              <a:prstGeom prst="line"/>
              <a:noFill/>
              <a:ln w="28575" cmpd="sng" cap="sq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6" name="直线"/>
              <p:cNvSpPr>
                <a:spLocks/>
              </p:cNvSpPr>
              <p:nvPr/>
            </p:nvSpPr>
            <p:spPr>
              <a:xfrm rot="0">
                <a:off x="6782848" y="2098675"/>
                <a:ext cx="412858" cy="395287"/>
              </a:xfrm>
              <a:prstGeom prst="line"/>
              <a:noFill/>
              <a:ln w="12700" cmpd="sng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7" name="矩形"/>
              <p:cNvSpPr>
                <a:spLocks/>
              </p:cNvSpPr>
              <p:nvPr/>
            </p:nvSpPr>
            <p:spPr>
              <a:xfrm rot="0">
                <a:off x="6316662" y="2216150"/>
                <a:ext cx="615772" cy="453390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AB</a:t>
                </a:r>
                <a:endParaRPr lang="zh-CN" altLang="en-US" sz="2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38" name="矩形"/>
              <p:cNvSpPr>
                <a:spLocks/>
              </p:cNvSpPr>
              <p:nvPr/>
            </p:nvSpPr>
            <p:spPr>
              <a:xfrm rot="0">
                <a:off x="6727800" y="1835150"/>
                <a:ext cx="615772" cy="453390"/>
              </a:xfrm>
              <a:prstGeom prst="rect"/>
              <a:solidFill>
                <a:schemeClr val="tx1"/>
              </a:solidFill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CD</a:t>
                </a:r>
                <a:endParaRPr lang="zh-CN" altLang="en-US" sz="2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</p:grpSp>
        <p:sp>
          <p:nvSpPr>
            <p:cNvPr id="140" name="矩形"/>
            <p:cNvSpPr>
              <a:spLocks/>
            </p:cNvSpPr>
            <p:nvPr/>
          </p:nvSpPr>
          <p:spPr>
            <a:xfrm rot="0">
              <a:off x="6315074" y="1806574"/>
              <a:ext cx="558800" cy="453390"/>
            </a:xfrm>
            <a:prstGeom prst="rect"/>
            <a:noFill/>
            <a:ln w="254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F</a:t>
              </a:r>
              <a:r>
                <a:rPr lang="en-US" altLang="zh-CN" sz="2400" b="1" i="0" u="none" strike="noStrike" kern="1200" cap="none" spc="0" baseline="-2500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2</a:t>
              </a:r>
              <a:endParaRPr lang="zh-CN" altLang="en-US" sz="2400" b="1" i="0" u="none" strike="noStrike" kern="1200" cap="none" spc="0" baseline="-25000">
                <a:solidFill>
                  <a:srgbClr val="0000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  <p:graphicFrame>
        <p:nvGraphicFramePr>
          <p:cNvPr id="142" name="对象"/>
          <p:cNvGraphicFramePr>
            <a:graphicFrameLocks/>
          </p:cNvGraphicFramePr>
          <p:nvPr/>
        </p:nvGraphicFramePr>
        <p:xfrm>
          <a:off x="1900238" y="692150"/>
          <a:ext cx="77422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2" name="对象"/>
                      <p:cNvPicPr>
                        <a:picLocks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900238" y="692150"/>
                        <a:ext cx="7742237" cy="10064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矩形"/>
          <p:cNvSpPr>
            <a:spLocks/>
          </p:cNvSpPr>
          <p:nvPr/>
        </p:nvSpPr>
        <p:spPr>
          <a:xfrm rot="0">
            <a:off x="1497013" y="0"/>
            <a:ext cx="2326004" cy="453390"/>
          </a:xfrm>
          <a:prstGeom prst="rect"/>
          <a:noFill/>
          <a:ln w="2857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rPr>
              <a:t>用卡诺图化简：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楷体_GB2312" pitchFamily="49" charset="-122"/>
              <a:cs typeface="Times New Roman" pitchFamily="0" charset="0"/>
            </a:endParaRPr>
          </a:p>
        </p:txBody>
      </p:sp>
      <p:graphicFrame>
        <p:nvGraphicFramePr>
          <p:cNvPr id="144" name="对象"/>
          <p:cNvGraphicFramePr>
            <a:graphicFrameLocks/>
          </p:cNvGraphicFramePr>
          <p:nvPr/>
        </p:nvGraphicFramePr>
        <p:xfrm>
          <a:off x="1679575" y="4692650"/>
          <a:ext cx="3549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4" name="对象"/>
                      <p:cNvPicPr>
                        <a:picLocks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679575" y="4692650"/>
                        <a:ext cx="3549650" cy="3921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"/>
          <p:cNvGraphicFramePr>
            <a:graphicFrameLocks/>
          </p:cNvGraphicFramePr>
          <p:nvPr/>
        </p:nvGraphicFramePr>
        <p:xfrm>
          <a:off x="6727825" y="4692650"/>
          <a:ext cx="2667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5" name="对象"/>
                      <p:cNvPicPr>
                        <a:picLocks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727825" y="4692650"/>
                        <a:ext cx="2667000" cy="41751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矩形"/>
          <p:cNvSpPr>
            <a:spLocks/>
          </p:cNvSpPr>
          <p:nvPr/>
        </p:nvSpPr>
        <p:spPr>
          <a:xfrm rot="0">
            <a:off x="5627688" y="3109912"/>
            <a:ext cx="414337" cy="395287"/>
          </a:xfrm>
          <a:prstGeom prst="rect"/>
          <a:noFill/>
          <a:ln w="28575" cmpd="sng" cap="flat">
            <a:noFill/>
            <a:prstDash val="solid"/>
            <a:miter/>
          </a:ln>
        </p:spPr>
      </p:sp>
      <p:grpSp>
        <p:nvGrpSpPr>
          <p:cNvPr id="151" name="组合"/>
          <p:cNvGrpSpPr>
            <a:grpSpLocks/>
          </p:cNvGrpSpPr>
          <p:nvPr/>
        </p:nvGrpSpPr>
        <p:grpSpPr>
          <a:xfrm>
            <a:off x="3013075" y="2566988"/>
            <a:ext cx="1652588" cy="1525587"/>
            <a:chOff x="3013075" y="2566988"/>
            <a:chExt cx="1652588" cy="1525587"/>
          </a:xfrm>
        </p:grpSpPr>
        <p:sp>
          <p:nvSpPr>
            <p:cNvPr id="147" name="圆角矩形"/>
            <p:cNvSpPr>
              <a:spLocks/>
            </p:cNvSpPr>
            <p:nvPr/>
          </p:nvSpPr>
          <p:spPr>
            <a:xfrm rot="0">
              <a:off x="3095618" y="2566988"/>
              <a:ext cx="744610" cy="306387"/>
            </a:xfrm>
            <a:prstGeom prst="roundRect">
              <a:avLst>
                <a:gd name="adj" fmla="val 16666"/>
              </a:avLst>
            </a:prstGeom>
            <a:noFill/>
            <a:ln w="28575" cmpd="sng" cap="flat">
              <a:solidFill>
                <a:srgbClr val="FC0128"/>
              </a:solidFill>
              <a:prstDash val="solid"/>
              <a:round/>
            </a:ln>
          </p:spPr>
        </p:sp>
        <p:sp>
          <p:nvSpPr>
            <p:cNvPr id="148" name="圆角矩形"/>
            <p:cNvSpPr>
              <a:spLocks/>
            </p:cNvSpPr>
            <p:nvPr/>
          </p:nvSpPr>
          <p:spPr>
            <a:xfrm rot="0">
              <a:off x="4251226" y="2566988"/>
              <a:ext cx="330173" cy="685799"/>
            </a:xfrm>
            <a:prstGeom prst="roundRect">
              <a:avLst>
                <a:gd name="adj" fmla="val 16666"/>
              </a:avLst>
            </a:prstGeom>
            <a:noFill/>
            <a:ln w="28575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149" name="圆角矩形"/>
            <p:cNvSpPr>
              <a:spLocks/>
            </p:cNvSpPr>
            <p:nvPr/>
          </p:nvSpPr>
          <p:spPr>
            <a:xfrm rot="0">
              <a:off x="3013075" y="3405188"/>
              <a:ext cx="330173" cy="685800"/>
            </a:xfrm>
            <a:prstGeom prst="roundRect">
              <a:avLst>
                <a:gd name="adj" fmla="val 16666"/>
              </a:avLst>
            </a:prstGeom>
            <a:noFill/>
            <a:ln w="28575" cmpd="sng" cap="flat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150" name="圆角矩形"/>
            <p:cNvSpPr>
              <a:spLocks/>
            </p:cNvSpPr>
            <p:nvPr/>
          </p:nvSpPr>
          <p:spPr>
            <a:xfrm rot="0">
              <a:off x="3921053" y="3786188"/>
              <a:ext cx="744610" cy="306387"/>
            </a:xfrm>
            <a:prstGeom prst="roundRect">
              <a:avLst>
                <a:gd name="adj" fmla="val 16666"/>
              </a:avLst>
            </a:prstGeom>
            <a:noFill/>
            <a:ln w="28575" cmpd="sng" cap="flat">
              <a:solidFill>
                <a:srgbClr val="FF0000"/>
              </a:solidFill>
              <a:prstDash val="solid"/>
              <a:round/>
            </a:ln>
          </p:spPr>
        </p:sp>
      </p:grpSp>
      <p:grpSp>
        <p:nvGrpSpPr>
          <p:cNvPr id="156" name="组合"/>
          <p:cNvGrpSpPr>
            <a:grpSpLocks/>
          </p:cNvGrpSpPr>
          <p:nvPr/>
        </p:nvGrpSpPr>
        <p:grpSpPr>
          <a:xfrm>
            <a:off x="7113588" y="2446338"/>
            <a:ext cx="1816100" cy="1676400"/>
            <a:chOff x="7113588" y="2446338"/>
            <a:chExt cx="1816100" cy="1676400"/>
          </a:xfrm>
        </p:grpSpPr>
        <p:sp>
          <p:nvSpPr>
            <p:cNvPr id="152" name="曲线"/>
            <p:cNvSpPr>
              <a:spLocks/>
            </p:cNvSpPr>
            <p:nvPr/>
          </p:nvSpPr>
          <p:spPr>
            <a:xfrm rot="0">
              <a:off x="7113588" y="3741738"/>
              <a:ext cx="423068" cy="3714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/>
            </a:custGeom>
            <a:noFill/>
            <a:ln w="28575" cmpd="sng" cap="flat">
              <a:solidFill>
                <a:srgbClr val="FF66FF"/>
              </a:solidFill>
              <a:prstDash val="solid"/>
              <a:round/>
            </a:ln>
          </p:spPr>
        </p:sp>
        <p:sp>
          <p:nvSpPr>
            <p:cNvPr id="153" name="曲线"/>
            <p:cNvSpPr>
              <a:spLocks/>
            </p:cNvSpPr>
            <p:nvPr/>
          </p:nvSpPr>
          <p:spPr>
            <a:xfrm flipV="1" rot="0">
              <a:off x="7123907" y="2446338"/>
              <a:ext cx="423068" cy="381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/>
            </a:custGeom>
            <a:noFill/>
            <a:ln w="28575" cmpd="sng" cap="flat">
              <a:solidFill>
                <a:srgbClr val="FF66FF"/>
              </a:solidFill>
              <a:prstDash val="solid"/>
              <a:round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 flipH="1" flipV="1" rot="0">
              <a:off x="8527257" y="2446338"/>
              <a:ext cx="402431" cy="381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/>
            </a:custGeom>
            <a:noFill/>
            <a:ln w="28575" cmpd="sng" cap="flat">
              <a:solidFill>
                <a:srgbClr val="FF66FF"/>
              </a:solidFill>
              <a:prstDash val="solid"/>
              <a:round/>
            </a:ln>
          </p:spPr>
        </p:sp>
        <p:sp>
          <p:nvSpPr>
            <p:cNvPr id="155" name="曲线"/>
            <p:cNvSpPr>
              <a:spLocks/>
            </p:cNvSpPr>
            <p:nvPr/>
          </p:nvSpPr>
          <p:spPr>
            <a:xfrm flipH="1" rot="0">
              <a:off x="8444707" y="3741738"/>
              <a:ext cx="402431" cy="381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/>
            </a:custGeom>
            <a:noFill/>
            <a:ln w="28575" cmpd="sng" cap="flat">
              <a:solidFill>
                <a:srgbClr val="FF66FF"/>
              </a:solidFill>
              <a:prstDash val="solid"/>
              <a:round/>
            </a:ln>
          </p:spPr>
        </p:sp>
      </p:grpSp>
      <p:sp>
        <p:nvSpPr>
          <p:cNvPr id="157" name="圆角矩形"/>
          <p:cNvSpPr>
            <a:spLocks/>
          </p:cNvSpPr>
          <p:nvPr/>
        </p:nvSpPr>
        <p:spPr>
          <a:xfrm rot="0">
            <a:off x="7196138" y="3336925"/>
            <a:ext cx="1568450" cy="685800"/>
          </a:xfrm>
          <a:prstGeom prst="roundRect">
            <a:avLst>
              <a:gd name="adj" fmla="val 16666"/>
            </a:avLst>
          </a:prstGeom>
          <a:noFill/>
          <a:ln w="28575" cmpd="sng" cap="flat">
            <a:solidFill>
              <a:srgbClr val="003399"/>
            </a:solidFill>
            <a:prstDash val="solid"/>
            <a:round/>
          </a:ln>
        </p:spPr>
      </p:sp>
      <p:sp>
        <p:nvSpPr>
          <p:cNvPr id="158" name="圆角矩形"/>
          <p:cNvSpPr>
            <a:spLocks/>
          </p:cNvSpPr>
          <p:nvPr/>
        </p:nvSpPr>
        <p:spPr>
          <a:xfrm rot="0">
            <a:off x="7608888" y="2932113"/>
            <a:ext cx="825499" cy="685800"/>
          </a:xfrm>
          <a:prstGeom prst="roundRect">
            <a:avLst>
              <a:gd name="adj" fmla="val 16666"/>
            </a:avLst>
          </a:prstGeom>
          <a:noFill/>
          <a:ln w="28575" cmpd="sng" cap="flat">
            <a:solidFill>
              <a:srgbClr val="003399"/>
            </a:solidFill>
            <a:prstDash val="solid"/>
            <a:round/>
          </a:ln>
        </p:spPr>
      </p:sp>
      <p:sp>
        <p:nvSpPr>
          <p:cNvPr id="159" name="圆角矩形"/>
          <p:cNvSpPr>
            <a:spLocks/>
          </p:cNvSpPr>
          <p:nvPr/>
        </p:nvSpPr>
        <p:spPr>
          <a:xfrm rot="0">
            <a:off x="8104188" y="2513013"/>
            <a:ext cx="660400" cy="1524000"/>
          </a:xfrm>
          <a:prstGeom prst="roundRect">
            <a:avLst>
              <a:gd name="adj" fmla="val 16666"/>
            </a:avLst>
          </a:prstGeom>
          <a:noFill/>
          <a:ln w="28575" cmpd="sng" cap="flat">
            <a:solidFill>
              <a:srgbClr val="003399"/>
            </a:solidFill>
            <a:prstDash val="solid"/>
            <a:round/>
          </a:ln>
        </p:spPr>
      </p:sp>
      <p:grpSp>
        <p:nvGrpSpPr>
          <p:cNvPr id="200" name="组合"/>
          <p:cNvGrpSpPr>
            <a:grpSpLocks/>
          </p:cNvGrpSpPr>
          <p:nvPr/>
        </p:nvGrpSpPr>
        <p:grpSpPr>
          <a:xfrm>
            <a:off x="1900238" y="1835150"/>
            <a:ext cx="2763837" cy="2287588"/>
            <a:chOff x="1900238" y="1835150"/>
            <a:chExt cx="2763837" cy="2287588"/>
          </a:xfrm>
        </p:grpSpPr>
        <p:grpSp>
          <p:nvGrpSpPr>
            <p:cNvPr id="198" name="组合"/>
            <p:cNvGrpSpPr>
              <a:grpSpLocks/>
            </p:cNvGrpSpPr>
            <p:nvPr/>
          </p:nvGrpSpPr>
          <p:grpSpPr>
            <a:xfrm>
              <a:off x="2293938" y="1917700"/>
              <a:ext cx="2370137" cy="2205037"/>
              <a:chOff x="2293938" y="1917700"/>
              <a:chExt cx="2370137" cy="2205037"/>
            </a:xfrm>
          </p:grpSpPr>
          <p:sp>
            <p:nvSpPr>
              <p:cNvPr id="160" name="矩形"/>
              <p:cNvSpPr>
                <a:spLocks/>
              </p:cNvSpPr>
              <p:nvPr/>
            </p:nvSpPr>
            <p:spPr>
              <a:xfrm rot="0">
                <a:off x="4251325" y="3727450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61" name="矩形"/>
              <p:cNvSpPr>
                <a:spLocks/>
              </p:cNvSpPr>
              <p:nvPr/>
            </p:nvSpPr>
            <p:spPr>
              <a:xfrm rot="0">
                <a:off x="3838575" y="3727450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62" name="矩形"/>
              <p:cNvSpPr>
                <a:spLocks/>
              </p:cNvSpPr>
              <p:nvPr/>
            </p:nvSpPr>
            <p:spPr>
              <a:xfrm rot="0">
                <a:off x="3425825" y="3727450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63" name="矩形"/>
              <p:cNvSpPr>
                <a:spLocks/>
              </p:cNvSpPr>
              <p:nvPr/>
            </p:nvSpPr>
            <p:spPr>
              <a:xfrm rot="0">
                <a:off x="3013075" y="3727450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64" name="矩形"/>
              <p:cNvSpPr>
                <a:spLocks/>
              </p:cNvSpPr>
              <p:nvPr/>
            </p:nvSpPr>
            <p:spPr>
              <a:xfrm rot="0">
                <a:off x="2598738" y="3727450"/>
                <a:ext cx="414337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65" name="矩形"/>
              <p:cNvSpPr>
                <a:spLocks/>
              </p:cNvSpPr>
              <p:nvPr/>
            </p:nvSpPr>
            <p:spPr>
              <a:xfrm rot="0">
                <a:off x="4251325" y="3332163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66" name="矩形"/>
              <p:cNvSpPr>
                <a:spLocks/>
              </p:cNvSpPr>
              <p:nvPr/>
            </p:nvSpPr>
            <p:spPr>
              <a:xfrm rot="0">
                <a:off x="3838575" y="3332163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67" name="矩形"/>
              <p:cNvSpPr>
                <a:spLocks/>
              </p:cNvSpPr>
              <p:nvPr/>
            </p:nvSpPr>
            <p:spPr>
              <a:xfrm rot="0">
                <a:off x="3425825" y="3332163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68" name="矩形"/>
              <p:cNvSpPr>
                <a:spLocks/>
              </p:cNvSpPr>
              <p:nvPr/>
            </p:nvSpPr>
            <p:spPr>
              <a:xfrm rot="0">
                <a:off x="3013075" y="3332163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69" name="矩形"/>
              <p:cNvSpPr>
                <a:spLocks/>
              </p:cNvSpPr>
              <p:nvPr/>
            </p:nvSpPr>
            <p:spPr>
              <a:xfrm rot="0">
                <a:off x="2598738" y="3332163"/>
                <a:ext cx="414337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0" name="矩形"/>
              <p:cNvSpPr>
                <a:spLocks/>
              </p:cNvSpPr>
              <p:nvPr/>
            </p:nvSpPr>
            <p:spPr>
              <a:xfrm rot="0">
                <a:off x="4251325" y="2936874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1" name="矩形"/>
              <p:cNvSpPr>
                <a:spLocks/>
              </p:cNvSpPr>
              <p:nvPr/>
            </p:nvSpPr>
            <p:spPr>
              <a:xfrm rot="0">
                <a:off x="3838575" y="2936874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72" name="矩形"/>
              <p:cNvSpPr>
                <a:spLocks/>
              </p:cNvSpPr>
              <p:nvPr/>
            </p:nvSpPr>
            <p:spPr>
              <a:xfrm rot="0">
                <a:off x="3425825" y="2936874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73" name="矩形"/>
              <p:cNvSpPr>
                <a:spLocks/>
              </p:cNvSpPr>
              <p:nvPr/>
            </p:nvSpPr>
            <p:spPr>
              <a:xfrm rot="0">
                <a:off x="3013075" y="2936874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74" name="矩形"/>
              <p:cNvSpPr>
                <a:spLocks/>
              </p:cNvSpPr>
              <p:nvPr/>
            </p:nvSpPr>
            <p:spPr>
              <a:xfrm rot="0">
                <a:off x="2598738" y="2936874"/>
                <a:ext cx="414337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5" name="矩形"/>
              <p:cNvSpPr>
                <a:spLocks/>
              </p:cNvSpPr>
              <p:nvPr/>
            </p:nvSpPr>
            <p:spPr>
              <a:xfrm rot="0">
                <a:off x="4251325" y="2541588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6" name="矩形"/>
              <p:cNvSpPr>
                <a:spLocks/>
              </p:cNvSpPr>
              <p:nvPr/>
            </p:nvSpPr>
            <p:spPr>
              <a:xfrm rot="0">
                <a:off x="3838575" y="2541588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</p:sp>
          <p:sp>
            <p:nvSpPr>
              <p:cNvPr id="177" name="矩形"/>
              <p:cNvSpPr>
                <a:spLocks/>
              </p:cNvSpPr>
              <p:nvPr/>
            </p:nvSpPr>
            <p:spPr>
              <a:xfrm rot="0">
                <a:off x="3425825" y="2541588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8" name="矩形"/>
              <p:cNvSpPr>
                <a:spLocks/>
              </p:cNvSpPr>
              <p:nvPr/>
            </p:nvSpPr>
            <p:spPr>
              <a:xfrm rot="0">
                <a:off x="3013075" y="2541588"/>
                <a:ext cx="412749" cy="395287"/>
              </a:xfrm>
              <a:prstGeom prst="rect"/>
              <a:noFill/>
              <a:ln w="28575" cmpd="sng" cap="flat">
                <a:solidFill>
                  <a:srgbClr val="0033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20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</a:t>
                </a:r>
                <a:endParaRPr lang="zh-CN" altLang="en-US" sz="20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79" name="矩形"/>
              <p:cNvSpPr>
                <a:spLocks/>
              </p:cNvSpPr>
              <p:nvPr/>
            </p:nvSpPr>
            <p:spPr>
              <a:xfrm rot="0">
                <a:off x="2598738" y="2541588"/>
                <a:ext cx="414337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80" name="矩形"/>
              <p:cNvSpPr>
                <a:spLocks/>
              </p:cNvSpPr>
              <p:nvPr/>
            </p:nvSpPr>
            <p:spPr>
              <a:xfrm rot="0">
                <a:off x="4251325" y="2146300"/>
                <a:ext cx="412749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81" name="矩形"/>
              <p:cNvSpPr>
                <a:spLocks/>
              </p:cNvSpPr>
              <p:nvPr/>
            </p:nvSpPr>
            <p:spPr>
              <a:xfrm rot="0">
                <a:off x="3838575" y="2146300"/>
                <a:ext cx="412749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11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82" name="矩形"/>
              <p:cNvSpPr>
                <a:spLocks/>
              </p:cNvSpPr>
              <p:nvPr/>
            </p:nvSpPr>
            <p:spPr>
              <a:xfrm rot="0">
                <a:off x="3425825" y="2146300"/>
                <a:ext cx="412749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01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83" name="矩形"/>
              <p:cNvSpPr>
                <a:spLocks/>
              </p:cNvSpPr>
              <p:nvPr/>
            </p:nvSpPr>
            <p:spPr>
              <a:xfrm rot="0">
                <a:off x="3013075" y="2146300"/>
                <a:ext cx="412749" cy="395287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/>
              </a:bodyPr>
              <a:lstStyle/>
              <a:p>
                <a:pPr marL="0" indent="0" algn="ctr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None/>
                </a:pPr>
                <a:r>
                  <a:rPr lang="en-US" altLang="zh-CN" sz="1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00</a:t>
                </a:r>
                <a:endParaRPr lang="zh-CN" altLang="en-US" sz="1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84" name="直线"/>
              <p:cNvSpPr>
                <a:spLocks/>
              </p:cNvSpPr>
              <p:nvPr/>
            </p:nvSpPr>
            <p:spPr>
              <a:xfrm rot="0">
                <a:off x="2598738" y="4122737"/>
                <a:ext cx="414337" cy="0"/>
              </a:xfrm>
              <a:prstGeom prst="line"/>
              <a:noFill/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185" name="直线"/>
              <p:cNvSpPr>
                <a:spLocks/>
              </p:cNvSpPr>
              <p:nvPr/>
            </p:nvSpPr>
            <p:spPr>
              <a:xfrm rot="0">
                <a:off x="3013075" y="2541588"/>
                <a:ext cx="0" cy="158115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86" name="直线"/>
              <p:cNvSpPr>
                <a:spLocks/>
              </p:cNvSpPr>
              <p:nvPr/>
            </p:nvSpPr>
            <p:spPr>
              <a:xfrm rot="0">
                <a:off x="3425825" y="2541588"/>
                <a:ext cx="0" cy="158115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87" name="直线"/>
              <p:cNvSpPr>
                <a:spLocks/>
              </p:cNvSpPr>
              <p:nvPr/>
            </p:nvSpPr>
            <p:spPr>
              <a:xfrm rot="0">
                <a:off x="3838575" y="2541588"/>
                <a:ext cx="0" cy="158115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88" name="直线"/>
              <p:cNvSpPr>
                <a:spLocks/>
              </p:cNvSpPr>
              <p:nvPr/>
            </p:nvSpPr>
            <p:spPr>
              <a:xfrm rot="0">
                <a:off x="4251325" y="2541588"/>
                <a:ext cx="0" cy="158115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89" name="直线"/>
              <p:cNvSpPr>
                <a:spLocks/>
              </p:cNvSpPr>
              <p:nvPr/>
            </p:nvSpPr>
            <p:spPr>
              <a:xfrm rot="0">
                <a:off x="3013075" y="2541587"/>
                <a:ext cx="1650999" cy="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0" name="直线"/>
              <p:cNvSpPr>
                <a:spLocks/>
              </p:cNvSpPr>
              <p:nvPr/>
            </p:nvSpPr>
            <p:spPr>
              <a:xfrm rot="0">
                <a:off x="3013075" y="2936874"/>
                <a:ext cx="1650999" cy="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1" name="直线"/>
              <p:cNvSpPr>
                <a:spLocks/>
              </p:cNvSpPr>
              <p:nvPr/>
            </p:nvSpPr>
            <p:spPr>
              <a:xfrm rot="0">
                <a:off x="3013075" y="3332163"/>
                <a:ext cx="1650999" cy="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2" name="直线"/>
              <p:cNvSpPr>
                <a:spLocks/>
              </p:cNvSpPr>
              <p:nvPr/>
            </p:nvSpPr>
            <p:spPr>
              <a:xfrm rot="0">
                <a:off x="3013075" y="3727450"/>
                <a:ext cx="1650999" cy="0"/>
              </a:xfrm>
              <a:prstGeom prst="line"/>
              <a:noFill/>
              <a:ln w="12700" cmpd="sng" cap="flat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3" name="直线"/>
              <p:cNvSpPr>
                <a:spLocks/>
              </p:cNvSpPr>
              <p:nvPr/>
            </p:nvSpPr>
            <p:spPr>
              <a:xfrm rot="0">
                <a:off x="3013075" y="4122737"/>
                <a:ext cx="1650999" cy="0"/>
              </a:xfrm>
              <a:prstGeom prst="line"/>
              <a:noFill/>
              <a:ln w="28575" cmpd="sng" cap="sq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4" name="直线"/>
              <p:cNvSpPr>
                <a:spLocks/>
              </p:cNvSpPr>
              <p:nvPr/>
            </p:nvSpPr>
            <p:spPr>
              <a:xfrm rot="0">
                <a:off x="4664074" y="2541588"/>
                <a:ext cx="0" cy="1581150"/>
              </a:xfrm>
              <a:prstGeom prst="line"/>
              <a:noFill/>
              <a:ln w="28575" cmpd="sng" cap="sq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5" name="直线"/>
              <p:cNvSpPr>
                <a:spLocks/>
              </p:cNvSpPr>
              <p:nvPr/>
            </p:nvSpPr>
            <p:spPr>
              <a:xfrm rot="0">
                <a:off x="2598738" y="2141537"/>
                <a:ext cx="414337" cy="395287"/>
              </a:xfrm>
              <a:prstGeom prst="line"/>
              <a:noFill/>
              <a:ln w="12700" cmpd="sng" cap="rnd">
                <a:solidFill>
                  <a:srgbClr val="003300"/>
                </a:solidFill>
                <a:prstDash val="solid"/>
                <a:round/>
              </a:ln>
            </p:spPr>
          </p:sp>
          <p:sp>
            <p:nvSpPr>
              <p:cNvPr id="196" name="矩形"/>
              <p:cNvSpPr>
                <a:spLocks/>
              </p:cNvSpPr>
              <p:nvPr/>
            </p:nvSpPr>
            <p:spPr>
              <a:xfrm rot="0">
                <a:off x="2293938" y="2263775"/>
                <a:ext cx="615772" cy="453390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AB</a:t>
                </a:r>
                <a:endParaRPr lang="zh-CN" altLang="en-US" sz="2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  <p:sp>
            <p:nvSpPr>
              <p:cNvPr id="197" name="矩形"/>
              <p:cNvSpPr>
                <a:spLocks/>
              </p:cNvSpPr>
              <p:nvPr/>
            </p:nvSpPr>
            <p:spPr>
              <a:xfrm rot="0">
                <a:off x="2597150" y="1917700"/>
                <a:ext cx="615771" cy="453390"/>
              </a:xfrm>
              <a:prstGeom prst="rect"/>
              <a:noFill/>
              <a:ln w="28575" cmpd="sng" cap="flat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/>
                <a:spAutoFit/>
              </a:bodyPr>
              <a:lstStyle/>
              <a:p>
                <a:pPr marL="0" indent="0" algn="ct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i="0" u="none" strike="noStrike" kern="1200" cap="none" spc="0" baseline="0">
                    <a:solidFill>
                      <a:srgbClr val="000000"/>
                    </a:solidFill>
                    <a:latin typeface="Times New Roman" pitchFamily="0" charset="0"/>
                    <a:ea typeface="楷体_GB2312" pitchFamily="49" charset="-122"/>
                    <a:cs typeface="Times New Roman" pitchFamily="0" charset="0"/>
                  </a:rPr>
                  <a:t>CD</a:t>
                </a:r>
                <a:endParaRPr lang="zh-CN" altLang="en-US" sz="2400" b="0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endParaRPr>
              </a:p>
            </p:txBody>
          </p:sp>
        </p:grpSp>
        <p:sp>
          <p:nvSpPr>
            <p:cNvPr id="199" name="矩形"/>
            <p:cNvSpPr>
              <a:spLocks/>
            </p:cNvSpPr>
            <p:nvPr/>
          </p:nvSpPr>
          <p:spPr>
            <a:xfrm rot="0">
              <a:off x="1900238" y="1835150"/>
              <a:ext cx="787400" cy="453390"/>
            </a:xfrm>
            <a:prstGeom prst="rect"/>
            <a:noFill/>
            <a:ln w="25400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ctr" eaLnBrk="0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None/>
              </a:pPr>
              <a:r>
                <a:rPr lang="en-US" altLang="zh-CN" sz="2400" b="1" i="0" u="none" strike="noStrike" kern="1200" cap="none" spc="0" baseline="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F</a:t>
              </a:r>
              <a:r>
                <a:rPr lang="en-US" altLang="zh-CN" sz="2400" b="1" i="0" u="none" strike="noStrike" kern="1200" cap="none" spc="0" baseline="-25000">
                  <a:solidFill>
                    <a:srgbClr val="000000"/>
                  </a:solidFill>
                  <a:latin typeface="Times New Roman" pitchFamily="0" charset="0"/>
                  <a:ea typeface="楷体_GB2312" pitchFamily="49" charset="-122"/>
                  <a:cs typeface="Times New Roman" pitchFamily="0" charset="0"/>
                </a:rPr>
                <a:t>1</a:t>
              </a:r>
              <a:endParaRPr lang="zh-CN" altLang="en-US" sz="2400" b="1" i="0" u="none" strike="noStrike" kern="1200" cap="none" spc="0" baseline="-25000">
                <a:solidFill>
                  <a:srgbClr val="000000"/>
                </a:solidFill>
                <a:latin typeface="Times New Roman" pitchFamily="0" charset="0"/>
                <a:ea typeface="楷体_GB2312" pitchFamily="49" charset="-122"/>
                <a:cs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6173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1" grpId="0" animBg="1"/>
      <p:bldP spid="141" grpId="0" animBg="1"/>
      <p:bldP spid="157" grpId="0" animBg="1"/>
      <p:bldP spid="159" grpId="0" animBg="1"/>
      <p:bldP spid="158" grpId="0" animBg="1"/>
      <p:bldP spid="156" grpId="0" animBg="1"/>
    </p:bldLst>
  </p:timing>
</p:sld>
</file>

<file path=ppt/theme/theme1.xml><?xml version="1.0" encoding="utf-8"?>
<a:theme xmlns:a="http://schemas.openxmlformats.org/drawingml/2006/main" name="集成芯片系统">
  <a:themeElements>
    <a:clrScheme name="集成芯片系统">
      <a:dk1>
        <a:srgbClr val="FFFFFF"/>
      </a:dk1>
      <a:lt1>
        <a:srgbClr val="0099CC"/>
      </a:lt1>
      <a:dk2>
        <a:srgbClr val="FAFD00"/>
      </a:dk2>
      <a:lt2>
        <a:srgbClr val="919191"/>
      </a:lt2>
      <a:accent1>
        <a:srgbClr val="618FFD"/>
      </a:accent1>
      <a:accent2>
        <a:srgbClr val="CECECE"/>
      </a:accent2>
      <a:accent3>
        <a:srgbClr val="AACAE2"/>
      </a:accent3>
      <a:accent4>
        <a:srgbClr val="DCDCDC"/>
      </a:accent4>
      <a:accent5>
        <a:srgbClr val="B7C6FE"/>
      </a:accent5>
      <a:accent6>
        <a:srgbClr val="B8B8B8"/>
      </a:accent6>
      <a:hlink>
        <a:srgbClr val="FC0128"/>
      </a:hlink>
      <a:folHlink>
        <a:srgbClr val="8CF4EA"/>
      </a:folHlink>
    </a:clrScheme>
    <a:fontScheme name="集成芯片系统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集成芯片系统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apple</dc:creator>
  <cp:lastModifiedBy>asus</cp:lastModifiedBy>
  <cp:revision>4</cp:revision>
  <dcterms:created xsi:type="dcterms:W3CDTF">2015-05-05T08:02:00Z</dcterms:created>
  <dcterms:modified xsi:type="dcterms:W3CDTF">2017-06-15T00:57:13Z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2052-10.1.0.5603</vt:lpwstr>
  </property>
</Properties>
</file>