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3"/>
  </p:notesMasterIdLst>
  <p:sldIdLst>
    <p:sldId id="258" r:id="rId2"/>
  </p:sldIdLst>
  <p:sldSz cx="9134475" cy="12179300" type="ledg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AE6"/>
    <a:srgbClr val="E6F5C9"/>
    <a:srgbClr val="FAE6F2"/>
    <a:srgbClr val="F4CAE4"/>
    <a:srgbClr val="FFF2AE"/>
    <a:srgbClr val="EEF1F8"/>
    <a:srgbClr val="DAE0EE"/>
    <a:srgbClr val="EDF0F7"/>
    <a:srgbClr val="CBD5E8"/>
    <a:srgbClr val="E4F4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7663DA-DBBA-47C5-ABA6-A894453B1C93}" v="1" dt="2025-06-13T13:25:53.6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16" autoAdjust="0"/>
    <p:restoredTop sz="94660"/>
  </p:normalViewPr>
  <p:slideViewPr>
    <p:cSldViewPr snapToGrid="0">
      <p:cViewPr>
        <p:scale>
          <a:sx n="80" d="100"/>
          <a:sy n="80" d="100"/>
        </p:scale>
        <p:origin x="1781" y="-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mda Ajmal" userId="06b2198e11073e91" providerId="LiveId" clId="{ABCB0193-ABF2-417C-A56C-D54BA71FD6EA}"/>
    <pc:docChg chg="undo custSel delSld modSld">
      <pc:chgData name="Hamda Ajmal" userId="06b2198e11073e91" providerId="LiveId" clId="{ABCB0193-ABF2-417C-A56C-D54BA71FD6EA}" dt="2025-02-28T18:24:27.911" v="42" actId="47"/>
      <pc:docMkLst>
        <pc:docMk/>
      </pc:docMkLst>
      <pc:sldChg chg="addSp delSp modSp mod">
        <pc:chgData name="Hamda Ajmal" userId="06b2198e11073e91" providerId="LiveId" clId="{ABCB0193-ABF2-417C-A56C-D54BA71FD6EA}" dt="2025-02-28T18:24:18.047" v="41" actId="20577"/>
        <pc:sldMkLst>
          <pc:docMk/>
          <pc:sldMk cId="1594734326" sldId="258"/>
        </pc:sldMkLst>
      </pc:sldChg>
      <pc:sldChg chg="del">
        <pc:chgData name="Hamda Ajmal" userId="06b2198e11073e91" providerId="LiveId" clId="{ABCB0193-ABF2-417C-A56C-D54BA71FD6EA}" dt="2025-02-28T18:24:27.911" v="42" actId="47"/>
        <pc:sldMkLst>
          <pc:docMk/>
          <pc:sldMk cId="1725060374" sldId="259"/>
        </pc:sldMkLst>
      </pc:sldChg>
      <pc:sldChg chg="del">
        <pc:chgData name="Hamda Ajmal" userId="06b2198e11073e91" providerId="LiveId" clId="{ABCB0193-ABF2-417C-A56C-D54BA71FD6EA}" dt="2025-02-28T18:24:27.911" v="42" actId="47"/>
        <pc:sldMkLst>
          <pc:docMk/>
          <pc:sldMk cId="1787403355" sldId="260"/>
        </pc:sldMkLst>
      </pc:sldChg>
    </pc:docChg>
  </pc:docChgLst>
  <pc:docChgLst>
    <pc:chgData name="Hamda Ajmal" userId="06b2198e11073e91" providerId="LiveId" clId="{29AE7804-278C-484E-A360-3FF9B2684770}"/>
    <pc:docChg chg="custSel addSld modSld">
      <pc:chgData name="Hamda Ajmal" userId="06b2198e11073e91" providerId="LiveId" clId="{29AE7804-278C-484E-A360-3FF9B2684770}" dt="2025-02-20T17:22:41.971" v="25" actId="1076"/>
      <pc:docMkLst>
        <pc:docMk/>
      </pc:docMkLst>
      <pc:sldChg chg="addSp delSp modSp new mod">
        <pc:chgData name="Hamda Ajmal" userId="06b2198e11073e91" providerId="LiveId" clId="{29AE7804-278C-484E-A360-3FF9B2684770}" dt="2025-02-20T17:22:41.971" v="25" actId="1076"/>
        <pc:sldMkLst>
          <pc:docMk/>
          <pc:sldMk cId="1787403355" sldId="260"/>
        </pc:sldMkLst>
      </pc:sldChg>
    </pc:docChg>
  </pc:docChgLst>
  <pc:docChgLst>
    <pc:chgData name="Hamda Ajmal" userId="06b2198e11073e91" providerId="LiveId" clId="{72F51DCF-F2D0-4B73-AF70-49ECDE185199}"/>
    <pc:docChg chg="undo custSel modSld modMainMaster">
      <pc:chgData name="Hamda Ajmal" userId="06b2198e11073e91" providerId="LiveId" clId="{72F51DCF-F2D0-4B73-AF70-49ECDE185199}" dt="2025-03-25T13:25:00.823" v="243" actId="1076"/>
      <pc:docMkLst>
        <pc:docMk/>
      </pc:docMkLst>
      <pc:sldChg chg="addSp delSp modSp mod">
        <pc:chgData name="Hamda Ajmal" userId="06b2198e11073e91" providerId="LiveId" clId="{72F51DCF-F2D0-4B73-AF70-49ECDE185199}" dt="2025-03-25T13:25:00.823" v="243" actId="1076"/>
        <pc:sldMkLst>
          <pc:docMk/>
          <pc:sldMk cId="1594734326" sldId="258"/>
        </pc:sldMkLst>
        <pc:spChg chg="mod">
          <ac:chgData name="Hamda Ajmal" userId="06b2198e11073e91" providerId="LiveId" clId="{72F51DCF-F2D0-4B73-AF70-49ECDE185199}" dt="2025-03-24T14:55:57.299" v="156" actId="164"/>
          <ac:spMkLst>
            <pc:docMk/>
            <pc:sldMk cId="1594734326" sldId="258"/>
            <ac:spMk id="30" creationId="{4956EBCC-D058-F968-A807-CA62598EF175}"/>
          </ac:spMkLst>
        </pc:spChg>
        <pc:spChg chg="mod">
          <ac:chgData name="Hamda Ajmal" userId="06b2198e11073e91" providerId="LiveId" clId="{72F51DCF-F2D0-4B73-AF70-49ECDE185199}" dt="2025-03-24T14:57:09.250" v="199" actId="1076"/>
          <ac:spMkLst>
            <pc:docMk/>
            <pc:sldMk cId="1594734326" sldId="258"/>
            <ac:spMk id="45" creationId="{9E69D7DC-2A10-A124-027A-2478FDDF788E}"/>
          </ac:spMkLst>
        </pc:spChg>
        <pc:spChg chg="mod">
          <ac:chgData name="Hamda Ajmal" userId="06b2198e11073e91" providerId="LiveId" clId="{72F51DCF-F2D0-4B73-AF70-49ECDE185199}" dt="2025-03-24T14:55:41.433" v="155" actId="14100"/>
          <ac:spMkLst>
            <pc:docMk/>
            <pc:sldMk cId="1594734326" sldId="258"/>
            <ac:spMk id="46" creationId="{FCBFF2E3-73D0-C0C9-396B-B338FC6A06C7}"/>
          </ac:spMkLst>
        </pc:spChg>
        <pc:spChg chg="mod">
          <ac:chgData name="Hamda Ajmal" userId="06b2198e11073e91" providerId="LiveId" clId="{72F51DCF-F2D0-4B73-AF70-49ECDE185199}" dt="2025-03-24T14:55:57.299" v="156" actId="164"/>
          <ac:spMkLst>
            <pc:docMk/>
            <pc:sldMk cId="1594734326" sldId="258"/>
            <ac:spMk id="47" creationId="{84177D58-770A-466A-8756-F4ADC4FAACA0}"/>
          </ac:spMkLst>
        </pc:spChg>
        <pc:spChg chg="mod">
          <ac:chgData name="Hamda Ajmal" userId="06b2198e11073e91" providerId="LiveId" clId="{72F51DCF-F2D0-4B73-AF70-49ECDE185199}" dt="2025-03-24T14:55:57.299" v="156" actId="164"/>
          <ac:spMkLst>
            <pc:docMk/>
            <pc:sldMk cId="1594734326" sldId="258"/>
            <ac:spMk id="48" creationId="{2039853A-CD2B-47E5-1F3E-41384758520C}"/>
          </ac:spMkLst>
        </pc:spChg>
        <pc:spChg chg="mod">
          <ac:chgData name="Hamda Ajmal" userId="06b2198e11073e91" providerId="LiveId" clId="{72F51DCF-F2D0-4B73-AF70-49ECDE185199}" dt="2025-03-24T14:55:57.299" v="156" actId="164"/>
          <ac:spMkLst>
            <pc:docMk/>
            <pc:sldMk cId="1594734326" sldId="258"/>
            <ac:spMk id="49" creationId="{2B6D1F7C-4E64-A50E-9B44-294575BF08E8}"/>
          </ac:spMkLst>
        </pc:spChg>
        <pc:spChg chg="mod">
          <ac:chgData name="Hamda Ajmal" userId="06b2198e11073e91" providerId="LiveId" clId="{72F51DCF-F2D0-4B73-AF70-49ECDE185199}" dt="2025-03-24T14:55:57.299" v="156" actId="164"/>
          <ac:spMkLst>
            <pc:docMk/>
            <pc:sldMk cId="1594734326" sldId="258"/>
            <ac:spMk id="52" creationId="{9265BD85-4F44-1524-64A0-50C78A28881C}"/>
          </ac:spMkLst>
        </pc:spChg>
        <pc:spChg chg="mod">
          <ac:chgData name="Hamda Ajmal" userId="06b2198e11073e91" providerId="LiveId" clId="{72F51DCF-F2D0-4B73-AF70-49ECDE185199}" dt="2025-03-24T14:56:14.218" v="168" actId="1036"/>
          <ac:spMkLst>
            <pc:docMk/>
            <pc:sldMk cId="1594734326" sldId="258"/>
            <ac:spMk id="598" creationId="{B0E6EBF4-374D-DFB6-C8A5-772B732F19A5}"/>
          </ac:spMkLst>
        </pc:spChg>
        <pc:spChg chg="mod">
          <ac:chgData name="Hamda Ajmal" userId="06b2198e11073e91" providerId="LiveId" clId="{72F51DCF-F2D0-4B73-AF70-49ECDE185199}" dt="2025-03-24T14:53:13.946" v="123" actId="1076"/>
          <ac:spMkLst>
            <pc:docMk/>
            <pc:sldMk cId="1594734326" sldId="258"/>
            <ac:spMk id="600" creationId="{BCA98E51-63F4-9339-E0BB-04E7B3C96EE4}"/>
          </ac:spMkLst>
        </pc:spChg>
        <pc:spChg chg="mod">
          <ac:chgData name="Hamda Ajmal" userId="06b2198e11073e91" providerId="LiveId" clId="{72F51DCF-F2D0-4B73-AF70-49ECDE185199}" dt="2025-03-25T12:02:06.615" v="241" actId="14100"/>
          <ac:spMkLst>
            <pc:docMk/>
            <pc:sldMk cId="1594734326" sldId="258"/>
            <ac:spMk id="626" creationId="{87FBC9F1-48CC-3E17-F7DF-2D91FD69FCA2}"/>
          </ac:spMkLst>
        </pc:spChg>
        <pc:grpChg chg="add mod">
          <ac:chgData name="Hamda Ajmal" userId="06b2198e11073e91" providerId="LiveId" clId="{72F51DCF-F2D0-4B73-AF70-49ECDE185199}" dt="2025-03-24T14:56:14.218" v="168" actId="1036"/>
          <ac:grpSpMkLst>
            <pc:docMk/>
            <pc:sldMk cId="1594734326" sldId="258"/>
            <ac:grpSpMk id="5" creationId="{40B80829-FC5C-E822-C831-3B3C2AE23545}"/>
          </ac:grpSpMkLst>
        </pc:grpChg>
        <pc:grpChg chg="mod">
          <ac:chgData name="Hamda Ajmal" userId="06b2198e11073e91" providerId="LiveId" clId="{72F51DCF-F2D0-4B73-AF70-49ECDE185199}" dt="2025-03-25T12:02:06.615" v="241" actId="14100"/>
          <ac:grpSpMkLst>
            <pc:docMk/>
            <pc:sldMk cId="1594734326" sldId="258"/>
            <ac:grpSpMk id="587" creationId="{6E219B18-555B-3A4E-CBE8-210EB9718268}"/>
          </ac:grpSpMkLst>
        </pc:grpChg>
        <pc:graphicFrameChg chg="mod modGraphic">
          <ac:chgData name="Hamda Ajmal" userId="06b2198e11073e91" providerId="LiveId" clId="{72F51DCF-F2D0-4B73-AF70-49ECDE185199}" dt="2025-03-24T14:58:33.911" v="208" actId="14100"/>
          <ac:graphicFrameMkLst>
            <pc:docMk/>
            <pc:sldMk cId="1594734326" sldId="258"/>
            <ac:graphicFrameMk id="12" creationId="{D8D06759-33F2-954D-40D0-311F7120E068}"/>
          </ac:graphicFrameMkLst>
        </pc:graphicFrameChg>
        <pc:graphicFrameChg chg="mod modGraphic">
          <ac:chgData name="Hamda Ajmal" userId="06b2198e11073e91" providerId="LiveId" clId="{72F51DCF-F2D0-4B73-AF70-49ECDE185199}" dt="2025-03-24T14:55:24.447" v="151" actId="403"/>
          <ac:graphicFrameMkLst>
            <pc:docMk/>
            <pc:sldMk cId="1594734326" sldId="258"/>
            <ac:graphicFrameMk id="32" creationId="{7E4EC5E3-C13A-ABD0-212D-53928A496738}"/>
          </ac:graphicFrameMkLst>
        </pc:graphicFrameChg>
        <pc:graphicFrameChg chg="mod modGraphic">
          <ac:chgData name="Hamda Ajmal" userId="06b2198e11073e91" providerId="LiveId" clId="{72F51DCF-F2D0-4B73-AF70-49ECDE185199}" dt="2025-03-24T14:58:25.089" v="205" actId="14100"/>
          <ac:graphicFrameMkLst>
            <pc:docMk/>
            <pc:sldMk cId="1594734326" sldId="258"/>
            <ac:graphicFrameMk id="34" creationId="{1CBEE862-210B-79FB-71D2-4D271245636C}"/>
          </ac:graphicFrameMkLst>
        </pc:graphicFrameChg>
        <pc:graphicFrameChg chg="mod modGraphic">
          <ac:chgData name="Hamda Ajmal" userId="06b2198e11073e91" providerId="LiveId" clId="{72F51DCF-F2D0-4B73-AF70-49ECDE185199}" dt="2025-03-24T14:58:27.438" v="206" actId="14100"/>
          <ac:graphicFrameMkLst>
            <pc:docMk/>
            <pc:sldMk cId="1594734326" sldId="258"/>
            <ac:graphicFrameMk id="38" creationId="{1ABA0EFC-38AB-6BE0-87F7-40AA673E372C}"/>
          </ac:graphicFrameMkLst>
        </pc:graphicFrameChg>
        <pc:graphicFrameChg chg="mod modGraphic">
          <ac:chgData name="Hamda Ajmal" userId="06b2198e11073e91" providerId="LiveId" clId="{72F51DCF-F2D0-4B73-AF70-49ECDE185199}" dt="2025-03-24T14:58:30.457" v="207" actId="14100"/>
          <ac:graphicFrameMkLst>
            <pc:docMk/>
            <pc:sldMk cId="1594734326" sldId="258"/>
            <ac:graphicFrameMk id="43" creationId="{C46305CE-79FA-4836-5659-CB7E917652ED}"/>
          </ac:graphicFrameMkLst>
        </pc:graphicFrameChg>
        <pc:graphicFrameChg chg="mod modGraphic">
          <ac:chgData name="Hamda Ajmal" userId="06b2198e11073e91" providerId="LiveId" clId="{72F51DCF-F2D0-4B73-AF70-49ECDE185199}" dt="2025-03-24T14:57:14.257" v="200" actId="1076"/>
          <ac:graphicFrameMkLst>
            <pc:docMk/>
            <pc:sldMk cId="1594734326" sldId="258"/>
            <ac:graphicFrameMk id="58" creationId="{7712C52A-DDA0-3471-B88A-22CCF90C6A30}"/>
          </ac:graphicFrameMkLst>
        </pc:graphicFrameChg>
        <pc:graphicFrameChg chg="mod modGraphic">
          <ac:chgData name="Hamda Ajmal" userId="06b2198e11073e91" providerId="LiveId" clId="{72F51DCF-F2D0-4B73-AF70-49ECDE185199}" dt="2025-03-24T14:57:14.257" v="200" actId="1076"/>
          <ac:graphicFrameMkLst>
            <pc:docMk/>
            <pc:sldMk cId="1594734326" sldId="258"/>
            <ac:graphicFrameMk id="59" creationId="{812E19B8-BC8F-547E-FF9C-9C5432612547}"/>
          </ac:graphicFrameMkLst>
        </pc:graphicFrameChg>
        <pc:graphicFrameChg chg="mod modGraphic">
          <ac:chgData name="Hamda Ajmal" userId="06b2198e11073e91" providerId="LiveId" clId="{72F51DCF-F2D0-4B73-AF70-49ECDE185199}" dt="2025-03-24T14:56:14.218" v="168" actId="1036"/>
          <ac:graphicFrameMkLst>
            <pc:docMk/>
            <pc:sldMk cId="1594734326" sldId="258"/>
            <ac:graphicFrameMk id="610" creationId="{84D59AD7-F437-4550-AF20-3357F0A285BB}"/>
          </ac:graphicFrameMkLst>
        </pc:graphicFrameChg>
        <pc:graphicFrameChg chg="mod modGraphic">
          <ac:chgData name="Hamda Ajmal" userId="06b2198e11073e91" providerId="LiveId" clId="{72F51DCF-F2D0-4B73-AF70-49ECDE185199}" dt="2025-03-24T14:56:14.218" v="168" actId="1036"/>
          <ac:graphicFrameMkLst>
            <pc:docMk/>
            <pc:sldMk cId="1594734326" sldId="258"/>
            <ac:graphicFrameMk id="611" creationId="{01B814AD-9610-C43C-EBBD-2552494A503C}"/>
          </ac:graphicFrameMkLst>
        </pc:graphicFrameChg>
        <pc:graphicFrameChg chg="mod modGraphic">
          <ac:chgData name="Hamda Ajmal" userId="06b2198e11073e91" providerId="LiveId" clId="{72F51DCF-F2D0-4B73-AF70-49ECDE185199}" dt="2025-03-24T14:56:14.218" v="168" actId="1036"/>
          <ac:graphicFrameMkLst>
            <pc:docMk/>
            <pc:sldMk cId="1594734326" sldId="258"/>
            <ac:graphicFrameMk id="620" creationId="{0940EE3D-F4F5-F7B9-2CD3-FEDF705618E0}"/>
          </ac:graphicFrameMkLst>
        </pc:graphicFrameChg>
        <pc:graphicFrameChg chg="mod modGraphic">
          <ac:chgData name="Hamda Ajmal" userId="06b2198e11073e91" providerId="LiveId" clId="{72F51DCF-F2D0-4B73-AF70-49ECDE185199}" dt="2025-03-24T14:56:14.218" v="168" actId="1036"/>
          <ac:graphicFrameMkLst>
            <pc:docMk/>
            <pc:sldMk cId="1594734326" sldId="258"/>
            <ac:graphicFrameMk id="621" creationId="{5AEED058-611C-42D3-7619-33958956DA7B}"/>
          </ac:graphicFrameMkLst>
        </pc:graphicFrameChg>
        <pc:picChg chg="add mod">
          <ac:chgData name="Hamda Ajmal" userId="06b2198e11073e91" providerId="LiveId" clId="{72F51DCF-F2D0-4B73-AF70-49ECDE185199}" dt="2025-03-25T13:25:00.823" v="243" actId="1076"/>
          <ac:picMkLst>
            <pc:docMk/>
            <pc:sldMk cId="1594734326" sldId="258"/>
            <ac:picMk id="2" creationId="{8C0D134D-02E0-697D-5C2F-02D7042EB117}"/>
          </ac:picMkLst>
        </pc:picChg>
        <pc:picChg chg="add mod">
          <ac:chgData name="Hamda Ajmal" userId="06b2198e11073e91" providerId="LiveId" clId="{72F51DCF-F2D0-4B73-AF70-49ECDE185199}" dt="2025-03-25T12:02:08.897" v="242" actId="1076"/>
          <ac:picMkLst>
            <pc:docMk/>
            <pc:sldMk cId="1594734326" sldId="258"/>
            <ac:picMk id="8" creationId="{DB231093-6109-D3EC-D196-FA3D2DE8A9EF}"/>
          </ac:picMkLst>
        </pc:picChg>
        <pc:picChg chg="mod">
          <ac:chgData name="Hamda Ajmal" userId="06b2198e11073e91" providerId="LiveId" clId="{72F51DCF-F2D0-4B73-AF70-49ECDE185199}" dt="2025-03-24T14:55:04.660" v="147" actId="14100"/>
          <ac:picMkLst>
            <pc:docMk/>
            <pc:sldMk cId="1594734326" sldId="258"/>
            <ac:picMk id="592" creationId="{8D3E06D2-1797-AF71-8887-DAD7299239DB}"/>
          </ac:picMkLst>
        </pc:picChg>
        <pc:picChg chg="mod">
          <ac:chgData name="Hamda Ajmal" userId="06b2198e11073e91" providerId="LiveId" clId="{72F51DCF-F2D0-4B73-AF70-49ECDE185199}" dt="2025-03-24T14:55:12.290" v="149" actId="1076"/>
          <ac:picMkLst>
            <pc:docMk/>
            <pc:sldMk cId="1594734326" sldId="258"/>
            <ac:picMk id="593" creationId="{E92A20B7-E967-95F9-51D8-71F423E26E17}"/>
          </ac:picMkLst>
        </pc:picChg>
        <pc:picChg chg="mod">
          <ac:chgData name="Hamda Ajmal" userId="06b2198e11073e91" providerId="LiveId" clId="{72F51DCF-F2D0-4B73-AF70-49ECDE185199}" dt="2025-03-24T14:54:59.757" v="145" actId="1076"/>
          <ac:picMkLst>
            <pc:docMk/>
            <pc:sldMk cId="1594734326" sldId="258"/>
            <ac:picMk id="595" creationId="{ED7320E4-3C24-31C2-620D-7B749BCA26C8}"/>
          </ac:picMkLst>
        </pc:picChg>
        <pc:picChg chg="mod">
          <ac:chgData name="Hamda Ajmal" userId="06b2198e11073e91" providerId="LiveId" clId="{72F51DCF-F2D0-4B73-AF70-49ECDE185199}" dt="2025-03-25T12:02:06.615" v="241" actId="14100"/>
          <ac:picMkLst>
            <pc:docMk/>
            <pc:sldMk cId="1594734326" sldId="258"/>
            <ac:picMk id="2050" creationId="{8C1E7025-894C-AA4B-18BC-E7306937D4AA}"/>
          </ac:picMkLst>
        </pc:picChg>
        <pc:picChg chg="mod">
          <ac:chgData name="Hamda Ajmal" userId="06b2198e11073e91" providerId="LiveId" clId="{72F51DCF-F2D0-4B73-AF70-49ECDE185199}" dt="2025-03-25T12:02:06.615" v="241" actId="14100"/>
          <ac:picMkLst>
            <pc:docMk/>
            <pc:sldMk cId="1594734326" sldId="258"/>
            <ac:picMk id="2052" creationId="{E35EDB90-265E-2C5E-DAA6-59AF93A39821}"/>
          </ac:picMkLst>
        </pc:picChg>
      </pc:sldChg>
      <pc:sldMasterChg chg="modSp modSldLayout">
        <pc:chgData name="Hamda Ajmal" userId="06b2198e11073e91" providerId="LiveId" clId="{72F51DCF-F2D0-4B73-AF70-49ECDE185199}" dt="2025-03-24T14:43:31.178" v="0"/>
        <pc:sldMasterMkLst>
          <pc:docMk/>
          <pc:sldMasterMk cId="3139131881" sldId="2147483768"/>
        </pc:sldMasterMkLst>
        <pc:sldLayoutChg chg="modSp">
          <pc:chgData name="Hamda Ajmal" userId="06b2198e11073e91" providerId="LiveId" clId="{72F51DCF-F2D0-4B73-AF70-49ECDE185199}" dt="2025-03-24T14:43:31.178" v="0"/>
          <pc:sldLayoutMkLst>
            <pc:docMk/>
            <pc:sldMasterMk cId="3139131881" sldId="2147483768"/>
            <pc:sldLayoutMk cId="2252491604" sldId="2147483769"/>
          </pc:sldLayoutMkLst>
        </pc:sldLayoutChg>
        <pc:sldLayoutChg chg="modSp">
          <pc:chgData name="Hamda Ajmal" userId="06b2198e11073e91" providerId="LiveId" clId="{72F51DCF-F2D0-4B73-AF70-49ECDE185199}" dt="2025-03-24T14:43:31.178" v="0"/>
          <pc:sldLayoutMkLst>
            <pc:docMk/>
            <pc:sldMasterMk cId="3139131881" sldId="2147483768"/>
            <pc:sldLayoutMk cId="1058328470" sldId="2147483771"/>
          </pc:sldLayoutMkLst>
        </pc:sldLayoutChg>
        <pc:sldLayoutChg chg="modSp">
          <pc:chgData name="Hamda Ajmal" userId="06b2198e11073e91" providerId="LiveId" clId="{72F51DCF-F2D0-4B73-AF70-49ECDE185199}" dt="2025-03-24T14:43:31.178" v="0"/>
          <pc:sldLayoutMkLst>
            <pc:docMk/>
            <pc:sldMasterMk cId="3139131881" sldId="2147483768"/>
            <pc:sldLayoutMk cId="960496014" sldId="2147483772"/>
          </pc:sldLayoutMkLst>
        </pc:sldLayoutChg>
        <pc:sldLayoutChg chg="modSp">
          <pc:chgData name="Hamda Ajmal" userId="06b2198e11073e91" providerId="LiveId" clId="{72F51DCF-F2D0-4B73-AF70-49ECDE185199}" dt="2025-03-24T14:43:31.178" v="0"/>
          <pc:sldLayoutMkLst>
            <pc:docMk/>
            <pc:sldMasterMk cId="3139131881" sldId="2147483768"/>
            <pc:sldLayoutMk cId="252183482" sldId="2147483773"/>
          </pc:sldLayoutMkLst>
        </pc:sldLayoutChg>
        <pc:sldLayoutChg chg="modSp">
          <pc:chgData name="Hamda Ajmal" userId="06b2198e11073e91" providerId="LiveId" clId="{72F51DCF-F2D0-4B73-AF70-49ECDE185199}" dt="2025-03-24T14:43:31.178" v="0"/>
          <pc:sldLayoutMkLst>
            <pc:docMk/>
            <pc:sldMasterMk cId="3139131881" sldId="2147483768"/>
            <pc:sldLayoutMk cId="341073830" sldId="2147483776"/>
          </pc:sldLayoutMkLst>
        </pc:sldLayoutChg>
        <pc:sldLayoutChg chg="modSp">
          <pc:chgData name="Hamda Ajmal" userId="06b2198e11073e91" providerId="LiveId" clId="{72F51DCF-F2D0-4B73-AF70-49ECDE185199}" dt="2025-03-24T14:43:31.178" v="0"/>
          <pc:sldLayoutMkLst>
            <pc:docMk/>
            <pc:sldMasterMk cId="3139131881" sldId="2147483768"/>
            <pc:sldLayoutMk cId="446301846" sldId="2147483777"/>
          </pc:sldLayoutMkLst>
        </pc:sldLayoutChg>
        <pc:sldLayoutChg chg="modSp">
          <pc:chgData name="Hamda Ajmal" userId="06b2198e11073e91" providerId="LiveId" clId="{72F51DCF-F2D0-4B73-AF70-49ECDE185199}" dt="2025-03-24T14:43:31.178" v="0"/>
          <pc:sldLayoutMkLst>
            <pc:docMk/>
            <pc:sldMasterMk cId="3139131881" sldId="2147483768"/>
            <pc:sldLayoutMk cId="2363236287" sldId="2147483779"/>
          </pc:sldLayoutMkLst>
        </pc:sldLayoutChg>
      </pc:sldMasterChg>
    </pc:docChg>
  </pc:docChgLst>
  <pc:docChgLst>
    <pc:chgData name="Hamda Ajmal" userId="06b2198e11073e91" providerId="LiveId" clId="{C57663DA-DBBA-47C5-ABA6-A894453B1C93}"/>
    <pc:docChg chg="modSld">
      <pc:chgData name="Hamda Ajmal" userId="06b2198e11073e91" providerId="LiveId" clId="{C57663DA-DBBA-47C5-ABA6-A894453B1C93}" dt="2025-06-13T13:21:27.710" v="19" actId="14100"/>
      <pc:docMkLst>
        <pc:docMk/>
      </pc:docMkLst>
      <pc:sldChg chg="modSp mod">
        <pc:chgData name="Hamda Ajmal" userId="06b2198e11073e91" providerId="LiveId" clId="{C57663DA-DBBA-47C5-ABA6-A894453B1C93}" dt="2025-06-13T13:21:27.710" v="19" actId="14100"/>
        <pc:sldMkLst>
          <pc:docMk/>
          <pc:sldMk cId="1594734326" sldId="258"/>
        </pc:sldMkLst>
        <pc:spChg chg="mod">
          <ac:chgData name="Hamda Ajmal" userId="06b2198e11073e91" providerId="LiveId" clId="{C57663DA-DBBA-47C5-ABA6-A894453B1C93}" dt="2025-06-13T13:21:27.710" v="19" actId="14100"/>
          <ac:spMkLst>
            <pc:docMk/>
            <pc:sldMk cId="1594734326" sldId="258"/>
            <ac:spMk id="45" creationId="{9E69D7DC-2A10-A124-027A-2478FDDF788E}"/>
          </ac:spMkLst>
        </pc:spChg>
        <pc:graphicFrameChg chg="modGraphic">
          <ac:chgData name="Hamda Ajmal" userId="06b2198e11073e91" providerId="LiveId" clId="{C57663DA-DBBA-47C5-ABA6-A894453B1C93}" dt="2025-06-13T13:21:02.681" v="8" actId="20577"/>
          <ac:graphicFrameMkLst>
            <pc:docMk/>
            <pc:sldMk cId="1594734326" sldId="258"/>
            <ac:graphicFrameMk id="58" creationId="{7712C52A-DDA0-3471-B88A-22CCF90C6A30}"/>
          </ac:graphicFrameMkLst>
        </pc:graphicFrameChg>
        <pc:graphicFrameChg chg="modGraphic">
          <ac:chgData name="Hamda Ajmal" userId="06b2198e11073e91" providerId="LiveId" clId="{C57663DA-DBBA-47C5-ABA6-A894453B1C93}" dt="2025-06-13T13:21:13.889" v="17" actId="20577"/>
          <ac:graphicFrameMkLst>
            <pc:docMk/>
            <pc:sldMk cId="1594734326" sldId="258"/>
            <ac:graphicFrameMk id="59" creationId="{812E19B8-BC8F-547E-FF9C-9C5432612547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13B9B-0B99-4B39-AF2C-3FC5A1802B25}" type="datetimeFigureOut">
              <a:rPr lang="en-IE" smtClean="0"/>
              <a:t>13/06/2025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049C3-38B2-428D-9B5F-D2655FDB499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40681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67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38" algn="l" defTabSz="68567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676" algn="l" defTabSz="68567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513" algn="l" defTabSz="68567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350" algn="l" defTabSz="68567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188" algn="l" defTabSz="68567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026" algn="l" defTabSz="68567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99863" algn="l" defTabSz="68567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701" algn="l" defTabSz="68567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8049C3-38B2-428D-9B5F-D2655FDB499B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51683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086" y="1993233"/>
            <a:ext cx="7764304" cy="4240201"/>
          </a:xfrm>
        </p:spPr>
        <p:txBody>
          <a:bodyPr anchor="b"/>
          <a:lstStyle>
            <a:lvl1pPr algn="ctr">
              <a:defRPr sz="59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1810" y="6396953"/>
            <a:ext cx="6850856" cy="2940511"/>
          </a:xfrm>
        </p:spPr>
        <p:txBody>
          <a:bodyPr/>
          <a:lstStyle>
            <a:lvl1pPr marL="0" indent="0" algn="ctr">
              <a:buNone/>
              <a:defRPr sz="2398"/>
            </a:lvl1pPr>
            <a:lvl2pPr marL="456743" indent="0" algn="ctr">
              <a:buNone/>
              <a:defRPr sz="1998"/>
            </a:lvl2pPr>
            <a:lvl3pPr marL="913486" indent="0" algn="ctr">
              <a:buNone/>
              <a:defRPr sz="1798"/>
            </a:lvl3pPr>
            <a:lvl4pPr marL="1370228" indent="0" algn="ctr">
              <a:buNone/>
              <a:defRPr sz="1598"/>
            </a:lvl4pPr>
            <a:lvl5pPr marL="1826971" indent="0" algn="ctr">
              <a:buNone/>
              <a:defRPr sz="1598"/>
            </a:lvl5pPr>
            <a:lvl6pPr marL="2283714" indent="0" algn="ctr">
              <a:buNone/>
              <a:defRPr sz="1598"/>
            </a:lvl6pPr>
            <a:lvl7pPr marL="2740457" indent="0" algn="ctr">
              <a:buNone/>
              <a:defRPr sz="1598"/>
            </a:lvl7pPr>
            <a:lvl8pPr marL="3197200" indent="0" algn="ctr">
              <a:buNone/>
              <a:defRPr sz="1598"/>
            </a:lvl8pPr>
            <a:lvl9pPr marL="3653942" indent="0" algn="ctr">
              <a:buNone/>
              <a:defRPr sz="159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8F56F-AF9C-4FE1-BAC6-FEA1ED835CE3}" type="datetimeFigureOut">
              <a:rPr lang="en-IE" smtClean="0"/>
              <a:t>13/06/2025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236B7-68F0-413C-81D3-B27E7648DB0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72820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8F56F-AF9C-4FE1-BAC6-FEA1ED835CE3}" type="datetimeFigureOut">
              <a:rPr lang="en-IE" smtClean="0"/>
              <a:t>13/06/2025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236B7-68F0-413C-81D3-B27E7648DB0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45618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6859" y="648435"/>
            <a:ext cx="1969621" cy="103213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7995" y="648435"/>
            <a:ext cx="5794683" cy="103213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8F56F-AF9C-4FE1-BAC6-FEA1ED835CE3}" type="datetimeFigureOut">
              <a:rPr lang="en-IE" smtClean="0"/>
              <a:t>13/06/2025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236B7-68F0-413C-81D3-B27E7648DB0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81156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8F56F-AF9C-4FE1-BAC6-FEA1ED835CE3}" type="datetimeFigureOut">
              <a:rPr lang="en-IE" smtClean="0"/>
              <a:t>13/06/2025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236B7-68F0-413C-81D3-B27E7648DB0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78996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238" y="3036371"/>
            <a:ext cx="7878485" cy="5066250"/>
          </a:xfrm>
        </p:spPr>
        <p:txBody>
          <a:bodyPr anchor="b"/>
          <a:lstStyle>
            <a:lvl1pPr>
              <a:defRPr sz="59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238" y="8150549"/>
            <a:ext cx="7878485" cy="2664221"/>
          </a:xfrm>
        </p:spPr>
        <p:txBody>
          <a:bodyPr/>
          <a:lstStyle>
            <a:lvl1pPr marL="0" indent="0">
              <a:buNone/>
              <a:defRPr sz="2398">
                <a:solidFill>
                  <a:schemeClr val="tx1">
                    <a:tint val="82000"/>
                  </a:schemeClr>
                </a:solidFill>
              </a:defRPr>
            </a:lvl1pPr>
            <a:lvl2pPr marL="456743" indent="0">
              <a:buNone/>
              <a:defRPr sz="1998">
                <a:solidFill>
                  <a:schemeClr val="tx1">
                    <a:tint val="82000"/>
                  </a:schemeClr>
                </a:solidFill>
              </a:defRPr>
            </a:lvl2pPr>
            <a:lvl3pPr marL="913486" indent="0">
              <a:buNone/>
              <a:defRPr sz="1798">
                <a:solidFill>
                  <a:schemeClr val="tx1">
                    <a:tint val="82000"/>
                  </a:schemeClr>
                </a:solidFill>
              </a:defRPr>
            </a:lvl3pPr>
            <a:lvl4pPr marL="1370228" indent="0">
              <a:buNone/>
              <a:defRPr sz="1598">
                <a:solidFill>
                  <a:schemeClr val="tx1">
                    <a:tint val="82000"/>
                  </a:schemeClr>
                </a:solidFill>
              </a:defRPr>
            </a:lvl4pPr>
            <a:lvl5pPr marL="1826971" indent="0">
              <a:buNone/>
              <a:defRPr sz="1598">
                <a:solidFill>
                  <a:schemeClr val="tx1">
                    <a:tint val="82000"/>
                  </a:schemeClr>
                </a:solidFill>
              </a:defRPr>
            </a:lvl5pPr>
            <a:lvl6pPr marL="2283714" indent="0">
              <a:buNone/>
              <a:defRPr sz="1598">
                <a:solidFill>
                  <a:schemeClr val="tx1">
                    <a:tint val="82000"/>
                  </a:schemeClr>
                </a:solidFill>
              </a:defRPr>
            </a:lvl6pPr>
            <a:lvl7pPr marL="2740457" indent="0">
              <a:buNone/>
              <a:defRPr sz="1598">
                <a:solidFill>
                  <a:schemeClr val="tx1">
                    <a:tint val="82000"/>
                  </a:schemeClr>
                </a:solidFill>
              </a:defRPr>
            </a:lvl7pPr>
            <a:lvl8pPr marL="3197200" indent="0">
              <a:buNone/>
              <a:defRPr sz="1598">
                <a:solidFill>
                  <a:schemeClr val="tx1">
                    <a:tint val="82000"/>
                  </a:schemeClr>
                </a:solidFill>
              </a:defRPr>
            </a:lvl8pPr>
            <a:lvl9pPr marL="3653942" indent="0">
              <a:buNone/>
              <a:defRPr sz="159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8F56F-AF9C-4FE1-BAC6-FEA1ED835CE3}" type="datetimeFigureOut">
              <a:rPr lang="en-IE" smtClean="0"/>
              <a:t>13/06/2025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236B7-68F0-413C-81D3-B27E7648DB0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42972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7995" y="3242175"/>
            <a:ext cx="3882152" cy="77276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4328" y="3242175"/>
            <a:ext cx="3882152" cy="77276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8F56F-AF9C-4FE1-BAC6-FEA1ED835CE3}" type="datetimeFigureOut">
              <a:rPr lang="en-IE" smtClean="0"/>
              <a:t>13/06/2025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236B7-68F0-413C-81D3-B27E7648DB0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94374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185" y="648437"/>
            <a:ext cx="7878485" cy="23541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186" y="2985621"/>
            <a:ext cx="3864310" cy="1463207"/>
          </a:xfrm>
        </p:spPr>
        <p:txBody>
          <a:bodyPr anchor="b"/>
          <a:lstStyle>
            <a:lvl1pPr marL="0" indent="0">
              <a:buNone/>
              <a:defRPr sz="2398" b="1"/>
            </a:lvl1pPr>
            <a:lvl2pPr marL="456743" indent="0">
              <a:buNone/>
              <a:defRPr sz="1998" b="1"/>
            </a:lvl2pPr>
            <a:lvl3pPr marL="913486" indent="0">
              <a:buNone/>
              <a:defRPr sz="1798" b="1"/>
            </a:lvl3pPr>
            <a:lvl4pPr marL="1370228" indent="0">
              <a:buNone/>
              <a:defRPr sz="1598" b="1"/>
            </a:lvl4pPr>
            <a:lvl5pPr marL="1826971" indent="0">
              <a:buNone/>
              <a:defRPr sz="1598" b="1"/>
            </a:lvl5pPr>
            <a:lvl6pPr marL="2283714" indent="0">
              <a:buNone/>
              <a:defRPr sz="1598" b="1"/>
            </a:lvl6pPr>
            <a:lvl7pPr marL="2740457" indent="0">
              <a:buNone/>
              <a:defRPr sz="1598" b="1"/>
            </a:lvl7pPr>
            <a:lvl8pPr marL="3197200" indent="0">
              <a:buNone/>
              <a:defRPr sz="1598" b="1"/>
            </a:lvl8pPr>
            <a:lvl9pPr marL="3653942" indent="0">
              <a:buNone/>
              <a:defRPr sz="15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186" y="4448828"/>
            <a:ext cx="3864310" cy="6543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4328" y="2985621"/>
            <a:ext cx="3883342" cy="1463207"/>
          </a:xfrm>
        </p:spPr>
        <p:txBody>
          <a:bodyPr anchor="b"/>
          <a:lstStyle>
            <a:lvl1pPr marL="0" indent="0">
              <a:buNone/>
              <a:defRPr sz="2398" b="1"/>
            </a:lvl1pPr>
            <a:lvl2pPr marL="456743" indent="0">
              <a:buNone/>
              <a:defRPr sz="1998" b="1"/>
            </a:lvl2pPr>
            <a:lvl3pPr marL="913486" indent="0">
              <a:buNone/>
              <a:defRPr sz="1798" b="1"/>
            </a:lvl3pPr>
            <a:lvl4pPr marL="1370228" indent="0">
              <a:buNone/>
              <a:defRPr sz="1598" b="1"/>
            </a:lvl4pPr>
            <a:lvl5pPr marL="1826971" indent="0">
              <a:buNone/>
              <a:defRPr sz="1598" b="1"/>
            </a:lvl5pPr>
            <a:lvl6pPr marL="2283714" indent="0">
              <a:buNone/>
              <a:defRPr sz="1598" b="1"/>
            </a:lvl6pPr>
            <a:lvl7pPr marL="2740457" indent="0">
              <a:buNone/>
              <a:defRPr sz="1598" b="1"/>
            </a:lvl7pPr>
            <a:lvl8pPr marL="3197200" indent="0">
              <a:buNone/>
              <a:defRPr sz="1598" b="1"/>
            </a:lvl8pPr>
            <a:lvl9pPr marL="3653942" indent="0">
              <a:buNone/>
              <a:defRPr sz="15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4328" y="4448828"/>
            <a:ext cx="3883342" cy="6543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8F56F-AF9C-4FE1-BAC6-FEA1ED835CE3}" type="datetimeFigureOut">
              <a:rPr lang="en-IE" smtClean="0"/>
              <a:t>13/06/2025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236B7-68F0-413C-81D3-B27E7648DB0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88065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8F56F-AF9C-4FE1-BAC6-FEA1ED835CE3}" type="datetimeFigureOut">
              <a:rPr lang="en-IE" smtClean="0"/>
              <a:t>13/06/2025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236B7-68F0-413C-81D3-B27E7648DB0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10651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8F56F-AF9C-4FE1-BAC6-FEA1ED835CE3}" type="datetimeFigureOut">
              <a:rPr lang="en-IE" smtClean="0"/>
              <a:t>13/06/2025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236B7-68F0-413C-81D3-B27E7648DB0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46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185" y="811953"/>
            <a:ext cx="2946106" cy="2841837"/>
          </a:xfrm>
        </p:spPr>
        <p:txBody>
          <a:bodyPr anchor="b"/>
          <a:lstStyle>
            <a:lvl1pPr>
              <a:defRPr sz="31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3342" y="1753596"/>
            <a:ext cx="4624328" cy="8655197"/>
          </a:xfrm>
        </p:spPr>
        <p:txBody>
          <a:bodyPr/>
          <a:lstStyle>
            <a:lvl1pPr>
              <a:defRPr sz="3197"/>
            </a:lvl1pPr>
            <a:lvl2pPr>
              <a:defRPr sz="2797"/>
            </a:lvl2pPr>
            <a:lvl3pPr>
              <a:defRPr sz="2398"/>
            </a:lvl3pPr>
            <a:lvl4pPr>
              <a:defRPr sz="1998"/>
            </a:lvl4pPr>
            <a:lvl5pPr>
              <a:defRPr sz="1998"/>
            </a:lvl5pPr>
            <a:lvl6pPr>
              <a:defRPr sz="1998"/>
            </a:lvl6pPr>
            <a:lvl7pPr>
              <a:defRPr sz="1998"/>
            </a:lvl7pPr>
            <a:lvl8pPr>
              <a:defRPr sz="1998"/>
            </a:lvl8pPr>
            <a:lvl9pPr>
              <a:defRPr sz="19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185" y="3653790"/>
            <a:ext cx="2946106" cy="6769098"/>
          </a:xfrm>
        </p:spPr>
        <p:txBody>
          <a:bodyPr/>
          <a:lstStyle>
            <a:lvl1pPr marL="0" indent="0">
              <a:buNone/>
              <a:defRPr sz="1598"/>
            </a:lvl1pPr>
            <a:lvl2pPr marL="456743" indent="0">
              <a:buNone/>
              <a:defRPr sz="1399"/>
            </a:lvl2pPr>
            <a:lvl3pPr marL="913486" indent="0">
              <a:buNone/>
              <a:defRPr sz="1199"/>
            </a:lvl3pPr>
            <a:lvl4pPr marL="1370228" indent="0">
              <a:buNone/>
              <a:defRPr sz="999"/>
            </a:lvl4pPr>
            <a:lvl5pPr marL="1826971" indent="0">
              <a:buNone/>
              <a:defRPr sz="999"/>
            </a:lvl5pPr>
            <a:lvl6pPr marL="2283714" indent="0">
              <a:buNone/>
              <a:defRPr sz="999"/>
            </a:lvl6pPr>
            <a:lvl7pPr marL="2740457" indent="0">
              <a:buNone/>
              <a:defRPr sz="999"/>
            </a:lvl7pPr>
            <a:lvl8pPr marL="3197200" indent="0">
              <a:buNone/>
              <a:defRPr sz="999"/>
            </a:lvl8pPr>
            <a:lvl9pPr marL="3653942" indent="0">
              <a:buNone/>
              <a:defRPr sz="9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8F56F-AF9C-4FE1-BAC6-FEA1ED835CE3}" type="datetimeFigureOut">
              <a:rPr lang="en-IE" smtClean="0"/>
              <a:t>13/06/2025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236B7-68F0-413C-81D3-B27E7648DB0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81910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185" y="811953"/>
            <a:ext cx="2946106" cy="2841837"/>
          </a:xfrm>
        </p:spPr>
        <p:txBody>
          <a:bodyPr anchor="b"/>
          <a:lstStyle>
            <a:lvl1pPr>
              <a:defRPr sz="31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3342" y="1753596"/>
            <a:ext cx="4624328" cy="8655197"/>
          </a:xfrm>
        </p:spPr>
        <p:txBody>
          <a:bodyPr anchor="t"/>
          <a:lstStyle>
            <a:lvl1pPr marL="0" indent="0">
              <a:buNone/>
              <a:defRPr sz="3197"/>
            </a:lvl1pPr>
            <a:lvl2pPr marL="456743" indent="0">
              <a:buNone/>
              <a:defRPr sz="2797"/>
            </a:lvl2pPr>
            <a:lvl3pPr marL="913486" indent="0">
              <a:buNone/>
              <a:defRPr sz="2398"/>
            </a:lvl3pPr>
            <a:lvl4pPr marL="1370228" indent="0">
              <a:buNone/>
              <a:defRPr sz="1998"/>
            </a:lvl4pPr>
            <a:lvl5pPr marL="1826971" indent="0">
              <a:buNone/>
              <a:defRPr sz="1998"/>
            </a:lvl5pPr>
            <a:lvl6pPr marL="2283714" indent="0">
              <a:buNone/>
              <a:defRPr sz="1998"/>
            </a:lvl6pPr>
            <a:lvl7pPr marL="2740457" indent="0">
              <a:buNone/>
              <a:defRPr sz="1998"/>
            </a:lvl7pPr>
            <a:lvl8pPr marL="3197200" indent="0">
              <a:buNone/>
              <a:defRPr sz="1998"/>
            </a:lvl8pPr>
            <a:lvl9pPr marL="3653942" indent="0">
              <a:buNone/>
              <a:defRPr sz="199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185" y="3653790"/>
            <a:ext cx="2946106" cy="6769098"/>
          </a:xfrm>
        </p:spPr>
        <p:txBody>
          <a:bodyPr/>
          <a:lstStyle>
            <a:lvl1pPr marL="0" indent="0">
              <a:buNone/>
              <a:defRPr sz="1598"/>
            </a:lvl1pPr>
            <a:lvl2pPr marL="456743" indent="0">
              <a:buNone/>
              <a:defRPr sz="1399"/>
            </a:lvl2pPr>
            <a:lvl3pPr marL="913486" indent="0">
              <a:buNone/>
              <a:defRPr sz="1199"/>
            </a:lvl3pPr>
            <a:lvl4pPr marL="1370228" indent="0">
              <a:buNone/>
              <a:defRPr sz="999"/>
            </a:lvl4pPr>
            <a:lvl5pPr marL="1826971" indent="0">
              <a:buNone/>
              <a:defRPr sz="999"/>
            </a:lvl5pPr>
            <a:lvl6pPr marL="2283714" indent="0">
              <a:buNone/>
              <a:defRPr sz="999"/>
            </a:lvl6pPr>
            <a:lvl7pPr marL="2740457" indent="0">
              <a:buNone/>
              <a:defRPr sz="999"/>
            </a:lvl7pPr>
            <a:lvl8pPr marL="3197200" indent="0">
              <a:buNone/>
              <a:defRPr sz="999"/>
            </a:lvl8pPr>
            <a:lvl9pPr marL="3653942" indent="0">
              <a:buNone/>
              <a:defRPr sz="9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8F56F-AF9C-4FE1-BAC6-FEA1ED835CE3}" type="datetimeFigureOut">
              <a:rPr lang="en-IE" smtClean="0"/>
              <a:t>13/06/2025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236B7-68F0-413C-81D3-B27E7648DB0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01818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7995" y="648437"/>
            <a:ext cx="7878485" cy="23541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7995" y="3242175"/>
            <a:ext cx="7878485" cy="7727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7995" y="11288409"/>
            <a:ext cx="2055257" cy="6484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B8F56F-AF9C-4FE1-BAC6-FEA1ED835CE3}" type="datetimeFigureOut">
              <a:rPr lang="en-IE" smtClean="0"/>
              <a:t>13/06/2025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5795" y="11288409"/>
            <a:ext cx="3082885" cy="6484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1223" y="11288409"/>
            <a:ext cx="2055257" cy="6484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9236B7-68F0-413C-81D3-B27E7648DB0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1965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3486" rtl="0" eaLnBrk="1" latinLnBrk="0" hangingPunct="1">
        <a:lnSpc>
          <a:spcPct val="90000"/>
        </a:lnSpc>
        <a:spcBef>
          <a:spcPct val="0"/>
        </a:spcBef>
        <a:buNone/>
        <a:defRPr sz="43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371" indent="-228371" algn="l" defTabSz="913486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2797" kern="1200">
          <a:solidFill>
            <a:schemeClr val="tx1"/>
          </a:solidFill>
          <a:latin typeface="+mn-lt"/>
          <a:ea typeface="+mn-ea"/>
          <a:cs typeface="+mn-cs"/>
        </a:defRPr>
      </a:lvl1pPr>
      <a:lvl2pPr marL="685114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141857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3pPr>
      <a:lvl4pPr marL="1598600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5343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512085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968828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425571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882314" indent="-228371" algn="l" defTabSz="91348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743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486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228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6971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3714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0457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7200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3942" algn="l" defTabSz="913486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Rectangle 597">
            <a:extLst>
              <a:ext uri="{FF2B5EF4-FFF2-40B4-BE49-F238E27FC236}">
                <a16:creationId xmlns:a16="http://schemas.microsoft.com/office/drawing/2014/main" id="{B0E6EBF4-374D-DFB6-C8A5-772B732F19A5}"/>
              </a:ext>
            </a:extLst>
          </p:cNvPr>
          <p:cNvSpPr/>
          <p:nvPr/>
        </p:nvSpPr>
        <p:spPr>
          <a:xfrm>
            <a:off x="5367919" y="2829118"/>
            <a:ext cx="2903481" cy="2482882"/>
          </a:xfrm>
          <a:prstGeom prst="rect">
            <a:avLst/>
          </a:prstGeom>
          <a:solidFill>
            <a:srgbClr val="E6F5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721" b="1" dirty="0">
                <a:solidFill>
                  <a:schemeClr val="tx1"/>
                </a:solidFill>
              </a:rPr>
              <a:t>Calculated Scores</a:t>
            </a:r>
            <a:endParaRPr lang="en-IE" sz="1721" b="1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CBFF2E3-73D0-C0C9-396B-B338FC6A06C7}"/>
              </a:ext>
            </a:extLst>
          </p:cNvPr>
          <p:cNvSpPr/>
          <p:nvPr/>
        </p:nvSpPr>
        <p:spPr>
          <a:xfrm>
            <a:off x="654912" y="191210"/>
            <a:ext cx="7824651" cy="2357440"/>
          </a:xfrm>
          <a:prstGeom prst="rect">
            <a:avLst/>
          </a:prstGeom>
          <a:solidFill>
            <a:srgbClr val="B3E2C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721" b="1" dirty="0"/>
              <a:t>CRISPR DKO Screens</a:t>
            </a:r>
            <a:endParaRPr lang="en-IE" sz="1721" b="1" dirty="0"/>
          </a:p>
        </p:txBody>
      </p:sp>
      <p:grpSp>
        <p:nvGrpSpPr>
          <p:cNvPr id="587" name="Group 586">
            <a:extLst>
              <a:ext uri="{FF2B5EF4-FFF2-40B4-BE49-F238E27FC236}">
                <a16:creationId xmlns:a16="http://schemas.microsoft.com/office/drawing/2014/main" id="{6E219B18-555B-3A4E-CBE8-210EB9718268}"/>
              </a:ext>
            </a:extLst>
          </p:cNvPr>
          <p:cNvGrpSpPr/>
          <p:nvPr/>
        </p:nvGrpSpPr>
        <p:grpSpPr>
          <a:xfrm>
            <a:off x="843388" y="5058654"/>
            <a:ext cx="3697752" cy="3560543"/>
            <a:chOff x="172322" y="4618978"/>
            <a:chExt cx="3341440" cy="2836633"/>
          </a:xfrm>
        </p:grpSpPr>
        <p:sp>
          <p:nvSpPr>
            <p:cNvPr id="626" name="Rectangle 625">
              <a:extLst>
                <a:ext uri="{FF2B5EF4-FFF2-40B4-BE49-F238E27FC236}">
                  <a16:creationId xmlns:a16="http://schemas.microsoft.com/office/drawing/2014/main" id="{87FBC9F1-48CC-3E17-F7DF-2D91FD69FCA2}"/>
                </a:ext>
              </a:extLst>
            </p:cNvPr>
            <p:cNvSpPr/>
            <p:nvPr/>
          </p:nvSpPr>
          <p:spPr>
            <a:xfrm>
              <a:off x="172322" y="4618978"/>
              <a:ext cx="3341440" cy="2836633"/>
            </a:xfrm>
            <a:prstGeom prst="rect">
              <a:avLst/>
            </a:prstGeom>
            <a:solidFill>
              <a:srgbClr val="FFF2AE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721" b="1" dirty="0"/>
                <a:t>Analysis</a:t>
              </a:r>
              <a:endParaRPr lang="en-IE" sz="1721" b="1" dirty="0"/>
            </a:p>
          </p:txBody>
        </p:sp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8C1E7025-894C-AA4B-18BC-E7306937D4A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287" b="22616"/>
            <a:stretch/>
          </p:blipFill>
          <p:spPr bwMode="auto">
            <a:xfrm>
              <a:off x="1945333" y="4929297"/>
              <a:ext cx="1370865" cy="981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E35EDB90-265E-2C5E-DAA6-59AF93A3982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826" b="22201"/>
            <a:stretch/>
          </p:blipFill>
          <p:spPr bwMode="auto">
            <a:xfrm>
              <a:off x="373522" y="4918065"/>
              <a:ext cx="1365920" cy="9819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611" name="Table 610">
            <a:extLst>
              <a:ext uri="{FF2B5EF4-FFF2-40B4-BE49-F238E27FC236}">
                <a16:creationId xmlns:a16="http://schemas.microsoft.com/office/drawing/2014/main" id="{01B814AD-9610-C43C-EBBD-2552494A50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905734"/>
              </p:ext>
            </p:extLst>
          </p:nvPr>
        </p:nvGraphicFramePr>
        <p:xfrm>
          <a:off x="5939559" y="3251834"/>
          <a:ext cx="1287969" cy="14461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0634">
                  <a:extLst>
                    <a:ext uri="{9D8B030D-6E8A-4147-A177-3AD203B41FA5}">
                      <a16:colId xmlns:a16="http://schemas.microsoft.com/office/drawing/2014/main" val="4138051135"/>
                    </a:ext>
                  </a:extLst>
                </a:gridCol>
                <a:gridCol w="477335">
                  <a:extLst>
                    <a:ext uri="{9D8B030D-6E8A-4147-A177-3AD203B41FA5}">
                      <a16:colId xmlns:a16="http://schemas.microsoft.com/office/drawing/2014/main" val="2679819834"/>
                    </a:ext>
                  </a:extLst>
                </a:gridCol>
              </a:tblGrid>
              <a:tr h="289225">
                <a:tc>
                  <a:txBody>
                    <a:bodyPr/>
                    <a:lstStyle/>
                    <a:p>
                      <a:endParaRPr lang="en-IE" sz="600" dirty="0"/>
                    </a:p>
                  </a:txBody>
                  <a:tcPr marL="70190" marR="70190" marT="35096" marB="35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A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sz="600" dirty="0"/>
                    </a:p>
                  </a:txBody>
                  <a:tcPr marL="70190" marR="70190" marT="35096" marB="3509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A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813980"/>
                  </a:ext>
                </a:extLst>
              </a:tr>
              <a:tr h="289225">
                <a:tc>
                  <a:txBody>
                    <a:bodyPr/>
                    <a:lstStyle/>
                    <a:p>
                      <a:endParaRPr lang="en-IE" sz="600" dirty="0"/>
                    </a:p>
                  </a:txBody>
                  <a:tcPr marL="70190" marR="70190" marT="35096" marB="35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A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sz="600" dirty="0"/>
                    </a:p>
                  </a:txBody>
                  <a:tcPr marL="70190" marR="70190" marT="35096" marB="3509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A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882968"/>
                  </a:ext>
                </a:extLst>
              </a:tr>
              <a:tr h="289225">
                <a:tc>
                  <a:txBody>
                    <a:bodyPr/>
                    <a:lstStyle/>
                    <a:p>
                      <a:endParaRPr lang="en-IE" sz="600" dirty="0"/>
                    </a:p>
                  </a:txBody>
                  <a:tcPr marL="70190" marR="70190" marT="35096" marB="35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A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sz="600" dirty="0"/>
                    </a:p>
                  </a:txBody>
                  <a:tcPr marL="70190" marR="70190" marT="35096" marB="3509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A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281748"/>
                  </a:ext>
                </a:extLst>
              </a:tr>
              <a:tr h="289225">
                <a:tc>
                  <a:txBody>
                    <a:bodyPr/>
                    <a:lstStyle/>
                    <a:p>
                      <a:endParaRPr lang="en-IE" sz="600" dirty="0"/>
                    </a:p>
                  </a:txBody>
                  <a:tcPr marL="70190" marR="70190" marT="35096" marB="35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A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sz="600" dirty="0"/>
                    </a:p>
                  </a:txBody>
                  <a:tcPr marL="70190" marR="70190" marT="35096" marB="3509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A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884866"/>
                  </a:ext>
                </a:extLst>
              </a:tr>
              <a:tr h="289225">
                <a:tc>
                  <a:txBody>
                    <a:bodyPr/>
                    <a:lstStyle/>
                    <a:p>
                      <a:endParaRPr lang="en-IE" sz="600" dirty="0"/>
                    </a:p>
                  </a:txBody>
                  <a:tcPr marL="70190" marR="70190" marT="35096" marB="35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A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sz="600" dirty="0"/>
                    </a:p>
                  </a:txBody>
                  <a:tcPr marL="70190" marR="70190" marT="35096" marB="3509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A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5053716"/>
                  </a:ext>
                </a:extLst>
              </a:tr>
            </a:tbl>
          </a:graphicData>
        </a:graphic>
      </p:graphicFrame>
      <p:graphicFrame>
        <p:nvGraphicFramePr>
          <p:cNvPr id="620" name="Table 619">
            <a:extLst>
              <a:ext uri="{FF2B5EF4-FFF2-40B4-BE49-F238E27FC236}">
                <a16:creationId xmlns:a16="http://schemas.microsoft.com/office/drawing/2014/main" id="{0940EE3D-F4F5-F7B9-2CD3-FEDF70561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532605"/>
              </p:ext>
            </p:extLst>
          </p:nvPr>
        </p:nvGraphicFramePr>
        <p:xfrm>
          <a:off x="6173529" y="3423412"/>
          <a:ext cx="1287969" cy="14461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0634">
                  <a:extLst>
                    <a:ext uri="{9D8B030D-6E8A-4147-A177-3AD203B41FA5}">
                      <a16:colId xmlns:a16="http://schemas.microsoft.com/office/drawing/2014/main" val="4138051135"/>
                    </a:ext>
                  </a:extLst>
                </a:gridCol>
                <a:gridCol w="477335">
                  <a:extLst>
                    <a:ext uri="{9D8B030D-6E8A-4147-A177-3AD203B41FA5}">
                      <a16:colId xmlns:a16="http://schemas.microsoft.com/office/drawing/2014/main" val="2679819834"/>
                    </a:ext>
                  </a:extLst>
                </a:gridCol>
              </a:tblGrid>
              <a:tr h="289225">
                <a:tc>
                  <a:txBody>
                    <a:bodyPr/>
                    <a:lstStyle/>
                    <a:p>
                      <a:endParaRPr lang="en-IE" sz="600" dirty="0"/>
                    </a:p>
                  </a:txBody>
                  <a:tcPr marL="70190" marR="70190" marT="35096" marB="35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A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sz="600" dirty="0"/>
                    </a:p>
                  </a:txBody>
                  <a:tcPr marL="70190" marR="70190" marT="35096" marB="3509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A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813980"/>
                  </a:ext>
                </a:extLst>
              </a:tr>
              <a:tr h="289225">
                <a:tc>
                  <a:txBody>
                    <a:bodyPr/>
                    <a:lstStyle/>
                    <a:p>
                      <a:endParaRPr lang="en-IE" sz="600" dirty="0"/>
                    </a:p>
                  </a:txBody>
                  <a:tcPr marL="70190" marR="70190" marT="35096" marB="35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A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sz="600" dirty="0"/>
                    </a:p>
                  </a:txBody>
                  <a:tcPr marL="70190" marR="70190" marT="35096" marB="3509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A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882968"/>
                  </a:ext>
                </a:extLst>
              </a:tr>
              <a:tr h="289225">
                <a:tc>
                  <a:txBody>
                    <a:bodyPr/>
                    <a:lstStyle/>
                    <a:p>
                      <a:endParaRPr lang="en-IE" sz="600" dirty="0"/>
                    </a:p>
                  </a:txBody>
                  <a:tcPr marL="70190" marR="70190" marT="35096" marB="35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A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sz="600" dirty="0"/>
                    </a:p>
                  </a:txBody>
                  <a:tcPr marL="70190" marR="70190" marT="35096" marB="3509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A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281748"/>
                  </a:ext>
                </a:extLst>
              </a:tr>
              <a:tr h="289225">
                <a:tc>
                  <a:txBody>
                    <a:bodyPr/>
                    <a:lstStyle/>
                    <a:p>
                      <a:endParaRPr lang="en-IE" sz="600" dirty="0"/>
                    </a:p>
                  </a:txBody>
                  <a:tcPr marL="70190" marR="70190" marT="35096" marB="35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A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sz="600" dirty="0"/>
                    </a:p>
                  </a:txBody>
                  <a:tcPr marL="70190" marR="70190" marT="35096" marB="3509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A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884866"/>
                  </a:ext>
                </a:extLst>
              </a:tr>
              <a:tr h="289225">
                <a:tc>
                  <a:txBody>
                    <a:bodyPr/>
                    <a:lstStyle/>
                    <a:p>
                      <a:endParaRPr lang="en-IE" sz="600" dirty="0"/>
                    </a:p>
                  </a:txBody>
                  <a:tcPr marL="70190" marR="70190" marT="35096" marB="35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A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sz="600" dirty="0"/>
                    </a:p>
                  </a:txBody>
                  <a:tcPr marL="70190" marR="70190" marT="35096" marB="3509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A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5053716"/>
                  </a:ext>
                </a:extLst>
              </a:tr>
            </a:tbl>
          </a:graphicData>
        </a:graphic>
      </p:graphicFrame>
      <p:graphicFrame>
        <p:nvGraphicFramePr>
          <p:cNvPr id="621" name="Table 620">
            <a:extLst>
              <a:ext uri="{FF2B5EF4-FFF2-40B4-BE49-F238E27FC236}">
                <a16:creationId xmlns:a16="http://schemas.microsoft.com/office/drawing/2014/main" id="{5AEED058-611C-42D3-7619-33958956D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836161"/>
              </p:ext>
            </p:extLst>
          </p:nvPr>
        </p:nvGraphicFramePr>
        <p:xfrm>
          <a:off x="6290517" y="3540398"/>
          <a:ext cx="1287969" cy="14461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0634">
                  <a:extLst>
                    <a:ext uri="{9D8B030D-6E8A-4147-A177-3AD203B41FA5}">
                      <a16:colId xmlns:a16="http://schemas.microsoft.com/office/drawing/2014/main" val="4138051135"/>
                    </a:ext>
                  </a:extLst>
                </a:gridCol>
                <a:gridCol w="477335">
                  <a:extLst>
                    <a:ext uri="{9D8B030D-6E8A-4147-A177-3AD203B41FA5}">
                      <a16:colId xmlns:a16="http://schemas.microsoft.com/office/drawing/2014/main" val="2679819834"/>
                    </a:ext>
                  </a:extLst>
                </a:gridCol>
              </a:tblGrid>
              <a:tr h="289225">
                <a:tc>
                  <a:txBody>
                    <a:bodyPr/>
                    <a:lstStyle/>
                    <a:p>
                      <a:endParaRPr lang="en-IE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190" marR="70190" marT="35096" marB="35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A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sz="600" dirty="0"/>
                    </a:p>
                  </a:txBody>
                  <a:tcPr marL="70190" marR="70190" marT="35096" marB="3509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A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813980"/>
                  </a:ext>
                </a:extLst>
              </a:tr>
              <a:tr h="289225">
                <a:tc>
                  <a:txBody>
                    <a:bodyPr/>
                    <a:lstStyle/>
                    <a:p>
                      <a:endParaRPr lang="en-IE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190" marR="70190" marT="35096" marB="35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A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sz="600" dirty="0"/>
                    </a:p>
                  </a:txBody>
                  <a:tcPr marL="70190" marR="70190" marT="35096" marB="3509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A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882968"/>
                  </a:ext>
                </a:extLst>
              </a:tr>
              <a:tr h="289225">
                <a:tc>
                  <a:txBody>
                    <a:bodyPr/>
                    <a:lstStyle/>
                    <a:p>
                      <a:endParaRPr lang="en-IE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190" marR="70190" marT="35096" marB="35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A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sz="600" dirty="0"/>
                    </a:p>
                  </a:txBody>
                  <a:tcPr marL="70190" marR="70190" marT="35096" marB="3509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A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281748"/>
                  </a:ext>
                </a:extLst>
              </a:tr>
              <a:tr h="289225">
                <a:tc>
                  <a:txBody>
                    <a:bodyPr/>
                    <a:lstStyle/>
                    <a:p>
                      <a:endParaRPr lang="en-IE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190" marR="70190" marT="35096" marB="35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A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sz="600" dirty="0"/>
                    </a:p>
                  </a:txBody>
                  <a:tcPr marL="70190" marR="70190" marT="35096" marB="3509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A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884866"/>
                  </a:ext>
                </a:extLst>
              </a:tr>
              <a:tr h="289225">
                <a:tc>
                  <a:txBody>
                    <a:bodyPr/>
                    <a:lstStyle/>
                    <a:p>
                      <a:endParaRPr lang="en-IE" sz="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0190" marR="70190" marT="35096" marB="350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A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E" sz="600" dirty="0"/>
                    </a:p>
                  </a:txBody>
                  <a:tcPr marL="70190" marR="70190" marT="35096" marB="3509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FA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5053716"/>
                  </a:ext>
                </a:extLst>
              </a:tr>
            </a:tbl>
          </a:graphicData>
        </a:graphic>
      </p:graphicFrame>
      <p:graphicFrame>
        <p:nvGraphicFramePr>
          <p:cNvPr id="610" name="Table 609">
            <a:extLst>
              <a:ext uri="{FF2B5EF4-FFF2-40B4-BE49-F238E27FC236}">
                <a16:creationId xmlns:a16="http://schemas.microsoft.com/office/drawing/2014/main" id="{84D59AD7-F437-4550-AF20-3357F0A28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550125"/>
              </p:ext>
            </p:extLst>
          </p:nvPr>
        </p:nvGraphicFramePr>
        <p:xfrm>
          <a:off x="6418721" y="3630645"/>
          <a:ext cx="1366834" cy="14949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0272">
                  <a:extLst>
                    <a:ext uri="{9D8B030D-6E8A-4147-A177-3AD203B41FA5}">
                      <a16:colId xmlns:a16="http://schemas.microsoft.com/office/drawing/2014/main" val="4138051135"/>
                    </a:ext>
                  </a:extLst>
                </a:gridCol>
                <a:gridCol w="506562">
                  <a:extLst>
                    <a:ext uri="{9D8B030D-6E8A-4147-A177-3AD203B41FA5}">
                      <a16:colId xmlns:a16="http://schemas.microsoft.com/office/drawing/2014/main" val="2679819834"/>
                    </a:ext>
                  </a:extLst>
                </a:gridCol>
              </a:tblGrid>
              <a:tr h="338057">
                <a:tc>
                  <a:txBody>
                    <a:bodyPr/>
                    <a:lstStyle/>
                    <a:p>
                      <a:r>
                        <a:rPr lang="en-US" sz="1100" dirty="0"/>
                        <a:t>Gene Pair</a:t>
                      </a:r>
                      <a:endParaRPr lang="en-IE" sz="1100" dirty="0"/>
                    </a:p>
                  </a:txBody>
                  <a:tcPr marL="70190" marR="70190" marT="35096" marB="35096">
                    <a:solidFill>
                      <a:srgbClr val="F3FA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Score</a:t>
                      </a:r>
                      <a:endParaRPr lang="en-IE" sz="1100" dirty="0"/>
                    </a:p>
                  </a:txBody>
                  <a:tcPr marL="70190" marR="70190" marT="35096" marB="35096">
                    <a:solidFill>
                      <a:srgbClr val="F3FA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813980"/>
                  </a:ext>
                </a:extLst>
              </a:tr>
              <a:tr h="289225">
                <a:tc>
                  <a:txBody>
                    <a:bodyPr/>
                    <a:lstStyle/>
                    <a:p>
                      <a:r>
                        <a:rPr lang="en-US" sz="1100" dirty="0"/>
                        <a:t>A1_A2</a:t>
                      </a:r>
                      <a:endParaRPr lang="en-IE" sz="1100" dirty="0"/>
                    </a:p>
                  </a:txBody>
                  <a:tcPr marL="70190" marR="70190" marT="35096" marB="35096">
                    <a:solidFill>
                      <a:srgbClr val="F3FA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1.2</a:t>
                      </a:r>
                      <a:endParaRPr lang="en-IE" sz="1100" dirty="0"/>
                    </a:p>
                  </a:txBody>
                  <a:tcPr marL="70190" marR="70190" marT="35096" marB="35096">
                    <a:solidFill>
                      <a:srgbClr val="F3FA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882968"/>
                  </a:ext>
                </a:extLst>
              </a:tr>
              <a:tr h="289225">
                <a:tc>
                  <a:txBody>
                    <a:bodyPr/>
                    <a:lstStyle/>
                    <a:p>
                      <a:r>
                        <a:rPr lang="en-US" sz="1100" dirty="0"/>
                        <a:t>A1_A3</a:t>
                      </a:r>
                      <a:endParaRPr lang="en-IE" sz="1100" dirty="0"/>
                    </a:p>
                  </a:txBody>
                  <a:tcPr marL="70190" marR="70190" marT="35096" marB="35096">
                    <a:solidFill>
                      <a:srgbClr val="F3FA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1.56</a:t>
                      </a:r>
                      <a:endParaRPr lang="en-IE" sz="1100" dirty="0"/>
                    </a:p>
                  </a:txBody>
                  <a:tcPr marL="70190" marR="70190" marT="35096" marB="35096">
                    <a:solidFill>
                      <a:srgbClr val="F3FA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281748"/>
                  </a:ext>
                </a:extLst>
              </a:tr>
              <a:tr h="289225"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  <a:endParaRPr lang="en-IE" sz="1100" dirty="0"/>
                    </a:p>
                  </a:txBody>
                  <a:tcPr marL="70190" marR="70190" marT="35096" marB="35096">
                    <a:solidFill>
                      <a:srgbClr val="F3FA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  <a:endParaRPr lang="en-IE" sz="1100" dirty="0"/>
                    </a:p>
                  </a:txBody>
                  <a:tcPr marL="70190" marR="70190" marT="35096" marB="35096">
                    <a:solidFill>
                      <a:srgbClr val="F3FA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884866"/>
                  </a:ext>
                </a:extLst>
              </a:tr>
              <a:tr h="289225">
                <a:tc>
                  <a:txBody>
                    <a:bodyPr/>
                    <a:lstStyle/>
                    <a:p>
                      <a:r>
                        <a:rPr lang="en-US" sz="1100" dirty="0"/>
                        <a:t>A2_A4</a:t>
                      </a:r>
                      <a:endParaRPr lang="en-IE" sz="1100" dirty="0"/>
                    </a:p>
                  </a:txBody>
                  <a:tcPr marL="70190" marR="70190" marT="35096" marB="35096">
                    <a:solidFill>
                      <a:srgbClr val="F3FA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2.09</a:t>
                      </a:r>
                      <a:endParaRPr lang="en-IE" sz="1100" dirty="0"/>
                    </a:p>
                  </a:txBody>
                  <a:tcPr marL="70190" marR="70190" marT="35096" marB="35096">
                    <a:solidFill>
                      <a:srgbClr val="F3FA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505371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8D06759-33F2-954D-40D0-311F7120E0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31489"/>
              </p:ext>
            </p:extLst>
          </p:nvPr>
        </p:nvGraphicFramePr>
        <p:xfrm>
          <a:off x="767149" y="611291"/>
          <a:ext cx="1410518" cy="1821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0518">
                  <a:extLst>
                    <a:ext uri="{9D8B030D-6E8A-4147-A177-3AD203B41FA5}">
                      <a16:colId xmlns:a16="http://schemas.microsoft.com/office/drawing/2014/main" val="4148084520"/>
                    </a:ext>
                  </a:extLst>
                </a:gridCol>
              </a:tblGrid>
              <a:tr h="363001"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Dede Screen</a:t>
                      </a:r>
                      <a:endParaRPr lang="en-IE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5372" marR="105372" marT="52687" marB="5268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4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564300"/>
                  </a:ext>
                </a:extLst>
              </a:tr>
              <a:tr h="363001">
                <a:tc>
                  <a:txBody>
                    <a:bodyPr/>
                    <a:lstStyle/>
                    <a:p>
                      <a:r>
                        <a:rPr lang="en-US" sz="1200" dirty="0"/>
                        <a:t>Gene Pairs: 400</a:t>
                      </a:r>
                      <a:endParaRPr lang="en-IE" sz="1200" dirty="0"/>
                    </a:p>
                  </a:txBody>
                  <a:tcPr marL="105372" marR="105372" marT="52687" marB="52687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4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910010"/>
                  </a:ext>
                </a:extLst>
              </a:tr>
              <a:tr h="363001">
                <a:tc>
                  <a:txBody>
                    <a:bodyPr/>
                    <a:lstStyle/>
                    <a:p>
                      <a:r>
                        <a:rPr lang="en-US" sz="1200" dirty="0"/>
                        <a:t>Cell Lines:  3</a:t>
                      </a:r>
                      <a:endParaRPr lang="en-IE" sz="1200" dirty="0"/>
                    </a:p>
                  </a:txBody>
                  <a:tcPr marL="105372" marR="105372" marT="52687" marB="5268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4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696091"/>
                  </a:ext>
                </a:extLst>
              </a:tr>
              <a:tr h="732449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CRISPR Approach: enCas12a</a:t>
                      </a:r>
                      <a:endParaRPr lang="en-IE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5372" marR="105372" marT="52687" marB="5268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4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124536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40B80829-FC5C-E822-C831-3B3C2AE23545}"/>
              </a:ext>
            </a:extLst>
          </p:cNvPr>
          <p:cNvGrpSpPr/>
          <p:nvPr/>
        </p:nvGrpSpPr>
        <p:grpSpPr>
          <a:xfrm>
            <a:off x="810914" y="3252951"/>
            <a:ext cx="3767387" cy="1616054"/>
            <a:chOff x="373805" y="2539242"/>
            <a:chExt cx="3064194" cy="1314413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265BD85-4F44-1524-64A0-50C78A28881C}"/>
                </a:ext>
              </a:extLst>
            </p:cNvPr>
            <p:cNvSpPr/>
            <p:nvPr/>
          </p:nvSpPr>
          <p:spPr>
            <a:xfrm>
              <a:off x="373805" y="2539242"/>
              <a:ext cx="3064194" cy="1314413"/>
            </a:xfrm>
            <a:prstGeom prst="rect">
              <a:avLst/>
            </a:prstGeom>
            <a:solidFill>
              <a:srgbClr val="FDCDAC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1721" b="1" dirty="0"/>
                <a:t>GI Scoring methods</a:t>
              </a:r>
              <a:endParaRPr lang="en-IE" sz="1721" b="1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4177D58-770A-466A-8756-F4ADC4FAACA0}"/>
                </a:ext>
              </a:extLst>
            </p:cNvPr>
            <p:cNvSpPr/>
            <p:nvPr/>
          </p:nvSpPr>
          <p:spPr>
            <a:xfrm>
              <a:off x="581314" y="2860957"/>
              <a:ext cx="1084488" cy="446281"/>
            </a:xfrm>
            <a:prstGeom prst="rect">
              <a:avLst/>
            </a:prstGeom>
            <a:solidFill>
              <a:srgbClr val="FEEBDE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sz="1475" dirty="0" err="1"/>
                <a:t>zdLFC</a:t>
              </a:r>
              <a:endParaRPr lang="en-IE" sz="1475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039853A-CD2B-47E5-1F3E-41384758520C}"/>
                </a:ext>
              </a:extLst>
            </p:cNvPr>
            <p:cNvSpPr/>
            <p:nvPr/>
          </p:nvSpPr>
          <p:spPr>
            <a:xfrm>
              <a:off x="2019652" y="2867212"/>
              <a:ext cx="1123007" cy="446281"/>
            </a:xfrm>
            <a:prstGeom prst="rect">
              <a:avLst/>
            </a:prstGeom>
            <a:solidFill>
              <a:srgbClr val="FEEBDE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sz="1475" dirty="0"/>
                <a:t>Gemini </a:t>
              </a:r>
            </a:p>
            <a:p>
              <a:pPr algn="ctr"/>
              <a:r>
                <a:rPr lang="en-US" sz="984" dirty="0"/>
                <a:t>(Strong and Sensitive)</a:t>
              </a:r>
              <a:endParaRPr lang="en-IE" sz="984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B6D1F7C-4E64-A50E-9B44-294575BF08E8}"/>
                </a:ext>
              </a:extLst>
            </p:cNvPr>
            <p:cNvSpPr/>
            <p:nvPr/>
          </p:nvSpPr>
          <p:spPr>
            <a:xfrm>
              <a:off x="581314" y="3357306"/>
              <a:ext cx="1084488" cy="446281"/>
            </a:xfrm>
            <a:prstGeom prst="rect">
              <a:avLst/>
            </a:prstGeom>
            <a:solidFill>
              <a:srgbClr val="FEEBDE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sz="1475" dirty="0"/>
                <a:t>Parrish Score</a:t>
              </a:r>
              <a:endParaRPr lang="en-IE" sz="1475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956EBCC-D058-F968-A807-CA62598EF175}"/>
                </a:ext>
              </a:extLst>
            </p:cNvPr>
            <p:cNvSpPr/>
            <p:nvPr/>
          </p:nvSpPr>
          <p:spPr>
            <a:xfrm>
              <a:off x="2004763" y="3358697"/>
              <a:ext cx="1152784" cy="446281"/>
            </a:xfrm>
            <a:prstGeom prst="rect">
              <a:avLst/>
            </a:prstGeom>
            <a:solidFill>
              <a:srgbClr val="FEEBDE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sz="1475" dirty="0" err="1"/>
                <a:t>Orthrus</a:t>
              </a:r>
              <a:endParaRPr lang="en-IE" sz="1475" dirty="0"/>
            </a:p>
          </p:txBody>
        </p:sp>
      </p:grp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7E4EC5E3-C13A-ABD0-212D-53928A4967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881752"/>
              </p:ext>
            </p:extLst>
          </p:nvPr>
        </p:nvGraphicFramePr>
        <p:xfrm>
          <a:off x="2295629" y="623501"/>
          <a:ext cx="1410518" cy="180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0518">
                  <a:extLst>
                    <a:ext uri="{9D8B030D-6E8A-4147-A177-3AD203B41FA5}">
                      <a16:colId xmlns:a16="http://schemas.microsoft.com/office/drawing/2014/main" val="4148084520"/>
                    </a:ext>
                  </a:extLst>
                </a:gridCol>
              </a:tblGrid>
              <a:tr h="480122">
                <a:tc>
                  <a:txBody>
                    <a:bodyPr/>
                    <a:lstStyle/>
                    <a:p>
                      <a:r>
                        <a:rPr lang="en-US" sz="12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CHyMErA</a:t>
                      </a:r>
                      <a:r>
                        <a:rPr 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Screen</a:t>
                      </a:r>
                    </a:p>
                  </a:txBody>
                  <a:tcPr marL="105372" marR="105372" marT="52687" marB="5268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4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564300"/>
                  </a:ext>
                </a:extLst>
              </a:tr>
              <a:tr h="330811">
                <a:tc>
                  <a:txBody>
                    <a:bodyPr/>
                    <a:lstStyle/>
                    <a:p>
                      <a:r>
                        <a:rPr lang="en-US" sz="1200" dirty="0"/>
                        <a:t>Gene Pairs: 672</a:t>
                      </a:r>
                      <a:endParaRPr lang="en-IE" sz="1200" dirty="0"/>
                    </a:p>
                  </a:txBody>
                  <a:tcPr marL="105372" marR="105372" marT="52687" marB="52687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4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910010"/>
                  </a:ext>
                </a:extLst>
              </a:tr>
              <a:tr h="330811">
                <a:tc>
                  <a:txBody>
                    <a:bodyPr/>
                    <a:lstStyle/>
                    <a:p>
                      <a:r>
                        <a:rPr lang="en-US" sz="1200" dirty="0"/>
                        <a:t>Cell Lines:  2</a:t>
                      </a:r>
                      <a:endParaRPr lang="en-IE" sz="1200" dirty="0"/>
                    </a:p>
                  </a:txBody>
                  <a:tcPr marL="105372" marR="105372" marT="52687" marB="5268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4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696091"/>
                  </a:ext>
                </a:extLst>
              </a:tr>
              <a:tr h="667496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CRISPR Approach: Cas9/Cas12a</a:t>
                      </a:r>
                      <a:endParaRPr lang="en-IE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5372" marR="105372" marT="52687" marB="5268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4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124536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1CBEE862-210B-79FB-71D2-4D27124563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237649"/>
              </p:ext>
            </p:extLst>
          </p:nvPr>
        </p:nvGraphicFramePr>
        <p:xfrm>
          <a:off x="3814016" y="611290"/>
          <a:ext cx="1410518" cy="182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0518">
                  <a:extLst>
                    <a:ext uri="{9D8B030D-6E8A-4147-A177-3AD203B41FA5}">
                      <a16:colId xmlns:a16="http://schemas.microsoft.com/office/drawing/2014/main" val="4148084520"/>
                    </a:ext>
                  </a:extLst>
                </a:gridCol>
              </a:tblGrid>
              <a:tr h="411084"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Ito Screen</a:t>
                      </a:r>
                      <a:endParaRPr lang="en-IE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5372" marR="105372" marT="52687" marB="5268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4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564300"/>
                  </a:ext>
                </a:extLst>
              </a:tr>
              <a:tr h="411084"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Gene Pairs: 5,065</a:t>
                      </a:r>
                      <a:endParaRPr lang="en-IE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5372" marR="105372" marT="52687" marB="52687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4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910010"/>
                  </a:ext>
                </a:extLst>
              </a:tr>
              <a:tr h="411084"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Cell Lines:  11</a:t>
                      </a:r>
                      <a:endParaRPr lang="en-IE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5372" marR="105372" marT="52687" marB="5268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4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696091"/>
                  </a:ext>
                </a:extLst>
              </a:tr>
              <a:tr h="596626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CRISPR Approach: Cas9</a:t>
                      </a:r>
                      <a:endParaRPr lang="en-IE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5372" marR="105372" marT="52687" marB="5268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4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124536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1ABA0EFC-38AB-6BE0-87F7-40AA673E3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859052"/>
              </p:ext>
            </p:extLst>
          </p:nvPr>
        </p:nvGraphicFramePr>
        <p:xfrm>
          <a:off x="5332403" y="623501"/>
          <a:ext cx="1410518" cy="182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0518">
                  <a:extLst>
                    <a:ext uri="{9D8B030D-6E8A-4147-A177-3AD203B41FA5}">
                      <a16:colId xmlns:a16="http://schemas.microsoft.com/office/drawing/2014/main" val="4148084520"/>
                    </a:ext>
                  </a:extLst>
                </a:gridCol>
              </a:tblGrid>
              <a:tr h="411084">
                <a:tc>
                  <a:txBody>
                    <a:bodyPr/>
                    <a:lstStyle/>
                    <a:p>
                      <a:r>
                        <a:rPr 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Parrish Screen</a:t>
                      </a:r>
                      <a:endParaRPr lang="en-IE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5372" marR="105372" marT="52687" marB="5268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4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564300"/>
                  </a:ext>
                </a:extLst>
              </a:tr>
              <a:tr h="411084">
                <a:tc>
                  <a:txBody>
                    <a:bodyPr/>
                    <a:lstStyle/>
                    <a:p>
                      <a:r>
                        <a:rPr lang="en-US" sz="1200" dirty="0"/>
                        <a:t>Gene Pairs: 1,030</a:t>
                      </a:r>
                      <a:endParaRPr lang="en-IE" sz="1200" dirty="0"/>
                    </a:p>
                  </a:txBody>
                  <a:tcPr marL="105372" marR="105372" marT="52687" marB="52687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4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910010"/>
                  </a:ext>
                </a:extLst>
              </a:tr>
              <a:tr h="411084">
                <a:tc>
                  <a:txBody>
                    <a:bodyPr/>
                    <a:lstStyle/>
                    <a:p>
                      <a:r>
                        <a:rPr lang="en-US" sz="1200" dirty="0"/>
                        <a:t>Cell Lines:  2</a:t>
                      </a:r>
                      <a:endParaRPr lang="en-IE" sz="1200" dirty="0"/>
                    </a:p>
                  </a:txBody>
                  <a:tcPr marL="105372" marR="105372" marT="52687" marB="5268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4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696091"/>
                  </a:ext>
                </a:extLst>
              </a:tr>
              <a:tr h="596626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CRISPR Approach: Cas9</a:t>
                      </a:r>
                      <a:endParaRPr lang="en-IE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5372" marR="105372" marT="52687" marB="5268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4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124536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C46305CE-79FA-4836-5659-CB7E917652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794305"/>
              </p:ext>
            </p:extLst>
          </p:nvPr>
        </p:nvGraphicFramePr>
        <p:xfrm>
          <a:off x="6860883" y="623501"/>
          <a:ext cx="1410518" cy="182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0518">
                  <a:extLst>
                    <a:ext uri="{9D8B030D-6E8A-4147-A177-3AD203B41FA5}">
                      <a16:colId xmlns:a16="http://schemas.microsoft.com/office/drawing/2014/main" val="4148084520"/>
                    </a:ext>
                  </a:extLst>
                </a:gridCol>
              </a:tblGrid>
              <a:tr h="541700">
                <a:tc>
                  <a:txBody>
                    <a:bodyPr/>
                    <a:lstStyle/>
                    <a:p>
                      <a:r>
                        <a:rPr lang="en-IE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Thompson</a:t>
                      </a:r>
                      <a:r>
                        <a:rPr 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Screen</a:t>
                      </a:r>
                      <a:endParaRPr lang="en-IE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5372" marR="105372" marT="52687" marB="5268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4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564300"/>
                  </a:ext>
                </a:extLst>
              </a:tr>
              <a:tr h="373239">
                <a:tc>
                  <a:txBody>
                    <a:bodyPr/>
                    <a:lstStyle/>
                    <a:p>
                      <a:r>
                        <a:rPr lang="en-US" sz="1200" dirty="0"/>
                        <a:t>Gene Pairs: 1,191</a:t>
                      </a:r>
                      <a:endParaRPr lang="en-IE" sz="1200" dirty="0"/>
                    </a:p>
                  </a:txBody>
                  <a:tcPr marL="105372" marR="105372" marT="52687" marB="52687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4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910010"/>
                  </a:ext>
                </a:extLst>
              </a:tr>
              <a:tr h="373239">
                <a:tc>
                  <a:txBody>
                    <a:bodyPr/>
                    <a:lstStyle/>
                    <a:p>
                      <a:r>
                        <a:rPr lang="en-US" sz="1200" dirty="0"/>
                        <a:t>Cell Lines:  3</a:t>
                      </a:r>
                      <a:endParaRPr lang="en-IE" sz="1200" dirty="0"/>
                    </a:p>
                  </a:txBody>
                  <a:tcPr marL="105372" marR="105372" marT="52687" marB="5268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4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696091"/>
                  </a:ext>
                </a:extLst>
              </a:tr>
              <a:tr h="5417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CRISPR Approach: Cas9</a:t>
                      </a:r>
                      <a:endParaRPr lang="en-IE" sz="12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5372" marR="105372" marT="52687" marB="5268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4F4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124536"/>
                  </a:ext>
                </a:extLst>
              </a:tr>
            </a:tbl>
          </a:graphicData>
        </a:graphic>
      </p:graphicFrame>
      <p:sp>
        <p:nvSpPr>
          <p:cNvPr id="45" name="Rectangle 44">
            <a:extLst>
              <a:ext uri="{FF2B5EF4-FFF2-40B4-BE49-F238E27FC236}">
                <a16:creationId xmlns:a16="http://schemas.microsoft.com/office/drawing/2014/main" id="{9E69D7DC-2A10-A124-027A-2478FDDF788E}"/>
              </a:ext>
            </a:extLst>
          </p:cNvPr>
          <p:cNvSpPr/>
          <p:nvPr/>
        </p:nvSpPr>
        <p:spPr>
          <a:xfrm>
            <a:off x="5408957" y="5767249"/>
            <a:ext cx="2829462" cy="2851948"/>
          </a:xfrm>
          <a:prstGeom prst="rect">
            <a:avLst/>
          </a:prstGeom>
          <a:solidFill>
            <a:srgbClr val="DAE0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721" b="1" dirty="0">
                <a:solidFill>
                  <a:schemeClr val="tx1"/>
                </a:solidFill>
              </a:rPr>
              <a:t>Benchmarks</a:t>
            </a:r>
            <a:endParaRPr lang="en-IE" sz="1721" b="1" dirty="0">
              <a:solidFill>
                <a:schemeClr val="tx1"/>
              </a:solidFill>
            </a:endParaRPr>
          </a:p>
        </p:txBody>
      </p:sp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7712C52A-DDA0-3471-B88A-22CCF90C6A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620180"/>
              </p:ext>
            </p:extLst>
          </p:nvPr>
        </p:nvGraphicFramePr>
        <p:xfrm>
          <a:off x="5513059" y="6208773"/>
          <a:ext cx="1285084" cy="21723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819">
                  <a:extLst>
                    <a:ext uri="{9D8B030D-6E8A-4147-A177-3AD203B41FA5}">
                      <a16:colId xmlns:a16="http://schemas.microsoft.com/office/drawing/2014/main" val="4138051135"/>
                    </a:ext>
                  </a:extLst>
                </a:gridCol>
                <a:gridCol w="476265">
                  <a:extLst>
                    <a:ext uri="{9D8B030D-6E8A-4147-A177-3AD203B41FA5}">
                      <a16:colId xmlns:a16="http://schemas.microsoft.com/office/drawing/2014/main" val="2679819834"/>
                    </a:ext>
                  </a:extLst>
                </a:gridCol>
              </a:tblGrid>
              <a:tr h="407464"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De Kegel Benchmark</a:t>
                      </a:r>
                      <a:endParaRPr lang="en-IE" sz="1100" b="1" dirty="0"/>
                    </a:p>
                  </a:txBody>
                  <a:tcPr marL="70190" marR="70190" marT="35096" marB="35096">
                    <a:solidFill>
                      <a:srgbClr val="EEF1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E" sz="700" dirty="0"/>
                    </a:p>
                  </a:txBody>
                  <a:tcPr>
                    <a:solidFill>
                      <a:srgbClr val="FFF2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72433"/>
                  </a:ext>
                </a:extLst>
              </a:tr>
              <a:tr h="334700">
                <a:tc>
                  <a:txBody>
                    <a:bodyPr/>
                    <a:lstStyle/>
                    <a:p>
                      <a:r>
                        <a:rPr lang="en-US" sz="1100" dirty="0"/>
                        <a:t>Gene Pair</a:t>
                      </a:r>
                      <a:endParaRPr lang="en-IE" sz="1100" dirty="0"/>
                    </a:p>
                  </a:txBody>
                  <a:tcPr marL="70190" marR="70190" marT="35096" marB="35096">
                    <a:solidFill>
                      <a:srgbClr val="EEF1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isSL</a:t>
                      </a:r>
                      <a:endParaRPr lang="en-IE" sz="1100" dirty="0"/>
                    </a:p>
                  </a:txBody>
                  <a:tcPr marL="70190" marR="70190" marT="35096" marB="35096">
                    <a:solidFill>
                      <a:srgbClr val="EEF1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813980"/>
                  </a:ext>
                </a:extLst>
              </a:tr>
              <a:tr h="380385">
                <a:tc>
                  <a:txBody>
                    <a:bodyPr/>
                    <a:lstStyle/>
                    <a:p>
                      <a:r>
                        <a:rPr lang="en-US" sz="1100" dirty="0"/>
                        <a:t>A1_A2</a:t>
                      </a:r>
                      <a:endParaRPr lang="en-IE" sz="1100" dirty="0"/>
                    </a:p>
                  </a:txBody>
                  <a:tcPr marL="70190" marR="70190" marT="35096" marB="35096">
                    <a:solidFill>
                      <a:srgbClr val="EEF1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False</a:t>
                      </a:r>
                      <a:endParaRPr lang="en-IE" sz="1100" dirty="0"/>
                    </a:p>
                  </a:txBody>
                  <a:tcPr marL="70190" marR="70190" marT="35096" marB="35096">
                    <a:solidFill>
                      <a:srgbClr val="EEF1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882968"/>
                  </a:ext>
                </a:extLst>
              </a:tr>
              <a:tr h="334700">
                <a:tc>
                  <a:txBody>
                    <a:bodyPr/>
                    <a:lstStyle/>
                    <a:p>
                      <a:r>
                        <a:rPr lang="en-US" sz="1100" dirty="0"/>
                        <a:t>A1_A3</a:t>
                      </a:r>
                      <a:endParaRPr lang="en-IE" sz="1100" dirty="0"/>
                    </a:p>
                  </a:txBody>
                  <a:tcPr marL="70190" marR="70190" marT="35096" marB="35096">
                    <a:solidFill>
                      <a:srgbClr val="EEF1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True</a:t>
                      </a:r>
                      <a:endParaRPr lang="en-IE" sz="1100" dirty="0"/>
                    </a:p>
                  </a:txBody>
                  <a:tcPr marL="70190" marR="70190" marT="35096" marB="35096">
                    <a:solidFill>
                      <a:srgbClr val="EEF1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281748"/>
                  </a:ext>
                </a:extLst>
              </a:tr>
              <a:tr h="334700"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  <a:endParaRPr lang="en-IE" sz="1100" dirty="0"/>
                    </a:p>
                  </a:txBody>
                  <a:tcPr marL="70190" marR="70190" marT="35096" marB="35096">
                    <a:solidFill>
                      <a:srgbClr val="EEF1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  <a:endParaRPr lang="en-IE" sz="1100" dirty="0"/>
                    </a:p>
                  </a:txBody>
                  <a:tcPr marL="70190" marR="70190" marT="35096" marB="35096">
                    <a:solidFill>
                      <a:srgbClr val="EEF1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884866"/>
                  </a:ext>
                </a:extLst>
              </a:tr>
              <a:tr h="380385">
                <a:tc>
                  <a:txBody>
                    <a:bodyPr/>
                    <a:lstStyle/>
                    <a:p>
                      <a:r>
                        <a:rPr lang="en-US" sz="1100" dirty="0"/>
                        <a:t>A2_A4</a:t>
                      </a:r>
                      <a:endParaRPr lang="en-IE" sz="1100" dirty="0"/>
                    </a:p>
                  </a:txBody>
                  <a:tcPr marL="70190" marR="70190" marT="35096" marB="35096">
                    <a:solidFill>
                      <a:srgbClr val="EEF1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False</a:t>
                      </a:r>
                      <a:endParaRPr lang="en-IE" sz="1100" dirty="0"/>
                    </a:p>
                  </a:txBody>
                  <a:tcPr marL="70190" marR="70190" marT="35096" marB="35096">
                    <a:solidFill>
                      <a:srgbClr val="EEF1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5053716"/>
                  </a:ext>
                </a:extLst>
              </a:tr>
            </a:tbl>
          </a:graphicData>
        </a:graphic>
      </p:graphicFrame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812E19B8-BC8F-547E-FF9C-9C54326125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062616"/>
              </p:ext>
            </p:extLst>
          </p:nvPr>
        </p:nvGraphicFramePr>
        <p:xfrm>
          <a:off x="6888529" y="6208773"/>
          <a:ext cx="1285084" cy="21723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819">
                  <a:extLst>
                    <a:ext uri="{9D8B030D-6E8A-4147-A177-3AD203B41FA5}">
                      <a16:colId xmlns:a16="http://schemas.microsoft.com/office/drawing/2014/main" val="4138051135"/>
                    </a:ext>
                  </a:extLst>
                </a:gridCol>
                <a:gridCol w="476265">
                  <a:extLst>
                    <a:ext uri="{9D8B030D-6E8A-4147-A177-3AD203B41FA5}">
                      <a16:colId xmlns:a16="http://schemas.microsoft.com/office/drawing/2014/main" val="2679819834"/>
                    </a:ext>
                  </a:extLst>
                </a:gridCol>
              </a:tblGrid>
              <a:tr h="407464">
                <a:tc gridSpan="2">
                  <a:txBody>
                    <a:bodyPr/>
                    <a:lstStyle/>
                    <a:p>
                      <a:pPr algn="ctr"/>
                      <a:r>
                        <a:rPr lang="en-IE" sz="1100" b="1" dirty="0" err="1"/>
                        <a:t>Köferle</a:t>
                      </a:r>
                      <a:r>
                        <a:rPr lang="en-IE" sz="1100" b="1" dirty="0"/>
                        <a:t> Benchmark</a:t>
                      </a:r>
                    </a:p>
                  </a:txBody>
                  <a:tcPr marL="70190" marR="70190" marT="35096" marB="35096">
                    <a:solidFill>
                      <a:srgbClr val="EEF1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E" sz="700" dirty="0"/>
                    </a:p>
                  </a:txBody>
                  <a:tcPr>
                    <a:solidFill>
                      <a:srgbClr val="FFF2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662201"/>
                  </a:ext>
                </a:extLst>
              </a:tr>
              <a:tr h="380385">
                <a:tc>
                  <a:txBody>
                    <a:bodyPr/>
                    <a:lstStyle/>
                    <a:p>
                      <a:r>
                        <a:rPr lang="en-US" sz="1100" dirty="0"/>
                        <a:t>Gene Pair</a:t>
                      </a:r>
                      <a:endParaRPr lang="en-IE" sz="1100" dirty="0"/>
                    </a:p>
                  </a:txBody>
                  <a:tcPr marL="70190" marR="70190" marT="35096" marB="35096">
                    <a:solidFill>
                      <a:srgbClr val="EEF1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IsSL</a:t>
                      </a:r>
                      <a:endParaRPr lang="en-IE" sz="1100" dirty="0"/>
                    </a:p>
                  </a:txBody>
                  <a:tcPr marL="70190" marR="70190" marT="35096" marB="35096">
                    <a:solidFill>
                      <a:srgbClr val="EEF1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813980"/>
                  </a:ext>
                </a:extLst>
              </a:tr>
              <a:tr h="334700">
                <a:tc>
                  <a:txBody>
                    <a:bodyPr/>
                    <a:lstStyle/>
                    <a:p>
                      <a:r>
                        <a:rPr lang="en-US" sz="1100" dirty="0"/>
                        <a:t>A1_A2</a:t>
                      </a:r>
                      <a:endParaRPr lang="en-IE" sz="1100" dirty="0"/>
                    </a:p>
                  </a:txBody>
                  <a:tcPr marL="70190" marR="70190" marT="35096" marB="35096">
                    <a:solidFill>
                      <a:srgbClr val="EEF1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True</a:t>
                      </a:r>
                      <a:endParaRPr lang="en-IE" sz="1100" dirty="0"/>
                    </a:p>
                  </a:txBody>
                  <a:tcPr marL="70190" marR="70190" marT="35096" marB="35096">
                    <a:solidFill>
                      <a:srgbClr val="EEF1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882968"/>
                  </a:ext>
                </a:extLst>
              </a:tr>
              <a:tr h="334700">
                <a:tc>
                  <a:txBody>
                    <a:bodyPr/>
                    <a:lstStyle/>
                    <a:p>
                      <a:r>
                        <a:rPr lang="en-US" sz="1100" dirty="0"/>
                        <a:t>A1_A3</a:t>
                      </a:r>
                      <a:endParaRPr lang="en-IE" sz="1100" dirty="0"/>
                    </a:p>
                  </a:txBody>
                  <a:tcPr marL="70190" marR="70190" marT="35096" marB="35096">
                    <a:solidFill>
                      <a:srgbClr val="EEF1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True</a:t>
                      </a:r>
                      <a:endParaRPr lang="en-IE" sz="1100" dirty="0"/>
                    </a:p>
                  </a:txBody>
                  <a:tcPr marL="70190" marR="70190" marT="35096" marB="35096">
                    <a:solidFill>
                      <a:srgbClr val="EEF1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281748"/>
                  </a:ext>
                </a:extLst>
              </a:tr>
              <a:tr h="334700"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  <a:endParaRPr lang="en-IE" sz="1100" dirty="0"/>
                    </a:p>
                  </a:txBody>
                  <a:tcPr marL="70190" marR="70190" marT="35096" marB="35096">
                    <a:solidFill>
                      <a:srgbClr val="EEF1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…</a:t>
                      </a:r>
                      <a:endParaRPr lang="en-IE" sz="1100" dirty="0"/>
                    </a:p>
                  </a:txBody>
                  <a:tcPr marL="70190" marR="70190" marT="35096" marB="35096">
                    <a:solidFill>
                      <a:srgbClr val="EEF1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884866"/>
                  </a:ext>
                </a:extLst>
              </a:tr>
              <a:tr h="380385">
                <a:tc>
                  <a:txBody>
                    <a:bodyPr/>
                    <a:lstStyle/>
                    <a:p>
                      <a:r>
                        <a:rPr lang="en-US" sz="1100" dirty="0"/>
                        <a:t>A2_A4</a:t>
                      </a:r>
                      <a:endParaRPr lang="en-IE" sz="1100" dirty="0"/>
                    </a:p>
                  </a:txBody>
                  <a:tcPr marL="70190" marR="70190" marT="35096" marB="35096">
                    <a:solidFill>
                      <a:srgbClr val="EEF1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False</a:t>
                      </a:r>
                      <a:endParaRPr lang="en-IE" sz="1100" dirty="0"/>
                    </a:p>
                  </a:txBody>
                  <a:tcPr marL="70190" marR="70190" marT="35096" marB="35096">
                    <a:solidFill>
                      <a:srgbClr val="EEF1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5053716"/>
                  </a:ext>
                </a:extLst>
              </a:tr>
            </a:tbl>
          </a:graphicData>
        </a:graphic>
      </p:graphicFrame>
      <p:pic>
        <p:nvPicPr>
          <p:cNvPr id="592" name="Graphic 591" descr="Arrow: Slight curve with solid fill">
            <a:extLst>
              <a:ext uri="{FF2B5EF4-FFF2-40B4-BE49-F238E27FC236}">
                <a16:creationId xmlns:a16="http://schemas.microsoft.com/office/drawing/2014/main" id="{8D3E06D2-1797-AF71-8887-DAD7299239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8698164">
            <a:off x="4425627" y="4838190"/>
            <a:ext cx="1284172" cy="741112"/>
          </a:xfrm>
          <a:prstGeom prst="rect">
            <a:avLst/>
          </a:prstGeom>
        </p:spPr>
      </p:pic>
      <p:pic>
        <p:nvPicPr>
          <p:cNvPr id="593" name="Graphic 592" descr="Arrow: Slight curve with solid fill">
            <a:extLst>
              <a:ext uri="{FF2B5EF4-FFF2-40B4-BE49-F238E27FC236}">
                <a16:creationId xmlns:a16="http://schemas.microsoft.com/office/drawing/2014/main" id="{E92A20B7-E967-95F9-51D8-71F423E26E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4531651" y="6054496"/>
            <a:ext cx="887466" cy="766102"/>
          </a:xfrm>
          <a:prstGeom prst="rect">
            <a:avLst/>
          </a:prstGeom>
        </p:spPr>
      </p:pic>
      <p:pic>
        <p:nvPicPr>
          <p:cNvPr id="595" name="Graphic 594" descr="Arrow: Slight curve with solid fill">
            <a:extLst>
              <a:ext uri="{FF2B5EF4-FFF2-40B4-BE49-F238E27FC236}">
                <a16:creationId xmlns:a16="http://schemas.microsoft.com/office/drawing/2014/main" id="{ED7320E4-3C24-31C2-620D-7B749BCA26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89622" y="3617954"/>
            <a:ext cx="787260" cy="787260"/>
          </a:xfrm>
          <a:prstGeom prst="rect">
            <a:avLst/>
          </a:prstGeom>
        </p:spPr>
      </p:pic>
      <p:sp>
        <p:nvSpPr>
          <p:cNvPr id="600" name="TextBox 599">
            <a:extLst>
              <a:ext uri="{FF2B5EF4-FFF2-40B4-BE49-F238E27FC236}">
                <a16:creationId xmlns:a16="http://schemas.microsoft.com/office/drawing/2014/main" id="{BCA98E51-63F4-9339-E0BB-04E7B3C96EE4}"/>
              </a:ext>
            </a:extLst>
          </p:cNvPr>
          <p:cNvSpPr txBox="1"/>
          <p:nvPr/>
        </p:nvSpPr>
        <p:spPr>
          <a:xfrm>
            <a:off x="5862217" y="3731819"/>
            <a:ext cx="346570" cy="3290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38" dirty="0"/>
              <a:t>…</a:t>
            </a:r>
            <a:endParaRPr lang="en-IE" sz="1538" dirty="0"/>
          </a:p>
        </p:txBody>
      </p:sp>
      <p:pic>
        <p:nvPicPr>
          <p:cNvPr id="2" name="Graphic 1" descr="Arrow: Slight curve with solid fill">
            <a:extLst>
              <a:ext uri="{FF2B5EF4-FFF2-40B4-BE49-F238E27FC236}">
                <a16:creationId xmlns:a16="http://schemas.microsoft.com/office/drawing/2014/main" id="{8C0D134D-02E0-697D-5C2F-02D7042EB1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7218080">
            <a:off x="3119252" y="2079534"/>
            <a:ext cx="811141" cy="811141"/>
          </a:xfrm>
          <a:prstGeom prst="rect">
            <a:avLst/>
          </a:prstGeom>
        </p:spPr>
      </p:pic>
      <p:pic>
        <p:nvPicPr>
          <p:cNvPr id="8" name="Picture 7" descr="A blue and purple squares with white text&#10;&#10;AI-generated content may be incorrect.">
            <a:extLst>
              <a:ext uri="{FF2B5EF4-FFF2-40B4-BE49-F238E27FC236}">
                <a16:creationId xmlns:a16="http://schemas.microsoft.com/office/drawing/2014/main" id="{DB231093-6109-D3EC-D196-FA3D2DE8A9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1184" y="6760367"/>
            <a:ext cx="3558414" cy="177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734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3789</TotalTime>
  <Words>150</Words>
  <Application>Microsoft Office PowerPoint</Application>
  <PresentationFormat>Ledger Paper (11x17 in)</PresentationFormat>
  <Paragraphs>64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Hamda Ajmal</dc:creator>
  <cp:lastModifiedBy>Hamda Ajmal</cp:lastModifiedBy>
  <cp:revision>4</cp:revision>
  <dcterms:created xsi:type="dcterms:W3CDTF">2024-09-19T11:28:01Z</dcterms:created>
  <dcterms:modified xsi:type="dcterms:W3CDTF">2025-06-13T13:26:04Z</dcterms:modified>
</cp:coreProperties>
</file>