
<file path=[Content_Types].xml><?xml version="1.0" encoding="utf-8"?>
<Types xmlns="http://schemas.openxmlformats.org/package/2006/content-types">
  <Default Extension="emf" ContentType="image/x-emf"/>
  <Default Extension="fi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DA962-B144-4ABA-ADD9-88A4291E33B7}" v="3" dt="2020-12-03T18:43:3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7E2F-ADE1-4A1B-AA49-A3A5950D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F8A10-C4A0-4E03-B12E-E7020362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07D2-37FD-4318-A905-F8565E9C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D177-E982-4F1F-A279-704DFB4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553D-E0F8-45EE-AD0F-A28E552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D7F-5A15-4CEE-8DD2-14991015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2A3D-04B3-408C-883E-0FC79BDF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DB08-E3F8-412D-833F-1634069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6822-8E6D-44D8-A641-1530583F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A092-D544-47D2-9B2F-B44A3AE0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E6CF7-5620-4107-A5CD-9DC55CC91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EC60-238B-4D81-864D-4FA5CD0B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083-ACE5-49B3-97F6-AA5899F2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DE14-5057-4A49-9FA9-4B3072A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947E-BBD5-4E0F-98E8-09F7F6B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0DD-9B14-4B70-A830-C8428DC3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E91D-7EA4-4CEB-82DF-F5316F77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E2EA-453E-42D4-AA26-2DB9D35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8992-6C9D-40B3-970B-C182EBE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FCEC-5288-4990-AE80-B6932398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2744-4E6B-44D5-8502-2F5C1B9A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6EA-493A-4F05-8D97-65829FDF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733B-63C4-4760-8948-A906D28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FD4-E295-4450-A977-785783AE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C05F-6FF9-4279-98B2-92554B3A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1351-4739-4E9A-9ACA-984CE52E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1DFD-C2F6-4E82-8499-007916FB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7A318-032B-442E-8176-A65E6BD8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53134-DC5D-4F58-ABEE-E812A7AA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99BDF-7B9B-41AB-846C-F5E2D86A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138A-82F9-40EB-889F-6305384A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3C0-75D2-4353-9F0A-BF6D5F20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E5AA-8FF0-4179-90BC-30EAAB0A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8C6E2-D6D4-444A-A590-7A8F68F6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4B955-88C7-4035-9E28-E979D5C68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59A17-72BD-4193-9D99-3BFF1C49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08EDE-FCC4-4A18-BF8D-50946B3F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D4DD0-7259-4820-A54E-D6D0339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14201-A470-46F9-9954-D0CEB497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41D3-8595-40C5-BBCB-E6BAB704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2D87A-EEF8-4106-B12F-722B00FD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9F428-FAC8-4B8F-AB38-6B37B0DC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0AAB1-E359-47E9-A05C-5D4F38DC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96388-CD57-4BD5-A5C5-6112C95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17A07-D81F-4166-A0C0-F30B078A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210E-5B8D-47A8-991F-9EA77A69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3A42-B915-47B9-AAFF-5F3C1FE0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3711-B619-4F95-A7C2-D10765EC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5D17D-E81C-4EF6-8F5C-7C7A8BFE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0C61C-933E-4A8E-8C18-0F0787E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AE752-0D86-48B4-AAAC-3DCFDD31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A0AB-E6DE-4806-BD58-4FD7D437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58CF-05C8-4138-86ED-5A07A309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E1A0B-F27D-4F2E-A365-9860E73E4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385F-8D3C-47D8-827D-162600A89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6941-448D-4834-9CC4-53BAB332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57C0E-400A-43B2-BBB8-0EDF5464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F540-2AC5-404F-9F7D-F0DE9954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3979A-42A1-4664-A8B1-7CABD279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7CA0-E991-4FF0-A86F-5A147A53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1B7D-9FCB-4AB5-ACB0-3FAF79FB0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E66A-1120-4624-A882-D974D16C4A0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754B-98A4-4640-88C7-57F060761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540E-0D0F-4585-8E81-F93171950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216C-D034-4852-AE24-99ACD8E2E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fi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E7D25-9A0B-41A6-A4A2-CAB5D86DA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6100"/>
              <a:t>The Application &amp; Improvement of the Technique  </a:t>
            </a: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B716-4471-45E1-A77F-60C992BBA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Protein Synthesis 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3EFA-3354-4DBE-A1D8-EB4E7B0F8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Modified Euler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25474-0BD0-411D-BBD3-105144A8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Backward Euler </a:t>
            </a:r>
            <a:endParaRPr lang="en-US" dirty="0"/>
          </a:p>
        </p:txBody>
      </p: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17AC6A1E-763D-43F5-B993-610083BFA7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9F64F343-7608-4464-AD86-AF9685DC49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0570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CF71-837B-4DD0-8B91-36005C12C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Runge </a:t>
            </a:r>
            <a:r>
              <a:rPr lang="en-CA" dirty="0" err="1"/>
              <a:t>Kutta</a:t>
            </a:r>
            <a:r>
              <a:rPr lang="en-CA" dirty="0"/>
              <a:t> Method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0674E70-1D50-4190-8B0C-266085141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D2253-6A3E-455F-BA72-0B76B4EF7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Mannshardt</a:t>
            </a:r>
            <a:r>
              <a:rPr lang="en-US" dirty="0"/>
              <a:t> Method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05AFE9BD-C4F3-4E92-B038-116850934E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9406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DB812-7B04-49A7-A0B0-0628946F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the Methods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187897-2B66-4698-B5E4-B5C42D1DFA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713921"/>
          <a:ext cx="10905066" cy="4316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0817">
                  <a:extLst>
                    <a:ext uri="{9D8B030D-6E8A-4147-A177-3AD203B41FA5}">
                      <a16:colId xmlns:a16="http://schemas.microsoft.com/office/drawing/2014/main" val="4981244"/>
                    </a:ext>
                  </a:extLst>
                </a:gridCol>
                <a:gridCol w="4544249">
                  <a:extLst>
                    <a:ext uri="{9D8B030D-6E8A-4147-A177-3AD203B41FA5}">
                      <a16:colId xmlns:a16="http://schemas.microsoft.com/office/drawing/2014/main" val="2505387255"/>
                    </a:ext>
                  </a:extLst>
                </a:gridCol>
              </a:tblGrid>
              <a:tr h="61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Numerical Method Employed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The Truncation Error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2461276906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Midpoint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23.37 %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2461362886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Forward Euler Methods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14.42 %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1291441331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Modified Euler Methods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59.94 %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365963008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Backward Euler Methods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19.89 % </a:t>
                      </a:r>
                      <a:endParaRPr lang="en-US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2193007377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Runge Kutta Order 4 Methods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93.06 % 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575070222"/>
                  </a:ext>
                </a:extLst>
              </a:tr>
              <a:tr h="616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Mannshardt Method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49.49 %</a:t>
                      </a:r>
                      <a:endParaRPr lang="en-US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4364" marR="204364" marT="0" marB="0"/>
                </a:tc>
                <a:extLst>
                  <a:ext uri="{0D108BD9-81ED-4DB2-BD59-A6C34878D82A}">
                    <a16:rowId xmlns:a16="http://schemas.microsoft.com/office/drawing/2014/main" val="111476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01D2B-2FA7-4A58-8410-5488ED63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sz="5200"/>
              <a:t>The Central Dogma of Molecular Biology </a:t>
            </a:r>
            <a:endParaRPr lang="en-US" sz="5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30A01B-9675-4F15-82B5-B90EE196C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6034"/>
          <a:stretch/>
        </p:blipFill>
        <p:spPr>
          <a:xfrm>
            <a:off x="978877" y="1690688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1BF3-2A57-49D7-8819-607C99D7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Gene Regulatory Network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1A30DE-5667-4316-A7DF-FB81F681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579" y="2264898"/>
            <a:ext cx="7998549" cy="27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2FBB-4A7C-4471-B800-C803DF9C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Dynamics of the Gene Regulatory Network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7CB83E-BA8C-4AA0-9F33-CAC13C3A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414" y="2053883"/>
            <a:ext cx="6784305" cy="793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F66A3-B4F9-4032-B45F-8D25FD7D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13" y="3154192"/>
            <a:ext cx="4579520" cy="120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8C7FC-5390-4E96-9204-DB1CBCD1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50" y="4781504"/>
            <a:ext cx="3478433" cy="4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4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3FCA1-7569-407C-85E4-1F743861B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91" y="351692"/>
            <a:ext cx="4993500" cy="1552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4C893-DC05-4D4D-ABF2-DFC0A883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98" y="1986155"/>
            <a:ext cx="5201485" cy="92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EDDC3-D536-429E-891E-485F0F5F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106" y="3239219"/>
            <a:ext cx="7311787" cy="17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8632-70EE-4DC7-96C4-4325D3F2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Mannshardt</a:t>
            </a:r>
            <a:r>
              <a:rPr lang="en-US" dirty="0"/>
              <a:t>  Method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BCE73-D5A3-4001-8D2C-11417503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7" y="3082323"/>
            <a:ext cx="8657598" cy="62719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D599F-6FEE-477F-B7EA-CBBE018B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C2873-0B5E-4CE5-B9E2-A799CD45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32" y="2058815"/>
            <a:ext cx="6356933" cy="62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3E5FA-D69E-47B5-AA51-686987F0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70" y="4571316"/>
            <a:ext cx="2985255" cy="9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21598-A2B3-484D-B220-65A15D30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070" y="1775792"/>
            <a:ext cx="7154065" cy="755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F44CD-328C-4B16-B427-4BEF4D21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68" y="3138000"/>
            <a:ext cx="9407464" cy="1188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4780B-2B8C-45E7-B54A-93DDD1C8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669" y="4781384"/>
            <a:ext cx="7139526" cy="5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B799-92F8-4D22-A81D-FC3526B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 in the method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BE1D-E5A4-46BB-9A7D-9B6D19C3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only one event in the interval </a:t>
            </a:r>
          </a:p>
          <a:p>
            <a:r>
              <a:rPr lang="en-CA" dirty="0"/>
              <a:t>Several events , the interval would be squeezed to hold only one point of the discontinuity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0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7A90-F7EA-4398-B378-031ED527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Numerical Solution with comparable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C1BE-16B8-4147-97CC-8F3EF288C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Midpoint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BA361-70CF-4DFD-9801-44045AE1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Forward Euler </a:t>
            </a:r>
            <a:endParaRPr lang="en-US" dirty="0"/>
          </a:p>
        </p:txBody>
      </p:sp>
      <p:pic>
        <p:nvPicPr>
          <p:cNvPr id="14" name="Content Placeholder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1E30EDDE-12F3-4ECE-8A12-B4A6D2A019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490C6A1B-B065-4C5B-861E-0E9420388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98505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Application &amp; Improvement of the Technique  </vt:lpstr>
      <vt:lpstr>The Central Dogma of Molecular Biology </vt:lpstr>
      <vt:lpstr>Gene Regulatory Network </vt:lpstr>
      <vt:lpstr>Dynamics of the Gene Regulatory Network </vt:lpstr>
      <vt:lpstr>PowerPoint Presentation</vt:lpstr>
      <vt:lpstr>Mannshardt  Method  </vt:lpstr>
      <vt:lpstr>PowerPoint Presentation</vt:lpstr>
      <vt:lpstr>Assumption in the method </vt:lpstr>
      <vt:lpstr>Numerical Solution with comparable Method</vt:lpstr>
      <vt:lpstr>PowerPoint Presentation</vt:lpstr>
      <vt:lpstr>PowerPoint Presentation</vt:lpstr>
      <vt:lpstr>Summary of the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Application &amp; Improvement of the Technique  </dc:title>
  <dc:creator>OMID Rezania</dc:creator>
  <cp:lastModifiedBy>OMID Rezania</cp:lastModifiedBy>
  <cp:revision>1</cp:revision>
  <dcterms:created xsi:type="dcterms:W3CDTF">2020-12-03T18:43:45Z</dcterms:created>
  <dcterms:modified xsi:type="dcterms:W3CDTF">2020-12-03T18:44:57Z</dcterms:modified>
</cp:coreProperties>
</file>