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pic>
        <p:nvPicPr>
          <p:cNvPr id="4" name="rebase logo-colorful.png" descr="rebase logo-colorful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5004" y="222055"/>
            <a:ext cx="2222342" cy="10836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Auther</a:t>
            </a:r>
            <a:r>
              <a:rPr lang="zh-CN" altLang="en-US" dirty="0"/>
              <a:t> </a:t>
            </a:r>
            <a:r>
              <a:rPr lang="en-US" altLang="zh-CN" dirty="0"/>
              <a:t>by </a:t>
            </a:r>
            <a:r>
              <a:rPr lang="en-US" altLang="zh-CN" dirty="0" err="1"/>
              <a:t>xinshengchen</a:t>
            </a:r>
            <a:r>
              <a:rPr lang="en-US" altLang="zh-CN" dirty="0"/>
              <a:t> 2021.05.16 Beijing</a:t>
            </a:r>
            <a:endParaRPr dirty="0"/>
          </a:p>
        </p:txBody>
      </p:sp>
      <p:sp>
        <p:nvSpPr>
          <p:cNvPr id="153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Vote DAO project </a:t>
            </a:r>
            <a:endParaRPr dirty="0"/>
          </a:p>
        </p:txBody>
      </p:sp>
      <p:sp>
        <p:nvSpPr>
          <p:cNvPr id="154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698501" y="5450444"/>
            <a:ext cx="11607800" cy="1456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Vote for hackathon: </a:t>
            </a:r>
          </a:p>
          <a:p>
            <a:r>
              <a:rPr lang="en-US" dirty="0"/>
              <a:t>								</a:t>
            </a:r>
            <a:r>
              <a:rPr lang="en-US" dirty="0" err="1"/>
              <a:t>Admin、Judges</a:t>
            </a:r>
            <a:r>
              <a:rPr lang="zh-CN" altLang="en-US" dirty="0"/>
              <a:t>、</a:t>
            </a:r>
            <a:r>
              <a:rPr lang="en-US" altLang="zh-CN" dirty="0"/>
              <a:t>Projects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Auther</a:t>
            </a:r>
            <a:r>
              <a:rPr lang="zh-CN" altLang="en-US" dirty="0"/>
              <a:t> </a:t>
            </a:r>
            <a:r>
              <a:rPr lang="en-US" altLang="zh-CN" dirty="0"/>
              <a:t>by </a:t>
            </a:r>
            <a:r>
              <a:rPr lang="en-US" altLang="zh-CN" dirty="0" err="1"/>
              <a:t>xinshengchen</a:t>
            </a:r>
            <a:r>
              <a:rPr lang="en-US" altLang="zh-CN" dirty="0"/>
              <a:t> 2021.05.16 Beijing</a:t>
            </a:r>
            <a:endParaRPr dirty="0"/>
          </a:p>
        </p:txBody>
      </p:sp>
      <p:sp>
        <p:nvSpPr>
          <p:cNvPr id="153" name="Presentation Title"/>
          <p:cNvSpPr txBox="1">
            <a:spLocks noGrp="1"/>
          </p:cNvSpPr>
          <p:nvPr>
            <p:ph type="ctrTitle"/>
          </p:nvPr>
        </p:nvSpPr>
        <p:spPr>
          <a:xfrm>
            <a:off x="697244" y="472440"/>
            <a:ext cx="11609057" cy="9956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Owner page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28DD56-91E6-A942-B1A4-770E84DB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2" y="1937470"/>
            <a:ext cx="11826240" cy="67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341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Auther</a:t>
            </a:r>
            <a:r>
              <a:rPr lang="zh-CN" altLang="en-US" dirty="0"/>
              <a:t> </a:t>
            </a:r>
            <a:r>
              <a:rPr lang="en-US" altLang="zh-CN" dirty="0"/>
              <a:t>by </a:t>
            </a:r>
            <a:r>
              <a:rPr lang="en-US" altLang="zh-CN" dirty="0" err="1"/>
              <a:t>xinshengchen</a:t>
            </a:r>
            <a:r>
              <a:rPr lang="en-US" altLang="zh-CN" dirty="0"/>
              <a:t> 2021.05.16 Beijing</a:t>
            </a:r>
            <a:endParaRPr dirty="0"/>
          </a:p>
        </p:txBody>
      </p:sp>
      <p:sp>
        <p:nvSpPr>
          <p:cNvPr id="153" name="Presentation Title"/>
          <p:cNvSpPr txBox="1">
            <a:spLocks noGrp="1"/>
          </p:cNvSpPr>
          <p:nvPr>
            <p:ph type="ctrTitle"/>
          </p:nvPr>
        </p:nvSpPr>
        <p:spPr>
          <a:xfrm>
            <a:off x="697244" y="472440"/>
            <a:ext cx="11609057" cy="9956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Vote page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B2159A-D23A-E444-9147-B6E9D360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82" y="1759507"/>
            <a:ext cx="12224379" cy="68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00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esentation Title"/>
          <p:cNvSpPr txBox="1">
            <a:spLocks noGrp="1"/>
          </p:cNvSpPr>
          <p:nvPr>
            <p:ph type="ctrTitle"/>
          </p:nvPr>
        </p:nvSpPr>
        <p:spPr>
          <a:xfrm>
            <a:off x="697244" y="472440"/>
            <a:ext cx="11609057" cy="9956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Vote Process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164733-B3CB-4D47-AED6-3A7BAEE8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97" y="1576078"/>
            <a:ext cx="10547350" cy="740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149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</Words>
  <Application>Microsoft Macintosh PowerPoint</Application>
  <PresentationFormat>自定义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Helvetica Neue</vt:lpstr>
      <vt:lpstr>Helvetica Neue Medium</vt:lpstr>
      <vt:lpstr>21_BasicWhite</vt:lpstr>
      <vt:lpstr>Vote DAO project </vt:lpstr>
      <vt:lpstr>Owner page</vt:lpstr>
      <vt:lpstr>Vote page</vt:lpstr>
      <vt:lpstr>Vote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 DAO project </dc:title>
  <cp:lastModifiedBy>陈 鑫升</cp:lastModifiedBy>
  <cp:revision>4</cp:revision>
  <dcterms:modified xsi:type="dcterms:W3CDTF">2021-05-16T02:39:10Z</dcterms:modified>
</cp:coreProperties>
</file>