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91B6-7C84-47F2-BECB-9974E39F6DD3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E5F5-D54B-4830-B164-72804BD305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2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91B6-7C84-47F2-BECB-9974E39F6DD3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E5F5-D54B-4830-B164-72804BD3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6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91B6-7C84-47F2-BECB-9974E39F6DD3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E5F5-D54B-4830-B164-72804BD3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6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91B6-7C84-47F2-BECB-9974E39F6DD3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E5F5-D54B-4830-B164-72804BD3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91B6-7C84-47F2-BECB-9974E39F6DD3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E5F5-D54B-4830-B164-72804BD305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16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91B6-7C84-47F2-BECB-9974E39F6DD3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E5F5-D54B-4830-B164-72804BD3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91B6-7C84-47F2-BECB-9974E39F6DD3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E5F5-D54B-4830-B164-72804BD3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3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91B6-7C84-47F2-BECB-9974E39F6DD3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E5F5-D54B-4830-B164-72804BD3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1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91B6-7C84-47F2-BECB-9974E39F6DD3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E5F5-D54B-4830-B164-72804BD3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7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9D91B6-7C84-47F2-BECB-9974E39F6DD3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BDE5F5-D54B-4830-B164-72804BD3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91B6-7C84-47F2-BECB-9974E39F6DD3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E5F5-D54B-4830-B164-72804BD3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0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9D91B6-7C84-47F2-BECB-9974E39F6DD3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BDE5F5-D54B-4830-B164-72804BD305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60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J31DFZCgh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Accelerometer + Wi-Fi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Candace Caimol</a:t>
            </a:r>
          </a:p>
          <a:p>
            <a:r>
              <a:rPr lang="en-US" dirty="0" smtClean="0"/>
              <a:t>Email: caimol@unlv.nevada.edu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ACCOMPLISHMENT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AIM</a:t>
            </a:r>
            <a:br>
              <a:rPr lang="en-US" u="sng" dirty="0" smtClean="0"/>
            </a:br>
            <a:r>
              <a:rPr lang="en-US" dirty="0" smtClean="0"/>
              <a:t>1. Have Atmega328P microcontroller obtain readings from MPU6050 Accelerometer via I2C interface.</a:t>
            </a:r>
            <a:br>
              <a:rPr lang="en-US" dirty="0" smtClean="0"/>
            </a:br>
            <a:r>
              <a:rPr lang="en-US" dirty="0" smtClean="0"/>
              <a:t>2. Connect to ESP8266 Wi-Fi module (flashed with AT firmware) and upload data onto cloud service (Thingspeak.com). Module will be connected to PC via FTDI 232R and will be programmed using </a:t>
            </a:r>
            <a:r>
              <a:rPr lang="en-US" dirty="0" err="1" smtClean="0"/>
              <a:t>ESPlorer</a:t>
            </a:r>
            <a:r>
              <a:rPr lang="en-US" dirty="0" smtClean="0"/>
              <a:t> application.</a:t>
            </a:r>
            <a:br>
              <a:rPr lang="en-US" dirty="0" smtClean="0"/>
            </a:br>
            <a:r>
              <a:rPr lang="en-US" dirty="0" smtClean="0"/>
              <a:t>3. Data will consist of x, y, and z coordinates and will be updated every 500ms. They will be plotted as points on a line graph on </a:t>
            </a:r>
            <a:r>
              <a:rPr lang="en-US" dirty="0" err="1" smtClean="0"/>
              <a:t>Thingspeak</a:t>
            </a:r>
            <a:r>
              <a:rPr lang="en-US" dirty="0" smtClean="0"/>
              <a:t>. </a:t>
            </a: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ACCOMPLISHMENT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Got the Atmega328P microcontroller to read from MPU6050 via I2C. Can display numerical values on terminal window (Putty) via UART (using 5V FTDI)</a:t>
            </a:r>
            <a:br>
              <a:rPr lang="en-US" dirty="0" smtClean="0"/>
            </a:br>
            <a:r>
              <a:rPr lang="en-US" dirty="0" smtClean="0"/>
              <a:t>2. Flashed the AT firmware onto ESP8266. Using </a:t>
            </a:r>
            <a:r>
              <a:rPr lang="en-US" dirty="0" err="1" smtClean="0"/>
              <a:t>ESPlorer</a:t>
            </a:r>
            <a:r>
              <a:rPr lang="en-US" dirty="0" smtClean="0"/>
              <a:t>, was able to connect to network using mobile hotspot and was able to directly write values to graph on </a:t>
            </a:r>
            <a:r>
              <a:rPr lang="en-US" dirty="0" err="1" smtClean="0"/>
              <a:t>ESPlorer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3.Able to read values from MPU6050 and write the values onto graphs on </a:t>
            </a:r>
            <a:r>
              <a:rPr lang="en-US" dirty="0" err="1" smtClean="0"/>
              <a:t>Thingspeak</a:t>
            </a:r>
            <a:r>
              <a:rPr lang="en-US" smtClean="0"/>
              <a:t> 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2539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261" y="1939570"/>
            <a:ext cx="892886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Components</a:t>
            </a:r>
            <a:br>
              <a:rPr lang="en-US" u="sng" dirty="0" smtClean="0"/>
            </a:br>
            <a:r>
              <a:rPr lang="en-US" dirty="0" smtClean="0"/>
              <a:t>1. AVR ATMEGA328P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2. MPU 6050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3. ESP 8266</a:t>
            </a:r>
            <a:br>
              <a:rPr lang="en-US" dirty="0" smtClean="0"/>
            </a:br>
            <a:r>
              <a:rPr lang="en-US" dirty="0" smtClean="0"/>
              <a:t>4. FT232R Breakout</a:t>
            </a:r>
          </a:p>
          <a:p>
            <a:r>
              <a:rPr lang="en-US" u="sng" dirty="0" smtClean="0"/>
              <a:t>Interfaces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dirty="0" smtClean="0"/>
              <a:t>1. Atmega328P – MPU6050 using I2C- Address 0xD0</a:t>
            </a:r>
          </a:p>
          <a:p>
            <a:r>
              <a:rPr lang="en-US" u="sng" dirty="0" smtClean="0"/>
              <a:t>IOT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Mobile Hotspot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dirty="0" smtClean="0"/>
              <a:t>2. </a:t>
            </a:r>
            <a:r>
              <a:rPr lang="en-US" dirty="0" err="1" smtClean="0"/>
              <a:t>Thingspeak</a:t>
            </a:r>
            <a:r>
              <a:rPr lang="en-US" dirty="0" smtClean="0"/>
              <a:t>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777" y="2313992"/>
            <a:ext cx="2741839" cy="355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Initialization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05" y="2345661"/>
            <a:ext cx="4229100" cy="2762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6480" y="2146041"/>
            <a:ext cx="2379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ESP8266 had to be flashed with AT firmware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USART initialized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I2C initialized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MPU6050 initialized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Calculated initial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 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80" y="2258623"/>
            <a:ext cx="4573070" cy="31975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7494" y="2071396"/>
            <a:ext cx="2369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raw value in relation to initial calibration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 whole number and decimal part of float into displayable </a:t>
            </a:r>
            <a:r>
              <a:rPr lang="en-US" dirty="0" err="1" smtClean="0"/>
              <a:t>int</a:t>
            </a:r>
            <a:r>
              <a:rPr lang="en-US" dirty="0" smtClean="0"/>
              <a:t>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IOT/Visualization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433637"/>
            <a:ext cx="9705975" cy="1990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3012" y="4562669"/>
            <a:ext cx="704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Commands sent to Wi-Fi module to plot measured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Sent to </a:t>
            </a:r>
            <a:r>
              <a:rPr lang="en-US" dirty="0" err="1" smtClean="0"/>
              <a:t>Thingspeak</a:t>
            </a:r>
            <a:r>
              <a:rPr lang="en-US" dirty="0" smtClean="0"/>
              <a:t> using mobile hotspot as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4" y="261257"/>
            <a:ext cx="9997557" cy="57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SNAPSHOT/VIDEO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YouTube Link: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www.youtube.com/watch?v=WJ31DFZCghI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3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</TotalTime>
  <Words>90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Accelerometer + Wi-Fi</vt:lpstr>
      <vt:lpstr>AIM &amp; ACCOMPLISHMENT</vt:lpstr>
      <vt:lpstr>SCHEMATICS</vt:lpstr>
      <vt:lpstr>DESIGN STAGES</vt:lpstr>
      <vt:lpstr>CODE DEVELOPMENT</vt:lpstr>
      <vt:lpstr>CODE DEVELOPMENT</vt:lpstr>
      <vt:lpstr>CODE DEVELOPMENT</vt:lpstr>
      <vt:lpstr>PowerPoint Presentation</vt:lpstr>
      <vt:lpstr>DEMO SNAPSHOT/VIDEO</vt:lpstr>
    </vt:vector>
  </TitlesOfParts>
  <Company>UNLV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Candace Caimol</dc:creator>
  <cp:lastModifiedBy>Carissa Caimol</cp:lastModifiedBy>
  <cp:revision>16</cp:revision>
  <dcterms:created xsi:type="dcterms:W3CDTF">2016-05-10T21:46:45Z</dcterms:created>
  <dcterms:modified xsi:type="dcterms:W3CDTF">2016-05-09T08:45:43Z</dcterms:modified>
</cp:coreProperties>
</file>