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0" r:id="rId3"/>
    <p:sldId id="271" r:id="rId4"/>
    <p:sldId id="266" r:id="rId5"/>
    <p:sldId id="287" r:id="rId6"/>
    <p:sldId id="267" r:id="rId7"/>
    <p:sldId id="273" r:id="rId8"/>
    <p:sldId id="278" r:id="rId9"/>
    <p:sldId id="263" r:id="rId10"/>
    <p:sldId id="272" r:id="rId11"/>
    <p:sldId id="274" r:id="rId12"/>
    <p:sldId id="275" r:id="rId13"/>
    <p:sldId id="285" r:id="rId14"/>
    <p:sldId id="276" r:id="rId15"/>
    <p:sldId id="289" r:id="rId16"/>
    <p:sldId id="291" r:id="rId17"/>
    <p:sldId id="277" r:id="rId18"/>
    <p:sldId id="280" r:id="rId19"/>
    <p:sldId id="281" r:id="rId20"/>
    <p:sldId id="292" r:id="rId21"/>
    <p:sldId id="284"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29001-1DF4-4299-A065-41E20D8241EF}" v="151" dt="2022-08-16T19:16:51.370"/>
    <p1510:client id="{39213078-14D4-4039-AA60-B6C947FDCCAD}" v="158" dt="2022-08-16T21:00:33.752"/>
    <p1510:client id="{4F4672EB-20C0-40AD-BFEB-19A26DCD4732}" v="3299" dt="2022-08-16T19:15:44.793"/>
    <p1510:client id="{5276F7C2-91D4-42E7-94AE-AE4350524E65}" v="179" dt="2022-08-16T16:04:57.567"/>
    <p1510:client id="{B55BD168-C9EB-42E4-AF32-AD66DF3A48FF}" v="12" dt="2022-08-17T22:53:46.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Casado" userId="e80d4b15ed128228" providerId="LiveId" clId="{4F4672EB-20C0-40AD-BFEB-19A26DCD4732}"/>
    <pc:docChg chg="undo custSel addSld delSld modSld sldOrd">
      <pc:chgData name="Cristian Casado" userId="e80d4b15ed128228" providerId="LiveId" clId="{4F4672EB-20C0-40AD-BFEB-19A26DCD4732}" dt="2022-08-17T08:50:40.439" v="6852" actId="20577"/>
      <pc:docMkLst>
        <pc:docMk/>
      </pc:docMkLst>
      <pc:sldChg chg="modSp mod">
        <pc:chgData name="Cristian Casado" userId="e80d4b15ed128228" providerId="LiveId" clId="{4F4672EB-20C0-40AD-BFEB-19A26DCD4732}" dt="2022-08-11T22:18:20.747" v="1222" actId="20577"/>
        <pc:sldMkLst>
          <pc:docMk/>
          <pc:sldMk cId="322398974" sldId="256"/>
        </pc:sldMkLst>
        <pc:spChg chg="mod">
          <ac:chgData name="Cristian Casado" userId="e80d4b15ed128228" providerId="LiveId" clId="{4F4672EB-20C0-40AD-BFEB-19A26DCD4732}" dt="2022-08-11T22:18:20.747" v="1222" actId="20577"/>
          <ac:spMkLst>
            <pc:docMk/>
            <pc:sldMk cId="322398974" sldId="256"/>
            <ac:spMk id="3" creationId="{814253EE-4FA2-4843-BE27-C7D5B08FFB81}"/>
          </ac:spMkLst>
        </pc:spChg>
      </pc:sldChg>
      <pc:sldChg chg="modSp mod">
        <pc:chgData name="Cristian Casado" userId="e80d4b15ed128228" providerId="LiveId" clId="{4F4672EB-20C0-40AD-BFEB-19A26DCD4732}" dt="2022-08-11T07:11:04.656" v="53" actId="20577"/>
        <pc:sldMkLst>
          <pc:docMk/>
          <pc:sldMk cId="2880909745" sldId="262"/>
        </pc:sldMkLst>
        <pc:spChg chg="mod">
          <ac:chgData name="Cristian Casado" userId="e80d4b15ed128228" providerId="LiveId" clId="{4F4672EB-20C0-40AD-BFEB-19A26DCD4732}" dt="2022-08-11T07:11:04.656" v="53" actId="20577"/>
          <ac:spMkLst>
            <pc:docMk/>
            <pc:sldMk cId="2880909745" sldId="262"/>
            <ac:spMk id="2" creationId="{A98F6D58-1A39-41ED-99F7-0CE9F03BD344}"/>
          </ac:spMkLst>
        </pc:spChg>
      </pc:sldChg>
      <pc:sldChg chg="modSp mod">
        <pc:chgData name="Cristian Casado" userId="e80d4b15ed128228" providerId="LiveId" clId="{4F4672EB-20C0-40AD-BFEB-19A26DCD4732}" dt="2022-08-11T07:11:43.919" v="91" actId="20577"/>
        <pc:sldMkLst>
          <pc:docMk/>
          <pc:sldMk cId="3514892887" sldId="263"/>
        </pc:sldMkLst>
        <pc:spChg chg="mod">
          <ac:chgData name="Cristian Casado" userId="e80d4b15ed128228" providerId="LiveId" clId="{4F4672EB-20C0-40AD-BFEB-19A26DCD4732}" dt="2022-08-11T07:11:43.919" v="91" actId="20577"/>
          <ac:spMkLst>
            <pc:docMk/>
            <pc:sldMk cId="3514892887" sldId="263"/>
            <ac:spMk id="2" creationId="{DD648CF1-C72A-4313-8FC7-BF6DD4642AFE}"/>
          </ac:spMkLst>
        </pc:spChg>
      </pc:sldChg>
      <pc:sldChg chg="addSp delSp modSp mod">
        <pc:chgData name="Cristian Casado" userId="e80d4b15ed128228" providerId="LiveId" clId="{4F4672EB-20C0-40AD-BFEB-19A26DCD4732}" dt="2022-08-15T07:35:54.290" v="2816" actId="478"/>
        <pc:sldMkLst>
          <pc:docMk/>
          <pc:sldMk cId="381659708" sldId="266"/>
        </pc:sldMkLst>
        <pc:spChg chg="mod">
          <ac:chgData name="Cristian Casado" userId="e80d4b15ed128228" providerId="LiveId" clId="{4F4672EB-20C0-40AD-BFEB-19A26DCD4732}" dt="2022-08-11T06:56:51.896" v="42" actId="20577"/>
          <ac:spMkLst>
            <pc:docMk/>
            <pc:sldMk cId="381659708" sldId="266"/>
            <ac:spMk id="2" creationId="{EA0D9B4E-C292-45AA-8116-562703040382}"/>
          </ac:spMkLst>
        </pc:spChg>
        <pc:spChg chg="del">
          <ac:chgData name="Cristian Casado" userId="e80d4b15ed128228" providerId="LiveId" clId="{4F4672EB-20C0-40AD-BFEB-19A26DCD4732}" dt="2022-08-15T07:35:54.290" v="2816" actId="478"/>
          <ac:spMkLst>
            <pc:docMk/>
            <pc:sldMk cId="381659708" sldId="266"/>
            <ac:spMk id="3" creationId="{81072FAC-EEE9-4F26-A784-BC07EACCBE9F}"/>
          </ac:spMkLst>
        </pc:spChg>
        <pc:spChg chg="add mod">
          <ac:chgData name="Cristian Casado" userId="e80d4b15ed128228" providerId="LiveId" clId="{4F4672EB-20C0-40AD-BFEB-19A26DCD4732}" dt="2022-08-15T07:35:54.290" v="2816" actId="478"/>
          <ac:spMkLst>
            <pc:docMk/>
            <pc:sldMk cId="381659708" sldId="266"/>
            <ac:spMk id="6" creationId="{FB974D19-C877-485F-B009-72EE6BB0E02D}"/>
          </ac:spMkLst>
        </pc:spChg>
      </pc:sldChg>
      <pc:sldChg chg="addSp delSp modSp mod">
        <pc:chgData name="Cristian Casado" userId="e80d4b15ed128228" providerId="LiveId" clId="{4F4672EB-20C0-40AD-BFEB-19A26DCD4732}" dt="2022-08-15T19:53:09.267" v="3944" actId="478"/>
        <pc:sldMkLst>
          <pc:docMk/>
          <pc:sldMk cId="397072516" sldId="267"/>
        </pc:sldMkLst>
        <pc:spChg chg="mod">
          <ac:chgData name="Cristian Casado" userId="e80d4b15ed128228" providerId="LiveId" clId="{4F4672EB-20C0-40AD-BFEB-19A26DCD4732}" dt="2022-08-11T07:12:22.105" v="120" actId="20577"/>
          <ac:spMkLst>
            <pc:docMk/>
            <pc:sldMk cId="397072516" sldId="267"/>
            <ac:spMk id="2" creationId="{2D34CEF4-01D3-4AF7-9E84-F43030ACA972}"/>
          </ac:spMkLst>
        </pc:spChg>
        <pc:spChg chg="del">
          <ac:chgData name="Cristian Casado" userId="e80d4b15ed128228" providerId="LiveId" clId="{4F4672EB-20C0-40AD-BFEB-19A26DCD4732}" dt="2022-08-15T19:53:09.267" v="3944" actId="478"/>
          <ac:spMkLst>
            <pc:docMk/>
            <pc:sldMk cId="397072516" sldId="267"/>
            <ac:spMk id="3" creationId="{31EFD88C-EC41-4850-9D1D-676D6AEE0358}"/>
          </ac:spMkLst>
        </pc:spChg>
        <pc:spChg chg="add mod">
          <ac:chgData name="Cristian Casado" userId="e80d4b15ed128228" providerId="LiveId" clId="{4F4672EB-20C0-40AD-BFEB-19A26DCD4732}" dt="2022-08-15T19:53:09.267" v="3944" actId="478"/>
          <ac:spMkLst>
            <pc:docMk/>
            <pc:sldMk cId="397072516" sldId="267"/>
            <ac:spMk id="6" creationId="{CEA26CA6-538A-FE63-7BE3-600BAAB5B8D1}"/>
          </ac:spMkLst>
        </pc:spChg>
      </pc:sldChg>
      <pc:sldChg chg="del">
        <pc:chgData name="Cristian Casado" userId="e80d4b15ed128228" providerId="LiveId" clId="{4F4672EB-20C0-40AD-BFEB-19A26DCD4732}" dt="2022-08-11T07:15:34.002" v="182" actId="47"/>
        <pc:sldMkLst>
          <pc:docMk/>
          <pc:sldMk cId="153491007" sldId="268"/>
        </pc:sldMkLst>
      </pc:sldChg>
      <pc:sldChg chg="del">
        <pc:chgData name="Cristian Casado" userId="e80d4b15ed128228" providerId="LiveId" clId="{4F4672EB-20C0-40AD-BFEB-19A26DCD4732}" dt="2022-08-11T07:15:35.560" v="183" actId="47"/>
        <pc:sldMkLst>
          <pc:docMk/>
          <pc:sldMk cId="2127580902" sldId="269"/>
        </pc:sldMkLst>
      </pc:sldChg>
      <pc:sldChg chg="addSp delSp modSp mod ord modNotesTx">
        <pc:chgData name="Cristian Casado" userId="e80d4b15ed128228" providerId="LiveId" clId="{4F4672EB-20C0-40AD-BFEB-19A26DCD4732}" dt="2022-08-15T07:35:35.560" v="2815" actId="5793"/>
        <pc:sldMkLst>
          <pc:docMk/>
          <pc:sldMk cId="882630486" sldId="270"/>
        </pc:sldMkLst>
        <pc:spChg chg="mod">
          <ac:chgData name="Cristian Casado" userId="e80d4b15ed128228" providerId="LiveId" clId="{4F4672EB-20C0-40AD-BFEB-19A26DCD4732}" dt="2022-08-11T07:13:06.160" v="134" actId="20577"/>
          <ac:spMkLst>
            <pc:docMk/>
            <pc:sldMk cId="882630486" sldId="270"/>
            <ac:spMk id="2" creationId="{0FDE5079-B185-4DE0-AF2C-AE4B7709FBC3}"/>
          </ac:spMkLst>
        </pc:spChg>
        <pc:spChg chg="del">
          <ac:chgData name="Cristian Casado" userId="e80d4b15ed128228" providerId="LiveId" clId="{4F4672EB-20C0-40AD-BFEB-19A26DCD4732}" dt="2022-08-15T07:35:15.150" v="2813" actId="478"/>
          <ac:spMkLst>
            <pc:docMk/>
            <pc:sldMk cId="882630486" sldId="270"/>
            <ac:spMk id="3" creationId="{89B4E0E8-07C8-4A23-99E2-20D6DFD6FA7A}"/>
          </ac:spMkLst>
        </pc:spChg>
        <pc:spChg chg="add mod">
          <ac:chgData name="Cristian Casado" userId="e80d4b15ed128228" providerId="LiveId" clId="{4F4672EB-20C0-40AD-BFEB-19A26DCD4732}" dt="2022-08-15T07:35:35.560" v="2815" actId="5793"/>
          <ac:spMkLst>
            <pc:docMk/>
            <pc:sldMk cId="882630486" sldId="270"/>
            <ac:spMk id="6" creationId="{22D876AD-B896-4CEF-ECB0-725C1581ACFA}"/>
          </ac:spMkLst>
        </pc:spChg>
      </pc:sldChg>
      <pc:sldChg chg="modSp new mod">
        <pc:chgData name="Cristian Casado" userId="e80d4b15ed128228" providerId="LiveId" clId="{4F4672EB-20C0-40AD-BFEB-19A26DCD4732}" dt="2022-08-15T07:33:22.744" v="2809" actId="6549"/>
        <pc:sldMkLst>
          <pc:docMk/>
          <pc:sldMk cId="1070181547" sldId="271"/>
        </pc:sldMkLst>
        <pc:spChg chg="mod">
          <ac:chgData name="Cristian Casado" userId="e80d4b15ed128228" providerId="LiveId" clId="{4F4672EB-20C0-40AD-BFEB-19A26DCD4732}" dt="2022-08-11T07:13:17.428" v="147" actId="20577"/>
          <ac:spMkLst>
            <pc:docMk/>
            <pc:sldMk cId="1070181547" sldId="271"/>
            <ac:spMk id="2" creationId="{6BD3A063-9E98-258D-C4DB-76AF68FA4E6D}"/>
          </ac:spMkLst>
        </pc:spChg>
        <pc:spChg chg="mod">
          <ac:chgData name="Cristian Casado" userId="e80d4b15ed128228" providerId="LiveId" clId="{4F4672EB-20C0-40AD-BFEB-19A26DCD4732}" dt="2022-08-15T07:33:22.744" v="2809" actId="6549"/>
          <ac:spMkLst>
            <pc:docMk/>
            <pc:sldMk cId="1070181547" sldId="271"/>
            <ac:spMk id="3" creationId="{DFEC8EB7-E833-B2C7-A70B-DC7CC409C430}"/>
          </ac:spMkLst>
        </pc:spChg>
      </pc:sldChg>
      <pc:sldChg chg="modSp new mod ord">
        <pc:chgData name="Cristian Casado" userId="e80d4b15ed128228" providerId="LiveId" clId="{4F4672EB-20C0-40AD-BFEB-19A26DCD4732}" dt="2022-08-11T07:14:32.656" v="168" actId="20577"/>
        <pc:sldMkLst>
          <pc:docMk/>
          <pc:sldMk cId="4021284246" sldId="272"/>
        </pc:sldMkLst>
        <pc:spChg chg="mod">
          <ac:chgData name="Cristian Casado" userId="e80d4b15ed128228" providerId="LiveId" clId="{4F4672EB-20C0-40AD-BFEB-19A26DCD4732}" dt="2022-08-11T07:14:32.656" v="168" actId="20577"/>
          <ac:spMkLst>
            <pc:docMk/>
            <pc:sldMk cId="4021284246" sldId="272"/>
            <ac:spMk id="2" creationId="{DB6B58D2-7E35-3B06-5AD2-7D7AE6DEFB36}"/>
          </ac:spMkLst>
        </pc:spChg>
      </pc:sldChg>
      <pc:sldChg chg="modSp add mod">
        <pc:chgData name="Cristian Casado" userId="e80d4b15ed128228" providerId="LiveId" clId="{4F4672EB-20C0-40AD-BFEB-19A26DCD4732}" dt="2022-08-11T22:16:17.148" v="1164" actId="20577"/>
        <pc:sldMkLst>
          <pc:docMk/>
          <pc:sldMk cId="2569638956" sldId="273"/>
        </pc:sldMkLst>
        <pc:spChg chg="mod">
          <ac:chgData name="Cristian Casado" userId="e80d4b15ed128228" providerId="LiveId" clId="{4F4672EB-20C0-40AD-BFEB-19A26DCD4732}" dt="2022-08-11T22:16:17.148" v="1164" actId="20577"/>
          <ac:spMkLst>
            <pc:docMk/>
            <pc:sldMk cId="2569638956" sldId="273"/>
            <ac:spMk id="3" creationId="{07309465-9248-9DB8-CB12-8267A75AB2B0}"/>
          </ac:spMkLst>
        </pc:spChg>
      </pc:sldChg>
      <pc:sldChg chg="new del">
        <pc:chgData name="Cristian Casado" userId="e80d4b15ed128228" providerId="LiveId" clId="{4F4672EB-20C0-40AD-BFEB-19A26DCD4732}" dt="2022-08-11T07:14:07.496" v="151" actId="2696"/>
        <pc:sldMkLst>
          <pc:docMk/>
          <pc:sldMk cId="2963684307" sldId="273"/>
        </pc:sldMkLst>
      </pc:sldChg>
      <pc:sldChg chg="modSp add mod">
        <pc:chgData name="Cristian Casado" userId="e80d4b15ed128228" providerId="LiveId" clId="{4F4672EB-20C0-40AD-BFEB-19A26DCD4732}" dt="2022-08-11T07:14:42.053" v="172" actId="20577"/>
        <pc:sldMkLst>
          <pc:docMk/>
          <pc:sldMk cId="1200417292" sldId="274"/>
        </pc:sldMkLst>
        <pc:spChg chg="mod">
          <ac:chgData name="Cristian Casado" userId="e80d4b15ed128228" providerId="LiveId" clId="{4F4672EB-20C0-40AD-BFEB-19A26DCD4732}" dt="2022-08-11T07:14:42.053" v="172" actId="20577"/>
          <ac:spMkLst>
            <pc:docMk/>
            <pc:sldMk cId="1200417292" sldId="274"/>
            <ac:spMk id="2" creationId="{DB6B58D2-7E35-3B06-5AD2-7D7AE6DEFB36}"/>
          </ac:spMkLst>
        </pc:spChg>
      </pc:sldChg>
      <pc:sldChg chg="modSp add mod">
        <pc:chgData name="Cristian Casado" userId="e80d4b15ed128228" providerId="LiveId" clId="{4F4672EB-20C0-40AD-BFEB-19A26DCD4732}" dt="2022-08-11T07:14:46.365" v="174" actId="20577"/>
        <pc:sldMkLst>
          <pc:docMk/>
          <pc:sldMk cId="3839388182" sldId="275"/>
        </pc:sldMkLst>
        <pc:spChg chg="mod">
          <ac:chgData name="Cristian Casado" userId="e80d4b15ed128228" providerId="LiveId" clId="{4F4672EB-20C0-40AD-BFEB-19A26DCD4732}" dt="2022-08-11T07:14:46.365" v="174" actId="20577"/>
          <ac:spMkLst>
            <pc:docMk/>
            <pc:sldMk cId="3839388182" sldId="275"/>
            <ac:spMk id="2" creationId="{DB6B58D2-7E35-3B06-5AD2-7D7AE6DEFB36}"/>
          </ac:spMkLst>
        </pc:spChg>
      </pc:sldChg>
      <pc:sldChg chg="modSp add mod">
        <pc:chgData name="Cristian Casado" userId="e80d4b15ed128228" providerId="LiveId" clId="{4F4672EB-20C0-40AD-BFEB-19A26DCD4732}" dt="2022-08-11T07:14:56.313" v="178" actId="20577"/>
        <pc:sldMkLst>
          <pc:docMk/>
          <pc:sldMk cId="3385607818" sldId="276"/>
        </pc:sldMkLst>
        <pc:spChg chg="mod">
          <ac:chgData name="Cristian Casado" userId="e80d4b15ed128228" providerId="LiveId" clId="{4F4672EB-20C0-40AD-BFEB-19A26DCD4732}" dt="2022-08-11T07:14:56.313" v="178" actId="20577"/>
          <ac:spMkLst>
            <pc:docMk/>
            <pc:sldMk cId="3385607818" sldId="276"/>
            <ac:spMk id="2" creationId="{DB6B58D2-7E35-3B06-5AD2-7D7AE6DEFB36}"/>
          </ac:spMkLst>
        </pc:spChg>
      </pc:sldChg>
      <pc:sldChg chg="addSp delSp modSp add mod ord setBg">
        <pc:chgData name="Cristian Casado" userId="e80d4b15ed128228" providerId="LiveId" clId="{4F4672EB-20C0-40AD-BFEB-19A26DCD4732}" dt="2022-08-17T08:50:40.439" v="6852" actId="20577"/>
        <pc:sldMkLst>
          <pc:docMk/>
          <pc:sldMk cId="2172033065" sldId="277"/>
        </pc:sldMkLst>
        <pc:spChg chg="mod">
          <ac:chgData name="Cristian Casado" userId="e80d4b15ed128228" providerId="LiveId" clId="{4F4672EB-20C0-40AD-BFEB-19A26DCD4732}" dt="2022-08-16T03:33:12.519" v="3977" actId="26606"/>
          <ac:spMkLst>
            <pc:docMk/>
            <pc:sldMk cId="2172033065" sldId="277"/>
            <ac:spMk id="2" creationId="{DB6B58D2-7E35-3B06-5AD2-7D7AE6DEFB36}"/>
          </ac:spMkLst>
        </pc:spChg>
        <pc:spChg chg="mod">
          <ac:chgData name="Cristian Casado" userId="e80d4b15ed128228" providerId="LiveId" clId="{4F4672EB-20C0-40AD-BFEB-19A26DCD4732}" dt="2022-08-16T06:04:01.273" v="5329" actId="20577"/>
          <ac:spMkLst>
            <pc:docMk/>
            <pc:sldMk cId="2172033065" sldId="277"/>
            <ac:spMk id="3" creationId="{07309465-9248-9DB8-CB12-8267A75AB2B0}"/>
          </ac:spMkLst>
        </pc:spChg>
        <pc:spChg chg="add">
          <ac:chgData name="Cristian Casado" userId="e80d4b15ed128228" providerId="LiveId" clId="{4F4672EB-20C0-40AD-BFEB-19A26DCD4732}" dt="2022-08-16T03:33:12.519" v="3977" actId="26606"/>
          <ac:spMkLst>
            <pc:docMk/>
            <pc:sldMk cId="2172033065" sldId="277"/>
            <ac:spMk id="9" creationId="{0B9EE3F3-89B7-43C3-8651-C4C96830993D}"/>
          </ac:spMkLst>
        </pc:spChg>
        <pc:spChg chg="add">
          <ac:chgData name="Cristian Casado" userId="e80d4b15ed128228" providerId="LiveId" clId="{4F4672EB-20C0-40AD-BFEB-19A26DCD4732}" dt="2022-08-16T03:33:12.519" v="3977" actId="26606"/>
          <ac:spMkLst>
            <pc:docMk/>
            <pc:sldMk cId="2172033065" sldId="277"/>
            <ac:spMk id="11" creationId="{33AE4636-AEEC-45D6-84D4-7AC2DA48ECF8}"/>
          </ac:spMkLst>
        </pc:spChg>
        <pc:spChg chg="add mod">
          <ac:chgData name="Cristian Casado" userId="e80d4b15ed128228" providerId="LiveId" clId="{4F4672EB-20C0-40AD-BFEB-19A26DCD4732}" dt="2022-08-17T08:50:40.439" v="6852" actId="20577"/>
          <ac:spMkLst>
            <pc:docMk/>
            <pc:sldMk cId="2172033065" sldId="277"/>
            <ac:spMk id="12" creationId="{47AA4BB0-688A-8F0B-4AEC-74400B349319}"/>
          </ac:spMkLst>
        </pc:spChg>
        <pc:spChg chg="add">
          <ac:chgData name="Cristian Casado" userId="e80d4b15ed128228" providerId="LiveId" clId="{4F4672EB-20C0-40AD-BFEB-19A26DCD4732}" dt="2022-08-16T03:33:12.519" v="3977" actId="26606"/>
          <ac:spMkLst>
            <pc:docMk/>
            <pc:sldMk cId="2172033065" sldId="277"/>
            <ac:spMk id="13" creationId="{8D9CE0F4-2EB2-4F1F-8AAC-DB3571D9FE10}"/>
          </ac:spMkLst>
        </pc:spChg>
        <pc:picChg chg="add del mod">
          <ac:chgData name="Cristian Casado" userId="e80d4b15ed128228" providerId="LiveId" clId="{4F4672EB-20C0-40AD-BFEB-19A26DCD4732}" dt="2022-08-16T04:16:02.736" v="4678" actId="478"/>
          <ac:picMkLst>
            <pc:docMk/>
            <pc:sldMk cId="2172033065" sldId="277"/>
            <ac:picMk id="4" creationId="{D05ED5EF-B470-17B3-2317-E896468278BE}"/>
          </ac:picMkLst>
        </pc:picChg>
        <pc:picChg chg="add del mod">
          <ac:chgData name="Cristian Casado" userId="e80d4b15ed128228" providerId="LiveId" clId="{4F4672EB-20C0-40AD-BFEB-19A26DCD4732}" dt="2022-08-16T04:16:30.604" v="4684" actId="478"/>
          <ac:picMkLst>
            <pc:docMk/>
            <pc:sldMk cId="2172033065" sldId="277"/>
            <ac:picMk id="5" creationId="{B6CDC037-38DA-6A5D-3815-6B845178920F}"/>
          </ac:picMkLst>
        </pc:picChg>
        <pc:picChg chg="add del mod">
          <ac:chgData name="Cristian Casado" userId="e80d4b15ed128228" providerId="LiveId" clId="{4F4672EB-20C0-40AD-BFEB-19A26DCD4732}" dt="2022-08-16T05:56:52.740" v="4811" actId="478"/>
          <ac:picMkLst>
            <pc:docMk/>
            <pc:sldMk cId="2172033065" sldId="277"/>
            <ac:picMk id="6" creationId="{65E047EE-5A85-17B3-B233-388FC7DF9FD8}"/>
          </ac:picMkLst>
        </pc:picChg>
        <pc:picChg chg="add del mod">
          <ac:chgData name="Cristian Casado" userId="e80d4b15ed128228" providerId="LiveId" clId="{4F4672EB-20C0-40AD-BFEB-19A26DCD4732}" dt="2022-08-16T05:57:01.772" v="4815"/>
          <ac:picMkLst>
            <pc:docMk/>
            <pc:sldMk cId="2172033065" sldId="277"/>
            <ac:picMk id="7" creationId="{D4061AF2-B4D3-5E2F-85AF-49F6AD5249A9}"/>
          </ac:picMkLst>
        </pc:picChg>
        <pc:picChg chg="add mod">
          <ac:chgData name="Cristian Casado" userId="e80d4b15ed128228" providerId="LiveId" clId="{4F4672EB-20C0-40AD-BFEB-19A26DCD4732}" dt="2022-08-16T05:57:25.759" v="4820" actId="1076"/>
          <ac:picMkLst>
            <pc:docMk/>
            <pc:sldMk cId="2172033065" sldId="277"/>
            <ac:picMk id="8" creationId="{8D570179-DEEB-27B7-C6B4-523DD7E57015}"/>
          </ac:picMkLst>
        </pc:picChg>
      </pc:sldChg>
      <pc:sldChg chg="modSp add mod">
        <pc:chgData name="Cristian Casado" userId="e80d4b15ed128228" providerId="LiveId" clId="{4F4672EB-20C0-40AD-BFEB-19A26DCD4732}" dt="2022-08-16T18:43:47.668" v="5569" actId="20577"/>
        <pc:sldMkLst>
          <pc:docMk/>
          <pc:sldMk cId="1508141656" sldId="278"/>
        </pc:sldMkLst>
        <pc:spChg chg="mod">
          <ac:chgData name="Cristian Casado" userId="e80d4b15ed128228" providerId="LiveId" clId="{4F4672EB-20C0-40AD-BFEB-19A26DCD4732}" dt="2022-08-16T18:43:47.668" v="5569" actId="20577"/>
          <ac:spMkLst>
            <pc:docMk/>
            <pc:sldMk cId="1508141656" sldId="278"/>
            <ac:spMk id="3" creationId="{07309465-9248-9DB8-CB12-8267A75AB2B0}"/>
          </ac:spMkLst>
        </pc:spChg>
      </pc:sldChg>
      <pc:sldChg chg="del">
        <pc:chgData name="Cristian Casado" userId="e80d4b15ed128228" providerId="LiveId" clId="{4F4672EB-20C0-40AD-BFEB-19A26DCD4732}" dt="2022-08-15T05:21:56.520" v="1247" actId="2696"/>
        <pc:sldMkLst>
          <pc:docMk/>
          <pc:sldMk cId="3029968933" sldId="279"/>
        </pc:sldMkLst>
      </pc:sldChg>
      <pc:sldChg chg="addSp modSp add mod setBg">
        <pc:chgData name="Cristian Casado" userId="e80d4b15ed128228" providerId="LiveId" clId="{4F4672EB-20C0-40AD-BFEB-19A26DCD4732}" dt="2022-08-16T19:11:05.565" v="6490" actId="20577"/>
        <pc:sldMkLst>
          <pc:docMk/>
          <pc:sldMk cId="4223570701" sldId="280"/>
        </pc:sldMkLst>
        <pc:spChg chg="mod">
          <ac:chgData name="Cristian Casado" userId="e80d4b15ed128228" providerId="LiveId" clId="{4F4672EB-20C0-40AD-BFEB-19A26DCD4732}" dt="2022-08-16T17:28:07.944" v="5337" actId="26606"/>
          <ac:spMkLst>
            <pc:docMk/>
            <pc:sldMk cId="4223570701" sldId="280"/>
            <ac:spMk id="2" creationId="{DB6B58D2-7E35-3B06-5AD2-7D7AE6DEFB36}"/>
          </ac:spMkLst>
        </pc:spChg>
        <pc:spChg chg="mod">
          <ac:chgData name="Cristian Casado" userId="e80d4b15ed128228" providerId="LiveId" clId="{4F4672EB-20C0-40AD-BFEB-19A26DCD4732}" dt="2022-08-16T19:11:05.565" v="6490" actId="20577"/>
          <ac:spMkLst>
            <pc:docMk/>
            <pc:sldMk cId="4223570701" sldId="280"/>
            <ac:spMk id="3" creationId="{07309465-9248-9DB8-CB12-8267A75AB2B0}"/>
          </ac:spMkLst>
        </pc:spChg>
        <pc:picChg chg="add">
          <ac:chgData name="Cristian Casado" userId="e80d4b15ed128228" providerId="LiveId" clId="{4F4672EB-20C0-40AD-BFEB-19A26DCD4732}" dt="2022-08-16T17:28:07.944" v="5337" actId="26606"/>
          <ac:picMkLst>
            <pc:docMk/>
            <pc:sldMk cId="4223570701" sldId="280"/>
            <ac:picMk id="5" creationId="{1CF6721F-900C-FF03-D49F-62D23752C00F}"/>
          </ac:picMkLst>
        </pc:picChg>
      </pc:sldChg>
      <pc:sldChg chg="modSp add mod">
        <pc:chgData name="Cristian Casado" userId="e80d4b15ed128228" providerId="LiveId" clId="{4F4672EB-20C0-40AD-BFEB-19A26DCD4732}" dt="2022-08-16T18:44:41.020" v="5705" actId="20577"/>
        <pc:sldMkLst>
          <pc:docMk/>
          <pc:sldMk cId="4182784108" sldId="281"/>
        </pc:sldMkLst>
        <pc:spChg chg="mod">
          <ac:chgData name="Cristian Casado" userId="e80d4b15ed128228" providerId="LiveId" clId="{4F4672EB-20C0-40AD-BFEB-19A26DCD4732}" dt="2022-08-11T22:38:05.908" v="1246" actId="20577"/>
          <ac:spMkLst>
            <pc:docMk/>
            <pc:sldMk cId="4182784108" sldId="281"/>
            <ac:spMk id="2" creationId="{DB6B58D2-7E35-3B06-5AD2-7D7AE6DEFB36}"/>
          </ac:spMkLst>
        </pc:spChg>
        <pc:spChg chg="mod">
          <ac:chgData name="Cristian Casado" userId="e80d4b15ed128228" providerId="LiveId" clId="{4F4672EB-20C0-40AD-BFEB-19A26DCD4732}" dt="2022-08-16T18:44:41.020" v="5705" actId="20577"/>
          <ac:spMkLst>
            <pc:docMk/>
            <pc:sldMk cId="4182784108" sldId="281"/>
            <ac:spMk id="3" creationId="{07309465-9248-9DB8-CB12-8267A75AB2B0}"/>
          </ac:spMkLst>
        </pc:spChg>
      </pc:sldChg>
      <pc:sldChg chg="del mod ord modShow">
        <pc:chgData name="Cristian Casado" userId="e80d4b15ed128228" providerId="LiveId" clId="{4F4672EB-20C0-40AD-BFEB-19A26DCD4732}" dt="2022-08-17T08:08:54.128" v="6786" actId="2696"/>
        <pc:sldMkLst>
          <pc:docMk/>
          <pc:sldMk cId="159978540" sldId="282"/>
        </pc:sldMkLst>
      </pc:sldChg>
      <pc:sldChg chg="modSp mod">
        <pc:chgData name="Cristian Casado" userId="e80d4b15ed128228" providerId="LiveId" clId="{4F4672EB-20C0-40AD-BFEB-19A26DCD4732}" dt="2022-08-16T21:48:59.161" v="6785" actId="6549"/>
        <pc:sldMkLst>
          <pc:docMk/>
          <pc:sldMk cId="380290627" sldId="284"/>
        </pc:sldMkLst>
        <pc:spChg chg="mod">
          <ac:chgData name="Cristian Casado" userId="e80d4b15ed128228" providerId="LiveId" clId="{4F4672EB-20C0-40AD-BFEB-19A26DCD4732}" dt="2022-08-16T21:48:59.161" v="6785" actId="6549"/>
          <ac:spMkLst>
            <pc:docMk/>
            <pc:sldMk cId="380290627" sldId="284"/>
            <ac:spMk id="3" creationId="{E08D6498-9B29-483E-9D63-EDFF3D370EF8}"/>
          </ac:spMkLst>
        </pc:spChg>
      </pc:sldChg>
      <pc:sldChg chg="modSp del mod ord modShow">
        <pc:chgData name="Cristian Casado" userId="e80d4b15ed128228" providerId="LiveId" clId="{4F4672EB-20C0-40AD-BFEB-19A26DCD4732}" dt="2022-08-17T08:09:04.121" v="6787" actId="2696"/>
        <pc:sldMkLst>
          <pc:docMk/>
          <pc:sldMk cId="3392044182" sldId="286"/>
        </pc:sldMkLst>
        <pc:spChg chg="mod">
          <ac:chgData name="Cristian Casado" userId="e80d4b15ed128228" providerId="LiveId" clId="{4F4672EB-20C0-40AD-BFEB-19A26DCD4732}" dt="2022-08-15T16:45:41.715" v="2847" actId="20577"/>
          <ac:spMkLst>
            <pc:docMk/>
            <pc:sldMk cId="3392044182" sldId="286"/>
            <ac:spMk id="2" creationId="{D7ED0C72-2500-6790-4867-F4E4443D94E9}"/>
          </ac:spMkLst>
        </pc:spChg>
        <pc:spChg chg="mod">
          <ac:chgData name="Cristian Casado" userId="e80d4b15ed128228" providerId="LiveId" clId="{4F4672EB-20C0-40AD-BFEB-19A26DCD4732}" dt="2022-08-15T16:45:13.145" v="2819" actId="1076"/>
          <ac:spMkLst>
            <pc:docMk/>
            <pc:sldMk cId="3392044182" sldId="286"/>
            <ac:spMk id="3" creationId="{B830BBD3-BFE1-F984-72F0-66BD8F984A06}"/>
          </ac:spMkLst>
        </pc:spChg>
      </pc:sldChg>
      <pc:sldChg chg="modSp add mod">
        <pc:chgData name="Cristian Casado" userId="e80d4b15ed128228" providerId="LiveId" clId="{4F4672EB-20C0-40AD-BFEB-19A26DCD4732}" dt="2022-08-15T17:55:03.507" v="3920" actId="20577"/>
        <pc:sldMkLst>
          <pc:docMk/>
          <pc:sldMk cId="2242591796" sldId="287"/>
        </pc:sldMkLst>
        <pc:spChg chg="mod">
          <ac:chgData name="Cristian Casado" userId="e80d4b15ed128228" providerId="LiveId" clId="{4F4672EB-20C0-40AD-BFEB-19A26DCD4732}" dt="2022-08-15T17:55:03.507" v="3920" actId="20577"/>
          <ac:spMkLst>
            <pc:docMk/>
            <pc:sldMk cId="2242591796" sldId="287"/>
            <ac:spMk id="3" creationId="{B830BBD3-BFE1-F984-72F0-66BD8F984A06}"/>
          </ac:spMkLst>
        </pc:spChg>
      </pc:sldChg>
      <pc:sldChg chg="delSp modSp add del mod ord modShow">
        <pc:chgData name="Cristian Casado" userId="e80d4b15ed128228" providerId="LiveId" clId="{4F4672EB-20C0-40AD-BFEB-19A26DCD4732}" dt="2022-08-17T08:09:36.447" v="6788" actId="2696"/>
        <pc:sldMkLst>
          <pc:docMk/>
          <pc:sldMk cId="102175705" sldId="290"/>
        </pc:sldMkLst>
        <pc:spChg chg="mod">
          <ac:chgData name="Cristian Casado" userId="e80d4b15ed128228" providerId="LiveId" clId="{4F4672EB-20C0-40AD-BFEB-19A26DCD4732}" dt="2022-08-15T21:28:29.865" v="3955" actId="20577"/>
          <ac:spMkLst>
            <pc:docMk/>
            <pc:sldMk cId="102175705" sldId="290"/>
            <ac:spMk id="2" creationId="{DB6B58D2-7E35-3B06-5AD2-7D7AE6DEFB36}"/>
          </ac:spMkLst>
        </pc:spChg>
        <pc:spChg chg="mod">
          <ac:chgData name="Cristian Casado" userId="e80d4b15ed128228" providerId="LiveId" clId="{4F4672EB-20C0-40AD-BFEB-19A26DCD4732}" dt="2022-08-16T09:32:48.526" v="5336"/>
          <ac:spMkLst>
            <pc:docMk/>
            <pc:sldMk cId="102175705" sldId="290"/>
            <ac:spMk id="3" creationId="{07309465-9248-9DB8-CB12-8267A75AB2B0}"/>
          </ac:spMkLst>
        </pc:spChg>
        <pc:picChg chg="del">
          <ac:chgData name="Cristian Casado" userId="e80d4b15ed128228" providerId="LiveId" clId="{4F4672EB-20C0-40AD-BFEB-19A26DCD4732}" dt="2022-08-15T21:28:54.458" v="3957" actId="478"/>
          <ac:picMkLst>
            <pc:docMk/>
            <pc:sldMk cId="102175705" sldId="290"/>
            <ac:picMk id="4" creationId="{D05ED5EF-B470-17B3-2317-E896468278BE}"/>
          </ac:picMkLst>
        </pc:picChg>
      </pc:sldChg>
      <pc:sldChg chg="addSp delSp modSp add mod setBg">
        <pc:chgData name="Cristian Casado" userId="e80d4b15ed128228" providerId="LiveId" clId="{4F4672EB-20C0-40AD-BFEB-19A26DCD4732}" dt="2022-08-17T08:49:56.094" v="6806" actId="5793"/>
        <pc:sldMkLst>
          <pc:docMk/>
          <pc:sldMk cId="2021706748" sldId="291"/>
        </pc:sldMkLst>
        <pc:spChg chg="mod">
          <ac:chgData name="Cristian Casado" userId="e80d4b15ed128228" providerId="LiveId" clId="{4F4672EB-20C0-40AD-BFEB-19A26DCD4732}" dt="2022-08-16T03:32:14.714" v="3973" actId="26606"/>
          <ac:spMkLst>
            <pc:docMk/>
            <pc:sldMk cId="2021706748" sldId="291"/>
            <ac:spMk id="2" creationId="{DB6B58D2-7E35-3B06-5AD2-7D7AE6DEFB36}"/>
          </ac:spMkLst>
        </pc:spChg>
        <pc:spChg chg="mod">
          <ac:chgData name="Cristian Casado" userId="e80d4b15ed128228" providerId="LiveId" clId="{4F4672EB-20C0-40AD-BFEB-19A26DCD4732}" dt="2022-08-16T05:59:47.556" v="4880" actId="20577"/>
          <ac:spMkLst>
            <pc:docMk/>
            <pc:sldMk cId="2021706748" sldId="291"/>
            <ac:spMk id="3" creationId="{07309465-9248-9DB8-CB12-8267A75AB2B0}"/>
          </ac:spMkLst>
        </pc:spChg>
        <pc:spChg chg="add del">
          <ac:chgData name="Cristian Casado" userId="e80d4b15ed128228" providerId="LiveId" clId="{4F4672EB-20C0-40AD-BFEB-19A26DCD4732}" dt="2022-08-16T03:31:47.015" v="3961"/>
          <ac:spMkLst>
            <pc:docMk/>
            <pc:sldMk cId="2021706748" sldId="291"/>
            <ac:spMk id="5" creationId="{0D21F264-51CF-899E-E65F-8D214ABE2451}"/>
          </ac:spMkLst>
        </pc:spChg>
        <pc:spChg chg="add mod">
          <ac:chgData name="Cristian Casado" userId="e80d4b15ed128228" providerId="LiveId" clId="{4F4672EB-20C0-40AD-BFEB-19A26DCD4732}" dt="2022-08-17T08:49:56.094" v="6806" actId="5793"/>
          <ac:spMkLst>
            <pc:docMk/>
            <pc:sldMk cId="2021706748" sldId="291"/>
            <ac:spMk id="8" creationId="{F2DC849D-F39F-6549-64FB-F646867D8CC5}"/>
          </ac:spMkLst>
        </pc:spChg>
        <pc:spChg chg="add del">
          <ac:chgData name="Cristian Casado" userId="e80d4b15ed128228" providerId="LiveId" clId="{4F4672EB-20C0-40AD-BFEB-19A26DCD4732}" dt="2022-08-16T03:32:09.126" v="3964" actId="26606"/>
          <ac:spMkLst>
            <pc:docMk/>
            <pc:sldMk cId="2021706748" sldId="291"/>
            <ac:spMk id="11" creationId="{0B9EE3F3-89B7-43C3-8651-C4C96830993D}"/>
          </ac:spMkLst>
        </pc:spChg>
        <pc:spChg chg="add del">
          <ac:chgData name="Cristian Casado" userId="e80d4b15ed128228" providerId="LiveId" clId="{4F4672EB-20C0-40AD-BFEB-19A26DCD4732}" dt="2022-08-16T03:32:09.126" v="3964" actId="26606"/>
          <ac:spMkLst>
            <pc:docMk/>
            <pc:sldMk cId="2021706748" sldId="291"/>
            <ac:spMk id="13" creationId="{33AE4636-AEEC-45D6-84D4-7AC2DA48ECF8}"/>
          </ac:spMkLst>
        </pc:spChg>
        <pc:spChg chg="add del">
          <ac:chgData name="Cristian Casado" userId="e80d4b15ed128228" providerId="LiveId" clId="{4F4672EB-20C0-40AD-BFEB-19A26DCD4732}" dt="2022-08-16T03:32:09.126" v="3964" actId="26606"/>
          <ac:spMkLst>
            <pc:docMk/>
            <pc:sldMk cId="2021706748" sldId="291"/>
            <ac:spMk id="15" creationId="{8D9CE0F4-2EB2-4F1F-8AAC-DB3571D9FE10}"/>
          </ac:spMkLst>
        </pc:spChg>
        <pc:spChg chg="add del">
          <ac:chgData name="Cristian Casado" userId="e80d4b15ed128228" providerId="LiveId" clId="{4F4672EB-20C0-40AD-BFEB-19A26DCD4732}" dt="2022-08-16T03:32:10.603" v="3966" actId="26606"/>
          <ac:spMkLst>
            <pc:docMk/>
            <pc:sldMk cId="2021706748" sldId="291"/>
            <ac:spMk id="17" creationId="{743AA782-23D1-4521-8CAD-47662984AA08}"/>
          </ac:spMkLst>
        </pc:spChg>
        <pc:spChg chg="add del">
          <ac:chgData name="Cristian Casado" userId="e80d4b15ed128228" providerId="LiveId" clId="{4F4672EB-20C0-40AD-BFEB-19A26DCD4732}" dt="2022-08-16T03:32:10.603" v="3966" actId="26606"/>
          <ac:spMkLst>
            <pc:docMk/>
            <pc:sldMk cId="2021706748" sldId="291"/>
            <ac:spMk id="18" creationId="{650D18FE-0824-4A46-B22C-A86B52E5780A}"/>
          </ac:spMkLst>
        </pc:spChg>
        <pc:spChg chg="add del">
          <ac:chgData name="Cristian Casado" userId="e80d4b15ed128228" providerId="LiveId" clId="{4F4672EB-20C0-40AD-BFEB-19A26DCD4732}" dt="2022-08-16T03:32:11.612" v="3968" actId="26606"/>
          <ac:spMkLst>
            <pc:docMk/>
            <pc:sldMk cId="2021706748" sldId="291"/>
            <ac:spMk id="19" creationId="{2C1BBA94-3F40-40AA-8BB9-E69E25E537C1}"/>
          </ac:spMkLst>
        </pc:spChg>
        <pc:spChg chg="add del">
          <ac:chgData name="Cristian Casado" userId="e80d4b15ed128228" providerId="LiveId" clId="{4F4672EB-20C0-40AD-BFEB-19A26DCD4732}" dt="2022-08-16T03:32:11.612" v="3968" actId="26606"/>
          <ac:spMkLst>
            <pc:docMk/>
            <pc:sldMk cId="2021706748" sldId="291"/>
            <ac:spMk id="20" creationId="{DBC6133C-0615-4CE4-9132-37E609A9BDFA}"/>
          </ac:spMkLst>
        </pc:spChg>
        <pc:spChg chg="add del">
          <ac:chgData name="Cristian Casado" userId="e80d4b15ed128228" providerId="LiveId" clId="{4F4672EB-20C0-40AD-BFEB-19A26DCD4732}" dt="2022-08-16T03:32:11.612" v="3968" actId="26606"/>
          <ac:spMkLst>
            <pc:docMk/>
            <pc:sldMk cId="2021706748" sldId="291"/>
            <ac:spMk id="21" creationId="{169CC832-2974-4E8D-90ED-3E2941BA7336}"/>
          </ac:spMkLst>
        </pc:spChg>
        <pc:spChg chg="add del">
          <ac:chgData name="Cristian Casado" userId="e80d4b15ed128228" providerId="LiveId" clId="{4F4672EB-20C0-40AD-BFEB-19A26DCD4732}" dt="2022-08-16T03:32:11.612" v="3968" actId="26606"/>
          <ac:spMkLst>
            <pc:docMk/>
            <pc:sldMk cId="2021706748" sldId="291"/>
            <ac:spMk id="22" creationId="{55222F96-971A-4F90-B841-6BAB416C7AC1}"/>
          </ac:spMkLst>
        </pc:spChg>
        <pc:spChg chg="add del">
          <ac:chgData name="Cristian Casado" userId="e80d4b15ed128228" providerId="LiveId" clId="{4F4672EB-20C0-40AD-BFEB-19A26DCD4732}" dt="2022-08-16T03:32:11.612" v="3968" actId="26606"/>
          <ac:spMkLst>
            <pc:docMk/>
            <pc:sldMk cId="2021706748" sldId="291"/>
            <ac:spMk id="23" creationId="{08980754-6F4B-43C9-B9BE-127B6BED6586}"/>
          </ac:spMkLst>
        </pc:spChg>
        <pc:spChg chg="add del">
          <ac:chgData name="Cristian Casado" userId="e80d4b15ed128228" providerId="LiveId" clId="{4F4672EB-20C0-40AD-BFEB-19A26DCD4732}" dt="2022-08-16T03:32:12.940" v="3970" actId="26606"/>
          <ac:spMkLst>
            <pc:docMk/>
            <pc:sldMk cId="2021706748" sldId="291"/>
            <ac:spMk id="25" creationId="{8ED08A1D-4632-47AB-8832-C17BA008697E}"/>
          </ac:spMkLst>
        </pc:spChg>
        <pc:spChg chg="add del">
          <ac:chgData name="Cristian Casado" userId="e80d4b15ed128228" providerId="LiveId" clId="{4F4672EB-20C0-40AD-BFEB-19A26DCD4732}" dt="2022-08-16T03:32:14.708" v="3972" actId="26606"/>
          <ac:spMkLst>
            <pc:docMk/>
            <pc:sldMk cId="2021706748" sldId="291"/>
            <ac:spMk id="29" creationId="{F13C74B1-5B17-4795-BED0-7140497B445A}"/>
          </ac:spMkLst>
        </pc:spChg>
        <pc:spChg chg="add del">
          <ac:chgData name="Cristian Casado" userId="e80d4b15ed128228" providerId="LiveId" clId="{4F4672EB-20C0-40AD-BFEB-19A26DCD4732}" dt="2022-08-16T03:32:14.708" v="3972" actId="26606"/>
          <ac:spMkLst>
            <pc:docMk/>
            <pc:sldMk cId="2021706748" sldId="291"/>
            <ac:spMk id="30" creationId="{D4974D33-8DC5-464E-8C6D-BE58F0669C17}"/>
          </ac:spMkLst>
        </pc:spChg>
        <pc:spChg chg="add">
          <ac:chgData name="Cristian Casado" userId="e80d4b15ed128228" providerId="LiveId" clId="{4F4672EB-20C0-40AD-BFEB-19A26DCD4732}" dt="2022-08-16T03:32:14.714" v="3973" actId="26606"/>
          <ac:spMkLst>
            <pc:docMk/>
            <pc:sldMk cId="2021706748" sldId="291"/>
            <ac:spMk id="32" creationId="{0B9EE3F3-89B7-43C3-8651-C4C96830993D}"/>
          </ac:spMkLst>
        </pc:spChg>
        <pc:spChg chg="add">
          <ac:chgData name="Cristian Casado" userId="e80d4b15ed128228" providerId="LiveId" clId="{4F4672EB-20C0-40AD-BFEB-19A26DCD4732}" dt="2022-08-16T03:32:14.714" v="3973" actId="26606"/>
          <ac:spMkLst>
            <pc:docMk/>
            <pc:sldMk cId="2021706748" sldId="291"/>
            <ac:spMk id="33" creationId="{33AE4636-AEEC-45D6-84D4-7AC2DA48ECF8}"/>
          </ac:spMkLst>
        </pc:spChg>
        <pc:spChg chg="add">
          <ac:chgData name="Cristian Casado" userId="e80d4b15ed128228" providerId="LiveId" clId="{4F4672EB-20C0-40AD-BFEB-19A26DCD4732}" dt="2022-08-16T03:32:14.714" v="3973" actId="26606"/>
          <ac:spMkLst>
            <pc:docMk/>
            <pc:sldMk cId="2021706748" sldId="291"/>
            <ac:spMk id="34" creationId="{8D9CE0F4-2EB2-4F1F-8AAC-DB3571D9FE10}"/>
          </ac:spMkLst>
        </pc:spChg>
        <pc:grpChg chg="add del">
          <ac:chgData name="Cristian Casado" userId="e80d4b15ed128228" providerId="LiveId" clId="{4F4672EB-20C0-40AD-BFEB-19A26DCD4732}" dt="2022-08-16T03:32:12.940" v="3970" actId="26606"/>
          <ac:grpSpMkLst>
            <pc:docMk/>
            <pc:sldMk cId="2021706748" sldId="291"/>
            <ac:grpSpMk id="26" creationId="{0075437B-93A1-4A73-812B-C5030CC2FFCD}"/>
          </ac:grpSpMkLst>
        </pc:grpChg>
        <pc:picChg chg="del">
          <ac:chgData name="Cristian Casado" userId="e80d4b15ed128228" providerId="LiveId" clId="{4F4672EB-20C0-40AD-BFEB-19A26DCD4732}" dt="2022-08-16T03:31:40.244" v="3959" actId="478"/>
          <ac:picMkLst>
            <pc:docMk/>
            <pc:sldMk cId="2021706748" sldId="291"/>
            <ac:picMk id="4" creationId="{D05ED5EF-B470-17B3-2317-E896468278BE}"/>
          </ac:picMkLst>
        </pc:picChg>
        <pc:picChg chg="add del mod">
          <ac:chgData name="Cristian Casado" userId="e80d4b15ed128228" providerId="LiveId" clId="{4F4672EB-20C0-40AD-BFEB-19A26DCD4732}" dt="2022-08-16T03:36:29.415" v="3986" actId="478"/>
          <ac:picMkLst>
            <pc:docMk/>
            <pc:sldMk cId="2021706748" sldId="291"/>
            <ac:picMk id="6" creationId="{CD534546-D0C8-59F5-9D16-28AE0EC1BAB8}"/>
          </ac:picMkLst>
        </pc:picChg>
        <pc:picChg chg="add mod">
          <ac:chgData name="Cristian Casado" userId="e80d4b15ed128228" providerId="LiveId" clId="{4F4672EB-20C0-40AD-BFEB-19A26DCD4732}" dt="2022-08-16T03:36:55.635" v="3994" actId="14100"/>
          <ac:picMkLst>
            <pc:docMk/>
            <pc:sldMk cId="2021706748" sldId="291"/>
            <ac:picMk id="7" creationId="{15524101-3053-A29A-FDB4-43B3CED91847}"/>
          </ac:picMkLst>
        </pc:picChg>
      </pc:sldChg>
      <pc:sldChg chg="addSp delSp modSp add mod setBg modNotesTx">
        <pc:chgData name="Cristian Casado" userId="e80d4b15ed128228" providerId="LiveId" clId="{4F4672EB-20C0-40AD-BFEB-19A26DCD4732}" dt="2022-08-16T19:15:44.793" v="6775" actId="20577"/>
        <pc:sldMkLst>
          <pc:docMk/>
          <pc:sldMk cId="2480962618" sldId="292"/>
        </pc:sldMkLst>
        <pc:spChg chg="mod">
          <ac:chgData name="Cristian Casado" userId="e80d4b15ed128228" providerId="LiveId" clId="{4F4672EB-20C0-40AD-BFEB-19A26DCD4732}" dt="2022-08-16T18:48:32.404" v="5721" actId="20577"/>
          <ac:spMkLst>
            <pc:docMk/>
            <pc:sldMk cId="2480962618" sldId="292"/>
            <ac:spMk id="2" creationId="{DB6B58D2-7E35-3B06-5AD2-7D7AE6DEFB36}"/>
          </ac:spMkLst>
        </pc:spChg>
        <pc:spChg chg="mod">
          <ac:chgData name="Cristian Casado" userId="e80d4b15ed128228" providerId="LiveId" clId="{4F4672EB-20C0-40AD-BFEB-19A26DCD4732}" dt="2022-08-16T19:15:44.793" v="6775" actId="20577"/>
          <ac:spMkLst>
            <pc:docMk/>
            <pc:sldMk cId="2480962618" sldId="292"/>
            <ac:spMk id="3" creationId="{07309465-9248-9DB8-CB12-8267A75AB2B0}"/>
          </ac:spMkLst>
        </pc:spChg>
        <pc:spChg chg="add del">
          <ac:chgData name="Cristian Casado" userId="e80d4b15ed128228" providerId="LiveId" clId="{4F4672EB-20C0-40AD-BFEB-19A26DCD4732}" dt="2022-08-16T18:48:24.637" v="5709" actId="26606"/>
          <ac:spMkLst>
            <pc:docMk/>
            <pc:sldMk cId="2480962618" sldId="292"/>
            <ac:spMk id="8" creationId="{B775CD93-9DF2-48CB-9F57-1BCA9A46C7FA}"/>
          </ac:spMkLst>
        </pc:spChg>
        <pc:spChg chg="add del">
          <ac:chgData name="Cristian Casado" userId="e80d4b15ed128228" providerId="LiveId" clId="{4F4672EB-20C0-40AD-BFEB-19A26DCD4732}" dt="2022-08-16T18:48:24.637" v="5709" actId="26606"/>
          <ac:spMkLst>
            <pc:docMk/>
            <pc:sldMk cId="2480962618" sldId="292"/>
            <ac:spMk id="10" creationId="{6166C6D1-23AC-49C4-BA07-238E4E9F8CEB}"/>
          </ac:spMkLst>
        </pc:spChg>
        <pc:spChg chg="add del">
          <ac:chgData name="Cristian Casado" userId="e80d4b15ed128228" providerId="LiveId" clId="{4F4672EB-20C0-40AD-BFEB-19A26DCD4732}" dt="2022-08-16T18:48:24.637" v="5709" actId="26606"/>
          <ac:spMkLst>
            <pc:docMk/>
            <pc:sldMk cId="2480962618" sldId="292"/>
            <ac:spMk id="12" creationId="{1C091803-41C2-48E0-9228-5148460C7479}"/>
          </ac:spMkLst>
        </pc:spChg>
        <pc:picChg chg="del">
          <ac:chgData name="Cristian Casado" userId="e80d4b15ed128228" providerId="LiveId" clId="{4F4672EB-20C0-40AD-BFEB-19A26DCD4732}" dt="2022-08-16T18:46:41.153" v="5707" actId="478"/>
          <ac:picMkLst>
            <pc:docMk/>
            <pc:sldMk cId="2480962618" sldId="292"/>
            <ac:picMk id="5" creationId="{1CF6721F-900C-FF03-D49F-62D23752C00F}"/>
          </ac:picMkLst>
        </pc:picChg>
        <pc:picChg chg="add">
          <ac:chgData name="Cristian Casado" userId="e80d4b15ed128228" providerId="LiveId" clId="{4F4672EB-20C0-40AD-BFEB-19A26DCD4732}" dt="2022-08-16T18:48:24.644" v="5710" actId="26606"/>
          <ac:picMkLst>
            <pc:docMk/>
            <pc:sldMk cId="2480962618" sldId="292"/>
            <ac:picMk id="14" creationId="{078BA7A3-86B9-738C-9740-00C32E49DF38}"/>
          </ac:picMkLst>
        </pc:picChg>
        <pc:cxnChg chg="add">
          <ac:chgData name="Cristian Casado" userId="e80d4b15ed128228" providerId="LiveId" clId="{4F4672EB-20C0-40AD-BFEB-19A26DCD4732}" dt="2022-08-16T18:48:24.644" v="5710" actId="26606"/>
          <ac:cxnSpMkLst>
            <pc:docMk/>
            <pc:sldMk cId="2480962618" sldId="292"/>
            <ac:cxnSpMk id="9" creationId="{A7F400EE-A8A5-48AF-B4D6-291B52C6F0B0}"/>
          </ac:cxnSpMkLst>
        </pc:cxnChg>
      </pc:sldChg>
    </pc:docChg>
  </pc:docChgLst>
  <pc:docChgLst>
    <pc:chgData name="Mary Doerries" userId="e8c58d2b3c9b9cb0" providerId="Windows Live" clId="Web-{DB3BE901-FC6B-40F5-990A-15C77EDDAAE1}"/>
    <pc:docChg chg="modSld">
      <pc:chgData name="Mary Doerries" userId="e8c58d2b3c9b9cb0" providerId="Windows Live" clId="Web-{DB3BE901-FC6B-40F5-990A-15C77EDDAAE1}" dt="2022-08-16T04:00:26.295" v="42"/>
      <pc:docMkLst>
        <pc:docMk/>
      </pc:docMkLst>
      <pc:sldChg chg="modSp modNotes">
        <pc:chgData name="Mary Doerries" userId="e8c58d2b3c9b9cb0" providerId="Windows Live" clId="Web-{DB3BE901-FC6B-40F5-990A-15C77EDDAAE1}" dt="2022-08-16T04:00:26.295" v="42"/>
        <pc:sldMkLst>
          <pc:docMk/>
          <pc:sldMk cId="380290627" sldId="284"/>
        </pc:sldMkLst>
        <pc:spChg chg="mod">
          <ac:chgData name="Mary Doerries" userId="e8c58d2b3c9b9cb0" providerId="Windows Live" clId="Web-{DB3BE901-FC6B-40F5-990A-15C77EDDAAE1}" dt="2022-08-16T03:59:28.199" v="25" actId="20577"/>
          <ac:spMkLst>
            <pc:docMk/>
            <pc:sldMk cId="380290627" sldId="284"/>
            <ac:spMk id="3" creationId="{E08D6498-9B29-483E-9D63-EDFF3D370EF8}"/>
          </ac:spMkLst>
        </pc:spChg>
      </pc:sldChg>
      <pc:sldChg chg="modSp">
        <pc:chgData name="Mary Doerries" userId="e8c58d2b3c9b9cb0" providerId="Windows Live" clId="Web-{DB3BE901-FC6B-40F5-990A-15C77EDDAAE1}" dt="2022-08-16T03:58:58.636" v="2" actId="20577"/>
        <pc:sldMkLst>
          <pc:docMk/>
          <pc:sldMk cId="3485597804" sldId="289"/>
        </pc:sldMkLst>
        <pc:spChg chg="mod">
          <ac:chgData name="Mary Doerries" userId="e8c58d2b3c9b9cb0" providerId="Windows Live" clId="Web-{DB3BE901-FC6B-40F5-990A-15C77EDDAAE1}" dt="2022-08-16T03:58:58.636" v="2" actId="20577"/>
          <ac:spMkLst>
            <pc:docMk/>
            <pc:sldMk cId="3485597804" sldId="289"/>
            <ac:spMk id="3" creationId="{0A235F3C-0353-6DA0-2447-CA0E38F762B7}"/>
          </ac:spMkLst>
        </pc:spChg>
      </pc:sldChg>
    </pc:docChg>
  </pc:docChgLst>
  <pc:docChgLst>
    <pc:chgData name="Mary Doerries" userId="e8c58d2b3c9b9cb0" providerId="Windows Live" clId="Web-{39213078-14D4-4039-AA60-B6C947FDCCAD}"/>
    <pc:docChg chg="modSld">
      <pc:chgData name="Mary Doerries" userId="e8c58d2b3c9b9cb0" providerId="Windows Live" clId="Web-{39213078-14D4-4039-AA60-B6C947FDCCAD}" dt="2022-08-16T21:00:31.924" v="165" actId="20577"/>
      <pc:docMkLst>
        <pc:docMk/>
      </pc:docMkLst>
      <pc:sldChg chg="modSp">
        <pc:chgData name="Mary Doerries" userId="e8c58d2b3c9b9cb0" providerId="Windows Live" clId="Web-{39213078-14D4-4039-AA60-B6C947FDCCAD}" dt="2022-08-16T20:59:05.359" v="134" actId="20577"/>
        <pc:sldMkLst>
          <pc:docMk/>
          <pc:sldMk cId="3385607818" sldId="276"/>
        </pc:sldMkLst>
        <pc:spChg chg="mod">
          <ac:chgData name="Mary Doerries" userId="e8c58d2b3c9b9cb0" providerId="Windows Live" clId="Web-{39213078-14D4-4039-AA60-B6C947FDCCAD}" dt="2022-08-16T20:59:05.359" v="134" actId="20577"/>
          <ac:spMkLst>
            <pc:docMk/>
            <pc:sldMk cId="3385607818" sldId="276"/>
            <ac:spMk id="3" creationId="{07309465-9248-9DB8-CB12-8267A75AB2B0}"/>
          </ac:spMkLst>
        </pc:spChg>
      </pc:sldChg>
      <pc:sldChg chg="addSp delSp modSp">
        <pc:chgData name="Mary Doerries" userId="e8c58d2b3c9b9cb0" providerId="Windows Live" clId="Web-{39213078-14D4-4039-AA60-B6C947FDCCAD}" dt="2022-08-16T21:00:31.924" v="165" actId="20577"/>
        <pc:sldMkLst>
          <pc:docMk/>
          <pc:sldMk cId="3485597804" sldId="289"/>
        </pc:sldMkLst>
        <pc:spChg chg="mod">
          <ac:chgData name="Mary Doerries" userId="e8c58d2b3c9b9cb0" providerId="Windows Live" clId="Web-{39213078-14D4-4039-AA60-B6C947FDCCAD}" dt="2022-08-16T21:00:31.924" v="165" actId="20577"/>
          <ac:spMkLst>
            <pc:docMk/>
            <pc:sldMk cId="3485597804" sldId="289"/>
            <ac:spMk id="3" creationId="{0A235F3C-0353-6DA0-2447-CA0E38F762B7}"/>
          </ac:spMkLst>
        </pc:spChg>
        <pc:spChg chg="del">
          <ac:chgData name="Mary Doerries" userId="e8c58d2b3c9b9cb0" providerId="Windows Live" clId="Web-{39213078-14D4-4039-AA60-B6C947FDCCAD}" dt="2022-08-16T17:31:11.170" v="0"/>
          <ac:spMkLst>
            <pc:docMk/>
            <pc:sldMk cId="3485597804" sldId="289"/>
            <ac:spMk id="4" creationId="{5249B4F7-ACDA-59B4-57B1-2382B1230078}"/>
          </ac:spMkLst>
        </pc:spChg>
        <pc:picChg chg="add mod ord">
          <ac:chgData name="Mary Doerries" userId="e8c58d2b3c9b9cb0" providerId="Windows Live" clId="Web-{39213078-14D4-4039-AA60-B6C947FDCCAD}" dt="2022-08-16T17:31:17.967" v="1" actId="14100"/>
          <ac:picMkLst>
            <pc:docMk/>
            <pc:sldMk cId="3485597804" sldId="289"/>
            <ac:picMk id="5" creationId="{CCCBE7F7-EF18-5896-AE6F-D66B2DB90382}"/>
          </ac:picMkLst>
        </pc:picChg>
      </pc:sldChg>
    </pc:docChg>
  </pc:docChgLst>
  <pc:docChgLst>
    <pc:chgData name="Can Dai" userId="ad384d61dc3521c5" providerId="Windows Live" clId="Web-{4D78FF75-29B0-42A7-9EA2-409F2DBFF922}"/>
    <pc:docChg chg="modSld">
      <pc:chgData name="Can Dai" userId="ad384d61dc3521c5" providerId="Windows Live" clId="Web-{4D78FF75-29B0-42A7-9EA2-409F2DBFF922}" dt="2022-08-15T21:48:13.812" v="415"/>
      <pc:docMkLst>
        <pc:docMk/>
      </pc:docMkLst>
      <pc:sldChg chg="addSp modSp">
        <pc:chgData name="Can Dai" userId="ad384d61dc3521c5" providerId="Windows Live" clId="Web-{4D78FF75-29B0-42A7-9EA2-409F2DBFF922}" dt="2022-08-15T20:59:24.836" v="100" actId="14100"/>
        <pc:sldMkLst>
          <pc:docMk/>
          <pc:sldMk cId="322398974" sldId="256"/>
        </pc:sldMkLst>
        <pc:spChg chg="mod">
          <ac:chgData name="Can Dai" userId="ad384d61dc3521c5" providerId="Windows Live" clId="Web-{4D78FF75-29B0-42A7-9EA2-409F2DBFF922}" dt="2022-08-15T20:56:40.867" v="22" actId="20577"/>
          <ac:spMkLst>
            <pc:docMk/>
            <pc:sldMk cId="322398974" sldId="256"/>
            <ac:spMk id="3" creationId="{814253EE-4FA2-4843-BE27-C7D5B08FFB81}"/>
          </ac:spMkLst>
        </pc:spChg>
        <pc:spChg chg="add mod">
          <ac:chgData name="Can Dai" userId="ad384d61dc3521c5" providerId="Windows Live" clId="Web-{4D78FF75-29B0-42A7-9EA2-409F2DBFF922}" dt="2022-08-15T20:59:24.836" v="100" actId="14100"/>
          <ac:spMkLst>
            <pc:docMk/>
            <pc:sldMk cId="322398974" sldId="256"/>
            <ac:spMk id="6" creationId="{DC9BC527-686C-99BD-37E0-CEBD403998A8}"/>
          </ac:spMkLst>
        </pc:spChg>
      </pc:sldChg>
      <pc:sldChg chg="modSp modNotes">
        <pc:chgData name="Can Dai" userId="ad384d61dc3521c5" providerId="Windows Live" clId="Web-{4D78FF75-29B0-42A7-9EA2-409F2DBFF922}" dt="2022-08-15T21:47:52.781" v="397"/>
        <pc:sldMkLst>
          <pc:docMk/>
          <pc:sldMk cId="2880909745" sldId="262"/>
        </pc:sldMkLst>
        <pc:spChg chg="mod">
          <ac:chgData name="Can Dai" userId="ad384d61dc3521c5" providerId="Windows Live" clId="Web-{4D78FF75-29B0-42A7-9EA2-409F2DBFF922}" dt="2022-08-15T21:33:17.044" v="276" actId="20577"/>
          <ac:spMkLst>
            <pc:docMk/>
            <pc:sldMk cId="2880909745" sldId="262"/>
            <ac:spMk id="3" creationId="{3BF933A4-33C5-4102-BBB0-9B15EFF2F292}"/>
          </ac:spMkLst>
        </pc:spChg>
      </pc:sldChg>
      <pc:sldChg chg="addSp delSp modSp modNotes">
        <pc:chgData name="Can Dai" userId="ad384d61dc3521c5" providerId="Windows Live" clId="Web-{4D78FF75-29B0-42A7-9EA2-409F2DBFF922}" dt="2022-08-15T21:39:28.498" v="279"/>
        <pc:sldMkLst>
          <pc:docMk/>
          <pc:sldMk cId="3514892887" sldId="263"/>
        </pc:sldMkLst>
        <pc:spChg chg="add del mod">
          <ac:chgData name="Can Dai" userId="ad384d61dc3521c5" providerId="Windows Live" clId="Web-{4D78FF75-29B0-42A7-9EA2-409F2DBFF922}" dt="2022-08-15T21:39:23.701" v="278"/>
          <ac:spMkLst>
            <pc:docMk/>
            <pc:sldMk cId="3514892887" sldId="263"/>
            <ac:spMk id="5" creationId="{1B7E46F5-0523-CE66-BF28-0051136CD4D0}"/>
          </ac:spMkLst>
        </pc:spChg>
        <pc:spChg chg="del">
          <ac:chgData name="Can Dai" userId="ad384d61dc3521c5" providerId="Windows Live" clId="Web-{4D78FF75-29B0-42A7-9EA2-409F2DBFF922}" dt="2022-08-15T21:39:21.014" v="277"/>
          <ac:spMkLst>
            <pc:docMk/>
            <pc:sldMk cId="3514892887" sldId="263"/>
            <ac:spMk id="6" creationId="{C856D755-2374-40B4-B692-603C5E927388}"/>
          </ac:spMkLst>
        </pc:spChg>
      </pc:sldChg>
      <pc:sldChg chg="delSp modSp modNotes">
        <pc:chgData name="Can Dai" userId="ad384d61dc3521c5" providerId="Windows Live" clId="Web-{4D78FF75-29B0-42A7-9EA2-409F2DBFF922}" dt="2022-08-15T21:48:13.812" v="415"/>
        <pc:sldMkLst>
          <pc:docMk/>
          <pc:sldMk cId="2372968877" sldId="264"/>
        </pc:sldMkLst>
        <pc:spChg chg="mod">
          <ac:chgData name="Can Dai" userId="ad384d61dc3521c5" providerId="Windows Live" clId="Web-{4D78FF75-29B0-42A7-9EA2-409F2DBFF922}" dt="2022-08-15T21:48:04.015" v="413" actId="20577"/>
          <ac:spMkLst>
            <pc:docMk/>
            <pc:sldMk cId="2372968877" sldId="264"/>
            <ac:spMk id="2" creationId="{E561AC0E-7195-4ACF-AA0A-5E2923A987F7}"/>
          </ac:spMkLst>
        </pc:spChg>
        <pc:spChg chg="del">
          <ac:chgData name="Can Dai" userId="ad384d61dc3521c5" providerId="Windows Live" clId="Web-{4D78FF75-29B0-42A7-9EA2-409F2DBFF922}" dt="2022-08-15T21:48:09.265" v="414"/>
          <ac:spMkLst>
            <pc:docMk/>
            <pc:sldMk cId="2372968877" sldId="264"/>
            <ac:spMk id="3" creationId="{814253EE-4FA2-4843-BE27-C7D5B08FFB81}"/>
          </ac:spMkLst>
        </pc:spChg>
      </pc:sldChg>
      <pc:sldChg chg="delSp">
        <pc:chgData name="Can Dai" userId="ad384d61dc3521c5" providerId="Windows Live" clId="Web-{4D78FF75-29B0-42A7-9EA2-409F2DBFF922}" dt="2022-08-15T20:56:17.273" v="3"/>
        <pc:sldMkLst>
          <pc:docMk/>
          <pc:sldMk cId="381659708" sldId="266"/>
        </pc:sldMkLst>
        <pc:spChg chg="del">
          <ac:chgData name="Can Dai" userId="ad384d61dc3521c5" providerId="Windows Live" clId="Web-{4D78FF75-29B0-42A7-9EA2-409F2DBFF922}" dt="2022-08-15T20:56:17.273" v="3"/>
          <ac:spMkLst>
            <pc:docMk/>
            <pc:sldMk cId="381659708" sldId="266"/>
            <ac:spMk id="6" creationId="{FB974D19-C877-485F-B009-72EE6BB0E02D}"/>
          </ac:spMkLst>
        </pc:spChg>
      </pc:sldChg>
      <pc:sldChg chg="delSp">
        <pc:chgData name="Can Dai" userId="ad384d61dc3521c5" providerId="Windows Live" clId="Web-{4D78FF75-29B0-42A7-9EA2-409F2DBFF922}" dt="2022-08-15T20:56:07.273" v="2"/>
        <pc:sldMkLst>
          <pc:docMk/>
          <pc:sldMk cId="397072516" sldId="267"/>
        </pc:sldMkLst>
        <pc:spChg chg="del">
          <ac:chgData name="Can Dai" userId="ad384d61dc3521c5" providerId="Windows Live" clId="Web-{4D78FF75-29B0-42A7-9EA2-409F2DBFF922}" dt="2022-08-15T20:56:07.273" v="2"/>
          <ac:spMkLst>
            <pc:docMk/>
            <pc:sldMk cId="397072516" sldId="267"/>
            <ac:spMk id="6" creationId="{CEA26CA6-538A-FE63-7BE3-600BAAB5B8D1}"/>
          </ac:spMkLst>
        </pc:spChg>
      </pc:sldChg>
      <pc:sldChg chg="delSp modNotes">
        <pc:chgData name="Can Dai" userId="ad384d61dc3521c5" providerId="Windows Live" clId="Web-{4D78FF75-29B0-42A7-9EA2-409F2DBFF922}" dt="2022-08-15T21:08:57.572" v="170"/>
        <pc:sldMkLst>
          <pc:docMk/>
          <pc:sldMk cId="882630486" sldId="270"/>
        </pc:sldMkLst>
        <pc:spChg chg="del">
          <ac:chgData name="Can Dai" userId="ad384d61dc3521c5" providerId="Windows Live" clId="Web-{4D78FF75-29B0-42A7-9EA2-409F2DBFF922}" dt="2022-08-15T20:59:39.477" v="101"/>
          <ac:spMkLst>
            <pc:docMk/>
            <pc:sldMk cId="882630486" sldId="270"/>
            <ac:spMk id="6" creationId="{22D876AD-B896-4CEF-ECB0-725C1581ACFA}"/>
          </ac:spMkLst>
        </pc:spChg>
      </pc:sldChg>
      <pc:sldChg chg="modSp">
        <pc:chgData name="Can Dai" userId="ad384d61dc3521c5" providerId="Windows Live" clId="Web-{4D78FF75-29B0-42A7-9EA2-409F2DBFF922}" dt="2022-08-15T21:11:34.135" v="178" actId="20577"/>
        <pc:sldMkLst>
          <pc:docMk/>
          <pc:sldMk cId="2569638956" sldId="273"/>
        </pc:sldMkLst>
        <pc:spChg chg="mod">
          <ac:chgData name="Can Dai" userId="ad384d61dc3521c5" providerId="Windows Live" clId="Web-{4D78FF75-29B0-42A7-9EA2-409F2DBFF922}" dt="2022-08-15T21:11:34.135" v="178" actId="20577"/>
          <ac:spMkLst>
            <pc:docMk/>
            <pc:sldMk cId="2569638956" sldId="273"/>
            <ac:spMk id="3" creationId="{07309465-9248-9DB8-CB12-8267A75AB2B0}"/>
          </ac:spMkLst>
        </pc:spChg>
      </pc:sldChg>
      <pc:sldChg chg="modSp">
        <pc:chgData name="Can Dai" userId="ad384d61dc3521c5" providerId="Windows Live" clId="Web-{4D78FF75-29B0-42A7-9EA2-409F2DBFF922}" dt="2022-08-15T21:11:48.838" v="190" actId="20577"/>
        <pc:sldMkLst>
          <pc:docMk/>
          <pc:sldMk cId="3839388182" sldId="275"/>
        </pc:sldMkLst>
        <pc:spChg chg="mod">
          <ac:chgData name="Can Dai" userId="ad384d61dc3521c5" providerId="Windows Live" clId="Web-{4D78FF75-29B0-42A7-9EA2-409F2DBFF922}" dt="2022-08-15T21:11:48.838" v="190" actId="20577"/>
          <ac:spMkLst>
            <pc:docMk/>
            <pc:sldMk cId="3839388182" sldId="275"/>
            <ac:spMk id="3" creationId="{07309465-9248-9DB8-CB12-8267A75AB2B0}"/>
          </ac:spMkLst>
        </pc:spChg>
        <pc:spChg chg="mod">
          <ac:chgData name="Can Dai" userId="ad384d61dc3521c5" providerId="Windows Live" clId="Web-{4D78FF75-29B0-42A7-9EA2-409F2DBFF922}" dt="2022-08-15T21:11:41.150" v="185" actId="20577"/>
          <ac:spMkLst>
            <pc:docMk/>
            <pc:sldMk cId="3839388182" sldId="275"/>
            <ac:spMk id="4" creationId="{ADFBC911-0B8C-2BF3-8AEE-BDD8087D9443}"/>
          </ac:spMkLst>
        </pc:spChg>
        <pc:spChg chg="mod">
          <ac:chgData name="Can Dai" userId="ad384d61dc3521c5" providerId="Windows Live" clId="Web-{4D78FF75-29B0-42A7-9EA2-409F2DBFF922}" dt="2022-08-15T21:02:26.196" v="120" actId="1076"/>
          <ac:spMkLst>
            <pc:docMk/>
            <pc:sldMk cId="3839388182" sldId="275"/>
            <ac:spMk id="10" creationId="{3728A9D8-48CD-777A-4F87-78BDC2114D33}"/>
          </ac:spMkLst>
        </pc:spChg>
      </pc:sldChg>
      <pc:sldChg chg="modNotes">
        <pc:chgData name="Can Dai" userId="ad384d61dc3521c5" providerId="Windows Live" clId="Web-{4D78FF75-29B0-42A7-9EA2-409F2DBFF922}" dt="2022-08-15T21:28:29.606" v="241"/>
        <pc:sldMkLst>
          <pc:docMk/>
          <pc:sldMk cId="4223570701" sldId="280"/>
        </pc:sldMkLst>
      </pc:sldChg>
      <pc:sldChg chg="modSp">
        <pc:chgData name="Can Dai" userId="ad384d61dc3521c5" providerId="Windows Live" clId="Web-{4D78FF75-29B0-42A7-9EA2-409F2DBFF922}" dt="2022-08-15T21:42:12.671" v="340" actId="20577"/>
        <pc:sldMkLst>
          <pc:docMk/>
          <pc:sldMk cId="4182784108" sldId="281"/>
        </pc:sldMkLst>
        <pc:spChg chg="mod">
          <ac:chgData name="Can Dai" userId="ad384d61dc3521c5" providerId="Windows Live" clId="Web-{4D78FF75-29B0-42A7-9EA2-409F2DBFF922}" dt="2022-08-15T21:42:12.671" v="340" actId="20577"/>
          <ac:spMkLst>
            <pc:docMk/>
            <pc:sldMk cId="4182784108" sldId="281"/>
            <ac:spMk id="3" creationId="{07309465-9248-9DB8-CB12-8267A75AB2B0}"/>
          </ac:spMkLst>
        </pc:spChg>
      </pc:sldChg>
      <pc:sldChg chg="modSp">
        <pc:chgData name="Can Dai" userId="ad384d61dc3521c5" providerId="Windows Live" clId="Web-{4D78FF75-29B0-42A7-9EA2-409F2DBFF922}" dt="2022-08-15T21:04:54.977" v="143" actId="1076"/>
        <pc:sldMkLst>
          <pc:docMk/>
          <pc:sldMk cId="4083419282" sldId="285"/>
        </pc:sldMkLst>
        <pc:spChg chg="mod">
          <ac:chgData name="Can Dai" userId="ad384d61dc3521c5" providerId="Windows Live" clId="Web-{4D78FF75-29B0-42A7-9EA2-409F2DBFF922}" dt="2022-08-15T21:04:44.306" v="142" actId="20577"/>
          <ac:spMkLst>
            <pc:docMk/>
            <pc:sldMk cId="4083419282" sldId="285"/>
            <ac:spMk id="11" creationId="{CB9CE324-09AD-01B8-F535-42C0AB80576C}"/>
          </ac:spMkLst>
        </pc:spChg>
        <pc:picChg chg="mod">
          <ac:chgData name="Can Dai" userId="ad384d61dc3521c5" providerId="Windows Live" clId="Web-{4D78FF75-29B0-42A7-9EA2-409F2DBFF922}" dt="2022-08-15T21:04:54.977" v="143" actId="1076"/>
          <ac:picMkLst>
            <pc:docMk/>
            <pc:sldMk cId="4083419282" sldId="285"/>
            <ac:picMk id="14" creationId="{E75F4077-A486-E5DF-7FB6-C324E0F6FD52}"/>
          </ac:picMkLst>
        </pc:picChg>
      </pc:sldChg>
    </pc:docChg>
  </pc:docChgLst>
  <pc:docChgLst>
    <pc:chgData name="Shanele Youngquist" userId="5021b1b8aaee365f" providerId="Windows Live" clId="Web-{971F1B3A-DB54-4DE8-90D4-21A9495D4721}"/>
    <pc:docChg chg="modSld">
      <pc:chgData name="Shanele Youngquist" userId="5021b1b8aaee365f" providerId="Windows Live" clId="Web-{971F1B3A-DB54-4DE8-90D4-21A9495D4721}" dt="2022-08-14T17:37:57.704" v="104" actId="20577"/>
      <pc:docMkLst>
        <pc:docMk/>
      </pc:docMkLst>
      <pc:sldChg chg="modSp">
        <pc:chgData name="Shanele Youngquist" userId="5021b1b8aaee365f" providerId="Windows Live" clId="Web-{971F1B3A-DB54-4DE8-90D4-21A9495D4721}" dt="2022-08-14T17:37:18.501" v="94" actId="20577"/>
        <pc:sldMkLst>
          <pc:docMk/>
          <pc:sldMk cId="2569638956" sldId="273"/>
        </pc:sldMkLst>
        <pc:spChg chg="mod">
          <ac:chgData name="Shanele Youngquist" userId="5021b1b8aaee365f" providerId="Windows Live" clId="Web-{971F1B3A-DB54-4DE8-90D4-21A9495D4721}" dt="2022-08-14T17:37:18.501" v="94" actId="20577"/>
          <ac:spMkLst>
            <pc:docMk/>
            <pc:sldMk cId="2569638956" sldId="273"/>
            <ac:spMk id="3" creationId="{07309465-9248-9DB8-CB12-8267A75AB2B0}"/>
          </ac:spMkLst>
        </pc:spChg>
      </pc:sldChg>
      <pc:sldChg chg="modSp">
        <pc:chgData name="Shanele Youngquist" userId="5021b1b8aaee365f" providerId="Windows Live" clId="Web-{971F1B3A-DB54-4DE8-90D4-21A9495D4721}" dt="2022-08-14T17:37:57.704" v="104" actId="20577"/>
        <pc:sldMkLst>
          <pc:docMk/>
          <pc:sldMk cId="159978540" sldId="282"/>
        </pc:sldMkLst>
        <pc:spChg chg="mod">
          <ac:chgData name="Shanele Youngquist" userId="5021b1b8aaee365f" providerId="Windows Live" clId="Web-{971F1B3A-DB54-4DE8-90D4-21A9495D4721}" dt="2022-08-14T17:37:52.829" v="102" actId="20577"/>
          <ac:spMkLst>
            <pc:docMk/>
            <pc:sldMk cId="159978540" sldId="282"/>
            <ac:spMk id="2" creationId="{714CD0FB-E3A9-DF2E-00A3-F6A4A9E83CB2}"/>
          </ac:spMkLst>
        </pc:spChg>
        <pc:spChg chg="mod">
          <ac:chgData name="Shanele Youngquist" userId="5021b1b8aaee365f" providerId="Windows Live" clId="Web-{971F1B3A-DB54-4DE8-90D4-21A9495D4721}" dt="2022-08-14T17:37:57.704" v="104" actId="20577"/>
          <ac:spMkLst>
            <pc:docMk/>
            <pc:sldMk cId="159978540" sldId="282"/>
            <ac:spMk id="3" creationId="{F1F6CA8A-3818-14C9-E9D1-56BDC9D8C207}"/>
          </ac:spMkLst>
        </pc:spChg>
      </pc:sldChg>
    </pc:docChg>
  </pc:docChgLst>
  <pc:docChgLst>
    <pc:chgData name="Guest User" providerId="Windows Live" clId="Web-{DA1B8EF7-F983-4D1D-869E-F21BD52CC666}"/>
    <pc:docChg chg="modSld">
      <pc:chgData name="Guest User" userId="" providerId="Windows Live" clId="Web-{DA1B8EF7-F983-4D1D-869E-F21BD52CC666}" dt="2022-08-14T19:47:02.114" v="55" actId="20577"/>
      <pc:docMkLst>
        <pc:docMk/>
      </pc:docMkLst>
      <pc:sldChg chg="modSp">
        <pc:chgData name="Guest User" userId="" providerId="Windows Live" clId="Web-{DA1B8EF7-F983-4D1D-869E-F21BD52CC666}" dt="2022-08-14T19:47:02.114" v="55" actId="20577"/>
        <pc:sldMkLst>
          <pc:docMk/>
          <pc:sldMk cId="4223570701" sldId="280"/>
        </pc:sldMkLst>
        <pc:spChg chg="mod">
          <ac:chgData name="Guest User" userId="" providerId="Windows Live" clId="Web-{DA1B8EF7-F983-4D1D-869E-F21BD52CC666}" dt="2022-08-14T19:47:02.114" v="55" actId="20577"/>
          <ac:spMkLst>
            <pc:docMk/>
            <pc:sldMk cId="4223570701" sldId="280"/>
            <ac:spMk id="3" creationId="{07309465-9248-9DB8-CB12-8267A75AB2B0}"/>
          </ac:spMkLst>
        </pc:spChg>
      </pc:sldChg>
    </pc:docChg>
  </pc:docChgLst>
  <pc:docChgLst>
    <pc:chgData name="Mary Doerries" userId="e8c58d2b3c9b9cb0" providerId="Windows Live" clId="Web-{BC0A18CA-D8AD-4B5A-B4CD-212780952378}"/>
    <pc:docChg chg="modSld">
      <pc:chgData name="Mary Doerries" userId="e8c58d2b3c9b9cb0" providerId="Windows Live" clId="Web-{BC0A18CA-D8AD-4B5A-B4CD-212780952378}" dt="2022-08-15T01:10:09.157" v="4" actId="20577"/>
      <pc:docMkLst>
        <pc:docMk/>
      </pc:docMkLst>
      <pc:sldChg chg="modSp">
        <pc:chgData name="Mary Doerries" userId="e8c58d2b3c9b9cb0" providerId="Windows Live" clId="Web-{BC0A18CA-D8AD-4B5A-B4CD-212780952378}" dt="2022-08-15T01:09:55.359" v="0" actId="20577"/>
        <pc:sldMkLst>
          <pc:docMk/>
          <pc:sldMk cId="1200417292" sldId="274"/>
        </pc:sldMkLst>
        <pc:spChg chg="mod">
          <ac:chgData name="Mary Doerries" userId="e8c58d2b3c9b9cb0" providerId="Windows Live" clId="Web-{BC0A18CA-D8AD-4B5A-B4CD-212780952378}" dt="2022-08-15T01:09:55.359" v="0" actId="20577"/>
          <ac:spMkLst>
            <pc:docMk/>
            <pc:sldMk cId="1200417292" sldId="274"/>
            <ac:spMk id="3" creationId="{07309465-9248-9DB8-CB12-8267A75AB2B0}"/>
          </ac:spMkLst>
        </pc:spChg>
      </pc:sldChg>
      <pc:sldChg chg="modSp">
        <pc:chgData name="Mary Doerries" userId="e8c58d2b3c9b9cb0" providerId="Windows Live" clId="Web-{BC0A18CA-D8AD-4B5A-B4CD-212780952378}" dt="2022-08-15T01:10:09.157" v="4" actId="20577"/>
        <pc:sldMkLst>
          <pc:docMk/>
          <pc:sldMk cId="1508141656" sldId="278"/>
        </pc:sldMkLst>
        <pc:spChg chg="mod">
          <ac:chgData name="Mary Doerries" userId="e8c58d2b3c9b9cb0" providerId="Windows Live" clId="Web-{BC0A18CA-D8AD-4B5A-B4CD-212780952378}" dt="2022-08-15T01:10:09.157" v="4" actId="20577"/>
          <ac:spMkLst>
            <pc:docMk/>
            <pc:sldMk cId="1508141656" sldId="278"/>
            <ac:spMk id="3" creationId="{07309465-9248-9DB8-CB12-8267A75AB2B0}"/>
          </ac:spMkLst>
        </pc:spChg>
      </pc:sldChg>
    </pc:docChg>
  </pc:docChgLst>
  <pc:docChgLst>
    <pc:chgData name="Can Dai" userId="ad384d61dc3521c5" providerId="Windows Live" clId="Web-{9C06087B-E3E7-4E9A-9FA7-D5B2A978258F}"/>
    <pc:docChg chg="addSld">
      <pc:chgData name="Can Dai" userId="ad384d61dc3521c5" providerId="Windows Live" clId="Web-{9C06087B-E3E7-4E9A-9FA7-D5B2A978258F}" dt="2022-08-11T22:32:44.073" v="0"/>
      <pc:docMkLst>
        <pc:docMk/>
      </pc:docMkLst>
      <pc:sldChg chg="new">
        <pc:chgData name="Can Dai" userId="ad384d61dc3521c5" providerId="Windows Live" clId="Web-{9C06087B-E3E7-4E9A-9FA7-D5B2A978258F}" dt="2022-08-11T22:32:44.073" v="0"/>
        <pc:sldMkLst>
          <pc:docMk/>
          <pc:sldMk cId="3029968933" sldId="279"/>
        </pc:sldMkLst>
      </pc:sldChg>
    </pc:docChg>
  </pc:docChgLst>
  <pc:docChgLst>
    <pc:chgData name="Can Dai" userId="ad384d61dc3521c5" providerId="Windows Live" clId="Web-{253B38E6-2CBA-4019-BAA4-A9E6D45CBCB0}"/>
    <pc:docChg chg="addSld modSld">
      <pc:chgData name="Can Dai" userId="ad384d61dc3521c5" providerId="Windows Live" clId="Web-{253B38E6-2CBA-4019-BAA4-A9E6D45CBCB0}" dt="2022-08-15T06:03:41.518" v="681" actId="20577"/>
      <pc:docMkLst>
        <pc:docMk/>
      </pc:docMkLst>
      <pc:sldChg chg="modSp">
        <pc:chgData name="Can Dai" userId="ad384d61dc3521c5" providerId="Windows Live" clId="Web-{253B38E6-2CBA-4019-BAA4-A9E6D45CBCB0}" dt="2022-08-15T05:26:55.009" v="75" actId="20577"/>
        <pc:sldMkLst>
          <pc:docMk/>
          <pc:sldMk cId="2569638956" sldId="273"/>
        </pc:sldMkLst>
        <pc:spChg chg="mod">
          <ac:chgData name="Can Dai" userId="ad384d61dc3521c5" providerId="Windows Live" clId="Web-{253B38E6-2CBA-4019-BAA4-A9E6D45CBCB0}" dt="2022-08-15T05:26:55.009" v="75" actId="20577"/>
          <ac:spMkLst>
            <pc:docMk/>
            <pc:sldMk cId="2569638956" sldId="273"/>
            <ac:spMk id="3" creationId="{07309465-9248-9DB8-CB12-8267A75AB2B0}"/>
          </ac:spMkLst>
        </pc:spChg>
      </pc:sldChg>
      <pc:sldChg chg="addSp delSp modSp modNotes">
        <pc:chgData name="Can Dai" userId="ad384d61dc3521c5" providerId="Windows Live" clId="Web-{253B38E6-2CBA-4019-BAA4-A9E6D45CBCB0}" dt="2022-08-15T06:01:54.579" v="649" actId="14100"/>
        <pc:sldMkLst>
          <pc:docMk/>
          <pc:sldMk cId="3839388182" sldId="275"/>
        </pc:sldMkLst>
        <pc:spChg chg="mod">
          <ac:chgData name="Can Dai" userId="ad384d61dc3521c5" providerId="Windows Live" clId="Web-{253B38E6-2CBA-4019-BAA4-A9E6D45CBCB0}" dt="2022-08-15T05:46:37.321" v="335" actId="1076"/>
          <ac:spMkLst>
            <pc:docMk/>
            <pc:sldMk cId="3839388182" sldId="275"/>
            <ac:spMk id="3" creationId="{07309465-9248-9DB8-CB12-8267A75AB2B0}"/>
          </ac:spMkLst>
        </pc:spChg>
        <pc:spChg chg="add mod">
          <ac:chgData name="Can Dai" userId="ad384d61dc3521c5" providerId="Windows Live" clId="Web-{253B38E6-2CBA-4019-BAA4-A9E6D45CBCB0}" dt="2022-08-15T06:01:54.579" v="649" actId="14100"/>
          <ac:spMkLst>
            <pc:docMk/>
            <pc:sldMk cId="3839388182" sldId="275"/>
            <ac:spMk id="4" creationId="{ADFBC911-0B8C-2BF3-8AEE-BDD8087D9443}"/>
          </ac:spMkLst>
        </pc:spChg>
        <pc:spChg chg="add mod">
          <ac:chgData name="Can Dai" userId="ad384d61dc3521c5" providerId="Windows Live" clId="Web-{253B38E6-2CBA-4019-BAA4-A9E6D45CBCB0}" dt="2022-08-15T05:55:11.521" v="626" actId="20577"/>
          <ac:spMkLst>
            <pc:docMk/>
            <pc:sldMk cId="3839388182" sldId="275"/>
            <ac:spMk id="10" creationId="{3728A9D8-48CD-777A-4F87-78BDC2114D33}"/>
          </ac:spMkLst>
        </pc:spChg>
        <pc:picChg chg="add del mod">
          <ac:chgData name="Can Dai" userId="ad384d61dc3521c5" providerId="Windows Live" clId="Web-{253B38E6-2CBA-4019-BAA4-A9E6D45CBCB0}" dt="2022-08-15T05:38:00.065" v="168"/>
          <ac:picMkLst>
            <pc:docMk/>
            <pc:sldMk cId="3839388182" sldId="275"/>
            <ac:picMk id="5" creationId="{C3FA5BF2-162D-332C-A15B-30971CF715D8}"/>
          </ac:picMkLst>
        </pc:picChg>
        <pc:picChg chg="add del mod">
          <ac:chgData name="Can Dai" userId="ad384d61dc3521c5" providerId="Windows Live" clId="Web-{253B38E6-2CBA-4019-BAA4-A9E6D45CBCB0}" dt="2022-08-15T05:37:59.159" v="167"/>
          <ac:picMkLst>
            <pc:docMk/>
            <pc:sldMk cId="3839388182" sldId="275"/>
            <ac:picMk id="6" creationId="{9C584E00-2D92-AFB3-2E63-FC3855CD396C}"/>
          </ac:picMkLst>
        </pc:picChg>
        <pc:picChg chg="add del mod">
          <ac:chgData name="Can Dai" userId="ad384d61dc3521c5" providerId="Windows Live" clId="Web-{253B38E6-2CBA-4019-BAA4-A9E6D45CBCB0}" dt="2022-08-15T05:36:30.985" v="149"/>
          <ac:picMkLst>
            <pc:docMk/>
            <pc:sldMk cId="3839388182" sldId="275"/>
            <ac:picMk id="7" creationId="{6A9BDED2-DD48-55EF-1EBD-FA2F2C511A7C}"/>
          </ac:picMkLst>
        </pc:picChg>
        <pc:picChg chg="add mod">
          <ac:chgData name="Can Dai" userId="ad384d61dc3521c5" providerId="Windows Live" clId="Web-{253B38E6-2CBA-4019-BAA4-A9E6D45CBCB0}" dt="2022-08-15T05:37:54.705" v="165" actId="1076"/>
          <ac:picMkLst>
            <pc:docMk/>
            <pc:sldMk cId="3839388182" sldId="275"/>
            <ac:picMk id="8" creationId="{892FF382-1DAA-D4D8-DB41-F19A19E81FAC}"/>
          </ac:picMkLst>
        </pc:picChg>
        <pc:picChg chg="add mod">
          <ac:chgData name="Can Dai" userId="ad384d61dc3521c5" providerId="Windows Live" clId="Web-{253B38E6-2CBA-4019-BAA4-A9E6D45CBCB0}" dt="2022-08-15T05:38:20.362" v="173" actId="1076"/>
          <ac:picMkLst>
            <pc:docMk/>
            <pc:sldMk cId="3839388182" sldId="275"/>
            <ac:picMk id="9" creationId="{4E5C8410-DCA3-C5F2-3306-20145FB69FA2}"/>
          </ac:picMkLst>
        </pc:picChg>
      </pc:sldChg>
      <pc:sldChg chg="addSp delSp modSp add replId modNotes">
        <pc:chgData name="Can Dai" userId="ad384d61dc3521c5" providerId="Windows Live" clId="Web-{253B38E6-2CBA-4019-BAA4-A9E6D45CBCB0}" dt="2022-08-15T06:03:41.518" v="681" actId="20577"/>
        <pc:sldMkLst>
          <pc:docMk/>
          <pc:sldMk cId="4083419282" sldId="285"/>
        </pc:sldMkLst>
        <pc:spChg chg="mod">
          <ac:chgData name="Can Dai" userId="ad384d61dc3521c5" providerId="Windows Live" clId="Web-{253B38E6-2CBA-4019-BAA4-A9E6D45CBCB0}" dt="2022-08-15T06:00:56.922" v="638" actId="20577"/>
          <ac:spMkLst>
            <pc:docMk/>
            <pc:sldMk cId="4083419282" sldId="285"/>
            <ac:spMk id="2" creationId="{DB6B58D2-7E35-3B06-5AD2-7D7AE6DEFB36}"/>
          </ac:spMkLst>
        </pc:spChg>
        <pc:spChg chg="del">
          <ac:chgData name="Can Dai" userId="ad384d61dc3521c5" providerId="Windows Live" clId="Web-{253B38E6-2CBA-4019-BAA4-A9E6D45CBCB0}" dt="2022-08-15T05:27:23.431" v="79"/>
          <ac:spMkLst>
            <pc:docMk/>
            <pc:sldMk cId="4083419282" sldId="285"/>
            <ac:spMk id="3" creationId="{07309465-9248-9DB8-CB12-8267A75AB2B0}"/>
          </ac:spMkLst>
        </pc:spChg>
        <pc:spChg chg="add del mod">
          <ac:chgData name="Can Dai" userId="ad384d61dc3521c5" providerId="Windows Live" clId="Web-{253B38E6-2CBA-4019-BAA4-A9E6D45CBCB0}" dt="2022-08-15T05:31:10.059" v="113"/>
          <ac:spMkLst>
            <pc:docMk/>
            <pc:sldMk cId="4083419282" sldId="285"/>
            <ac:spMk id="5" creationId="{004C801A-CF2A-6750-70F0-4014DB08B90E}"/>
          </ac:spMkLst>
        </pc:spChg>
        <pc:spChg chg="add mod">
          <ac:chgData name="Can Dai" userId="ad384d61dc3521c5" providerId="Windows Live" clId="Web-{253B38E6-2CBA-4019-BAA4-A9E6D45CBCB0}" dt="2022-08-15T06:03:41.518" v="681" actId="20577"/>
          <ac:spMkLst>
            <pc:docMk/>
            <pc:sldMk cId="4083419282" sldId="285"/>
            <ac:spMk id="11" creationId="{CB9CE324-09AD-01B8-F535-42C0AB80576C}"/>
          </ac:spMkLst>
        </pc:spChg>
        <pc:picChg chg="add del mod">
          <ac:chgData name="Can Dai" userId="ad384d61dc3521c5" providerId="Windows Live" clId="Web-{253B38E6-2CBA-4019-BAA4-A9E6D45CBCB0}" dt="2022-08-15T05:36:05.766" v="135"/>
          <ac:picMkLst>
            <pc:docMk/>
            <pc:sldMk cId="4083419282" sldId="285"/>
            <ac:picMk id="6" creationId="{19DBE982-7856-99D0-D2E8-7175751FA680}"/>
          </ac:picMkLst>
        </pc:picChg>
        <pc:picChg chg="add del mod">
          <ac:chgData name="Can Dai" userId="ad384d61dc3521c5" providerId="Windows Live" clId="Web-{253B38E6-2CBA-4019-BAA4-A9E6D45CBCB0}" dt="2022-08-15T05:36:05.766" v="134"/>
          <ac:picMkLst>
            <pc:docMk/>
            <pc:sldMk cId="4083419282" sldId="285"/>
            <ac:picMk id="7" creationId="{45CBF0FF-2A8D-FE7C-5D39-90EE7042BBB4}"/>
          </ac:picMkLst>
        </pc:picChg>
        <pc:picChg chg="add del mod">
          <ac:chgData name="Can Dai" userId="ad384d61dc3521c5" providerId="Windows Live" clId="Web-{253B38E6-2CBA-4019-BAA4-A9E6D45CBCB0}" dt="2022-08-15T05:36:05.766" v="133"/>
          <ac:picMkLst>
            <pc:docMk/>
            <pc:sldMk cId="4083419282" sldId="285"/>
            <ac:picMk id="8" creationId="{5B12AEC7-FB85-EEDD-1D51-A7CC873B1938}"/>
          </ac:picMkLst>
        </pc:picChg>
        <pc:picChg chg="add del mod">
          <ac:chgData name="Can Dai" userId="ad384d61dc3521c5" providerId="Windows Live" clId="Web-{253B38E6-2CBA-4019-BAA4-A9E6D45CBCB0}" dt="2022-08-15T05:38:52.878" v="182"/>
          <ac:picMkLst>
            <pc:docMk/>
            <pc:sldMk cId="4083419282" sldId="285"/>
            <ac:picMk id="9" creationId="{B482D808-F57B-3D6C-42B5-93D867582CC4}"/>
          </ac:picMkLst>
        </pc:picChg>
        <pc:picChg chg="add del mod">
          <ac:chgData name="Can Dai" userId="ad384d61dc3521c5" providerId="Windows Live" clId="Web-{253B38E6-2CBA-4019-BAA4-A9E6D45CBCB0}" dt="2022-08-15T05:38:53.925" v="183"/>
          <ac:picMkLst>
            <pc:docMk/>
            <pc:sldMk cId="4083419282" sldId="285"/>
            <ac:picMk id="10" creationId="{DA5EB801-85EC-F87A-8389-736013D70AF4}"/>
          </ac:picMkLst>
        </pc:picChg>
        <pc:picChg chg="add del mod">
          <ac:chgData name="Can Dai" userId="ad384d61dc3521c5" providerId="Windows Live" clId="Web-{253B38E6-2CBA-4019-BAA4-A9E6D45CBCB0}" dt="2022-08-15T05:38:51.815" v="181"/>
          <ac:picMkLst>
            <pc:docMk/>
            <pc:sldMk cId="4083419282" sldId="285"/>
            <ac:picMk id="12" creationId="{DA81E63D-C21F-4FF2-18B9-4A9DFE7187E0}"/>
          </ac:picMkLst>
        </pc:picChg>
        <pc:picChg chg="add mod">
          <ac:chgData name="Can Dai" userId="ad384d61dc3521c5" providerId="Windows Live" clId="Web-{253B38E6-2CBA-4019-BAA4-A9E6D45CBCB0}" dt="2022-08-15T05:40:55.301" v="208" actId="1076"/>
          <ac:picMkLst>
            <pc:docMk/>
            <pc:sldMk cId="4083419282" sldId="285"/>
            <ac:picMk id="13" creationId="{2BEAAF1F-ACB2-AD4C-B1B0-D8511CB2039E}"/>
          </ac:picMkLst>
        </pc:picChg>
        <pc:picChg chg="add mod">
          <ac:chgData name="Can Dai" userId="ad384d61dc3521c5" providerId="Windows Live" clId="Web-{253B38E6-2CBA-4019-BAA4-A9E6D45CBCB0}" dt="2022-08-15T06:02:25.454" v="652" actId="1076"/>
          <ac:picMkLst>
            <pc:docMk/>
            <pc:sldMk cId="4083419282" sldId="285"/>
            <ac:picMk id="14" creationId="{E75F4077-A486-E5DF-7FB6-C324E0F6FD52}"/>
          </ac:picMkLst>
        </pc:picChg>
        <pc:picChg chg="add mod">
          <ac:chgData name="Can Dai" userId="ad384d61dc3521c5" providerId="Windows Live" clId="Web-{253B38E6-2CBA-4019-BAA4-A9E6D45CBCB0}" dt="2022-08-15T06:02:13.173" v="651" actId="1076"/>
          <ac:picMkLst>
            <pc:docMk/>
            <pc:sldMk cId="4083419282" sldId="285"/>
            <ac:picMk id="15" creationId="{70E49CBE-48DC-94C3-B1C9-6064775F743A}"/>
          </ac:picMkLst>
        </pc:picChg>
      </pc:sldChg>
    </pc:docChg>
  </pc:docChgLst>
  <pc:docChgLst>
    <pc:chgData name="Guest User" providerId="Windows Live" clId="Web-{DF3E46F5-EFF9-4D2C-BB89-5CFB859EC0B6}"/>
    <pc:docChg chg="modSld">
      <pc:chgData name="Guest User" userId="" providerId="Windows Live" clId="Web-{DF3E46F5-EFF9-4D2C-BB89-5CFB859EC0B6}" dt="2022-08-15T20:20:50.727" v="784" actId="20577"/>
      <pc:docMkLst>
        <pc:docMk/>
      </pc:docMkLst>
      <pc:sldChg chg="addSp delSp modSp">
        <pc:chgData name="Guest User" userId="" providerId="Windows Live" clId="Web-{DF3E46F5-EFF9-4D2C-BB89-5CFB859EC0B6}" dt="2022-08-15T20:20:50.727" v="784" actId="20577"/>
        <pc:sldMkLst>
          <pc:docMk/>
          <pc:sldMk cId="1200417292" sldId="274"/>
        </pc:sldMkLst>
        <pc:spChg chg="mod">
          <ac:chgData name="Guest User" userId="" providerId="Windows Live" clId="Web-{DF3E46F5-EFF9-4D2C-BB89-5CFB859EC0B6}" dt="2022-08-15T20:20:50.727" v="784" actId="20577"/>
          <ac:spMkLst>
            <pc:docMk/>
            <pc:sldMk cId="1200417292" sldId="274"/>
            <ac:spMk id="3" creationId="{07309465-9248-9DB8-CB12-8267A75AB2B0}"/>
          </ac:spMkLst>
        </pc:spChg>
        <pc:picChg chg="add del mod">
          <ac:chgData name="Guest User" userId="" providerId="Windows Live" clId="Web-{DF3E46F5-EFF9-4D2C-BB89-5CFB859EC0B6}" dt="2022-08-15T19:26:45.791" v="191"/>
          <ac:picMkLst>
            <pc:docMk/>
            <pc:sldMk cId="1200417292" sldId="274"/>
            <ac:picMk id="4" creationId="{BD2ACB76-8939-83BC-4CDB-2156D8830BB9}"/>
          </ac:picMkLst>
        </pc:picChg>
        <pc:picChg chg="add mod">
          <ac:chgData name="Guest User" userId="" providerId="Windows Live" clId="Web-{DF3E46F5-EFF9-4D2C-BB89-5CFB859EC0B6}" dt="2022-08-15T19:38:37.443" v="207" actId="14100"/>
          <ac:picMkLst>
            <pc:docMk/>
            <pc:sldMk cId="1200417292" sldId="274"/>
            <ac:picMk id="5" creationId="{E21DF83D-9C3A-FB2D-27ED-1A775BADB43F}"/>
          </ac:picMkLst>
        </pc:picChg>
        <pc:picChg chg="add mod">
          <ac:chgData name="Guest User" userId="" providerId="Windows Live" clId="Web-{DF3E46F5-EFF9-4D2C-BB89-5CFB859EC0B6}" dt="2022-08-15T19:38:28.256" v="205" actId="1076"/>
          <ac:picMkLst>
            <pc:docMk/>
            <pc:sldMk cId="1200417292" sldId="274"/>
            <ac:picMk id="6" creationId="{C0A60894-7753-835E-EB97-AE054904D270}"/>
          </ac:picMkLst>
        </pc:picChg>
      </pc:sldChg>
    </pc:docChg>
  </pc:docChgLst>
  <pc:docChgLst>
    <pc:chgData name="Mary Doerries" userId="e8c58d2b3c9b9cb0" providerId="Windows Live" clId="Web-{4AA54A6A-1680-4B9E-9492-C2062E7B966E}"/>
    <pc:docChg chg="addSld modSld">
      <pc:chgData name="Mary Doerries" userId="e8c58d2b3c9b9cb0" providerId="Windows Live" clId="Web-{4AA54A6A-1680-4B9E-9492-C2062E7B966E}" dt="2022-08-13T03:44:41.655" v="569" actId="20577"/>
      <pc:docMkLst>
        <pc:docMk/>
      </pc:docMkLst>
      <pc:sldChg chg="modSp">
        <pc:chgData name="Mary Doerries" userId="e8c58d2b3c9b9cb0" providerId="Windows Live" clId="Web-{4AA54A6A-1680-4B9E-9492-C2062E7B966E}" dt="2022-08-13T03:44:41.655" v="569" actId="20577"/>
        <pc:sldMkLst>
          <pc:docMk/>
          <pc:sldMk cId="2880909745" sldId="262"/>
        </pc:sldMkLst>
        <pc:spChg chg="mod">
          <ac:chgData name="Mary Doerries" userId="e8c58d2b3c9b9cb0" providerId="Windows Live" clId="Web-{4AA54A6A-1680-4B9E-9492-C2062E7B966E}" dt="2022-08-13T03:44:41.655" v="569" actId="20577"/>
          <ac:spMkLst>
            <pc:docMk/>
            <pc:sldMk cId="2880909745" sldId="262"/>
            <ac:spMk id="3" creationId="{3BF933A4-33C5-4102-BBB0-9B15EFF2F292}"/>
          </ac:spMkLst>
        </pc:spChg>
      </pc:sldChg>
      <pc:sldChg chg="modSp">
        <pc:chgData name="Mary Doerries" userId="e8c58d2b3c9b9cb0" providerId="Windows Live" clId="Web-{4AA54A6A-1680-4B9E-9492-C2062E7B966E}" dt="2022-08-13T03:43:09.622" v="504" actId="20577"/>
        <pc:sldMkLst>
          <pc:docMk/>
          <pc:sldMk cId="4223570701" sldId="280"/>
        </pc:sldMkLst>
        <pc:spChg chg="mod">
          <ac:chgData name="Mary Doerries" userId="e8c58d2b3c9b9cb0" providerId="Windows Live" clId="Web-{4AA54A6A-1680-4B9E-9492-C2062E7B966E}" dt="2022-08-13T03:43:09.622" v="504" actId="20577"/>
          <ac:spMkLst>
            <pc:docMk/>
            <pc:sldMk cId="4223570701" sldId="280"/>
            <ac:spMk id="3" creationId="{07309465-9248-9DB8-CB12-8267A75AB2B0}"/>
          </ac:spMkLst>
        </pc:spChg>
      </pc:sldChg>
      <pc:sldChg chg="modSp new">
        <pc:chgData name="Mary Doerries" userId="e8c58d2b3c9b9cb0" providerId="Windows Live" clId="Web-{4AA54A6A-1680-4B9E-9492-C2062E7B966E}" dt="2022-08-13T03:13:01.278" v="35" actId="20577"/>
        <pc:sldMkLst>
          <pc:docMk/>
          <pc:sldMk cId="159978540" sldId="282"/>
        </pc:sldMkLst>
        <pc:spChg chg="mod">
          <ac:chgData name="Mary Doerries" userId="e8c58d2b3c9b9cb0" providerId="Windows Live" clId="Web-{4AA54A6A-1680-4B9E-9492-C2062E7B966E}" dt="2022-08-13T03:13:01.278" v="35" actId="20577"/>
          <ac:spMkLst>
            <pc:docMk/>
            <pc:sldMk cId="159978540" sldId="282"/>
            <ac:spMk id="2" creationId="{714CD0FB-E3A9-DF2E-00A3-F6A4A9E83CB2}"/>
          </ac:spMkLst>
        </pc:spChg>
        <pc:spChg chg="mod">
          <ac:chgData name="Mary Doerries" userId="e8c58d2b3c9b9cb0" providerId="Windows Live" clId="Web-{4AA54A6A-1680-4B9E-9492-C2062E7B966E}" dt="2022-08-13T03:12:49.246" v="5" actId="20577"/>
          <ac:spMkLst>
            <pc:docMk/>
            <pc:sldMk cId="159978540" sldId="282"/>
            <ac:spMk id="3" creationId="{F1F6CA8A-3818-14C9-E9D1-56BDC9D8C207}"/>
          </ac:spMkLst>
        </pc:spChg>
      </pc:sldChg>
      <pc:sldChg chg="modSp new">
        <pc:chgData name="Mary Doerries" userId="e8c58d2b3c9b9cb0" providerId="Windows Live" clId="Web-{4AA54A6A-1680-4B9E-9492-C2062E7B966E}" dt="2022-08-13T03:39:04.538" v="476" actId="20577"/>
        <pc:sldMkLst>
          <pc:docMk/>
          <pc:sldMk cId="2860082663" sldId="283"/>
        </pc:sldMkLst>
        <pc:spChg chg="mod">
          <ac:chgData name="Mary Doerries" userId="e8c58d2b3c9b9cb0" providerId="Windows Live" clId="Web-{4AA54A6A-1680-4B9E-9492-C2062E7B966E}" dt="2022-08-13T03:17:52.769" v="58" actId="20577"/>
          <ac:spMkLst>
            <pc:docMk/>
            <pc:sldMk cId="2860082663" sldId="283"/>
            <ac:spMk id="2" creationId="{00C2EBEB-3E82-9872-6A0A-CF2ABF987C2F}"/>
          </ac:spMkLst>
        </pc:spChg>
        <pc:spChg chg="mod">
          <ac:chgData name="Mary Doerries" userId="e8c58d2b3c9b9cb0" providerId="Windows Live" clId="Web-{4AA54A6A-1680-4B9E-9492-C2062E7B966E}" dt="2022-08-13T03:39:04.538" v="476" actId="20577"/>
          <ac:spMkLst>
            <pc:docMk/>
            <pc:sldMk cId="2860082663" sldId="283"/>
            <ac:spMk id="3" creationId="{A95316A0-65C1-1448-000A-9A3617E92DB3}"/>
          </ac:spMkLst>
        </pc:spChg>
      </pc:sldChg>
    </pc:docChg>
  </pc:docChgLst>
  <pc:docChgLst>
    <pc:chgData name="Can Dai" userId="ad384d61dc3521c5" providerId="LiveId" clId="{1AEC291E-0EBA-B144-848A-6AB3669665B2}"/>
    <pc:docChg chg="custSel addSld modSld">
      <pc:chgData name="Can Dai" userId="ad384d61dc3521c5" providerId="LiveId" clId="{1AEC291E-0EBA-B144-848A-6AB3669665B2}" dt="2022-08-14T21:59:20.721" v="215" actId="20577"/>
      <pc:docMkLst>
        <pc:docMk/>
      </pc:docMkLst>
      <pc:sldChg chg="modSp mod">
        <pc:chgData name="Can Dai" userId="ad384d61dc3521c5" providerId="LiveId" clId="{1AEC291E-0EBA-B144-848A-6AB3669665B2}" dt="2022-08-14T21:57:07.136" v="131" actId="20577"/>
        <pc:sldMkLst>
          <pc:docMk/>
          <pc:sldMk cId="4223570701" sldId="280"/>
        </pc:sldMkLst>
        <pc:spChg chg="mod">
          <ac:chgData name="Can Dai" userId="ad384d61dc3521c5" providerId="LiveId" clId="{1AEC291E-0EBA-B144-848A-6AB3669665B2}" dt="2022-08-14T21:57:07.136" v="131" actId="20577"/>
          <ac:spMkLst>
            <pc:docMk/>
            <pc:sldMk cId="4223570701" sldId="280"/>
            <ac:spMk id="3" creationId="{07309465-9248-9DB8-CB12-8267A75AB2B0}"/>
          </ac:spMkLst>
        </pc:spChg>
      </pc:sldChg>
      <pc:sldChg chg="modSp mod">
        <pc:chgData name="Can Dai" userId="ad384d61dc3521c5" providerId="LiveId" clId="{1AEC291E-0EBA-B144-848A-6AB3669665B2}" dt="2022-08-14T21:59:20.721" v="215" actId="20577"/>
        <pc:sldMkLst>
          <pc:docMk/>
          <pc:sldMk cId="159978540" sldId="282"/>
        </pc:sldMkLst>
        <pc:spChg chg="mod">
          <ac:chgData name="Can Dai" userId="ad384d61dc3521c5" providerId="LiveId" clId="{1AEC291E-0EBA-B144-848A-6AB3669665B2}" dt="2022-08-14T21:59:20.721" v="215" actId="20577"/>
          <ac:spMkLst>
            <pc:docMk/>
            <pc:sldMk cId="159978540" sldId="282"/>
            <ac:spMk id="3" creationId="{F1F6CA8A-3818-14C9-E9D1-56BDC9D8C207}"/>
          </ac:spMkLst>
        </pc:spChg>
      </pc:sldChg>
      <pc:sldChg chg="addSp delSp modSp new mod">
        <pc:chgData name="Can Dai" userId="ad384d61dc3521c5" providerId="LiveId" clId="{1AEC291E-0EBA-B144-848A-6AB3669665B2}" dt="2022-08-14T21:58:45.992" v="182"/>
        <pc:sldMkLst>
          <pc:docMk/>
          <pc:sldMk cId="380290627" sldId="284"/>
        </pc:sldMkLst>
        <pc:spChg chg="mod">
          <ac:chgData name="Can Dai" userId="ad384d61dc3521c5" providerId="LiveId" clId="{1AEC291E-0EBA-B144-848A-6AB3669665B2}" dt="2022-08-14T21:55:10.515" v="39" actId="20577"/>
          <ac:spMkLst>
            <pc:docMk/>
            <pc:sldMk cId="380290627" sldId="284"/>
            <ac:spMk id="2" creationId="{01FF4A48-127A-326A-4700-A9E70B824AA2}"/>
          </ac:spMkLst>
        </pc:spChg>
        <pc:spChg chg="mod">
          <ac:chgData name="Can Dai" userId="ad384d61dc3521c5" providerId="LiveId" clId="{1AEC291E-0EBA-B144-848A-6AB3669665B2}" dt="2022-08-14T21:58:19.840" v="179" actId="20577"/>
          <ac:spMkLst>
            <pc:docMk/>
            <pc:sldMk cId="380290627" sldId="284"/>
            <ac:spMk id="3" creationId="{E08D6498-9B29-483E-9D63-EDFF3D370EF8}"/>
          </ac:spMkLst>
        </pc:spChg>
        <pc:spChg chg="add del mod">
          <ac:chgData name="Can Dai" userId="ad384d61dc3521c5" providerId="LiveId" clId="{1AEC291E-0EBA-B144-848A-6AB3669665B2}" dt="2022-08-14T21:58:45.992" v="182"/>
          <ac:spMkLst>
            <pc:docMk/>
            <pc:sldMk cId="380290627" sldId="284"/>
            <ac:spMk id="4" creationId="{AEE6B4BC-A60D-FC1B-9032-6AA5442E4460}"/>
          </ac:spMkLst>
        </pc:spChg>
      </pc:sldChg>
    </pc:docChg>
  </pc:docChgLst>
  <pc:docChgLst>
    <pc:chgData name="Guest User" providerId="Windows Live" clId="Web-{B1A76425-F09B-4FF9-808C-E8CE6B693505}"/>
    <pc:docChg chg="modSld">
      <pc:chgData name="Guest User" userId="" providerId="Windows Live" clId="Web-{B1A76425-F09B-4FF9-808C-E8CE6B693505}" dt="2022-08-16T00:55:12.396" v="9" actId="20577"/>
      <pc:docMkLst>
        <pc:docMk/>
      </pc:docMkLst>
      <pc:sldChg chg="modSp">
        <pc:chgData name="Guest User" userId="" providerId="Windows Live" clId="Web-{B1A76425-F09B-4FF9-808C-E8CE6B693505}" dt="2022-08-16T00:55:12.396" v="9" actId="20577"/>
        <pc:sldMkLst>
          <pc:docMk/>
          <pc:sldMk cId="1200417292" sldId="274"/>
        </pc:sldMkLst>
        <pc:spChg chg="mod">
          <ac:chgData name="Guest User" userId="" providerId="Windows Live" clId="Web-{B1A76425-F09B-4FF9-808C-E8CE6B693505}" dt="2022-08-16T00:55:12.396" v="9" actId="20577"/>
          <ac:spMkLst>
            <pc:docMk/>
            <pc:sldMk cId="1200417292" sldId="274"/>
            <ac:spMk id="3" creationId="{07309465-9248-9DB8-CB12-8267A75AB2B0}"/>
          </ac:spMkLst>
        </pc:spChg>
      </pc:sldChg>
    </pc:docChg>
  </pc:docChgLst>
  <pc:docChgLst>
    <pc:chgData name="Shanele Youngquist" userId="5021b1b8aaee365f" providerId="Windows Live" clId="Web-{5276F7C2-91D4-42E7-94AE-AE4350524E65}"/>
    <pc:docChg chg="addSld delSld modSld">
      <pc:chgData name="Shanele Youngquist" userId="5021b1b8aaee365f" providerId="Windows Live" clId="Web-{5276F7C2-91D4-42E7-94AE-AE4350524E65}" dt="2022-08-16T16:04:57.567" v="2617" actId="20577"/>
      <pc:docMkLst>
        <pc:docMk/>
      </pc:docMkLst>
      <pc:sldChg chg="addSp modSp mod setBg modNotes">
        <pc:chgData name="Shanele Youngquist" userId="5021b1b8aaee365f" providerId="Windows Live" clId="Web-{5276F7C2-91D4-42E7-94AE-AE4350524E65}" dt="2022-08-16T15:33:08.209" v="454" actId="14100"/>
        <pc:sldMkLst>
          <pc:docMk/>
          <pc:sldMk cId="1070181547" sldId="271"/>
        </pc:sldMkLst>
        <pc:spChg chg="mod">
          <ac:chgData name="Shanele Youngquist" userId="5021b1b8aaee365f" providerId="Windows Live" clId="Web-{5276F7C2-91D4-42E7-94AE-AE4350524E65}" dt="2022-08-16T15:26:32.275" v="433"/>
          <ac:spMkLst>
            <pc:docMk/>
            <pc:sldMk cId="1070181547" sldId="271"/>
            <ac:spMk id="2" creationId="{6BD3A063-9E98-258D-C4DB-76AF68FA4E6D}"/>
          </ac:spMkLst>
        </pc:spChg>
        <pc:spChg chg="mod">
          <ac:chgData name="Shanele Youngquist" userId="5021b1b8aaee365f" providerId="Windows Live" clId="Web-{5276F7C2-91D4-42E7-94AE-AE4350524E65}" dt="2022-08-16T15:26:32.275" v="433"/>
          <ac:spMkLst>
            <pc:docMk/>
            <pc:sldMk cId="1070181547" sldId="271"/>
            <ac:spMk id="3" creationId="{DFEC8EB7-E833-B2C7-A70B-DC7CC409C430}"/>
          </ac:spMkLst>
        </pc:spChg>
        <pc:spChg chg="add mod">
          <ac:chgData name="Shanele Youngquist" userId="5021b1b8aaee365f" providerId="Windows Live" clId="Web-{5276F7C2-91D4-42E7-94AE-AE4350524E65}" dt="2022-08-16T15:33:08.209" v="454" actId="14100"/>
          <ac:spMkLst>
            <pc:docMk/>
            <pc:sldMk cId="1070181547" sldId="271"/>
            <ac:spMk id="5" creationId="{6AFE1657-239E-70B7-9EAC-710CE09089F6}"/>
          </ac:spMkLst>
        </pc:spChg>
        <pc:picChg chg="add mod">
          <ac:chgData name="Shanele Youngquist" userId="5021b1b8aaee365f" providerId="Windows Live" clId="Web-{5276F7C2-91D4-42E7-94AE-AE4350524E65}" dt="2022-08-16T15:26:32.275" v="433"/>
          <ac:picMkLst>
            <pc:docMk/>
            <pc:sldMk cId="1070181547" sldId="271"/>
            <ac:picMk id="4" creationId="{87526D34-AF2A-308A-B39D-819D90879A67}"/>
          </ac:picMkLst>
        </pc:picChg>
        <pc:cxnChg chg="add">
          <ac:chgData name="Shanele Youngquist" userId="5021b1b8aaee365f" providerId="Windows Live" clId="Web-{5276F7C2-91D4-42E7-94AE-AE4350524E65}" dt="2022-08-16T15:26:32.275" v="433"/>
          <ac:cxnSpMkLst>
            <pc:docMk/>
            <pc:sldMk cId="1070181547" sldId="271"/>
            <ac:cxnSpMk id="9" creationId="{A7F400EE-A8A5-48AF-B4D6-291B52C6F0B0}"/>
          </ac:cxnSpMkLst>
        </pc:cxnChg>
      </pc:sldChg>
      <pc:sldChg chg="modSp modNotes">
        <pc:chgData name="Shanele Youngquist" userId="5021b1b8aaee365f" providerId="Windows Live" clId="Web-{5276F7C2-91D4-42E7-94AE-AE4350524E65}" dt="2022-08-16T16:02:31.624" v="2613"/>
        <pc:sldMkLst>
          <pc:docMk/>
          <pc:sldMk cId="4021284246" sldId="272"/>
        </pc:sldMkLst>
        <pc:spChg chg="mod">
          <ac:chgData name="Shanele Youngquist" userId="5021b1b8aaee365f" providerId="Windows Live" clId="Web-{5276F7C2-91D4-42E7-94AE-AE4350524E65}" dt="2022-08-16T15:58:32.039" v="2245" actId="20577"/>
          <ac:spMkLst>
            <pc:docMk/>
            <pc:sldMk cId="4021284246" sldId="272"/>
            <ac:spMk id="3" creationId="{07309465-9248-9DB8-CB12-8267A75AB2B0}"/>
          </ac:spMkLst>
        </pc:spChg>
      </pc:sldChg>
      <pc:sldChg chg="addSp modSp mod setBg">
        <pc:chgData name="Shanele Youngquist" userId="5021b1b8aaee365f" providerId="Windows Live" clId="Web-{5276F7C2-91D4-42E7-94AE-AE4350524E65}" dt="2022-08-16T16:04:57.567" v="2617" actId="20577"/>
        <pc:sldMkLst>
          <pc:docMk/>
          <pc:sldMk cId="4182784108" sldId="281"/>
        </pc:sldMkLst>
        <pc:spChg chg="mod">
          <ac:chgData name="Shanele Youngquist" userId="5021b1b8aaee365f" providerId="Windows Live" clId="Web-{5276F7C2-91D4-42E7-94AE-AE4350524E65}" dt="2022-08-16T16:04:32.160" v="2615"/>
          <ac:spMkLst>
            <pc:docMk/>
            <pc:sldMk cId="4182784108" sldId="281"/>
            <ac:spMk id="2" creationId="{DB6B58D2-7E35-3B06-5AD2-7D7AE6DEFB36}"/>
          </ac:spMkLst>
        </pc:spChg>
        <pc:spChg chg="mod">
          <ac:chgData name="Shanele Youngquist" userId="5021b1b8aaee365f" providerId="Windows Live" clId="Web-{5276F7C2-91D4-42E7-94AE-AE4350524E65}" dt="2022-08-16T16:04:32.160" v="2615"/>
          <ac:spMkLst>
            <pc:docMk/>
            <pc:sldMk cId="4182784108" sldId="281"/>
            <ac:spMk id="3" creationId="{07309465-9248-9DB8-CB12-8267A75AB2B0}"/>
          </ac:spMkLst>
        </pc:spChg>
        <pc:spChg chg="add mod">
          <ac:chgData name="Shanele Youngquist" userId="5021b1b8aaee365f" providerId="Windows Live" clId="Web-{5276F7C2-91D4-42E7-94AE-AE4350524E65}" dt="2022-08-16T16:04:57.567" v="2617" actId="20577"/>
          <ac:spMkLst>
            <pc:docMk/>
            <pc:sldMk cId="4182784108" sldId="281"/>
            <ac:spMk id="6" creationId="{373A4056-ADF8-BB89-1862-9CD334F4DEE7}"/>
          </ac:spMkLst>
        </pc:spChg>
        <pc:picChg chg="add mod">
          <ac:chgData name="Shanele Youngquist" userId="5021b1b8aaee365f" providerId="Windows Live" clId="Web-{5276F7C2-91D4-42E7-94AE-AE4350524E65}" dt="2022-08-16T16:04:32.160" v="2615"/>
          <ac:picMkLst>
            <pc:docMk/>
            <pc:sldMk cId="4182784108" sldId="281"/>
            <ac:picMk id="4" creationId="{6A7AF416-49FD-EDBE-3FD5-C62ACC89CA27}"/>
          </ac:picMkLst>
        </pc:picChg>
        <pc:cxnChg chg="add">
          <ac:chgData name="Shanele Youngquist" userId="5021b1b8aaee365f" providerId="Windows Live" clId="Web-{5276F7C2-91D4-42E7-94AE-AE4350524E65}" dt="2022-08-16T16:04:32.160" v="2615"/>
          <ac:cxnSpMkLst>
            <pc:docMk/>
            <pc:sldMk cId="4182784108" sldId="281"/>
            <ac:cxnSpMk id="9" creationId="{A7F400EE-A8A5-48AF-B4D6-291B52C6F0B0}"/>
          </ac:cxnSpMkLst>
        </pc:cxnChg>
      </pc:sldChg>
      <pc:sldChg chg="modSp modNotes">
        <pc:chgData name="Shanele Youngquist" userId="5021b1b8aaee365f" providerId="Windows Live" clId="Web-{5276F7C2-91D4-42E7-94AE-AE4350524E65}" dt="2022-08-16T15:54:25.359" v="1671"/>
        <pc:sldMkLst>
          <pc:docMk/>
          <pc:sldMk cId="2242591796" sldId="287"/>
        </pc:sldMkLst>
        <pc:spChg chg="mod">
          <ac:chgData name="Shanele Youngquist" userId="5021b1b8aaee365f" providerId="Windows Live" clId="Web-{5276F7C2-91D4-42E7-94AE-AE4350524E65}" dt="2022-08-16T15:35:09.651" v="463" actId="20577"/>
          <ac:spMkLst>
            <pc:docMk/>
            <pc:sldMk cId="2242591796" sldId="287"/>
            <ac:spMk id="3" creationId="{B830BBD3-BFE1-F984-72F0-66BD8F984A06}"/>
          </ac:spMkLst>
        </pc:spChg>
      </pc:sldChg>
      <pc:sldChg chg="add del replId">
        <pc:chgData name="Shanele Youngquist" userId="5021b1b8aaee365f" providerId="Windows Live" clId="Web-{5276F7C2-91D4-42E7-94AE-AE4350524E65}" dt="2022-08-16T15:34:13.104" v="456"/>
        <pc:sldMkLst>
          <pc:docMk/>
          <pc:sldMk cId="3117549122" sldId="292"/>
        </pc:sldMkLst>
      </pc:sldChg>
    </pc:docChg>
  </pc:docChgLst>
  <pc:docChgLst>
    <pc:chgData name="Shanele Youngquist" userId="5021b1b8aaee365f" providerId="Windows Live" clId="Web-{F640259F-F598-4B79-9052-C37478EAC1D3}"/>
    <pc:docChg chg="modSld">
      <pc:chgData name="Shanele Youngquist" userId="5021b1b8aaee365f" providerId="Windows Live" clId="Web-{F640259F-F598-4B79-9052-C37478EAC1D3}" dt="2022-08-15T21:54:04.881" v="315"/>
      <pc:docMkLst>
        <pc:docMk/>
      </pc:docMkLst>
      <pc:sldChg chg="modNotes">
        <pc:chgData name="Shanele Youngquist" userId="5021b1b8aaee365f" providerId="Windows Live" clId="Web-{F640259F-F598-4B79-9052-C37478EAC1D3}" dt="2022-08-15T21:54:04.881" v="315"/>
        <pc:sldMkLst>
          <pc:docMk/>
          <pc:sldMk cId="2880909745" sldId="262"/>
        </pc:sldMkLst>
      </pc:sldChg>
      <pc:sldChg chg="modNotes">
        <pc:chgData name="Shanele Youngquist" userId="5021b1b8aaee365f" providerId="Windows Live" clId="Web-{F640259F-F598-4B79-9052-C37478EAC1D3}" dt="2022-08-15T21:39:21.065" v="44"/>
        <pc:sldMkLst>
          <pc:docMk/>
          <pc:sldMk cId="1070181547" sldId="271"/>
        </pc:sldMkLst>
      </pc:sldChg>
      <pc:sldChg chg="modSp">
        <pc:chgData name="Shanele Youngquist" userId="5021b1b8aaee365f" providerId="Windows Live" clId="Web-{F640259F-F598-4B79-9052-C37478EAC1D3}" dt="2022-08-15T21:41:59.831" v="46" actId="20577"/>
        <pc:sldMkLst>
          <pc:docMk/>
          <pc:sldMk cId="4182784108" sldId="281"/>
        </pc:sldMkLst>
        <pc:spChg chg="mod">
          <ac:chgData name="Shanele Youngquist" userId="5021b1b8aaee365f" providerId="Windows Live" clId="Web-{F640259F-F598-4B79-9052-C37478EAC1D3}" dt="2022-08-15T21:41:59.831" v="46" actId="20577"/>
          <ac:spMkLst>
            <pc:docMk/>
            <pc:sldMk cId="4182784108" sldId="281"/>
            <ac:spMk id="3" creationId="{07309465-9248-9DB8-CB12-8267A75AB2B0}"/>
          </ac:spMkLst>
        </pc:spChg>
      </pc:sldChg>
      <pc:sldChg chg="modSp">
        <pc:chgData name="Shanele Youngquist" userId="5021b1b8aaee365f" providerId="Windows Live" clId="Web-{F640259F-F598-4B79-9052-C37478EAC1D3}" dt="2022-08-15T21:28:51.471" v="2" actId="20577"/>
        <pc:sldMkLst>
          <pc:docMk/>
          <pc:sldMk cId="380290627" sldId="284"/>
        </pc:sldMkLst>
        <pc:spChg chg="mod">
          <ac:chgData name="Shanele Youngquist" userId="5021b1b8aaee365f" providerId="Windows Live" clId="Web-{F640259F-F598-4B79-9052-C37478EAC1D3}" dt="2022-08-15T21:28:51.471" v="2" actId="20577"/>
          <ac:spMkLst>
            <pc:docMk/>
            <pc:sldMk cId="380290627" sldId="284"/>
            <ac:spMk id="3" creationId="{E08D6498-9B29-483E-9D63-EDFF3D370EF8}"/>
          </ac:spMkLst>
        </pc:spChg>
      </pc:sldChg>
      <pc:sldChg chg="modNotes">
        <pc:chgData name="Shanele Youngquist" userId="5021b1b8aaee365f" providerId="Windows Live" clId="Web-{F640259F-F598-4B79-9052-C37478EAC1D3}" dt="2022-08-15T21:39:22.393" v="45"/>
        <pc:sldMkLst>
          <pc:docMk/>
          <pc:sldMk cId="2242591796" sldId="287"/>
        </pc:sldMkLst>
      </pc:sldChg>
    </pc:docChg>
  </pc:docChgLst>
  <pc:docChgLst>
    <pc:chgData name="Mary Doerries" userId="e8c58d2b3c9b9cb0" providerId="Windows Live" clId="Web-{DFD18277-5969-4F08-874F-AF7412D6BC30}"/>
    <pc:docChg chg="addSld delSld modSld">
      <pc:chgData name="Mary Doerries" userId="e8c58d2b3c9b9cb0" providerId="Windows Live" clId="Web-{DFD18277-5969-4F08-874F-AF7412D6BC30}" dt="2022-08-15T21:35:35.328" v="600"/>
      <pc:docMkLst>
        <pc:docMk/>
      </pc:docMkLst>
      <pc:sldChg chg="addSp delSp modSp mod modClrScheme chgLayout">
        <pc:chgData name="Mary Doerries" userId="e8c58d2b3c9b9cb0" providerId="Windows Live" clId="Web-{DFD18277-5969-4F08-874F-AF7412D6BC30}" dt="2022-08-15T20:40:53.879" v="599" actId="1076"/>
        <pc:sldMkLst>
          <pc:docMk/>
          <pc:sldMk cId="3385607818" sldId="276"/>
        </pc:sldMkLst>
        <pc:spChg chg="mod ord">
          <ac:chgData name="Mary Doerries" userId="e8c58d2b3c9b9cb0" providerId="Windows Live" clId="Web-{DFD18277-5969-4F08-874F-AF7412D6BC30}" dt="2022-08-15T16:45:56.416" v="87"/>
          <ac:spMkLst>
            <pc:docMk/>
            <pc:sldMk cId="3385607818" sldId="276"/>
            <ac:spMk id="2" creationId="{DB6B58D2-7E35-3B06-5AD2-7D7AE6DEFB36}"/>
          </ac:spMkLst>
        </pc:spChg>
        <pc:spChg chg="mod ord">
          <ac:chgData name="Mary Doerries" userId="e8c58d2b3c9b9cb0" providerId="Windows Live" clId="Web-{DFD18277-5969-4F08-874F-AF7412D6BC30}" dt="2022-08-15T20:36:21.982" v="596" actId="20577"/>
          <ac:spMkLst>
            <pc:docMk/>
            <pc:sldMk cId="3385607818" sldId="276"/>
            <ac:spMk id="3" creationId="{07309465-9248-9DB8-CB12-8267A75AB2B0}"/>
          </ac:spMkLst>
        </pc:spChg>
        <pc:spChg chg="add del mod ord">
          <ac:chgData name="Mary Doerries" userId="e8c58d2b3c9b9cb0" providerId="Windows Live" clId="Web-{DFD18277-5969-4F08-874F-AF7412D6BC30}" dt="2022-08-15T20:40:28.660" v="597"/>
          <ac:spMkLst>
            <pc:docMk/>
            <pc:sldMk cId="3385607818" sldId="276"/>
            <ac:spMk id="4" creationId="{BA685DC2-E3DC-AD34-41E7-4E1F7082D02A}"/>
          </ac:spMkLst>
        </pc:spChg>
        <pc:picChg chg="add mod ord">
          <ac:chgData name="Mary Doerries" userId="e8c58d2b3c9b9cb0" providerId="Windows Live" clId="Web-{DFD18277-5969-4F08-874F-AF7412D6BC30}" dt="2022-08-15T20:40:53.879" v="599" actId="1076"/>
          <ac:picMkLst>
            <pc:docMk/>
            <pc:sldMk cId="3385607818" sldId="276"/>
            <ac:picMk id="5" creationId="{001CB70A-A5A2-1733-8B24-93570E0B92FA}"/>
          </ac:picMkLst>
        </pc:picChg>
      </pc:sldChg>
      <pc:sldChg chg="modSp">
        <pc:chgData name="Mary Doerries" userId="e8c58d2b3c9b9cb0" providerId="Windows Live" clId="Web-{DFD18277-5969-4F08-874F-AF7412D6BC30}" dt="2022-08-15T16:17:42.352" v="83" actId="20577"/>
        <pc:sldMkLst>
          <pc:docMk/>
          <pc:sldMk cId="1508141656" sldId="278"/>
        </pc:sldMkLst>
        <pc:spChg chg="mod">
          <ac:chgData name="Mary Doerries" userId="e8c58d2b3c9b9cb0" providerId="Windows Live" clId="Web-{DFD18277-5969-4F08-874F-AF7412D6BC30}" dt="2022-08-15T16:17:42.352" v="83" actId="20577"/>
          <ac:spMkLst>
            <pc:docMk/>
            <pc:sldMk cId="1508141656" sldId="278"/>
            <ac:spMk id="3" creationId="{07309465-9248-9DB8-CB12-8267A75AB2B0}"/>
          </ac:spMkLst>
        </pc:spChg>
      </pc:sldChg>
      <pc:sldChg chg="modSp del">
        <pc:chgData name="Mary Doerries" userId="e8c58d2b3c9b9cb0" providerId="Windows Live" clId="Web-{DFD18277-5969-4F08-874F-AF7412D6BC30}" dt="2022-08-15T16:13:31.720" v="56"/>
        <pc:sldMkLst>
          <pc:docMk/>
          <pc:sldMk cId="2860082663" sldId="283"/>
        </pc:sldMkLst>
        <pc:spChg chg="mod">
          <ac:chgData name="Mary Doerries" userId="e8c58d2b3c9b9cb0" providerId="Windows Live" clId="Web-{DFD18277-5969-4F08-874F-AF7412D6BC30}" dt="2022-08-15T16:08:05.663" v="41" actId="20577"/>
          <ac:spMkLst>
            <pc:docMk/>
            <pc:sldMk cId="2860082663" sldId="283"/>
            <ac:spMk id="3" creationId="{A95316A0-65C1-1448-000A-9A3617E92DB3}"/>
          </ac:spMkLst>
        </pc:spChg>
      </pc:sldChg>
      <pc:sldChg chg="modSp new modNotes">
        <pc:chgData name="Mary Doerries" userId="e8c58d2b3c9b9cb0" providerId="Windows Live" clId="Web-{DFD18277-5969-4F08-874F-AF7412D6BC30}" dt="2022-08-15T16:13:25.891" v="55"/>
        <pc:sldMkLst>
          <pc:docMk/>
          <pc:sldMk cId="3392044182" sldId="286"/>
        </pc:sldMkLst>
        <pc:spChg chg="mod">
          <ac:chgData name="Mary Doerries" userId="e8c58d2b3c9b9cb0" providerId="Windows Live" clId="Web-{DFD18277-5969-4F08-874F-AF7412D6BC30}" dt="2022-08-15T16:13:22.079" v="48" actId="20577"/>
          <ac:spMkLst>
            <pc:docMk/>
            <pc:sldMk cId="3392044182" sldId="286"/>
            <ac:spMk id="3" creationId="{B830BBD3-BFE1-F984-72F0-66BD8F984A06}"/>
          </ac:spMkLst>
        </pc:spChg>
      </pc:sldChg>
      <pc:sldChg chg="modSp new del modNotes">
        <pc:chgData name="Mary Doerries" userId="e8c58d2b3c9b9cb0" providerId="Windows Live" clId="Web-{DFD18277-5969-4F08-874F-AF7412D6BC30}" dt="2022-08-15T21:35:35.328" v="600"/>
        <pc:sldMkLst>
          <pc:docMk/>
          <pc:sldMk cId="3001488117" sldId="288"/>
        </pc:sldMkLst>
        <pc:spChg chg="mod">
          <ac:chgData name="Mary Doerries" userId="e8c58d2b3c9b9cb0" providerId="Windows Live" clId="Web-{DFD18277-5969-4F08-874F-AF7412D6BC30}" dt="2022-08-15T18:19:01.432" v="242" actId="20577"/>
          <ac:spMkLst>
            <pc:docMk/>
            <pc:sldMk cId="3001488117" sldId="288"/>
            <ac:spMk id="2" creationId="{C8EE5418-67F4-3D06-9AA5-695CA572EAD6}"/>
          </ac:spMkLst>
        </pc:spChg>
        <pc:spChg chg="mod">
          <ac:chgData name="Mary Doerries" userId="e8c58d2b3c9b9cb0" providerId="Windows Live" clId="Web-{DFD18277-5969-4F08-874F-AF7412D6BC30}" dt="2022-08-15T18:19:07.948" v="245" actId="20577"/>
          <ac:spMkLst>
            <pc:docMk/>
            <pc:sldMk cId="3001488117" sldId="288"/>
            <ac:spMk id="3" creationId="{D1925A0A-D5C2-F4B2-8225-75C51CDC1162}"/>
          </ac:spMkLst>
        </pc:spChg>
      </pc:sldChg>
      <pc:sldChg chg="modSp new">
        <pc:chgData name="Mary Doerries" userId="e8c58d2b3c9b9cb0" providerId="Windows Live" clId="Web-{DFD18277-5969-4F08-874F-AF7412D6BC30}" dt="2022-08-15T20:36:16.388" v="592" actId="20577"/>
        <pc:sldMkLst>
          <pc:docMk/>
          <pc:sldMk cId="3485597804" sldId="289"/>
        </pc:sldMkLst>
        <pc:spChg chg="mod">
          <ac:chgData name="Mary Doerries" userId="e8c58d2b3c9b9cb0" providerId="Windows Live" clId="Web-{DFD18277-5969-4F08-874F-AF7412D6BC30}" dt="2022-08-15T20:36:07.748" v="587" actId="20577"/>
          <ac:spMkLst>
            <pc:docMk/>
            <pc:sldMk cId="3485597804" sldId="289"/>
            <ac:spMk id="2" creationId="{AD562C71-4416-C313-3736-58BC17FA9618}"/>
          </ac:spMkLst>
        </pc:spChg>
        <pc:spChg chg="mod">
          <ac:chgData name="Mary Doerries" userId="e8c58d2b3c9b9cb0" providerId="Windows Live" clId="Web-{DFD18277-5969-4F08-874F-AF7412D6BC30}" dt="2022-08-15T20:36:16.388" v="592" actId="20577"/>
          <ac:spMkLst>
            <pc:docMk/>
            <pc:sldMk cId="3485597804" sldId="289"/>
            <ac:spMk id="3" creationId="{0A235F3C-0353-6DA0-2447-CA0E38F762B7}"/>
          </ac:spMkLst>
        </pc:spChg>
        <pc:spChg chg="mod">
          <ac:chgData name="Mary Doerries" userId="e8c58d2b3c9b9cb0" providerId="Windows Live" clId="Web-{DFD18277-5969-4F08-874F-AF7412D6BC30}" dt="2022-08-15T20:36:14.029" v="591" actId="20577"/>
          <ac:spMkLst>
            <pc:docMk/>
            <pc:sldMk cId="3485597804" sldId="289"/>
            <ac:spMk id="4" creationId="{5249B4F7-ACDA-59B4-57B1-2382B1230078}"/>
          </ac:spMkLst>
        </pc:spChg>
      </pc:sldChg>
    </pc:docChg>
  </pc:docChgLst>
  <pc:docChgLst>
    <pc:chgData name="Shanele Youngquist" userId="5021b1b8aaee365f" providerId="Windows Live" clId="Web-{0AD29001-1DF4-4299-A065-41E20D8241EF}"/>
    <pc:docChg chg="modSld">
      <pc:chgData name="Shanele Youngquist" userId="5021b1b8aaee365f" providerId="Windows Live" clId="Web-{0AD29001-1DF4-4299-A065-41E20D8241EF}" dt="2022-08-16T19:16:51.026" v="145" actId="20577"/>
      <pc:docMkLst>
        <pc:docMk/>
      </pc:docMkLst>
      <pc:sldChg chg="modSp">
        <pc:chgData name="Shanele Youngquist" userId="5021b1b8aaee365f" providerId="Windows Live" clId="Web-{0AD29001-1DF4-4299-A065-41E20D8241EF}" dt="2022-08-16T19:09:53.110" v="14" actId="20577"/>
        <pc:sldMkLst>
          <pc:docMk/>
          <pc:sldMk cId="4223570701" sldId="280"/>
        </pc:sldMkLst>
        <pc:spChg chg="mod">
          <ac:chgData name="Shanele Youngquist" userId="5021b1b8aaee365f" providerId="Windows Live" clId="Web-{0AD29001-1DF4-4299-A065-41E20D8241EF}" dt="2022-08-16T19:09:53.110" v="14" actId="20577"/>
          <ac:spMkLst>
            <pc:docMk/>
            <pc:sldMk cId="4223570701" sldId="280"/>
            <ac:spMk id="3" creationId="{07309465-9248-9DB8-CB12-8267A75AB2B0}"/>
          </ac:spMkLst>
        </pc:spChg>
      </pc:sldChg>
      <pc:sldChg chg="modSp">
        <pc:chgData name="Shanele Youngquist" userId="5021b1b8aaee365f" providerId="Windows Live" clId="Web-{0AD29001-1DF4-4299-A065-41E20D8241EF}" dt="2022-08-16T19:12:21.066" v="109" actId="20577"/>
        <pc:sldMkLst>
          <pc:docMk/>
          <pc:sldMk cId="4182784108" sldId="281"/>
        </pc:sldMkLst>
        <pc:spChg chg="mod">
          <ac:chgData name="Shanele Youngquist" userId="5021b1b8aaee365f" providerId="Windows Live" clId="Web-{0AD29001-1DF4-4299-A065-41E20D8241EF}" dt="2022-08-16T19:12:21.066" v="109" actId="20577"/>
          <ac:spMkLst>
            <pc:docMk/>
            <pc:sldMk cId="4182784108" sldId="281"/>
            <ac:spMk id="3" creationId="{07309465-9248-9DB8-CB12-8267A75AB2B0}"/>
          </ac:spMkLst>
        </pc:spChg>
      </pc:sldChg>
      <pc:sldChg chg="modSp">
        <pc:chgData name="Shanele Youngquist" userId="5021b1b8aaee365f" providerId="Windows Live" clId="Web-{0AD29001-1DF4-4299-A065-41E20D8241EF}" dt="2022-08-16T19:16:51.026" v="145" actId="20577"/>
        <pc:sldMkLst>
          <pc:docMk/>
          <pc:sldMk cId="3485597804" sldId="289"/>
        </pc:sldMkLst>
        <pc:spChg chg="mod">
          <ac:chgData name="Shanele Youngquist" userId="5021b1b8aaee365f" providerId="Windows Live" clId="Web-{0AD29001-1DF4-4299-A065-41E20D8241EF}" dt="2022-08-16T19:16:51.026" v="145" actId="20577"/>
          <ac:spMkLst>
            <pc:docMk/>
            <pc:sldMk cId="3485597804" sldId="289"/>
            <ac:spMk id="3" creationId="{0A235F3C-0353-6DA0-2447-CA0E38F762B7}"/>
          </ac:spMkLst>
        </pc:spChg>
      </pc:sldChg>
      <pc:sldChg chg="modSp">
        <pc:chgData name="Shanele Youngquist" userId="5021b1b8aaee365f" providerId="Windows Live" clId="Web-{0AD29001-1DF4-4299-A065-41E20D8241EF}" dt="2022-08-16T19:16:20.291" v="135" actId="20577"/>
        <pc:sldMkLst>
          <pc:docMk/>
          <pc:sldMk cId="2480962618" sldId="292"/>
        </pc:sldMkLst>
        <pc:spChg chg="mod">
          <ac:chgData name="Shanele Youngquist" userId="5021b1b8aaee365f" providerId="Windows Live" clId="Web-{0AD29001-1DF4-4299-A065-41E20D8241EF}" dt="2022-08-16T19:16:20.291" v="135" actId="20577"/>
          <ac:spMkLst>
            <pc:docMk/>
            <pc:sldMk cId="2480962618" sldId="292"/>
            <ac:spMk id="3" creationId="{07309465-9248-9DB8-CB12-8267A75AB2B0}"/>
          </ac:spMkLst>
        </pc:spChg>
      </pc:sldChg>
    </pc:docChg>
  </pc:docChgLst>
  <pc:docChgLst>
    <pc:chgData name="Can Dai" userId="ad384d61dc3521c5" providerId="Windows Live" clId="Web-{B55BD168-C9EB-42E4-AF32-AD66DF3A48FF}"/>
    <pc:docChg chg="delSld modSld">
      <pc:chgData name="Can Dai" userId="ad384d61dc3521c5" providerId="Windows Live" clId="Web-{B55BD168-C9EB-42E4-AF32-AD66DF3A48FF}" dt="2022-08-17T22:53:45.189" v="16" actId="20577"/>
      <pc:docMkLst>
        <pc:docMk/>
      </pc:docMkLst>
      <pc:sldChg chg="del">
        <pc:chgData name="Can Dai" userId="ad384d61dc3521c5" providerId="Windows Live" clId="Web-{B55BD168-C9EB-42E4-AF32-AD66DF3A48FF}" dt="2022-08-17T21:54:42.850" v="15"/>
        <pc:sldMkLst>
          <pc:docMk/>
          <pc:sldMk cId="2880909745" sldId="262"/>
        </pc:sldMkLst>
      </pc:sldChg>
      <pc:sldChg chg="modSp">
        <pc:chgData name="Can Dai" userId="ad384d61dc3521c5" providerId="Windows Live" clId="Web-{B55BD168-C9EB-42E4-AF32-AD66DF3A48FF}" dt="2022-08-16T19:02:44.942" v="6" actId="20577"/>
        <pc:sldMkLst>
          <pc:docMk/>
          <pc:sldMk cId="2172033065" sldId="277"/>
        </pc:sldMkLst>
        <pc:spChg chg="mod">
          <ac:chgData name="Can Dai" userId="ad384d61dc3521c5" providerId="Windows Live" clId="Web-{B55BD168-C9EB-42E4-AF32-AD66DF3A48FF}" dt="2022-08-16T19:02:44.942" v="6" actId="20577"/>
          <ac:spMkLst>
            <pc:docMk/>
            <pc:sldMk cId="2172033065" sldId="277"/>
            <ac:spMk id="3" creationId="{07309465-9248-9DB8-CB12-8267A75AB2B0}"/>
          </ac:spMkLst>
        </pc:spChg>
      </pc:sldChg>
      <pc:sldChg chg="modNotes">
        <pc:chgData name="Can Dai" userId="ad384d61dc3521c5" providerId="Windows Live" clId="Web-{B55BD168-C9EB-42E4-AF32-AD66DF3A48FF}" dt="2022-08-16T19:03:47.099" v="14"/>
        <pc:sldMkLst>
          <pc:docMk/>
          <pc:sldMk cId="4223570701" sldId="280"/>
        </pc:sldMkLst>
      </pc:sldChg>
      <pc:sldChg chg="modSp">
        <pc:chgData name="Can Dai" userId="ad384d61dc3521c5" providerId="Windows Live" clId="Web-{B55BD168-C9EB-42E4-AF32-AD66DF3A48FF}" dt="2022-08-17T22:53:45.189" v="16" actId="20577"/>
        <pc:sldMkLst>
          <pc:docMk/>
          <pc:sldMk cId="380290627" sldId="284"/>
        </pc:sldMkLst>
        <pc:spChg chg="mod">
          <ac:chgData name="Can Dai" userId="ad384d61dc3521c5" providerId="Windows Live" clId="Web-{B55BD168-C9EB-42E4-AF32-AD66DF3A48FF}" dt="2022-08-17T22:53:45.189" v="16" actId="20577"/>
          <ac:spMkLst>
            <pc:docMk/>
            <pc:sldMk cId="380290627" sldId="284"/>
            <ac:spMk id="2" creationId="{01FF4A48-127A-326A-4700-A9E70B824AA2}"/>
          </ac:spMkLst>
        </pc:spChg>
      </pc:sldChg>
    </pc:docChg>
  </pc:docChgLst>
  <pc:docChgLst>
    <pc:chgData name="Can Dai" userId="ad384d61dc3521c5" providerId="Windows Live" clId="Web-{EEA0B0D2-3E9C-4402-BECD-95C89BC0C1C5}"/>
    <pc:docChg chg="modSld">
      <pc:chgData name="Can Dai" userId="ad384d61dc3521c5" providerId="Windows Live" clId="Web-{EEA0B0D2-3E9C-4402-BECD-95C89BC0C1C5}" dt="2022-08-16T00:18:03.336" v="570" actId="14100"/>
      <pc:docMkLst>
        <pc:docMk/>
      </pc:docMkLst>
      <pc:sldChg chg="modSp">
        <pc:chgData name="Can Dai" userId="ad384d61dc3521c5" providerId="Windows Live" clId="Web-{EEA0B0D2-3E9C-4402-BECD-95C89BC0C1C5}" dt="2022-08-16T00:18:03.336" v="570" actId="14100"/>
        <pc:sldMkLst>
          <pc:docMk/>
          <pc:sldMk cId="3839388182" sldId="275"/>
        </pc:sldMkLst>
        <pc:picChg chg="mod">
          <ac:chgData name="Can Dai" userId="ad384d61dc3521c5" providerId="Windows Live" clId="Web-{EEA0B0D2-3E9C-4402-BECD-95C89BC0C1C5}" dt="2022-08-16T00:18:03.336" v="570" actId="14100"/>
          <ac:picMkLst>
            <pc:docMk/>
            <pc:sldMk cId="3839388182" sldId="275"/>
            <ac:picMk id="9" creationId="{4E5C8410-DCA3-C5F2-3306-20145FB69FA2}"/>
          </ac:picMkLst>
        </pc:picChg>
      </pc:sldChg>
      <pc:sldChg chg="modNotes">
        <pc:chgData name="Can Dai" userId="ad384d61dc3521c5" providerId="Windows Live" clId="Web-{EEA0B0D2-3E9C-4402-BECD-95C89BC0C1C5}" dt="2022-08-15T23:51:56.484" v="533"/>
        <pc:sldMkLst>
          <pc:docMk/>
          <pc:sldMk cId="4223570701" sldId="280"/>
        </pc:sldMkLst>
      </pc:sldChg>
      <pc:sldChg chg="modSp modNotes">
        <pc:chgData name="Can Dai" userId="ad384d61dc3521c5" providerId="Windows Live" clId="Web-{EEA0B0D2-3E9C-4402-BECD-95C89BC0C1C5}" dt="2022-08-15T23:51:45.093" v="531"/>
        <pc:sldMkLst>
          <pc:docMk/>
          <pc:sldMk cId="4182784108" sldId="281"/>
        </pc:sldMkLst>
        <pc:spChg chg="mod">
          <ac:chgData name="Can Dai" userId="ad384d61dc3521c5" providerId="Windows Live" clId="Web-{EEA0B0D2-3E9C-4402-BECD-95C89BC0C1C5}" dt="2022-08-15T23:51:34.718" v="518" actId="20577"/>
          <ac:spMkLst>
            <pc:docMk/>
            <pc:sldMk cId="4182784108" sldId="281"/>
            <ac:spMk id="3" creationId="{07309465-9248-9DB8-CB12-8267A75AB2B0}"/>
          </ac:spMkLst>
        </pc:spChg>
      </pc:sldChg>
      <pc:sldChg chg="modSp">
        <pc:chgData name="Can Dai" userId="ad384d61dc3521c5" providerId="Windows Live" clId="Web-{EEA0B0D2-3E9C-4402-BECD-95C89BC0C1C5}" dt="2022-08-16T00:16:27.398" v="569" actId="1076"/>
        <pc:sldMkLst>
          <pc:docMk/>
          <pc:sldMk cId="4083419282" sldId="285"/>
        </pc:sldMkLst>
        <pc:spChg chg="mod">
          <ac:chgData name="Can Dai" userId="ad384d61dc3521c5" providerId="Windows Live" clId="Web-{EEA0B0D2-3E9C-4402-BECD-95C89BC0C1C5}" dt="2022-08-16T00:16:27.398" v="569" actId="1076"/>
          <ac:spMkLst>
            <pc:docMk/>
            <pc:sldMk cId="4083419282" sldId="285"/>
            <ac:spMk id="11" creationId="{CB9CE324-09AD-01B8-F535-42C0AB80576C}"/>
          </ac:spMkLst>
        </pc:spChg>
        <pc:picChg chg="mod">
          <ac:chgData name="Can Dai" userId="ad384d61dc3521c5" providerId="Windows Live" clId="Web-{EEA0B0D2-3E9C-4402-BECD-95C89BC0C1C5}" dt="2022-08-16T00:13:43.242" v="547" actId="14100"/>
          <ac:picMkLst>
            <pc:docMk/>
            <pc:sldMk cId="4083419282" sldId="285"/>
            <ac:picMk id="13" creationId="{2BEAAF1F-ACB2-AD4C-B1B0-D8511CB2039E}"/>
          </ac:picMkLst>
        </pc:picChg>
        <pc:picChg chg="mod">
          <ac:chgData name="Can Dai" userId="ad384d61dc3521c5" providerId="Windows Live" clId="Web-{EEA0B0D2-3E9C-4402-BECD-95C89BC0C1C5}" dt="2022-08-16T00:13:26.851" v="544" actId="14100"/>
          <ac:picMkLst>
            <pc:docMk/>
            <pc:sldMk cId="4083419282" sldId="285"/>
            <ac:picMk id="14" creationId="{E75F4077-A486-E5DF-7FB6-C324E0F6FD52}"/>
          </ac:picMkLst>
        </pc:picChg>
        <pc:picChg chg="mod">
          <ac:chgData name="Can Dai" userId="ad384d61dc3521c5" providerId="Windows Live" clId="Web-{EEA0B0D2-3E9C-4402-BECD-95C89BC0C1C5}" dt="2022-08-16T00:13:38.742" v="546" actId="1076"/>
          <ac:picMkLst>
            <pc:docMk/>
            <pc:sldMk cId="4083419282" sldId="285"/>
            <ac:picMk id="15" creationId="{70E49CBE-48DC-94C3-B1C9-6064775F743A}"/>
          </ac:picMkLst>
        </pc:picChg>
      </pc:sldChg>
    </pc:docChg>
  </pc:docChgLst>
  <pc:docChgLst>
    <pc:chgData name="Mary Doerries" userId="e8c58d2b3c9b9cb0" providerId="Windows Live" clId="Web-{2B9666BF-2C10-4FD8-97BF-1626BF38B35E}"/>
    <pc:docChg chg="modSld">
      <pc:chgData name="Mary Doerries" userId="e8c58d2b3c9b9cb0" providerId="Windows Live" clId="Web-{2B9666BF-2C10-4FD8-97BF-1626BF38B35E}" dt="2022-08-14T18:17:30.323" v="120" actId="20577"/>
      <pc:docMkLst>
        <pc:docMk/>
      </pc:docMkLst>
      <pc:sldChg chg="modSp">
        <pc:chgData name="Mary Doerries" userId="e8c58d2b3c9b9cb0" providerId="Windows Live" clId="Web-{2B9666BF-2C10-4FD8-97BF-1626BF38B35E}" dt="2022-08-14T18:17:30.323" v="120" actId="20577"/>
        <pc:sldMkLst>
          <pc:docMk/>
          <pc:sldMk cId="1200417292" sldId="274"/>
        </pc:sldMkLst>
        <pc:spChg chg="mod">
          <ac:chgData name="Mary Doerries" userId="e8c58d2b3c9b9cb0" providerId="Windows Live" clId="Web-{2B9666BF-2C10-4FD8-97BF-1626BF38B35E}" dt="2022-08-14T18:17:30.323" v="120" actId="20577"/>
          <ac:spMkLst>
            <pc:docMk/>
            <pc:sldMk cId="1200417292" sldId="274"/>
            <ac:spMk id="3" creationId="{07309465-9248-9DB8-CB12-8267A75AB2B0}"/>
          </ac:spMkLst>
        </pc:spChg>
      </pc:sldChg>
    </pc:docChg>
  </pc:docChgLst>
  <pc:docChgLst>
    <pc:chgData name="Shanele Youngquist" userId="5021b1b8aaee365f" providerId="Windows Live" clId="Web-{5367AB3C-104D-4F8B-A4B3-AE0BB49BB118}"/>
    <pc:docChg chg="modSld">
      <pc:chgData name="Shanele Youngquist" userId="5021b1b8aaee365f" providerId="Windows Live" clId="Web-{5367AB3C-104D-4F8B-A4B3-AE0BB49BB118}" dt="2022-08-15T19:28:57.522" v="457" actId="20577"/>
      <pc:docMkLst>
        <pc:docMk/>
      </pc:docMkLst>
      <pc:sldChg chg="addSp modSp">
        <pc:chgData name="Shanele Youngquist" userId="5021b1b8aaee365f" providerId="Windows Live" clId="Web-{5367AB3C-104D-4F8B-A4B3-AE0BB49BB118}" dt="2022-08-15T19:26:17.267" v="392" actId="20577"/>
        <pc:sldMkLst>
          <pc:docMk/>
          <pc:sldMk cId="4021284246" sldId="272"/>
        </pc:sldMkLst>
        <pc:spChg chg="mod">
          <ac:chgData name="Shanele Youngquist" userId="5021b1b8aaee365f" providerId="Windows Live" clId="Web-{5367AB3C-104D-4F8B-A4B3-AE0BB49BB118}" dt="2022-08-15T19:26:17.267" v="392" actId="20577"/>
          <ac:spMkLst>
            <pc:docMk/>
            <pc:sldMk cId="4021284246" sldId="272"/>
            <ac:spMk id="3" creationId="{07309465-9248-9DB8-CB12-8267A75AB2B0}"/>
          </ac:spMkLst>
        </pc:spChg>
        <pc:picChg chg="add mod">
          <ac:chgData name="Shanele Youngquist" userId="5021b1b8aaee365f" providerId="Windows Live" clId="Web-{5367AB3C-104D-4F8B-A4B3-AE0BB49BB118}" dt="2022-08-15T19:08:38.250" v="10" actId="14100"/>
          <ac:picMkLst>
            <pc:docMk/>
            <pc:sldMk cId="4021284246" sldId="272"/>
            <ac:picMk id="4" creationId="{DDD3CB59-0373-66AA-9232-E9FC05BFEC16}"/>
          </ac:picMkLst>
        </pc:picChg>
        <pc:picChg chg="add mod">
          <ac:chgData name="Shanele Youngquist" userId="5021b1b8aaee365f" providerId="Windows Live" clId="Web-{5367AB3C-104D-4F8B-A4B3-AE0BB49BB118}" dt="2022-08-15T19:09:31.767" v="13" actId="14100"/>
          <ac:picMkLst>
            <pc:docMk/>
            <pc:sldMk cId="4021284246" sldId="272"/>
            <ac:picMk id="5" creationId="{ADE11D47-BF37-6155-5D46-F8609BF7E6A3}"/>
          </ac:picMkLst>
        </pc:picChg>
      </pc:sldChg>
      <pc:sldChg chg="modSp">
        <pc:chgData name="Shanele Youngquist" userId="5021b1b8aaee365f" providerId="Windows Live" clId="Web-{5367AB3C-104D-4F8B-A4B3-AE0BB49BB118}" dt="2022-08-15T19:27:30.722" v="451" actId="20577"/>
        <pc:sldMkLst>
          <pc:docMk/>
          <pc:sldMk cId="2569638956" sldId="273"/>
        </pc:sldMkLst>
        <pc:spChg chg="mod">
          <ac:chgData name="Shanele Youngquist" userId="5021b1b8aaee365f" providerId="Windows Live" clId="Web-{5367AB3C-104D-4F8B-A4B3-AE0BB49BB118}" dt="2022-08-15T19:27:30.722" v="451" actId="20577"/>
          <ac:spMkLst>
            <pc:docMk/>
            <pc:sldMk cId="2569638956" sldId="273"/>
            <ac:spMk id="3" creationId="{07309465-9248-9DB8-CB12-8267A75AB2B0}"/>
          </ac:spMkLst>
        </pc:spChg>
      </pc:sldChg>
      <pc:sldChg chg="modSp">
        <pc:chgData name="Shanele Youngquist" userId="5021b1b8aaee365f" providerId="Windows Live" clId="Web-{5367AB3C-104D-4F8B-A4B3-AE0BB49BB118}" dt="2022-08-15T19:28:57.522" v="457" actId="20577"/>
        <pc:sldMkLst>
          <pc:docMk/>
          <pc:sldMk cId="380290627" sldId="284"/>
        </pc:sldMkLst>
        <pc:spChg chg="mod">
          <ac:chgData name="Shanele Youngquist" userId="5021b1b8aaee365f" providerId="Windows Live" clId="Web-{5367AB3C-104D-4F8B-A4B3-AE0BB49BB118}" dt="2022-08-15T19:28:57.522" v="457" actId="20577"/>
          <ac:spMkLst>
            <pc:docMk/>
            <pc:sldMk cId="380290627" sldId="284"/>
            <ac:spMk id="3" creationId="{E08D6498-9B29-483E-9D63-EDFF3D370EF8}"/>
          </ac:spMkLst>
        </pc:spChg>
      </pc:sldChg>
    </pc:docChg>
  </pc:docChgLst>
  <pc:docChgLst>
    <pc:chgData name="Guest User" providerId="Windows Live" clId="Web-{0414CAB3-D271-4BCB-AB34-4101232E6F5F}"/>
    <pc:docChg chg="modSld">
      <pc:chgData name="Guest User" userId="" providerId="Windows Live" clId="Web-{0414CAB3-D271-4BCB-AB34-4101232E6F5F}" dt="2022-08-14T17:49:04.659" v="126" actId="20577"/>
      <pc:docMkLst>
        <pc:docMk/>
      </pc:docMkLst>
      <pc:sldChg chg="modSp">
        <pc:chgData name="Guest User" userId="" providerId="Windows Live" clId="Web-{0414CAB3-D271-4BCB-AB34-4101232E6F5F}" dt="2022-08-14T17:49:04.659" v="126" actId="20577"/>
        <pc:sldMkLst>
          <pc:docMk/>
          <pc:sldMk cId="2569638956" sldId="273"/>
        </pc:sldMkLst>
        <pc:spChg chg="mod">
          <ac:chgData name="Guest User" userId="" providerId="Windows Live" clId="Web-{0414CAB3-D271-4BCB-AB34-4101232E6F5F}" dt="2022-08-14T17:49:04.659" v="126" actId="20577"/>
          <ac:spMkLst>
            <pc:docMk/>
            <pc:sldMk cId="2569638956" sldId="273"/>
            <ac:spMk id="3" creationId="{07309465-9248-9DB8-CB12-8267A75AB2B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ezproxy.depaul.edu/10.1371/journal.pone.026289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i-org.ezproxy.depaul.edu/10.3390/diagnostics12051068" TargetMode="External"/><Relationship Id="rId4" Type="http://schemas.openxmlformats.org/officeDocument/2006/relationships/hyperlink" Target="https://doi-org.ezproxy.depaul.edu/10.1111/aas.13545"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a:cs typeface="Segoe UI"/>
              </a:rPr>
              <a:t>Introduce the topic not the dataset</a:t>
            </a:r>
            <a:endParaRPr lang="en-US" i="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a:p>
        </p:txBody>
      </p:sp>
    </p:spTree>
    <p:extLst>
      <p:ext uri="{BB962C8B-B14F-4D97-AF65-F5344CB8AC3E}">
        <p14:creationId xmlns:p14="http://schemas.microsoft.com/office/powerpoint/2010/main" val="89812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a:p>
        </p:txBody>
      </p:sp>
    </p:spTree>
    <p:extLst>
      <p:ext uri="{BB962C8B-B14F-4D97-AF65-F5344CB8AC3E}">
        <p14:creationId xmlns:p14="http://schemas.microsoft.com/office/powerpoint/2010/main" val="228129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Data collection timing:</a:t>
            </a:r>
          </a:p>
          <a:p>
            <a:r>
              <a:rPr lang="en-US">
                <a:ea typeface="Calibri"/>
                <a:cs typeface="Calibri"/>
              </a:rPr>
              <a:t>Most of the lab tests conducted to collect data were not administered either in the first hour or in the first 24 hours of a patients stay. The exact or a consistent timing of the data collection is unknown except the </a:t>
            </a:r>
            <a:r>
              <a:rPr lang="en-US" err="1">
                <a:ea typeface="Calibri"/>
                <a:cs typeface="Calibri"/>
              </a:rPr>
              <a:t>invertal</a:t>
            </a:r>
            <a:r>
              <a:rPr lang="en-US">
                <a:ea typeface="Calibri"/>
                <a:cs typeface="Calibri"/>
              </a:rPr>
              <a:t> they were conducted. This limitation may cause inconsistent data, noise or even outliers. This limitation can be fixed by introducing a consistent schedule to collect tests from patients in future work.</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a:p>
        </p:txBody>
      </p:sp>
    </p:spTree>
    <p:extLst>
      <p:ext uri="{BB962C8B-B14F-4D97-AF65-F5344CB8AC3E}">
        <p14:creationId xmlns:p14="http://schemas.microsoft.com/office/powerpoint/2010/main" val="652218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collection timing: Most of the lab tests conducted to collect data were not administered either in the first hour or in the first 24 hours of a patients stay. The exact or a consistent timing of the data collection is unknown expect the </a:t>
            </a:r>
            <a:r>
              <a:rPr lang="en-US" err="1"/>
              <a:t>invertal</a:t>
            </a:r>
            <a:r>
              <a:rPr lang="en-US"/>
              <a:t> they were conducted. This limitation may cause inconsistent data, noise or even outliers. This limitation can be fixed by introducing a consistent schedule to collect tests from patients in future work.</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a:p>
        </p:txBody>
      </p:sp>
    </p:spTree>
    <p:extLst>
      <p:ext uri="{BB962C8B-B14F-4D97-AF65-F5344CB8AC3E}">
        <p14:creationId xmlns:p14="http://schemas.microsoft.com/office/powerpoint/2010/main" val="1221026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a:p>
        </p:txBody>
      </p:sp>
    </p:spTree>
    <p:extLst>
      <p:ext uri="{BB962C8B-B14F-4D97-AF65-F5344CB8AC3E}">
        <p14:creationId xmlns:p14="http://schemas.microsoft.com/office/powerpoint/2010/main" val="105177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Alphabetize</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a:p>
        </p:txBody>
      </p:sp>
    </p:spTree>
    <p:extLst>
      <p:ext uri="{BB962C8B-B14F-4D97-AF65-F5344CB8AC3E}">
        <p14:creationId xmlns:p14="http://schemas.microsoft.com/office/powerpoint/2010/main" val="120071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According to the 2009 National Report Card on the State of Emergency Medicine, the health care system in the United States continues to be under heavy pressure. The recent Covid-19 pandemic has been a huge stressor, in addition to long term situations related to hospital capacity, cost of technology, medicine costs, insurance coverage and efficiency of emergency services. </a:t>
            </a:r>
          </a:p>
          <a:p>
            <a:endParaRPr lang="en-US">
              <a:cs typeface="Calibri"/>
            </a:endParaRPr>
          </a:p>
          <a:p>
            <a:r>
              <a:rPr lang="en-US"/>
              <a:t>As visits to emergency departments in hospitals across the country increase, which is proven by the National hospital ambulatory survey that was conducted in 2006, it displayed that hospital visits increased with an average of 32% more visits from 1996 to 2006. As more data is being collected each year, it is important that we are able to understand patient profiles and generate models that allow for volume predictions and potentially reduce the number of fatal outcomes.</a:t>
            </a:r>
            <a:endParaRPr lang="en-US">
              <a:cs typeface="Calibri"/>
            </a:endParaRPr>
          </a:p>
          <a:p>
            <a:endParaRPr lang="en-US">
              <a:cs typeface="Calibri"/>
            </a:endParaRPr>
          </a:p>
          <a:p>
            <a:r>
              <a:rPr lang="en-US"/>
              <a:t>In this study, we are leveraging several multivariate data analysis techniques to understand several aspects related to patient survival in the United States.  </a:t>
            </a:r>
            <a:endParaRPr lang="en-US">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a:p>
        </p:txBody>
      </p:sp>
    </p:spTree>
    <p:extLst>
      <p:ext uri="{BB962C8B-B14F-4D97-AF65-F5344CB8AC3E}">
        <p14:creationId xmlns:p14="http://schemas.microsoft.com/office/powerpoint/2010/main" val="315212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our literature review we included several annotated references. The first is a study on utilizing machine learning for predicting ICU mortality status upon patient discharge, using information available during the first 24 hours of admission. It produces different models for patients affected by each of the 12 different disease groups. Based on their findings – age, heart rate, respiratory rate, blood urine nitrogen and creatinine levels were the most critical features in mortality predictions. </a:t>
            </a:r>
          </a:p>
          <a:p>
            <a:endParaRPr lang="en-US">
              <a:cs typeface="Calibri"/>
            </a:endParaRPr>
          </a:p>
          <a:p>
            <a:r>
              <a:rPr lang="en-US">
                <a:cs typeface="Calibri"/>
              </a:rPr>
              <a:t>The second study proposes a machine learning model to predict mortality risk of ICU patients based on characteristics of A.P.A.C.H.E III and L.O.D.S. Researchers discovered that mortality risk of ICU patients can be better predicted using both of these tools and would be helpful in assisting medical personnel in judging the outcome of critically ill patients, especially those with a survival outcome that appears uncertain. </a:t>
            </a:r>
          </a:p>
          <a:p>
            <a:endParaRPr lang="en-US">
              <a:cs typeface="Calibri"/>
            </a:endParaRPr>
          </a:p>
          <a:p>
            <a:r>
              <a:rPr lang="en-US">
                <a:cs typeface="Calibri"/>
              </a:rPr>
              <a:t>The third study is from the National Report Card on the State of Emergency Medicine which provides a snapshot on the emergency care system in the United States. The report provides rankings in five different categories and provides an grade for the country overall and individually for each state. The categories assessed are </a:t>
            </a:r>
            <a:r>
              <a:rPr lang="en-US"/>
              <a:t>access to emergency care, quality and patient safety environment, medical liability environment, public health and injury prevention and disaster preparedness. In 2009, the overall grade for the United States was a C-. </a:t>
            </a:r>
            <a:endParaRPr lang="en-US">
              <a:cs typeface="Calibri"/>
            </a:endParaRPr>
          </a:p>
          <a:p>
            <a:endParaRPr lang="en-US"/>
          </a:p>
          <a:p>
            <a:r>
              <a:rPr lang="en-US"/>
              <a:t>Safaei, N., Safaei, B., </a:t>
            </a:r>
            <a:r>
              <a:rPr lang="en-US" err="1"/>
              <a:t>Seyedekrami</a:t>
            </a:r>
            <a:r>
              <a:rPr lang="en-US"/>
              <a:t>, S., </a:t>
            </a:r>
            <a:r>
              <a:rPr lang="en-US" err="1"/>
              <a:t>Talafidaryani</a:t>
            </a:r>
            <a:r>
              <a:rPr lang="en-US"/>
              <a:t>, M., Masoud, A., Wang, S., Li, Q., &amp; </a:t>
            </a:r>
            <a:r>
              <a:rPr lang="en-US" err="1"/>
              <a:t>Moqri</a:t>
            </a:r>
            <a:r>
              <a:rPr lang="en-US"/>
              <a:t>, M. (2022). E-</a:t>
            </a:r>
            <a:r>
              <a:rPr lang="en-US" err="1"/>
              <a:t>CatBoost</a:t>
            </a:r>
            <a:r>
              <a:rPr lang="en-US"/>
              <a:t>: An efficient machine learning framework for predicting ICU mortality using the </a:t>
            </a:r>
            <a:r>
              <a:rPr lang="en-US" err="1"/>
              <a:t>eICU</a:t>
            </a:r>
            <a:r>
              <a:rPr lang="en-US"/>
              <a:t> Collaborative Research Database. </a:t>
            </a:r>
            <a:r>
              <a:rPr lang="en-US" i="1" err="1"/>
              <a:t>PLoS</a:t>
            </a:r>
            <a:r>
              <a:rPr lang="en-US" i="1"/>
              <a:t> ONE</a:t>
            </a:r>
            <a:r>
              <a:rPr lang="en-US"/>
              <a:t>, </a:t>
            </a:r>
            <a:r>
              <a:rPr lang="en-US" i="1"/>
              <a:t>17</a:t>
            </a:r>
            <a:r>
              <a:rPr lang="en-US"/>
              <a:t>(5), 1–33. </a:t>
            </a:r>
            <a:r>
              <a:rPr lang="en-US">
                <a:hlinkClick r:id="rId3"/>
              </a:rPr>
              <a:t>https://doi-org.ezproxy.depaul.edu/10.1371/journal.pone.0262895</a:t>
            </a:r>
            <a:endParaRPr lang="en-US">
              <a:ea typeface="Calibri"/>
              <a:cs typeface="Calibri"/>
            </a:endParaRPr>
          </a:p>
          <a:p>
            <a:endParaRPr lang="en-US">
              <a:cs typeface="Calibri"/>
            </a:endParaRPr>
          </a:p>
          <a:p>
            <a:r>
              <a:rPr lang="en-US"/>
              <a:t>Benediktsson, S., Hansen, C., </a:t>
            </a:r>
            <a:r>
              <a:rPr lang="en-US" err="1"/>
              <a:t>Frigyesi</a:t>
            </a:r>
            <a:r>
              <a:rPr lang="en-US"/>
              <a:t>, A., &amp; Kander, T. (2020). Coagulation tests on admission correlate with mortality and morbidity in general ICU patients: An observational study. </a:t>
            </a:r>
            <a:r>
              <a:rPr lang="en-US" i="1"/>
              <a:t>Acta </a:t>
            </a:r>
            <a:r>
              <a:rPr lang="en-US" i="1" err="1"/>
              <a:t>Anaesthesiologica</a:t>
            </a:r>
            <a:r>
              <a:rPr lang="en-US" i="1"/>
              <a:t> Scandinavica</a:t>
            </a:r>
            <a:r>
              <a:rPr lang="en-US"/>
              <a:t>, </a:t>
            </a:r>
            <a:r>
              <a:rPr lang="en-US" i="1"/>
              <a:t>64</a:t>
            </a:r>
            <a:r>
              <a:rPr lang="en-US"/>
              <a:t>(5), 628–634. </a:t>
            </a:r>
            <a:r>
              <a:rPr lang="en-US">
                <a:hlinkClick r:id="rId4"/>
              </a:rPr>
              <a:t>https://doi-org.ezproxy.depaul.edu/10.1111/aas.13545</a:t>
            </a:r>
            <a:endParaRPr lang="en-US">
              <a:cs typeface="Calibri"/>
              <a:hlinkClick r:id="rId4"/>
            </a:endParaRPr>
          </a:p>
          <a:p>
            <a:endParaRPr lang="en-US">
              <a:cs typeface="Calibri"/>
            </a:endParaRPr>
          </a:p>
          <a:p>
            <a:r>
              <a:rPr lang="en-US"/>
              <a:t>Pang, K., Li, L., Ouyang, W., Liu, X., &amp; Tang, Y. (2022). Establishment of ICU Mortality Risk Prediction Models with Machine Learning Algorithm Using MIMIC-IV Database. </a:t>
            </a:r>
            <a:r>
              <a:rPr lang="en-US" i="1"/>
              <a:t>Diagnostics (2075-4418)</a:t>
            </a:r>
            <a:r>
              <a:rPr lang="en-US"/>
              <a:t>, </a:t>
            </a:r>
            <a:r>
              <a:rPr lang="en-US" i="1"/>
              <a:t>12</a:t>
            </a:r>
            <a:r>
              <a:rPr lang="en-US"/>
              <a:t>(5), N.PAG. </a:t>
            </a:r>
            <a:r>
              <a:rPr lang="en-US">
                <a:hlinkClick r:id="rId5"/>
              </a:rPr>
              <a:t>https://doi-org.ezproxy.depaul.edu/10.3390/diagnostics12051068</a:t>
            </a:r>
            <a:endParaRPr lang="en-US">
              <a:cs typeface="Calibri"/>
              <a:hlinkClick r:id="rId5"/>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a:p>
        </p:txBody>
      </p:sp>
    </p:spTree>
    <p:extLst>
      <p:ext uri="{BB962C8B-B14F-4D97-AF65-F5344CB8AC3E}">
        <p14:creationId xmlns:p14="http://schemas.microsoft.com/office/powerpoint/2010/main" val="219229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a:p>
        </p:txBody>
      </p:sp>
    </p:spTree>
    <p:extLst>
      <p:ext uri="{BB962C8B-B14F-4D97-AF65-F5344CB8AC3E}">
        <p14:creationId xmlns:p14="http://schemas.microsoft.com/office/powerpoint/2010/main" val="160850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research question that was posed allows us to broadly look at the overall data set. The question being, "Are there certain attributes of hospital / ICU patients that have a higher risk of death?". Based on our findings, as displayed by the chart on the right hand side, we can see that mostly older patients are the ones going to the hospital. However, the number of deaths from a hospital visit are actually quite small, we can see that out of over 31,000 patients, there is a 91% survival rate. Out of all the data that was collected, there were five variables that were marked as significant – this included age, heart rate, oxygen levels, blood pressure levels and body temperature. It is significant that blood pressure was flagged because we know that is positively linked to a patient's BMI. In addition, based on our literary review, both age and blood pressure variables were flagged as significant in predicting patient death.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a:p>
        </p:txBody>
      </p:sp>
    </p:spTree>
    <p:extLst>
      <p:ext uri="{BB962C8B-B14F-4D97-AF65-F5344CB8AC3E}">
        <p14:creationId xmlns:p14="http://schemas.microsoft.com/office/powerpoint/2010/main" val="174543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Loadings in x axis, the variables in y axis</a:t>
            </a:r>
          </a:p>
          <a:p>
            <a:r>
              <a:rPr lang="en-US">
                <a:ea typeface="Calibri"/>
                <a:cs typeface="Calibri"/>
              </a:rPr>
              <a:t>Explain how all the variables how positive loadings</a:t>
            </a:r>
          </a:p>
          <a:p>
            <a:r>
              <a:rPr lang="en-US"/>
              <a:t>What are the underlying trends in the attributes of ICU patients?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a:p>
        </p:txBody>
      </p:sp>
    </p:spTree>
    <p:extLst>
      <p:ext uri="{BB962C8B-B14F-4D97-AF65-F5344CB8AC3E}">
        <p14:creationId xmlns:p14="http://schemas.microsoft.com/office/powerpoint/2010/main" val="66162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8/17/2022</a:t>
            </a:fld>
            <a:endParaRPr lang="en-US"/>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8/17/2022</a:t>
            </a:fld>
            <a:endParaRPr lang="en-US"/>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ezproxy.depaul.edu/10.1371/journal.pone.0262895" TargetMode="External"/><Relationship Id="rId3" Type="http://schemas.openxmlformats.org/officeDocument/2006/relationships/hyperlink" Target="https://www.kaggle.com/datasets/sadiaanzum/patient-survival-prediction-dataset?select=Dataset.csv" TargetMode="External"/><Relationship Id="rId7" Type="http://schemas.openxmlformats.org/officeDocument/2006/relationships/hyperlink" Target="https://doi-org.ezproxy.depaul.edu/10.3390/diagnostics1205106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016/j.annemergmed.2008.10.028" TargetMode="External"/><Relationship Id="rId5" Type="http://schemas.openxmlformats.org/officeDocument/2006/relationships/hyperlink" Target="https://doi-org.ezproxy.depaul.edu/10.1111/aas.13545" TargetMode="External"/><Relationship Id="rId4" Type="http://schemas.openxmlformats.org/officeDocument/2006/relationships/hyperlink" Target="https://doi.org/10.1136/emj.2010.103531"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371/journal.pone.026289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i.org/10.1016/j.annemergmed.2008.10.028" TargetMode="External"/><Relationship Id="rId4" Type="http://schemas.openxmlformats.org/officeDocument/2006/relationships/hyperlink" Target="https://doi-org.ezproxy.depaul.edu/10.3390/diagnostics120510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a:latin typeface="Franklin Gothic Book"/>
              </a:rPr>
              <a:t>Patient Survival Analysis by Team Diabetes</a:t>
            </a:r>
            <a:endParaRPr lang="en-US" sz="200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6" name="Subtitle 2">
            <a:extLst>
              <a:ext uri="{FF2B5EF4-FFF2-40B4-BE49-F238E27FC236}">
                <a16:creationId xmlns:a16="http://schemas.microsoft.com/office/drawing/2014/main" id="{DC9BC527-686C-99BD-37E0-CEBD403998A8}"/>
              </a:ext>
            </a:extLst>
          </p:cNvPr>
          <p:cNvSpPr txBox="1">
            <a:spLocks/>
          </p:cNvSpPr>
          <p:nvPr/>
        </p:nvSpPr>
        <p:spPr>
          <a:xfrm>
            <a:off x="4746538" y="5254186"/>
            <a:ext cx="6030324" cy="576738"/>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a:latin typeface="Franklin Gothic Book"/>
              </a:rPr>
              <a:t>Shanele </a:t>
            </a:r>
            <a:r>
              <a:rPr lang="en-US" sz="2000" err="1">
                <a:latin typeface="Franklin Gothic Book"/>
              </a:rPr>
              <a:t>Youngquist</a:t>
            </a:r>
            <a:r>
              <a:rPr lang="en-US" sz="2000">
                <a:latin typeface="Franklin Gothic Book"/>
              </a:rPr>
              <a:t>, Mary </a:t>
            </a:r>
            <a:r>
              <a:rPr lang="en-US" sz="2000" err="1">
                <a:latin typeface="Franklin Gothic Book"/>
              </a:rPr>
              <a:t>Doerries</a:t>
            </a:r>
            <a:r>
              <a:rPr lang="en-US" sz="2000">
                <a:latin typeface="Franklin Gothic Book"/>
              </a:rPr>
              <a:t>, Cristian Casado, Can Dai, Michael Goss</a:t>
            </a:r>
            <a:endParaRPr lang="en-US" sz="2000">
              <a:latin typeface="Franklin Gothic Book"/>
              <a:ea typeface="Calibri"/>
              <a:cs typeface="Calibri"/>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 1</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838200" y="1825625"/>
            <a:ext cx="6788944" cy="4351338"/>
          </a:xfrm>
        </p:spPr>
        <p:txBody>
          <a:bodyPr vert="horz" lIns="91440" tIns="45720" rIns="91440" bIns="45720" rtlCol="0" anchor="t">
            <a:normAutofit fontScale="77500" lnSpcReduction="20000"/>
          </a:bodyPr>
          <a:lstStyle/>
          <a:p>
            <a:pPr marL="0" indent="0">
              <a:buNone/>
            </a:pPr>
            <a:r>
              <a:rPr lang="en-US">
                <a:ea typeface="+mn-lt"/>
                <a:cs typeface="+mn-lt"/>
              </a:rPr>
              <a:t>Are there certain attributes of hospital / ICU patients that have a higher risk of death? </a:t>
            </a:r>
          </a:p>
          <a:p>
            <a:pPr marL="0" indent="0">
              <a:buNone/>
            </a:pPr>
            <a:endParaRPr lang="en-US">
              <a:cs typeface="Calibri"/>
            </a:endParaRPr>
          </a:p>
          <a:p>
            <a:r>
              <a:rPr lang="en-US">
                <a:cs typeface="Calibri"/>
              </a:rPr>
              <a:t>Mostly older patients going to the hospital.</a:t>
            </a:r>
          </a:p>
          <a:p>
            <a:r>
              <a:rPr lang="en-US">
                <a:ea typeface="+mn-lt"/>
                <a:cs typeface="+mn-lt"/>
              </a:rPr>
              <a:t>Number of deaths are actually quite small.</a:t>
            </a:r>
          </a:p>
          <a:p>
            <a:pPr lvl="1"/>
            <a:r>
              <a:rPr lang="en-US">
                <a:ea typeface="+mn-lt"/>
                <a:cs typeface="+mn-lt"/>
              </a:rPr>
              <a:t>91% of patients survived. </a:t>
            </a:r>
            <a:endParaRPr lang="en-US"/>
          </a:p>
          <a:p>
            <a:r>
              <a:rPr lang="en-US">
                <a:ea typeface="+mn-lt"/>
                <a:cs typeface="+mn-lt"/>
              </a:rPr>
              <a:t>There are 5 variables marked as significant.</a:t>
            </a:r>
          </a:p>
          <a:p>
            <a:pPr lvl="1"/>
            <a:r>
              <a:rPr lang="en-US">
                <a:ea typeface="+mn-lt"/>
                <a:cs typeface="+mn-lt"/>
              </a:rPr>
              <a:t>Age; high heart rate; low oxygen; low blood pressure, low body temp</a:t>
            </a:r>
            <a:endParaRPr lang="en-US"/>
          </a:p>
          <a:p>
            <a:r>
              <a:rPr lang="en-US">
                <a:cs typeface="Calibri"/>
              </a:rPr>
              <a:t>Blood pressure was also flagged and that is positively linked to a patient's BMI. </a:t>
            </a:r>
            <a:endParaRPr lang="en-US"/>
          </a:p>
          <a:p>
            <a:r>
              <a:rPr lang="en-US">
                <a:ea typeface="+mn-lt"/>
                <a:cs typeface="+mn-lt"/>
              </a:rPr>
              <a:t>Both age and blood pressure variables are flagged in our literature review sources as significant in predicting patient deaths. </a:t>
            </a:r>
          </a:p>
          <a:p>
            <a:endParaRPr lang="en-US">
              <a:cs typeface="Calibri" panose="020F0502020204030204"/>
            </a:endParaRPr>
          </a:p>
        </p:txBody>
      </p:sp>
      <p:pic>
        <p:nvPicPr>
          <p:cNvPr id="4" name="Picture 4" descr="Chart, histogram&#10;&#10;Description automatically generated">
            <a:extLst>
              <a:ext uri="{FF2B5EF4-FFF2-40B4-BE49-F238E27FC236}">
                <a16:creationId xmlns:a16="http://schemas.microsoft.com/office/drawing/2014/main" id="{DDD3CB59-0373-66AA-9232-E9FC05BFEC16}"/>
              </a:ext>
            </a:extLst>
          </p:cNvPr>
          <p:cNvPicPr>
            <a:picLocks noChangeAspect="1"/>
          </p:cNvPicPr>
          <p:nvPr/>
        </p:nvPicPr>
        <p:blipFill>
          <a:blip r:embed="rId3"/>
          <a:stretch>
            <a:fillRect/>
          </a:stretch>
        </p:blipFill>
        <p:spPr>
          <a:xfrm>
            <a:off x="8141494" y="115253"/>
            <a:ext cx="3814762" cy="3960495"/>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ADE11D47-BF37-6155-5D46-F8609BF7E6A3}"/>
              </a:ext>
            </a:extLst>
          </p:cNvPr>
          <p:cNvPicPr>
            <a:picLocks noChangeAspect="1"/>
          </p:cNvPicPr>
          <p:nvPr/>
        </p:nvPicPr>
        <p:blipFill>
          <a:blip r:embed="rId4"/>
          <a:stretch>
            <a:fillRect/>
          </a:stretch>
        </p:blipFill>
        <p:spPr>
          <a:xfrm>
            <a:off x="7783992" y="4384510"/>
            <a:ext cx="3812695" cy="2118683"/>
          </a:xfrm>
          <a:prstGeom prst="rect">
            <a:avLst/>
          </a:prstGeom>
        </p:spPr>
      </p:pic>
    </p:spTree>
    <p:extLst>
      <p:ext uri="{BB962C8B-B14F-4D97-AF65-F5344CB8AC3E}">
        <p14:creationId xmlns:p14="http://schemas.microsoft.com/office/powerpoint/2010/main" val="402128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 2</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838200" y="1825625"/>
            <a:ext cx="6265513" cy="4200567"/>
          </a:xfrm>
        </p:spPr>
        <p:txBody>
          <a:bodyPr vert="horz" lIns="91440" tIns="45720" rIns="91440" bIns="45720" rtlCol="0" anchor="t">
            <a:normAutofit fontScale="85000" lnSpcReduction="20000"/>
          </a:bodyPr>
          <a:lstStyle/>
          <a:p>
            <a:pPr marL="0" indent="0">
              <a:buNone/>
            </a:pPr>
            <a:r>
              <a:rPr lang="en-US" sz="2000" b="1">
                <a:ea typeface="+mn-lt"/>
                <a:cs typeface="+mn-lt"/>
              </a:rPr>
              <a:t>Which sets of attributes capture the most information about the ICU patients?</a:t>
            </a:r>
            <a:r>
              <a:rPr lang="en-US" b="1">
                <a:ea typeface="+mn-lt"/>
                <a:cs typeface="+mn-lt"/>
              </a:rPr>
              <a:t> </a:t>
            </a:r>
          </a:p>
          <a:p>
            <a:pPr marL="0" indent="0">
              <a:buNone/>
            </a:pPr>
            <a:r>
              <a:rPr lang="en-US" sz="1600">
                <a:ea typeface="Calibri" panose="020F0502020204030204"/>
                <a:cs typeface="Calibri"/>
              </a:rPr>
              <a:t>After performing a log transformation on non-normal variables:</a:t>
            </a:r>
          </a:p>
          <a:p>
            <a:pPr lvl="1"/>
            <a:r>
              <a:rPr lang="en-US" sz="1600">
                <a:ea typeface="Calibri" panose="020F0502020204030204"/>
                <a:cs typeface="Calibri"/>
              </a:rPr>
              <a:t>KMO MSE was 0.82 </a:t>
            </a:r>
          </a:p>
          <a:p>
            <a:pPr lvl="1"/>
            <a:r>
              <a:rPr lang="en-US" sz="1600">
                <a:ea typeface="Calibri" panose="020F0502020204030204"/>
                <a:cs typeface="Calibri"/>
              </a:rPr>
              <a:t>The p-value from Bartlett's test of sphericity was close to 0 </a:t>
            </a:r>
          </a:p>
          <a:p>
            <a:pPr lvl="1"/>
            <a:r>
              <a:rPr lang="en-US" sz="1600">
                <a:ea typeface="Calibri" panose="020F0502020204030204"/>
                <a:cs typeface="Calibri"/>
              </a:rPr>
              <a:t>Cronbach's alpha was 0.86</a:t>
            </a:r>
          </a:p>
          <a:p>
            <a:pPr lvl="1"/>
            <a:r>
              <a:rPr lang="en-US" sz="1600">
                <a:ea typeface="Calibri" panose="020F0502020204030204"/>
                <a:cs typeface="Calibri"/>
              </a:rPr>
              <a:t>2 components from using the scree plot and knee method, cross-loadings at 3 components</a:t>
            </a:r>
          </a:p>
          <a:p>
            <a:r>
              <a:rPr lang="en-US" sz="1600" b="1">
                <a:ea typeface="Calibri" panose="020F0502020204030204"/>
                <a:cs typeface="Calibri"/>
              </a:rPr>
              <a:t>Component 1: </a:t>
            </a:r>
          </a:p>
          <a:p>
            <a:pPr lvl="1"/>
            <a:r>
              <a:rPr lang="en-US" sz="1600">
                <a:ea typeface="Calibri" panose="020F0502020204030204"/>
                <a:cs typeface="Calibri"/>
              </a:rPr>
              <a:t>Captures 22% of the variance in the dataset </a:t>
            </a:r>
          </a:p>
          <a:p>
            <a:pPr lvl="1"/>
            <a:r>
              <a:rPr lang="en-US" sz="1600">
                <a:ea typeface="Calibri" panose="020F0502020204030204"/>
                <a:cs typeface="Calibri"/>
              </a:rPr>
              <a:t>The loadings and the variable contributions show that most of the variables are related to the patient's maximum and minimum blood pressure readings after an hour and after one day</a:t>
            </a:r>
          </a:p>
          <a:p>
            <a:r>
              <a:rPr lang="en-US" sz="1600" b="1">
                <a:ea typeface="Calibri" panose="020F0502020204030204"/>
                <a:cs typeface="Calibri"/>
              </a:rPr>
              <a:t>Component 2:</a:t>
            </a:r>
            <a:r>
              <a:rPr lang="en-US" sz="1600">
                <a:ea typeface="Calibri" panose="020F0502020204030204"/>
                <a:cs typeface="Calibri"/>
              </a:rPr>
              <a:t> </a:t>
            </a:r>
          </a:p>
          <a:p>
            <a:pPr lvl="1"/>
            <a:r>
              <a:rPr lang="en-US" sz="1600">
                <a:ea typeface="Calibri" panose="020F0502020204030204"/>
                <a:cs typeface="Calibri"/>
              </a:rPr>
              <a:t>Captures 10% of the variance in the dataset</a:t>
            </a:r>
          </a:p>
          <a:p>
            <a:pPr lvl="1"/>
            <a:r>
              <a:rPr lang="en-US" sz="1600">
                <a:ea typeface="Calibri" panose="020F0502020204030204"/>
                <a:cs typeface="Calibri"/>
              </a:rPr>
              <a:t>The loadings and variable contributions show that most of the variables are related to the patient's blood urea nitrogen and creatinine concentrations in their plasma or serum during their first day </a:t>
            </a:r>
          </a:p>
        </p:txBody>
      </p:sp>
      <p:pic>
        <p:nvPicPr>
          <p:cNvPr id="5" name="Picture 5" descr="Chart, bar chart&#10;&#10;Description automatically generated">
            <a:extLst>
              <a:ext uri="{FF2B5EF4-FFF2-40B4-BE49-F238E27FC236}">
                <a16:creationId xmlns:a16="http://schemas.microsoft.com/office/drawing/2014/main" id="{E21DF83D-9C3A-FB2D-27ED-1A775BADB43F}"/>
              </a:ext>
            </a:extLst>
          </p:cNvPr>
          <p:cNvPicPr>
            <a:picLocks noChangeAspect="1"/>
          </p:cNvPicPr>
          <p:nvPr/>
        </p:nvPicPr>
        <p:blipFill>
          <a:blip r:embed="rId2"/>
          <a:stretch>
            <a:fillRect/>
          </a:stretch>
        </p:blipFill>
        <p:spPr>
          <a:xfrm>
            <a:off x="7387118" y="625365"/>
            <a:ext cx="4120504" cy="2914835"/>
          </a:xfrm>
          <a:prstGeom prst="rect">
            <a:avLst/>
          </a:prstGeom>
        </p:spPr>
      </p:pic>
      <p:pic>
        <p:nvPicPr>
          <p:cNvPr id="6" name="Picture 6" descr="Chart, bar chart&#10;&#10;Description automatically generated">
            <a:extLst>
              <a:ext uri="{FF2B5EF4-FFF2-40B4-BE49-F238E27FC236}">
                <a16:creationId xmlns:a16="http://schemas.microsoft.com/office/drawing/2014/main" id="{C0A60894-7753-835E-EB97-AE054904D270}"/>
              </a:ext>
            </a:extLst>
          </p:cNvPr>
          <p:cNvPicPr>
            <a:picLocks noChangeAspect="1"/>
          </p:cNvPicPr>
          <p:nvPr/>
        </p:nvPicPr>
        <p:blipFill>
          <a:blip r:embed="rId3"/>
          <a:stretch>
            <a:fillRect/>
          </a:stretch>
        </p:blipFill>
        <p:spPr>
          <a:xfrm>
            <a:off x="7389362" y="3685152"/>
            <a:ext cx="4120503" cy="2914659"/>
          </a:xfrm>
          <a:prstGeom prst="rect">
            <a:avLst/>
          </a:prstGeom>
        </p:spPr>
      </p:pic>
    </p:spTree>
    <p:extLst>
      <p:ext uri="{BB962C8B-B14F-4D97-AF65-F5344CB8AC3E}">
        <p14:creationId xmlns:p14="http://schemas.microsoft.com/office/powerpoint/2010/main" val="120041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 3</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838200" y="3662382"/>
            <a:ext cx="4887686" cy="3023282"/>
          </a:xfrm>
        </p:spPr>
        <p:txBody>
          <a:bodyPr vert="horz" lIns="91440" tIns="45720" rIns="91440" bIns="45720" rtlCol="0" anchor="t">
            <a:normAutofit/>
          </a:bodyPr>
          <a:lstStyle/>
          <a:p>
            <a:r>
              <a:rPr lang="en-US" sz="2200" b="1">
                <a:ea typeface="+mn-lt"/>
                <a:cs typeface="+mn-lt"/>
              </a:rPr>
              <a:t>Factor 1</a:t>
            </a:r>
            <a:r>
              <a:rPr lang="en-US" sz="2200">
                <a:ea typeface="+mn-lt"/>
                <a:cs typeface="+mn-lt"/>
              </a:rPr>
              <a:t>: Loadings show that this factor is about a patient’s highest blood pressure during their unit stay (during their first hour or during their first 24 hours). </a:t>
            </a:r>
            <a:endParaRPr lang="en-US" sz="2200">
              <a:ea typeface="Calibri"/>
              <a:cs typeface="Calibri"/>
            </a:endParaRPr>
          </a:p>
          <a:p>
            <a:r>
              <a:rPr lang="en-US" sz="2200" b="1">
                <a:ea typeface="+mn-lt"/>
                <a:cs typeface="+mn-lt"/>
              </a:rPr>
              <a:t>Factor 2</a:t>
            </a:r>
            <a:r>
              <a:rPr lang="en-US" sz="2200">
                <a:ea typeface="+mn-lt"/>
                <a:cs typeface="+mn-lt"/>
              </a:rPr>
              <a:t>: Loading shows that this factor is about a patient's blood urea nitrogen, creatinine, potassium concentrations. </a:t>
            </a:r>
            <a:endParaRPr lang="en-US" sz="2200">
              <a:ea typeface="Calibri"/>
              <a:cs typeface="Calibri"/>
            </a:endParaRPr>
          </a:p>
        </p:txBody>
      </p:sp>
      <p:sp>
        <p:nvSpPr>
          <p:cNvPr id="4" name="TextBox 3">
            <a:extLst>
              <a:ext uri="{FF2B5EF4-FFF2-40B4-BE49-F238E27FC236}">
                <a16:creationId xmlns:a16="http://schemas.microsoft.com/office/drawing/2014/main" id="{ADFBC911-0B8C-2BF3-8AEE-BDD8087D9443}"/>
              </a:ext>
            </a:extLst>
          </p:cNvPr>
          <p:cNvSpPr txBox="1"/>
          <p:nvPr/>
        </p:nvSpPr>
        <p:spPr>
          <a:xfrm>
            <a:off x="905933" y="1507067"/>
            <a:ext cx="52819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What are the underlying trends in the attributes of hospital patients?</a:t>
            </a:r>
          </a:p>
        </p:txBody>
      </p:sp>
      <p:pic>
        <p:nvPicPr>
          <p:cNvPr id="8" name="Picture 8" descr="Chart&#10;&#10;Description automatically generated">
            <a:extLst>
              <a:ext uri="{FF2B5EF4-FFF2-40B4-BE49-F238E27FC236}">
                <a16:creationId xmlns:a16="http://schemas.microsoft.com/office/drawing/2014/main" id="{892FF382-1DAA-D4D8-DB41-F19A19E81FAC}"/>
              </a:ext>
            </a:extLst>
          </p:cNvPr>
          <p:cNvPicPr>
            <a:picLocks noChangeAspect="1"/>
          </p:cNvPicPr>
          <p:nvPr/>
        </p:nvPicPr>
        <p:blipFill>
          <a:blip r:embed="rId3"/>
          <a:stretch>
            <a:fillRect/>
          </a:stretch>
        </p:blipFill>
        <p:spPr>
          <a:xfrm>
            <a:off x="6335487" y="90849"/>
            <a:ext cx="5497285" cy="3758930"/>
          </a:xfrm>
          <a:prstGeom prst="rect">
            <a:avLst/>
          </a:prstGeom>
        </p:spPr>
      </p:pic>
      <p:pic>
        <p:nvPicPr>
          <p:cNvPr id="9" name="Picture 9">
            <a:extLst>
              <a:ext uri="{FF2B5EF4-FFF2-40B4-BE49-F238E27FC236}">
                <a16:creationId xmlns:a16="http://schemas.microsoft.com/office/drawing/2014/main" id="{4E5C8410-DCA3-C5F2-3306-20145FB69FA2}"/>
              </a:ext>
            </a:extLst>
          </p:cNvPr>
          <p:cNvPicPr>
            <a:picLocks noChangeAspect="1"/>
          </p:cNvPicPr>
          <p:nvPr/>
        </p:nvPicPr>
        <p:blipFill>
          <a:blip r:embed="rId4"/>
          <a:stretch>
            <a:fillRect/>
          </a:stretch>
        </p:blipFill>
        <p:spPr>
          <a:xfrm>
            <a:off x="6988627" y="3853619"/>
            <a:ext cx="4240591" cy="2972857"/>
          </a:xfrm>
          <a:prstGeom prst="rect">
            <a:avLst/>
          </a:prstGeom>
        </p:spPr>
      </p:pic>
      <p:sp>
        <p:nvSpPr>
          <p:cNvPr id="10" name="TextBox 9">
            <a:extLst>
              <a:ext uri="{FF2B5EF4-FFF2-40B4-BE49-F238E27FC236}">
                <a16:creationId xmlns:a16="http://schemas.microsoft.com/office/drawing/2014/main" id="{3728A9D8-48CD-777A-4F87-78BDC2114D33}"/>
              </a:ext>
            </a:extLst>
          </p:cNvPr>
          <p:cNvSpPr txBox="1"/>
          <p:nvPr/>
        </p:nvSpPr>
        <p:spPr>
          <a:xfrm>
            <a:off x="903514" y="2303760"/>
            <a:ext cx="53194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ea typeface="Calibri"/>
                <a:cs typeface="Arial"/>
              </a:rPr>
              <a:t> 5 factors using Scree plot (knee method)</a:t>
            </a:r>
            <a:endParaRPr lang="en-US">
              <a:ea typeface="+mn-lt"/>
              <a:cs typeface="+mn-lt"/>
            </a:endParaRPr>
          </a:p>
          <a:p>
            <a:pPr>
              <a:buChar char="•"/>
            </a:pPr>
            <a:r>
              <a:rPr lang="en-US">
                <a:ea typeface="+mn-lt"/>
                <a:cs typeface="+mn-lt"/>
              </a:rPr>
              <a:t> KMO (MSE = 0.81) , Bartlett's Test of Sphericity (p-value &lt; 2.22e-16), Cronbach's Alpha (</a:t>
            </a:r>
            <a:r>
              <a:rPr lang="en-US" err="1">
                <a:ea typeface="+mn-lt"/>
                <a:cs typeface="+mn-lt"/>
              </a:rPr>
              <a:t>raw_alpha</a:t>
            </a:r>
            <a:r>
              <a:rPr lang="en-US">
                <a:ea typeface="+mn-lt"/>
                <a:cs typeface="+mn-lt"/>
              </a:rPr>
              <a:t> = 0.82)</a:t>
            </a:r>
            <a:endParaRPr lang="en-US">
              <a:ea typeface="Calibri"/>
              <a:cs typeface="Calibri"/>
            </a:endParaRPr>
          </a:p>
          <a:p>
            <a:pPr>
              <a:buChar char="•"/>
            </a:pPr>
            <a:r>
              <a:rPr lang="en-US"/>
              <a:t>Cumulative variance = 0.424, RMSA</a:t>
            </a:r>
            <a:r>
              <a:rPr lang="en-US">
                <a:ea typeface="Calibri" panose="020F0502020204030204"/>
                <a:cs typeface="Calibri" panose="020F0502020204030204"/>
              </a:rPr>
              <a:t> = 0.08</a:t>
            </a:r>
          </a:p>
        </p:txBody>
      </p:sp>
    </p:spTree>
    <p:extLst>
      <p:ext uri="{BB962C8B-B14F-4D97-AF65-F5344CB8AC3E}">
        <p14:creationId xmlns:p14="http://schemas.microsoft.com/office/powerpoint/2010/main" val="383938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a:cs typeface="Segoe UI"/>
              </a:rPr>
              <a:t>Research Question 3</a:t>
            </a:r>
          </a:p>
        </p:txBody>
      </p:sp>
      <p:sp>
        <p:nvSpPr>
          <p:cNvPr id="11" name="TextBox 10">
            <a:extLst>
              <a:ext uri="{FF2B5EF4-FFF2-40B4-BE49-F238E27FC236}">
                <a16:creationId xmlns:a16="http://schemas.microsoft.com/office/drawing/2014/main" id="{CB9CE324-09AD-01B8-F535-42C0AB80576C}"/>
              </a:ext>
            </a:extLst>
          </p:cNvPr>
          <p:cNvSpPr txBox="1"/>
          <p:nvPr/>
        </p:nvSpPr>
        <p:spPr>
          <a:xfrm>
            <a:off x="238977" y="1643805"/>
            <a:ext cx="453138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200" b="1">
                <a:cs typeface="Arial"/>
              </a:rPr>
              <a:t> Factor 3</a:t>
            </a:r>
            <a:r>
              <a:rPr lang="en-US" sz="2200">
                <a:cs typeface="Arial"/>
              </a:rPr>
              <a:t>: Loadings indicate that this factor is about a patient's heart-rate, respiration and body-temperature during their first hour or first 24 hours of the stay. These variables are vitals. ​</a:t>
            </a:r>
            <a:endParaRPr lang="en-US" sz="2200">
              <a:ea typeface="Calibri"/>
              <a:cs typeface="Arial"/>
            </a:endParaRPr>
          </a:p>
          <a:p>
            <a:pPr>
              <a:buChar char="•"/>
            </a:pPr>
            <a:r>
              <a:rPr lang="en-US" sz="2200" b="1">
                <a:cs typeface="Arial"/>
              </a:rPr>
              <a:t> Factor 4</a:t>
            </a:r>
            <a:r>
              <a:rPr lang="en-US" sz="2200">
                <a:cs typeface="Arial"/>
              </a:rPr>
              <a:t>: Loadings indicate that this factor is about a patient's red blood cells proportion and hemoglobin levels during their first 24 hours of stay.</a:t>
            </a:r>
            <a:endParaRPr lang="en-US" sz="2200">
              <a:ea typeface="Calibri"/>
              <a:cs typeface="Arial"/>
            </a:endParaRPr>
          </a:p>
          <a:p>
            <a:pPr>
              <a:buChar char="•"/>
            </a:pPr>
            <a:r>
              <a:rPr lang="en-US" sz="2200" b="1">
                <a:cs typeface="Arial"/>
              </a:rPr>
              <a:t> Factor 5</a:t>
            </a:r>
            <a:r>
              <a:rPr lang="en-US" sz="2200">
                <a:cs typeface="Arial"/>
              </a:rPr>
              <a:t>: Factor five is about a patient’s lowest blood pressures during their unit stay (during their first hour or during their first 24 hours). </a:t>
            </a:r>
            <a:endParaRPr lang="en-US" sz="2200">
              <a:ea typeface="Calibri"/>
              <a:cs typeface="Arial"/>
            </a:endParaRPr>
          </a:p>
        </p:txBody>
      </p:sp>
      <p:pic>
        <p:nvPicPr>
          <p:cNvPr id="13" name="Picture 13" descr="Chart, bar chart&#10;&#10;Description automatically generated">
            <a:extLst>
              <a:ext uri="{FF2B5EF4-FFF2-40B4-BE49-F238E27FC236}">
                <a16:creationId xmlns:a16="http://schemas.microsoft.com/office/drawing/2014/main" id="{2BEAAF1F-ACB2-AD4C-B1B0-D8511CB2039E}"/>
              </a:ext>
            </a:extLst>
          </p:cNvPr>
          <p:cNvPicPr>
            <a:picLocks noChangeAspect="1"/>
          </p:cNvPicPr>
          <p:nvPr/>
        </p:nvPicPr>
        <p:blipFill>
          <a:blip r:embed="rId3"/>
          <a:stretch>
            <a:fillRect/>
          </a:stretch>
        </p:blipFill>
        <p:spPr>
          <a:xfrm>
            <a:off x="8329990" y="182895"/>
            <a:ext cx="3622524" cy="2439093"/>
          </a:xfrm>
          <a:prstGeom prst="rect">
            <a:avLst/>
          </a:prstGeom>
        </p:spPr>
      </p:pic>
      <p:pic>
        <p:nvPicPr>
          <p:cNvPr id="14" name="Picture 14" descr="Chart, bar chart&#10;&#10;Description automatically generated">
            <a:extLst>
              <a:ext uri="{FF2B5EF4-FFF2-40B4-BE49-F238E27FC236}">
                <a16:creationId xmlns:a16="http://schemas.microsoft.com/office/drawing/2014/main" id="{E75F4077-A486-E5DF-7FB6-C324E0F6FD52}"/>
              </a:ext>
            </a:extLst>
          </p:cNvPr>
          <p:cNvPicPr>
            <a:picLocks noChangeAspect="1"/>
          </p:cNvPicPr>
          <p:nvPr/>
        </p:nvPicPr>
        <p:blipFill>
          <a:blip r:embed="rId4"/>
          <a:stretch>
            <a:fillRect/>
          </a:stretch>
        </p:blipFill>
        <p:spPr>
          <a:xfrm>
            <a:off x="4820143" y="2015815"/>
            <a:ext cx="3514875" cy="2435692"/>
          </a:xfrm>
          <a:prstGeom prst="rect">
            <a:avLst/>
          </a:prstGeom>
        </p:spPr>
      </p:pic>
      <p:pic>
        <p:nvPicPr>
          <p:cNvPr id="15" name="Picture 15" descr="Chart&#10;&#10;Description automatically generated">
            <a:extLst>
              <a:ext uri="{FF2B5EF4-FFF2-40B4-BE49-F238E27FC236}">
                <a16:creationId xmlns:a16="http://schemas.microsoft.com/office/drawing/2014/main" id="{70E49CBE-48DC-94C3-B1C9-6064775F743A}"/>
              </a:ext>
            </a:extLst>
          </p:cNvPr>
          <p:cNvPicPr>
            <a:picLocks noChangeAspect="1"/>
          </p:cNvPicPr>
          <p:nvPr/>
        </p:nvPicPr>
        <p:blipFill>
          <a:blip r:embed="rId5"/>
          <a:stretch>
            <a:fillRect/>
          </a:stretch>
        </p:blipFill>
        <p:spPr>
          <a:xfrm>
            <a:off x="8274354" y="4106134"/>
            <a:ext cx="3895875" cy="2709731"/>
          </a:xfrm>
          <a:prstGeom prst="rect">
            <a:avLst/>
          </a:prstGeom>
        </p:spPr>
      </p:pic>
    </p:spTree>
    <p:extLst>
      <p:ext uri="{BB962C8B-B14F-4D97-AF65-F5344CB8AC3E}">
        <p14:creationId xmlns:p14="http://schemas.microsoft.com/office/powerpoint/2010/main" val="408341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 4</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sz="half" idx="1"/>
          </p:nvPr>
        </p:nvSpPr>
        <p:spPr/>
        <p:txBody>
          <a:bodyPr vert="horz" lIns="91440" tIns="45720" rIns="91440" bIns="45720" rtlCol="0" anchor="t">
            <a:normAutofit fontScale="92500" lnSpcReduction="10000"/>
          </a:bodyPr>
          <a:lstStyle/>
          <a:p>
            <a:r>
              <a:rPr lang="en-US">
                <a:cs typeface="Calibri"/>
              </a:rPr>
              <a:t>What is the relationship between vitals and demographic info (including patient mortality)?</a:t>
            </a:r>
          </a:p>
          <a:p>
            <a:r>
              <a:rPr lang="en-US">
                <a:cs typeface="Calibri"/>
              </a:rPr>
              <a:t>Some of the variables are not normal so the Bartlett's Chi-Squared test is used to determine significant variates</a:t>
            </a:r>
            <a:endParaRPr lang="en-US">
              <a:ea typeface="Calibri"/>
              <a:cs typeface="Calibri"/>
            </a:endParaRPr>
          </a:p>
          <a:p>
            <a:r>
              <a:rPr lang="en-US">
                <a:cs typeface="Calibri"/>
              </a:rPr>
              <a:t>5 variates were identified as significant</a:t>
            </a:r>
          </a:p>
          <a:p>
            <a:r>
              <a:rPr lang="en-US">
                <a:cs typeface="Calibri"/>
              </a:rPr>
              <a:t>99% of overlapping variance between vitals and demographic variables</a:t>
            </a:r>
            <a:endParaRPr lang="en-US">
              <a:ea typeface="Calibri"/>
              <a:cs typeface="Calibri"/>
            </a:endParaRPr>
          </a:p>
          <a:p>
            <a:endParaRPr lang="en-US">
              <a:ea typeface="Calibri"/>
              <a:cs typeface="Calibri"/>
            </a:endParaRPr>
          </a:p>
          <a:p>
            <a:endParaRPr lang="en-US">
              <a:cs typeface="Calibri"/>
            </a:endParaRPr>
          </a:p>
          <a:p>
            <a:endParaRPr lang="en-US">
              <a:cs typeface="Calibri"/>
            </a:endParaRPr>
          </a:p>
          <a:p>
            <a:endParaRPr lang="en-US">
              <a:ea typeface="Calibri" panose="020F0502020204030204"/>
              <a:cs typeface="Calibri"/>
            </a:endParaRPr>
          </a:p>
        </p:txBody>
      </p:sp>
      <p:pic>
        <p:nvPicPr>
          <p:cNvPr id="5" name="Picture 5" descr="Table&#10;&#10;Description automatically generated">
            <a:extLst>
              <a:ext uri="{FF2B5EF4-FFF2-40B4-BE49-F238E27FC236}">
                <a16:creationId xmlns:a16="http://schemas.microsoft.com/office/drawing/2014/main" id="{001CB70A-A5A2-1733-8B24-93570E0B92FA}"/>
              </a:ext>
            </a:extLst>
          </p:cNvPr>
          <p:cNvPicPr>
            <a:picLocks noGrp="1" noChangeAspect="1"/>
          </p:cNvPicPr>
          <p:nvPr>
            <p:ph sz="half" idx="2"/>
          </p:nvPr>
        </p:nvPicPr>
        <p:blipFill>
          <a:blip r:embed="rId2"/>
          <a:stretch>
            <a:fillRect/>
          </a:stretch>
        </p:blipFill>
        <p:spPr>
          <a:xfrm>
            <a:off x="6329362" y="1825121"/>
            <a:ext cx="5386820" cy="2770620"/>
          </a:xfrm>
        </p:spPr>
      </p:pic>
    </p:spTree>
    <p:extLst>
      <p:ext uri="{BB962C8B-B14F-4D97-AF65-F5344CB8AC3E}">
        <p14:creationId xmlns:p14="http://schemas.microsoft.com/office/powerpoint/2010/main" val="338560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2C71-4416-C313-3736-58BC17FA9618}"/>
              </a:ext>
            </a:extLst>
          </p:cNvPr>
          <p:cNvSpPr>
            <a:spLocks noGrp="1"/>
          </p:cNvSpPr>
          <p:nvPr>
            <p:ph type="title"/>
          </p:nvPr>
        </p:nvSpPr>
        <p:spPr/>
        <p:txBody>
          <a:bodyPr/>
          <a:lstStyle/>
          <a:p>
            <a:r>
              <a:rPr lang="en-US">
                <a:latin typeface="Franklin Gothic Book"/>
              </a:rPr>
              <a:t>Research Question 4</a:t>
            </a:r>
            <a:endParaRPr lang="en-US"/>
          </a:p>
        </p:txBody>
      </p:sp>
      <p:sp>
        <p:nvSpPr>
          <p:cNvPr id="3" name="Content Placeholder 2">
            <a:extLst>
              <a:ext uri="{FF2B5EF4-FFF2-40B4-BE49-F238E27FC236}">
                <a16:creationId xmlns:a16="http://schemas.microsoft.com/office/drawing/2014/main" id="{0A235F3C-0353-6DA0-2447-CA0E38F762B7}"/>
              </a:ext>
            </a:extLst>
          </p:cNvPr>
          <p:cNvSpPr>
            <a:spLocks noGrp="1"/>
          </p:cNvSpPr>
          <p:nvPr>
            <p:ph sz="half" idx="1"/>
          </p:nvPr>
        </p:nvSpPr>
        <p:spPr/>
        <p:txBody>
          <a:bodyPr vert="horz" lIns="91440" tIns="45720" rIns="91440" bIns="45720" rtlCol="0" anchor="t">
            <a:normAutofit fontScale="92500"/>
          </a:bodyPr>
          <a:lstStyle/>
          <a:p>
            <a:r>
              <a:rPr lang="en-US">
                <a:ea typeface="+mn-lt"/>
                <a:cs typeface="+mn-lt"/>
              </a:rPr>
              <a:t>The strongest positive correlations from vitals are low blood pressure measured both invasively and non-invasively. </a:t>
            </a:r>
          </a:p>
          <a:p>
            <a:r>
              <a:rPr lang="en-US">
                <a:ea typeface="+mn-lt"/>
                <a:cs typeface="+mn-lt"/>
              </a:rPr>
              <a:t>The strongest negative correlation from the demographic variables is age.</a:t>
            </a:r>
          </a:p>
          <a:p>
            <a:r>
              <a:rPr lang="en-US">
                <a:cs typeface="Calibri"/>
              </a:rPr>
              <a:t>Both age and blood pressure also flagged in literature review sources as significant in predicting patient mortality in the ICU.</a:t>
            </a:r>
            <a:endParaRPr lang="en-US"/>
          </a:p>
        </p:txBody>
      </p:sp>
      <p:pic>
        <p:nvPicPr>
          <p:cNvPr id="5" name="Picture 5" descr="Diagram&#10;&#10;Description automatically generated">
            <a:extLst>
              <a:ext uri="{FF2B5EF4-FFF2-40B4-BE49-F238E27FC236}">
                <a16:creationId xmlns:a16="http://schemas.microsoft.com/office/drawing/2014/main" id="{CCCBE7F7-EF18-5896-AE6F-D66B2DB90382}"/>
              </a:ext>
            </a:extLst>
          </p:cNvPr>
          <p:cNvPicPr>
            <a:picLocks noGrp="1" noChangeAspect="1"/>
          </p:cNvPicPr>
          <p:nvPr>
            <p:ph sz="half" idx="2"/>
          </p:nvPr>
        </p:nvPicPr>
        <p:blipFill>
          <a:blip r:embed="rId2"/>
          <a:stretch>
            <a:fillRect/>
          </a:stretch>
        </p:blipFill>
        <p:spPr>
          <a:xfrm>
            <a:off x="6172200" y="1690850"/>
            <a:ext cx="5618356" cy="4295644"/>
          </a:xfrm>
        </p:spPr>
      </p:pic>
    </p:spTree>
    <p:extLst>
      <p:ext uri="{BB962C8B-B14F-4D97-AF65-F5344CB8AC3E}">
        <p14:creationId xmlns:p14="http://schemas.microsoft.com/office/powerpoint/2010/main" val="348559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a:xfrm>
            <a:off x="411480" y="991443"/>
            <a:ext cx="4443154" cy="1087819"/>
          </a:xfrm>
        </p:spPr>
        <p:txBody>
          <a:bodyPr anchor="b">
            <a:normAutofit/>
          </a:bodyPr>
          <a:lstStyle/>
          <a:p>
            <a:r>
              <a:rPr lang="en-US" sz="3400">
                <a:latin typeface="Franklin Gothic Book" panose="020B0503020102020204" pitchFamily="34" charset="0"/>
                <a:cs typeface="Segoe UI" panose="020B0502040204020203" pitchFamily="34" charset="0"/>
              </a:rPr>
              <a:t>Research Question 5</a:t>
            </a:r>
            <a:endParaRPr lang="en-US" sz="3400"/>
          </a:p>
        </p:txBody>
      </p:sp>
      <p:sp>
        <p:nvSpPr>
          <p:cNvPr id="3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411480" y="2684095"/>
            <a:ext cx="4443154" cy="3492868"/>
          </a:xfrm>
        </p:spPr>
        <p:txBody>
          <a:bodyPr>
            <a:normAutofit lnSpcReduction="10000"/>
          </a:bodyPr>
          <a:lstStyle/>
          <a:p>
            <a:r>
              <a:rPr lang="en-US" sz="1800"/>
              <a:t>What types of diagnosis are more common in Hispanic patients?</a:t>
            </a:r>
          </a:p>
          <a:p>
            <a:r>
              <a:rPr lang="en-US" sz="1800"/>
              <a:t>The 2 dimensions represent 83% of the variance between ethnicity and diagnosis group.</a:t>
            </a:r>
          </a:p>
          <a:p>
            <a:r>
              <a:rPr lang="en-US" sz="1800"/>
              <a:t>At hospital admission time, Hispanic patients are more associated with the following diagnosis groups: respiratory, neurological, musculoskeletal, genitourinary, hematological, and gynecological. </a:t>
            </a:r>
          </a:p>
          <a:p>
            <a:r>
              <a:rPr lang="en-US" sz="1800"/>
              <a:t>They are also less likely to be admitted because of trauma. </a:t>
            </a:r>
          </a:p>
        </p:txBody>
      </p:sp>
      <p:pic>
        <p:nvPicPr>
          <p:cNvPr id="7" name="Picture 6">
            <a:extLst>
              <a:ext uri="{FF2B5EF4-FFF2-40B4-BE49-F238E27FC236}">
                <a16:creationId xmlns:a16="http://schemas.microsoft.com/office/drawing/2014/main" id="{15524101-3053-A29A-FDB4-43B3CED91847}"/>
              </a:ext>
            </a:extLst>
          </p:cNvPr>
          <p:cNvPicPr>
            <a:picLocks noChangeAspect="1"/>
          </p:cNvPicPr>
          <p:nvPr/>
        </p:nvPicPr>
        <p:blipFill>
          <a:blip r:embed="rId2"/>
          <a:stretch>
            <a:fillRect/>
          </a:stretch>
        </p:blipFill>
        <p:spPr>
          <a:xfrm>
            <a:off x="6536785" y="88710"/>
            <a:ext cx="5557861" cy="6205092"/>
          </a:xfrm>
          <a:prstGeom prst="rect">
            <a:avLst/>
          </a:prstGeom>
        </p:spPr>
      </p:pic>
      <p:sp>
        <p:nvSpPr>
          <p:cNvPr id="8" name="TextBox 7">
            <a:extLst>
              <a:ext uri="{FF2B5EF4-FFF2-40B4-BE49-F238E27FC236}">
                <a16:creationId xmlns:a16="http://schemas.microsoft.com/office/drawing/2014/main" id="{F2DC849D-F39F-6549-64FB-F646867D8CC5}"/>
              </a:ext>
            </a:extLst>
          </p:cNvPr>
          <p:cNvSpPr txBox="1"/>
          <p:nvPr/>
        </p:nvSpPr>
        <p:spPr>
          <a:xfrm>
            <a:off x="7096837" y="6205610"/>
            <a:ext cx="3805850" cy="538609"/>
          </a:xfrm>
          <a:prstGeom prst="rect">
            <a:avLst/>
          </a:prstGeom>
          <a:noFill/>
        </p:spPr>
        <p:txBody>
          <a:bodyPr wrap="none" rtlCol="0">
            <a:spAutoFit/>
          </a:bodyPr>
          <a:lstStyle/>
          <a:p>
            <a:r>
              <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Correspondence analysis solution for Hispanic patients</a:t>
            </a:r>
          </a:p>
          <a:p>
            <a:endParaRPr lang="en-US" dirty="0"/>
          </a:p>
        </p:txBody>
      </p:sp>
    </p:spTree>
    <p:extLst>
      <p:ext uri="{BB962C8B-B14F-4D97-AF65-F5344CB8AC3E}">
        <p14:creationId xmlns:p14="http://schemas.microsoft.com/office/powerpoint/2010/main" val="202170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a:xfrm>
            <a:off x="411480" y="991443"/>
            <a:ext cx="4443154" cy="1087819"/>
          </a:xfrm>
        </p:spPr>
        <p:txBody>
          <a:bodyPr anchor="b">
            <a:normAutofit/>
          </a:bodyPr>
          <a:lstStyle/>
          <a:p>
            <a:r>
              <a:rPr lang="en-US" sz="3400">
                <a:latin typeface="Franklin Gothic Book" panose="020B0503020102020204" pitchFamily="34" charset="0"/>
                <a:cs typeface="Segoe UI" panose="020B0502040204020203" pitchFamily="34" charset="0"/>
              </a:rPr>
              <a:t>Research Question 5</a:t>
            </a:r>
            <a:endParaRPr lang="en-US" sz="3400"/>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411480" y="2510108"/>
            <a:ext cx="4443154" cy="3666855"/>
          </a:xfrm>
        </p:spPr>
        <p:txBody>
          <a:bodyPr vert="horz" lIns="91440" tIns="45720" rIns="91440" bIns="45720" rtlCol="0" anchor="t">
            <a:normAutofit/>
          </a:bodyPr>
          <a:lstStyle/>
          <a:p>
            <a:r>
              <a:rPr lang="en-US" sz="1800"/>
              <a:t>But amongst the previously identified groups, which type of diagnosis is more closely associated with the Hispanic patients?</a:t>
            </a:r>
          </a:p>
          <a:p>
            <a:r>
              <a:rPr lang="en-US" sz="1800"/>
              <a:t>In order, these are the top 3 diagnosis for Hispanics:</a:t>
            </a:r>
            <a:endParaRPr lang="en-US" sz="1800">
              <a:ea typeface="Calibri"/>
              <a:cs typeface="Calibri"/>
            </a:endParaRPr>
          </a:p>
          <a:p>
            <a:pPr lvl="1"/>
            <a:r>
              <a:rPr lang="en-US" sz="1400"/>
              <a:t>Musculoskeletal</a:t>
            </a:r>
            <a:endParaRPr lang="en-US" sz="1400">
              <a:ea typeface="Calibri"/>
              <a:cs typeface="Calibri"/>
            </a:endParaRPr>
          </a:p>
          <a:p>
            <a:pPr lvl="1"/>
            <a:r>
              <a:rPr lang="en-US" sz="1400"/>
              <a:t>Neurological</a:t>
            </a:r>
            <a:endParaRPr lang="en-US" sz="1400">
              <a:ea typeface="Calibri"/>
              <a:cs typeface="Calibri"/>
            </a:endParaRPr>
          </a:p>
          <a:p>
            <a:pPr lvl="1"/>
            <a:r>
              <a:rPr lang="en-US" sz="1400"/>
              <a:t>Respiratory</a:t>
            </a:r>
            <a:endParaRPr lang="en-US" sz="1400">
              <a:ea typeface="Calibri"/>
              <a:cs typeface="Calibri"/>
            </a:endParaRPr>
          </a:p>
          <a:p>
            <a:r>
              <a:rPr lang="en-US" sz="1800"/>
              <a:t>It is worth mentioning that Native-American patients are more likely to be admitted to a hospital due to metabolic disorders than by any other reason. </a:t>
            </a:r>
            <a:endParaRPr lang="en-US" sz="1800">
              <a:ea typeface="Calibri"/>
              <a:cs typeface="Calibri"/>
            </a:endParaRPr>
          </a:p>
        </p:txBody>
      </p:sp>
      <p:pic>
        <p:nvPicPr>
          <p:cNvPr id="8" name="Picture 7">
            <a:extLst>
              <a:ext uri="{FF2B5EF4-FFF2-40B4-BE49-F238E27FC236}">
                <a16:creationId xmlns:a16="http://schemas.microsoft.com/office/drawing/2014/main" id="{8D570179-DEEB-27B7-C6B4-523DD7E57015}"/>
              </a:ext>
            </a:extLst>
          </p:cNvPr>
          <p:cNvPicPr>
            <a:picLocks noChangeAspect="1"/>
          </p:cNvPicPr>
          <p:nvPr/>
        </p:nvPicPr>
        <p:blipFill>
          <a:blip r:embed="rId2"/>
          <a:stretch>
            <a:fillRect/>
          </a:stretch>
        </p:blipFill>
        <p:spPr>
          <a:xfrm>
            <a:off x="5800520" y="0"/>
            <a:ext cx="6309593" cy="6545466"/>
          </a:xfrm>
          <a:prstGeom prst="rect">
            <a:avLst/>
          </a:prstGeom>
        </p:spPr>
      </p:pic>
      <p:sp>
        <p:nvSpPr>
          <p:cNvPr id="12" name="TextBox 11">
            <a:extLst>
              <a:ext uri="{FF2B5EF4-FFF2-40B4-BE49-F238E27FC236}">
                <a16:creationId xmlns:a16="http://schemas.microsoft.com/office/drawing/2014/main" id="{47AA4BB0-688A-8F0B-4AEC-74400B349319}"/>
              </a:ext>
            </a:extLst>
          </p:cNvPr>
          <p:cNvSpPr txBox="1"/>
          <p:nvPr/>
        </p:nvSpPr>
        <p:spPr>
          <a:xfrm>
            <a:off x="6994478" y="6432429"/>
            <a:ext cx="4804011" cy="261610"/>
          </a:xfrm>
          <a:prstGeom prst="rect">
            <a:avLst/>
          </a:prstGeom>
          <a:noFill/>
        </p:spPr>
        <p:txBody>
          <a:bodyPr wrap="square" rtlCol="0">
            <a:spAutoFit/>
          </a:bodyPr>
          <a:lstStyle/>
          <a:p>
            <a:r>
              <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Correspondence analysis solution for Hispanic patients (with arrows)</a:t>
            </a:r>
          </a:p>
        </p:txBody>
      </p:sp>
    </p:spTree>
    <p:extLst>
      <p:ext uri="{BB962C8B-B14F-4D97-AF65-F5344CB8AC3E}">
        <p14:creationId xmlns:p14="http://schemas.microsoft.com/office/powerpoint/2010/main" val="217203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a:xfrm>
            <a:off x="4965430" y="629266"/>
            <a:ext cx="6586491" cy="1676603"/>
          </a:xfrm>
        </p:spPr>
        <p:txBody>
          <a:bodyPr>
            <a:normAutofit/>
          </a:bodyPr>
          <a:lstStyle/>
          <a:p>
            <a:r>
              <a:rPr lang="en-US" sz="5400">
                <a:latin typeface="Franklin Gothic Book" panose="020B0503020102020204" pitchFamily="34" charset="0"/>
                <a:cs typeface="Segoe UI" panose="020B0502040204020203" pitchFamily="34" charset="0"/>
              </a:rPr>
              <a:t>Limitations</a:t>
            </a:r>
            <a:endParaRPr lang="en-US" sz="5400"/>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400">
                <a:ea typeface="Calibri"/>
                <a:cs typeface="Calibri"/>
              </a:rPr>
              <a:t>A lot of missing data, potentially relevant independent variables had to be removed.</a:t>
            </a:r>
          </a:p>
          <a:p>
            <a:r>
              <a:rPr lang="en-US" sz="2400">
                <a:ea typeface="Calibri"/>
                <a:cs typeface="Calibri"/>
              </a:rPr>
              <a:t>Inability to consult with subject matter experts </a:t>
            </a:r>
          </a:p>
          <a:p>
            <a:r>
              <a:rPr lang="en-US" sz="2400">
                <a:ea typeface="Calibri"/>
                <a:cs typeface="Calibri"/>
              </a:rPr>
              <a:t>Removal of categorical variables, could have been important. </a:t>
            </a:r>
          </a:p>
          <a:p>
            <a:r>
              <a:rPr lang="en-US" sz="2400">
                <a:ea typeface="Calibri"/>
                <a:cs typeface="Calibri"/>
              </a:rPr>
              <a:t>Could have extended our analysis with additional time to analyze the dataset. </a:t>
            </a:r>
          </a:p>
          <a:p>
            <a:r>
              <a:rPr lang="en-US" sz="2400">
                <a:ea typeface="Calibri"/>
                <a:cs typeface="Calibri"/>
              </a:rPr>
              <a:t>Potentially inconsistent data due to data collection timing.</a:t>
            </a:r>
          </a:p>
        </p:txBody>
      </p:sp>
      <p:pic>
        <p:nvPicPr>
          <p:cNvPr id="5" name="Picture 4" descr="Silver stopwatch">
            <a:extLst>
              <a:ext uri="{FF2B5EF4-FFF2-40B4-BE49-F238E27FC236}">
                <a16:creationId xmlns:a16="http://schemas.microsoft.com/office/drawing/2014/main" id="{1CF6721F-900C-FF03-D49F-62D23752C00F}"/>
              </a:ext>
            </a:extLst>
          </p:cNvPr>
          <p:cNvPicPr>
            <a:picLocks noChangeAspect="1"/>
          </p:cNvPicPr>
          <p:nvPr/>
        </p:nvPicPr>
        <p:blipFill rotWithShape="1">
          <a:blip r:embed="rId3"/>
          <a:srcRect l="18387" r="30918"/>
          <a:stretch/>
        </p:blipFill>
        <p:spPr>
          <a:xfrm>
            <a:off x="20" y="10"/>
            <a:ext cx="4635571" cy="6857990"/>
          </a:xfrm>
          <a:prstGeom prst="rect">
            <a:avLst/>
          </a:prstGeom>
          <a:effectLst/>
        </p:spPr>
      </p:pic>
    </p:spTree>
    <p:extLst>
      <p:ext uri="{BB962C8B-B14F-4D97-AF65-F5344CB8AC3E}">
        <p14:creationId xmlns:p14="http://schemas.microsoft.com/office/powerpoint/2010/main" val="422357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a:xfrm>
            <a:off x="4965430" y="629268"/>
            <a:ext cx="6586491" cy="1286160"/>
          </a:xfrm>
        </p:spPr>
        <p:txBody>
          <a:bodyPr anchor="b">
            <a:normAutofit/>
          </a:bodyPr>
          <a:lstStyle/>
          <a:p>
            <a:r>
              <a:rPr lang="en-US">
                <a:latin typeface="Franklin Gothic Book" panose="020B0503020102020204" pitchFamily="34" charset="0"/>
                <a:cs typeface="Segoe UI" panose="020B0502040204020203" pitchFamily="34" charset="0"/>
              </a:rPr>
              <a:t>Future Work</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a:ea typeface="Calibri"/>
                <a:cs typeface="Calibri"/>
              </a:rPr>
              <a:t>Include categorical variables into our analysis</a:t>
            </a:r>
          </a:p>
          <a:p>
            <a:r>
              <a:rPr lang="en-US" sz="2000">
                <a:ea typeface="Calibri"/>
                <a:cs typeface="Calibri"/>
              </a:rPr>
              <a:t>Further studies focusing on age, weight, BMI and blood pressure</a:t>
            </a:r>
          </a:p>
          <a:p>
            <a:r>
              <a:rPr lang="en-US" sz="2000">
                <a:ea typeface="+mn-lt"/>
                <a:cs typeface="+mn-lt"/>
              </a:rPr>
              <a:t>Be strict on data collection timing to be within the first 24 hours of hospital admittance. </a:t>
            </a:r>
          </a:p>
          <a:p>
            <a:r>
              <a:rPr lang="en-US" sz="2000">
                <a:ea typeface="+mn-lt"/>
                <a:cs typeface="+mn-lt"/>
              </a:rPr>
              <a:t>Explore additional types of clustering techniques due to the large dataset size requiring more computing resources.</a:t>
            </a:r>
          </a:p>
          <a:p>
            <a:endParaRPr lang="en-US" sz="2000">
              <a:ea typeface="Calibri"/>
              <a:cs typeface="Calibri"/>
            </a:endParaRPr>
          </a:p>
        </p:txBody>
      </p:sp>
      <p:pic>
        <p:nvPicPr>
          <p:cNvPr id="4" name="Picture 4" descr="Text, letter&#10;&#10;Description automatically generated">
            <a:extLst>
              <a:ext uri="{FF2B5EF4-FFF2-40B4-BE49-F238E27FC236}">
                <a16:creationId xmlns:a16="http://schemas.microsoft.com/office/drawing/2014/main" id="{6A7AF416-49FD-EDBE-3FD5-C62ACC89CA27}"/>
              </a:ext>
            </a:extLst>
          </p:cNvPr>
          <p:cNvPicPr>
            <a:picLocks noChangeAspect="1"/>
          </p:cNvPicPr>
          <p:nvPr/>
        </p:nvPicPr>
        <p:blipFill rotWithShape="1">
          <a:blip r:embed="rId3"/>
          <a:srcRect r="2" b="125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3544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3A4056-ADF8-BB89-1862-9CD334F4DEE7}"/>
              </a:ext>
            </a:extLst>
          </p:cNvPr>
          <p:cNvSpPr txBox="1"/>
          <p:nvPr/>
        </p:nvSpPr>
        <p:spPr>
          <a:xfrm>
            <a:off x="-4108" y="6530607"/>
            <a:ext cx="1807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a:t>
            </a:r>
            <a:r>
              <a:rPr lang="en-US" err="1">
                <a:solidFill>
                  <a:schemeClr val="bg1"/>
                </a:solidFill>
                <a:cs typeface="Calibri"/>
              </a:rPr>
              <a:t>Pexels</a:t>
            </a:r>
            <a:endParaRPr lang="en-US">
              <a:solidFill>
                <a:schemeClr val="bg1"/>
              </a:solidFill>
              <a:cs typeface="Calibri"/>
            </a:endParaRPr>
          </a:p>
        </p:txBody>
      </p:sp>
    </p:spTree>
    <p:extLst>
      <p:ext uri="{BB962C8B-B14F-4D97-AF65-F5344CB8AC3E}">
        <p14:creationId xmlns:p14="http://schemas.microsoft.com/office/powerpoint/2010/main" val="418278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a:latin typeface="Franklin Gothic Book" panose="020B0503020102020204" pitchFamily="34" charset="0"/>
                <a:cs typeface="Segoe UI" panose="020B0502040204020203" pitchFamily="34" charset="0"/>
              </a:rPr>
              <a:t>Introduction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a:xfrm>
            <a:off x="4965430" y="629268"/>
            <a:ext cx="6586491" cy="1286160"/>
          </a:xfrm>
        </p:spPr>
        <p:txBody>
          <a:bodyPr anchor="b">
            <a:normAutofit/>
          </a:bodyPr>
          <a:lstStyle/>
          <a:p>
            <a:r>
              <a:rPr lang="en-US">
                <a:latin typeface="Franklin Gothic Book" panose="020B0503020102020204" pitchFamily="34" charset="0"/>
                <a:cs typeface="Segoe UI" panose="020B0502040204020203" pitchFamily="34" charset="0"/>
              </a:rPr>
              <a:t>Conclusions</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a:ea typeface="Calibri"/>
                <a:cs typeface="Calibri"/>
              </a:rPr>
              <a:t>Age and blood pressure are important predictors of survivability. It is good advice to attend routine medical checks as we grow older to proactively identify any situations. </a:t>
            </a:r>
          </a:p>
          <a:p>
            <a:r>
              <a:rPr lang="en-US" sz="2000">
                <a:ea typeface="Calibri"/>
                <a:cs typeface="Calibri"/>
              </a:rPr>
              <a:t>More exposure to nature seems to be related to a healthier life. Native Americans are considerably further apart from known disease groups such as cardiovascular issues. </a:t>
            </a:r>
          </a:p>
          <a:p>
            <a:r>
              <a:rPr lang="en-US" sz="2000">
                <a:ea typeface="Calibri"/>
                <a:cs typeface="Calibri"/>
              </a:rPr>
              <a:t>Mortality rate at the hospitals in the United States is low when looking at overall percentages (9%). We recognize even a 1% rate for loss of life could be a dramatic event depending on the scale.  </a:t>
            </a:r>
          </a:p>
        </p:txBody>
      </p:sp>
      <p:pic>
        <p:nvPicPr>
          <p:cNvPr id="14" name="Picture 4">
            <a:extLst>
              <a:ext uri="{FF2B5EF4-FFF2-40B4-BE49-F238E27FC236}">
                <a16:creationId xmlns:a16="http://schemas.microsoft.com/office/drawing/2014/main" id="{078BA7A3-86B9-738C-9740-00C32E49DF38}"/>
              </a:ext>
            </a:extLst>
          </p:cNvPr>
          <p:cNvPicPr>
            <a:picLocks noChangeAspect="1"/>
          </p:cNvPicPr>
          <p:nvPr/>
        </p:nvPicPr>
        <p:blipFill rotWithShape="1">
          <a:blip r:embed="rId3"/>
          <a:srcRect l="33246" r="1267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65DD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6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4A48-127A-326A-4700-A9E70B824AA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8D6498-9B29-483E-9D63-EDFF3D370EF8}"/>
              </a:ext>
            </a:extLst>
          </p:cNvPr>
          <p:cNvSpPr>
            <a:spLocks noGrp="1"/>
          </p:cNvSpPr>
          <p:nvPr>
            <p:ph idx="1"/>
          </p:nvPr>
        </p:nvSpPr>
        <p:spPr/>
        <p:txBody>
          <a:bodyPr vert="horz" lIns="91440" tIns="45720" rIns="91440" bIns="45720" rtlCol="0" anchor="t">
            <a:normAutofit/>
          </a:bodyPr>
          <a:lstStyle/>
          <a:p>
            <a:r>
              <a:rPr lang="en-US" sz="1200"/>
              <a:t>Patient Survival Prediction Dataset. </a:t>
            </a:r>
            <a:r>
              <a:rPr lang="en-US" sz="1200">
                <a:hlinkClick r:id="rId3"/>
              </a:rPr>
              <a:t>https://www.kaggle.com/datasets/sadiaanzum/patient-survival-prediction-dataset?select=Dataset.csv</a:t>
            </a:r>
            <a:r>
              <a:rPr lang="en-US" sz="1200"/>
              <a:t> </a:t>
            </a:r>
          </a:p>
          <a:p>
            <a:r>
              <a:rPr lang="en-US" sz="1200"/>
              <a:t>Boyle, J., Jessup, M., Crilly, J., Green, D., Lind, J., Wallis, M., Miller, P., &amp; Fitzgerald, G. (2012). Predicting emergency department admissions. Emergency medicine journal : EMJ, 29(5), 358–365. </a:t>
            </a:r>
            <a:r>
              <a:rPr lang="en-US" sz="1200">
                <a:hlinkClick r:id="rId4"/>
              </a:rPr>
              <a:t>https://doi.org/10.1136/emj.2010.103531</a:t>
            </a:r>
            <a:r>
              <a:rPr lang="en-US" sz="1200"/>
              <a:t> </a:t>
            </a:r>
            <a:endParaRPr lang="en-US" sz="1200">
              <a:ea typeface="Calibri"/>
              <a:cs typeface="Calibri"/>
            </a:endParaRPr>
          </a:p>
          <a:p>
            <a:r>
              <a:rPr lang="en-US" sz="1200" err="1"/>
              <a:t>Benediktsson</a:t>
            </a:r>
            <a:r>
              <a:rPr lang="en-US" sz="1200"/>
              <a:t>, S., Hansen, C., </a:t>
            </a:r>
            <a:r>
              <a:rPr lang="en-US" sz="1200" err="1"/>
              <a:t>Frigyesi</a:t>
            </a:r>
            <a:r>
              <a:rPr lang="en-US" sz="1200"/>
              <a:t>, A., &amp; </a:t>
            </a:r>
            <a:r>
              <a:rPr lang="en-US" sz="1200" err="1"/>
              <a:t>Kander</a:t>
            </a:r>
            <a:r>
              <a:rPr lang="en-US" sz="1200"/>
              <a:t>, T. (2020). Coagulation tests on admission correlate with mortality and morbidity in general ICU patients: An observational study. Acta </a:t>
            </a:r>
            <a:r>
              <a:rPr lang="en-US" sz="1200" err="1"/>
              <a:t>Anaesthesiologica</a:t>
            </a:r>
            <a:r>
              <a:rPr lang="en-US" sz="1200"/>
              <a:t> Scandinavica, 64(5), 628–634. </a:t>
            </a:r>
            <a:r>
              <a:rPr lang="en-US" sz="1200">
                <a:hlinkClick r:id="rId5"/>
              </a:rPr>
              <a:t>https://doi-org.ezproxy.depaul.edu/10.1111/aas.13545</a:t>
            </a:r>
            <a:r>
              <a:rPr lang="en-US" sz="1200"/>
              <a:t> </a:t>
            </a:r>
            <a:endParaRPr lang="en-US" sz="1200">
              <a:cs typeface="Calibri"/>
            </a:endParaRPr>
          </a:p>
          <a:p>
            <a:r>
              <a:rPr lang="en-US" sz="1200" b="0" i="0">
                <a:solidFill>
                  <a:srgbClr val="212121"/>
                </a:solidFill>
                <a:effectLst/>
                <a:latin typeface="Calibri"/>
                <a:cs typeface="Calibri"/>
              </a:rPr>
              <a:t>Epstein, S. K., Burstein, J. L., Case, R. B., Gardner, A. F., Herman, S. H., </a:t>
            </a:r>
            <a:r>
              <a:rPr lang="en-US" sz="1200" b="0" i="0" err="1">
                <a:solidFill>
                  <a:srgbClr val="212121"/>
                </a:solidFill>
                <a:effectLst/>
                <a:latin typeface="Calibri"/>
                <a:cs typeface="Calibri"/>
              </a:rPr>
              <a:t>Hirshon</a:t>
            </a:r>
            <a:r>
              <a:rPr lang="en-US" sz="1200" b="0" i="0">
                <a:solidFill>
                  <a:srgbClr val="212121"/>
                </a:solidFill>
                <a:effectLst/>
                <a:latin typeface="Calibri"/>
                <a:cs typeface="Calibri"/>
              </a:rPr>
              <a:t>, J. M., Jermyn, J. W., McKay, M. P., </a:t>
            </a:r>
            <a:r>
              <a:rPr lang="en-US" sz="1200" b="0" i="0" err="1">
                <a:solidFill>
                  <a:srgbClr val="212121"/>
                </a:solidFill>
                <a:effectLst/>
                <a:latin typeface="Calibri"/>
                <a:cs typeface="Calibri"/>
              </a:rPr>
              <a:t>Mitchiner</a:t>
            </a:r>
            <a:r>
              <a:rPr lang="en-US" sz="1200" b="0" i="0">
                <a:solidFill>
                  <a:srgbClr val="212121"/>
                </a:solidFill>
                <a:effectLst/>
                <a:latin typeface="Calibri"/>
                <a:cs typeface="Calibri"/>
              </a:rPr>
              <a:t>, J. C., Sullivan, W. P., Wagner, M. J., Beer, S., </a:t>
            </a:r>
            <a:r>
              <a:rPr lang="en-US" sz="1200" b="0" i="0" err="1">
                <a:solidFill>
                  <a:srgbClr val="212121"/>
                </a:solidFill>
                <a:effectLst/>
                <a:latin typeface="Calibri"/>
                <a:cs typeface="Calibri"/>
              </a:rPr>
              <a:t>Tiberi</a:t>
            </a:r>
            <a:r>
              <a:rPr lang="en-US" sz="1200" b="0" i="0">
                <a:solidFill>
                  <a:srgbClr val="212121"/>
                </a:solidFill>
                <a:effectLst/>
                <a:latin typeface="Calibri"/>
                <a:cs typeface="Calibri"/>
              </a:rPr>
              <a:t>, L., Price, C., Cunningham, R., Wilkerson, D., Bromley, M., Geist, M., Gore, L., Singh, C. A., … </a:t>
            </a:r>
            <a:r>
              <a:rPr lang="en-US" sz="1200" b="0" i="0" err="1">
                <a:solidFill>
                  <a:srgbClr val="212121"/>
                </a:solidFill>
                <a:effectLst/>
                <a:latin typeface="Calibri"/>
                <a:cs typeface="Calibri"/>
              </a:rPr>
              <a:t>Schwalberg</a:t>
            </a:r>
            <a:r>
              <a:rPr lang="en-US" sz="1200" b="0" i="0">
                <a:solidFill>
                  <a:srgbClr val="212121"/>
                </a:solidFill>
                <a:effectLst/>
                <a:latin typeface="Calibri"/>
                <a:cs typeface="Calibri"/>
              </a:rPr>
              <a:t>, R. H. (2009). The National Report Card on the State of Emergency Medicine: evaluating the emergency care environment state by state 2009 edition. </a:t>
            </a:r>
            <a:r>
              <a:rPr lang="en-US" sz="1200" b="0" i="1">
                <a:solidFill>
                  <a:srgbClr val="212121"/>
                </a:solidFill>
                <a:effectLst/>
                <a:latin typeface="Calibri"/>
                <a:cs typeface="Calibri"/>
              </a:rPr>
              <a:t>Annals of emergency medicine</a:t>
            </a:r>
            <a:r>
              <a:rPr lang="en-US" sz="1200" b="0" i="0">
                <a:solidFill>
                  <a:srgbClr val="212121"/>
                </a:solidFill>
                <a:effectLst/>
                <a:latin typeface="Calibri"/>
                <a:cs typeface="Calibri"/>
              </a:rPr>
              <a:t>, </a:t>
            </a:r>
            <a:r>
              <a:rPr lang="en-US" sz="1200" b="0" i="1">
                <a:solidFill>
                  <a:srgbClr val="212121"/>
                </a:solidFill>
                <a:effectLst/>
                <a:latin typeface="Calibri"/>
                <a:cs typeface="Calibri"/>
              </a:rPr>
              <a:t>53</a:t>
            </a:r>
            <a:r>
              <a:rPr lang="en-US" sz="1200" b="0" i="0">
                <a:solidFill>
                  <a:srgbClr val="212121"/>
                </a:solidFill>
                <a:effectLst/>
                <a:latin typeface="Calibri"/>
                <a:cs typeface="Calibri"/>
              </a:rPr>
              <a:t>(1), 4–148. </a:t>
            </a:r>
            <a:r>
              <a:rPr lang="en-US" sz="1200" b="0" i="0">
                <a:solidFill>
                  <a:srgbClr val="212121"/>
                </a:solidFill>
                <a:effectLst/>
                <a:latin typeface="Calibri"/>
                <a:cs typeface="Calibri"/>
                <a:hlinkClick r:id="rId6"/>
              </a:rPr>
              <a:t>https://doi.org/10.1016/j.annemergmed.2008.10.028</a:t>
            </a:r>
            <a:endParaRPr lang="en-US" sz="1200">
              <a:latin typeface="Calibri"/>
              <a:cs typeface="Calibri"/>
            </a:endParaRPr>
          </a:p>
          <a:p>
            <a:r>
              <a:rPr lang="en-US" sz="1200"/>
              <a:t>Pang, K., Li, L., Ouyang, W., Liu, X., &amp; Tang, Y. (2022). Establishment of ICU Mortality Risk Prediction Models with Machine Learning Algorithm Using MIMIC-IV Database. Diagnostics (2075-4418), 12(5), N.PAG. </a:t>
            </a:r>
            <a:r>
              <a:rPr lang="en-US" sz="1200">
                <a:hlinkClick r:id="rId7"/>
              </a:rPr>
              <a:t>https://doi-org.ezproxy.depaul.edu/10.3390/diagnostics12051068</a:t>
            </a:r>
            <a:r>
              <a:rPr lang="en-US" sz="1200"/>
              <a:t> </a:t>
            </a:r>
            <a:endParaRPr lang="en-US" sz="1200">
              <a:cs typeface="Calibri"/>
            </a:endParaRPr>
          </a:p>
          <a:p>
            <a:r>
              <a:rPr lang="en-US" sz="1200" err="1"/>
              <a:t>Safaei</a:t>
            </a:r>
            <a:r>
              <a:rPr lang="en-US" sz="1200"/>
              <a:t>, N., </a:t>
            </a:r>
            <a:r>
              <a:rPr lang="en-US" sz="1200" err="1"/>
              <a:t>Safaei</a:t>
            </a:r>
            <a:r>
              <a:rPr lang="en-US" sz="1200"/>
              <a:t>, B., </a:t>
            </a:r>
            <a:r>
              <a:rPr lang="en-US" sz="1200" err="1"/>
              <a:t>Seyedekrami</a:t>
            </a:r>
            <a:r>
              <a:rPr lang="en-US" sz="1200"/>
              <a:t>, S., </a:t>
            </a:r>
            <a:r>
              <a:rPr lang="en-US" sz="1200" err="1"/>
              <a:t>Talafidaryani</a:t>
            </a:r>
            <a:r>
              <a:rPr lang="en-US" sz="1200"/>
              <a:t>, M., Masoud, A., Wang, S., Li, Q., &amp; </a:t>
            </a:r>
            <a:r>
              <a:rPr lang="en-US" sz="1200" err="1"/>
              <a:t>Moqri</a:t>
            </a:r>
            <a:r>
              <a:rPr lang="en-US" sz="1200"/>
              <a:t>, M. (2022). E-</a:t>
            </a:r>
            <a:r>
              <a:rPr lang="en-US" sz="1200" err="1"/>
              <a:t>CatBoost</a:t>
            </a:r>
            <a:r>
              <a:rPr lang="en-US" sz="1200"/>
              <a:t>: An efficient machine learning framework for predicting ICU mortality using the </a:t>
            </a:r>
            <a:r>
              <a:rPr lang="en-US" sz="1200" err="1"/>
              <a:t>eICU</a:t>
            </a:r>
            <a:r>
              <a:rPr lang="en-US" sz="1200"/>
              <a:t> Collaborative Research Database. </a:t>
            </a:r>
            <a:r>
              <a:rPr lang="en-US" sz="1200" err="1"/>
              <a:t>PLoS</a:t>
            </a:r>
            <a:r>
              <a:rPr lang="en-US" sz="1200"/>
              <a:t> ONE, 17(5), 1–33</a:t>
            </a:r>
            <a:r>
              <a:rPr lang="en-US" sz="1100"/>
              <a:t>. </a:t>
            </a:r>
            <a:r>
              <a:rPr lang="en-US" sz="1100">
                <a:hlinkClick r:id="rId8"/>
              </a:rPr>
              <a:t>https://doi-org.ezproxy.depaul.edu/10.1371/journal.pone.0262895</a:t>
            </a:r>
            <a:r>
              <a:rPr lang="en-US" sz="1200"/>
              <a:t> </a:t>
            </a:r>
            <a:endParaRPr lang="en-US" sz="1200">
              <a:cs typeface="Calibri"/>
            </a:endParaRPr>
          </a:p>
          <a:p>
            <a:pPr marL="0" indent="0">
              <a:buNone/>
            </a:pPr>
            <a:endParaRPr lang="en-US" sz="1200">
              <a:ea typeface="Calibri"/>
              <a:cs typeface="Calibri"/>
            </a:endParaRPr>
          </a:p>
          <a:p>
            <a:endParaRPr lang="en-US" sz="1200"/>
          </a:p>
        </p:txBody>
      </p:sp>
    </p:spTree>
    <p:extLst>
      <p:ext uri="{BB962C8B-B14F-4D97-AF65-F5344CB8AC3E}">
        <p14:creationId xmlns:p14="http://schemas.microsoft.com/office/powerpoint/2010/main" val="38029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a:cs typeface="Segoe UI"/>
              </a:rPr>
              <a:t>Q &amp; A</a:t>
            </a:r>
            <a:endParaRPr lang="en-US" sz="5400">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063-9E98-258D-C4DB-76AF68FA4E6D}"/>
              </a:ext>
            </a:extLst>
          </p:cNvPr>
          <p:cNvSpPr>
            <a:spLocks noGrp="1"/>
          </p:cNvSpPr>
          <p:nvPr>
            <p:ph type="title"/>
          </p:nvPr>
        </p:nvSpPr>
        <p:spPr>
          <a:xfrm>
            <a:off x="4965430" y="629268"/>
            <a:ext cx="6586491" cy="1286160"/>
          </a:xfrm>
        </p:spPr>
        <p:txBody>
          <a:bodyPr anchor="b">
            <a:normAutofit/>
          </a:bodyPr>
          <a:lstStyle/>
          <a:p>
            <a:r>
              <a:rPr lang="en-US"/>
              <a:t>Introduction</a:t>
            </a:r>
          </a:p>
        </p:txBody>
      </p:sp>
      <p:sp>
        <p:nvSpPr>
          <p:cNvPr id="3" name="Content Placeholder 2">
            <a:extLst>
              <a:ext uri="{FF2B5EF4-FFF2-40B4-BE49-F238E27FC236}">
                <a16:creationId xmlns:a16="http://schemas.microsoft.com/office/drawing/2014/main" id="{DFEC8EB7-E833-B2C7-A70B-DC7CC409C430}"/>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latin typeface="Open Sans"/>
                <a:ea typeface="Open Sans"/>
                <a:cs typeface="Open Sans"/>
              </a:rPr>
              <a:t>The health care system in the United States continues to be under heavy pressure (National Report Card on the State of Emergency Medicine, 2009). </a:t>
            </a:r>
          </a:p>
          <a:p>
            <a:r>
              <a:rPr lang="en-US" sz="2000">
                <a:latin typeface="Open Sans"/>
                <a:ea typeface="Open Sans"/>
                <a:cs typeface="Open Sans"/>
              </a:rPr>
              <a:t>It is important that we are able to understand patient profiles and generate models that allow for volume predictions and potentially reduce the number of fatal outcomes. </a:t>
            </a:r>
            <a:endParaRPr lang="en-US" sz="2000">
              <a:latin typeface="Open Sans" panose="020B0606030504020204" pitchFamily="34" charset="0"/>
              <a:ea typeface="Open Sans"/>
              <a:cs typeface="Open Sans"/>
            </a:endParaRPr>
          </a:p>
          <a:p>
            <a:r>
              <a:rPr lang="en-US" sz="2000">
                <a:latin typeface="Open Sans" panose="020B0606030504020204" pitchFamily="34" charset="0"/>
              </a:rPr>
              <a:t>In this study, we are leveraging several multivariate data analysis techniques to understand several aspects related to patient survival in the United States.  </a:t>
            </a:r>
          </a:p>
        </p:txBody>
      </p:sp>
      <p:pic>
        <p:nvPicPr>
          <p:cNvPr id="4" name="Picture 4">
            <a:extLst>
              <a:ext uri="{FF2B5EF4-FFF2-40B4-BE49-F238E27FC236}">
                <a16:creationId xmlns:a16="http://schemas.microsoft.com/office/drawing/2014/main" id="{87526D34-AF2A-308A-B39D-819D90879A67}"/>
              </a:ext>
            </a:extLst>
          </p:cNvPr>
          <p:cNvPicPr>
            <a:picLocks noChangeAspect="1"/>
          </p:cNvPicPr>
          <p:nvPr/>
        </p:nvPicPr>
        <p:blipFill rotWithShape="1">
          <a:blip r:embed="rId3"/>
          <a:srcRect t="1248"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B502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AFE1657-239E-70B7-9EAC-710CE09089F6}"/>
              </a:ext>
            </a:extLst>
          </p:cNvPr>
          <p:cNvSpPr txBox="1"/>
          <p:nvPr/>
        </p:nvSpPr>
        <p:spPr>
          <a:xfrm>
            <a:off x="-4108" y="6530607"/>
            <a:ext cx="1807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r>
              <a:rPr lang="en-US" err="1">
                <a:cs typeface="Calibri"/>
              </a:rPr>
              <a:t>Pexels</a:t>
            </a:r>
            <a:endParaRPr lang="en-US" err="1"/>
          </a:p>
        </p:txBody>
      </p:sp>
    </p:spTree>
    <p:extLst>
      <p:ext uri="{BB962C8B-B14F-4D97-AF65-F5344CB8AC3E}">
        <p14:creationId xmlns:p14="http://schemas.microsoft.com/office/powerpoint/2010/main" val="107018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a:latin typeface="Franklin Gothic Book" panose="020B0503020102020204" pitchFamily="34" charset="0"/>
                <a:cs typeface="Segoe UI" panose="020B0502040204020203" pitchFamily="34" charset="0"/>
              </a:rPr>
              <a:t>Literature Review</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0C72-2500-6790-4867-F4E4443D94E9}"/>
              </a:ext>
            </a:extLst>
          </p:cNvPr>
          <p:cNvSpPr>
            <a:spLocks noGrp="1"/>
          </p:cNvSpPr>
          <p:nvPr>
            <p:ph type="title"/>
          </p:nvPr>
        </p:nvSpPr>
        <p:spPr/>
        <p:txBody>
          <a:bodyPr/>
          <a:lstStyle/>
          <a:p>
            <a:r>
              <a:rPr lang="en-US"/>
              <a:t>Annotated References</a:t>
            </a:r>
          </a:p>
        </p:txBody>
      </p:sp>
      <p:sp>
        <p:nvSpPr>
          <p:cNvPr id="3" name="Content Placeholder 2">
            <a:extLst>
              <a:ext uri="{FF2B5EF4-FFF2-40B4-BE49-F238E27FC236}">
                <a16:creationId xmlns:a16="http://schemas.microsoft.com/office/drawing/2014/main" id="{B830BBD3-BFE1-F984-72F0-66BD8F984A06}"/>
              </a:ext>
            </a:extLst>
          </p:cNvPr>
          <p:cNvSpPr>
            <a:spLocks noGrp="1"/>
          </p:cNvSpPr>
          <p:nvPr>
            <p:ph idx="1"/>
          </p:nvPr>
        </p:nvSpPr>
        <p:spPr>
          <a:xfrm>
            <a:off x="248729" y="1825625"/>
            <a:ext cx="11708920" cy="4768281"/>
          </a:xfrm>
        </p:spPr>
        <p:txBody>
          <a:bodyPr vert="horz" lIns="91440" tIns="45720" rIns="91440" bIns="45720" rtlCol="0" anchor="t">
            <a:normAutofit fontScale="92500" lnSpcReduction="10000"/>
          </a:bodyPr>
          <a:lstStyle/>
          <a:p>
            <a:pPr marL="457200" indent="-457200">
              <a:lnSpc>
                <a:spcPct val="110000"/>
              </a:lnSpc>
            </a:pPr>
            <a:r>
              <a:rPr lang="en-US" sz="1600">
                <a:ea typeface="+mn-lt"/>
                <a:cs typeface="+mn-lt"/>
              </a:rPr>
              <a:t>Safaei, N., Safaei, B., </a:t>
            </a:r>
            <a:r>
              <a:rPr lang="en-US" sz="1600" err="1">
                <a:ea typeface="+mn-lt"/>
                <a:cs typeface="+mn-lt"/>
              </a:rPr>
              <a:t>Seyedekrami</a:t>
            </a:r>
            <a:r>
              <a:rPr lang="en-US" sz="1600">
                <a:ea typeface="+mn-lt"/>
                <a:cs typeface="+mn-lt"/>
              </a:rPr>
              <a:t>, S., </a:t>
            </a:r>
            <a:r>
              <a:rPr lang="en-US" sz="1600" err="1">
                <a:ea typeface="+mn-lt"/>
                <a:cs typeface="+mn-lt"/>
              </a:rPr>
              <a:t>Talafidaryani</a:t>
            </a:r>
            <a:r>
              <a:rPr lang="en-US" sz="1600">
                <a:ea typeface="+mn-lt"/>
                <a:cs typeface="+mn-lt"/>
              </a:rPr>
              <a:t>, M., Masoud, A., Wang, S., Li, Q., &amp; </a:t>
            </a:r>
            <a:r>
              <a:rPr lang="en-US" sz="1600" err="1">
                <a:ea typeface="+mn-lt"/>
                <a:cs typeface="+mn-lt"/>
              </a:rPr>
              <a:t>Moqri</a:t>
            </a:r>
            <a:r>
              <a:rPr lang="en-US" sz="1600">
                <a:ea typeface="+mn-lt"/>
                <a:cs typeface="+mn-lt"/>
              </a:rPr>
              <a:t>, M. (2022). E-</a:t>
            </a:r>
            <a:r>
              <a:rPr lang="en-US" sz="1600" err="1">
                <a:ea typeface="+mn-lt"/>
                <a:cs typeface="+mn-lt"/>
              </a:rPr>
              <a:t>CatBoost</a:t>
            </a:r>
            <a:r>
              <a:rPr lang="en-US" sz="1600">
                <a:ea typeface="+mn-lt"/>
                <a:cs typeface="+mn-lt"/>
              </a:rPr>
              <a:t>: An efficient machine learning framework for predicting ICU mortality using the </a:t>
            </a:r>
            <a:r>
              <a:rPr lang="en-US" sz="1600" err="1">
                <a:ea typeface="+mn-lt"/>
                <a:cs typeface="+mn-lt"/>
              </a:rPr>
              <a:t>eICU</a:t>
            </a:r>
            <a:r>
              <a:rPr lang="en-US" sz="1600">
                <a:ea typeface="+mn-lt"/>
                <a:cs typeface="+mn-lt"/>
              </a:rPr>
              <a:t> Collaborative Research Database. </a:t>
            </a:r>
            <a:r>
              <a:rPr lang="en-US" sz="1600" err="1">
                <a:ea typeface="+mn-lt"/>
                <a:cs typeface="+mn-lt"/>
              </a:rPr>
              <a:t>PloS</a:t>
            </a:r>
            <a:r>
              <a:rPr lang="en-US" sz="1600">
                <a:ea typeface="+mn-lt"/>
                <a:cs typeface="+mn-lt"/>
              </a:rPr>
              <a:t> one, 17(5), e0262895. </a:t>
            </a:r>
            <a:r>
              <a:rPr lang="en-US" sz="1600">
                <a:ea typeface="+mn-lt"/>
                <a:cs typeface="+mn-lt"/>
                <a:hlinkClick r:id="rId3"/>
              </a:rPr>
              <a:t>https://doi.org/10.1371/journal.pone.0262895</a:t>
            </a:r>
            <a:r>
              <a:rPr lang="en-US" sz="1600">
                <a:ea typeface="+mn-lt"/>
                <a:cs typeface="+mn-lt"/>
              </a:rPr>
              <a:t> </a:t>
            </a:r>
            <a:endParaRPr lang="en-US"/>
          </a:p>
          <a:p>
            <a:pPr marL="914400" lvl="1" indent="-457200">
              <a:lnSpc>
                <a:spcPct val="110000"/>
              </a:lnSpc>
            </a:pPr>
            <a:r>
              <a:rPr lang="en-US" sz="1600">
                <a:ea typeface="+mn-lt"/>
                <a:cs typeface="+mn-lt"/>
              </a:rPr>
              <a:t>The study proposes machine learning models for predicting ICU mortality status upon discharge. A novel contribution made is to produce different models for patients affected by each of 12 different disease groups. </a:t>
            </a:r>
          </a:p>
          <a:p>
            <a:pPr marL="457200" indent="-457200">
              <a:lnSpc>
                <a:spcPct val="110000"/>
              </a:lnSpc>
            </a:pPr>
            <a:r>
              <a:rPr lang="en-US" sz="1600">
                <a:ea typeface="+mn-lt"/>
                <a:cs typeface="+mn-lt"/>
              </a:rPr>
              <a:t>Pang, K., Li, L., Ouyang, W., Liu, X., &amp; Tang, Y. (2022). Establishment of ICU Mortality Risk Prediction Models with Machine Learning Algorithm Using MIMIC-IV Database. Diagnostics (2075-4418), 12(5), N.PAG. </a:t>
            </a:r>
            <a:r>
              <a:rPr lang="en-US" sz="1600">
                <a:ea typeface="+mn-lt"/>
                <a:cs typeface="+mn-lt"/>
                <a:hlinkClick r:id="rId4"/>
              </a:rPr>
              <a:t>https://doi-org.ezproxy.depaul.edu/10.3390/diagnostics12051068</a:t>
            </a:r>
            <a:r>
              <a:rPr lang="en-US" sz="1600">
                <a:ea typeface="+mn-lt"/>
                <a:cs typeface="+mn-lt"/>
              </a:rPr>
              <a:t>. </a:t>
            </a:r>
          </a:p>
          <a:p>
            <a:pPr marL="914400" lvl="1" indent="-457200">
              <a:lnSpc>
                <a:spcPct val="110000"/>
              </a:lnSpc>
            </a:pPr>
            <a:r>
              <a:rPr lang="en-US" sz="1600">
                <a:ea typeface="+mn-lt"/>
                <a:cs typeface="+mn-lt"/>
              </a:rPr>
              <a:t>The study proposes a machine learning model for predicting mortality risk of ICU patients based on the characteristics of the Acute Physiology and Chronic Health Evaluation Score III (APACHE III) and the Logistic Organ Dysfunction Score (LODS).</a:t>
            </a:r>
          </a:p>
          <a:p>
            <a:pPr marL="457200" indent="-457200">
              <a:lnSpc>
                <a:spcPct val="110000"/>
              </a:lnSpc>
            </a:pPr>
            <a:r>
              <a:rPr lang="en-US" sz="1600" b="0" i="0">
                <a:solidFill>
                  <a:srgbClr val="212121"/>
                </a:solidFill>
                <a:effectLst/>
                <a:latin typeface="Calibri"/>
                <a:cs typeface="Calibri"/>
              </a:rPr>
              <a:t>Epstein, S. K., Burstein, J. L., Case, R. B., Gardner, A. F., Herman, S. H., Hirshon, J. M., Jermyn, J. W., McKay, M. P., Mitchiner, J. C., Sullivan, W. P., Wagner, M. J., Beer, S., Tiberi, L., Price, C., Cunningham, R., Wilkerson, D., Bromley, M., Geist, M., Gore, L., Singh, C. A., … </a:t>
            </a:r>
            <a:r>
              <a:rPr lang="en-US" sz="1600" b="0" i="0" err="1">
                <a:solidFill>
                  <a:srgbClr val="212121"/>
                </a:solidFill>
                <a:effectLst/>
                <a:latin typeface="Calibri"/>
                <a:cs typeface="Calibri"/>
              </a:rPr>
              <a:t>Schwalberg</a:t>
            </a:r>
            <a:r>
              <a:rPr lang="en-US" sz="1600" b="0" i="0">
                <a:solidFill>
                  <a:srgbClr val="212121"/>
                </a:solidFill>
                <a:effectLst/>
                <a:latin typeface="Calibri"/>
                <a:cs typeface="Calibri"/>
              </a:rPr>
              <a:t>, R. H. (2009). The National Report Card on the State of Emergency Medicine: evaluating the emergency care environment state by state 2009 edition. </a:t>
            </a:r>
            <a:r>
              <a:rPr lang="en-US" sz="1600" b="0" i="1">
                <a:solidFill>
                  <a:srgbClr val="212121"/>
                </a:solidFill>
                <a:effectLst/>
                <a:latin typeface="Calibri"/>
                <a:cs typeface="Calibri"/>
              </a:rPr>
              <a:t>Annals of emergency medicine</a:t>
            </a:r>
            <a:r>
              <a:rPr lang="en-US" sz="1600" b="0" i="0">
                <a:solidFill>
                  <a:srgbClr val="212121"/>
                </a:solidFill>
                <a:effectLst/>
                <a:latin typeface="Calibri"/>
                <a:cs typeface="Calibri"/>
              </a:rPr>
              <a:t>, </a:t>
            </a:r>
            <a:r>
              <a:rPr lang="en-US" sz="1600" b="0" i="1">
                <a:solidFill>
                  <a:srgbClr val="212121"/>
                </a:solidFill>
                <a:effectLst/>
                <a:latin typeface="Calibri"/>
                <a:cs typeface="Calibri"/>
              </a:rPr>
              <a:t>53</a:t>
            </a:r>
            <a:r>
              <a:rPr lang="en-US" sz="1600" b="0" i="0">
                <a:solidFill>
                  <a:srgbClr val="212121"/>
                </a:solidFill>
                <a:effectLst/>
                <a:latin typeface="Calibri"/>
                <a:cs typeface="Calibri"/>
              </a:rPr>
              <a:t>(1), 4–148. </a:t>
            </a:r>
            <a:r>
              <a:rPr lang="en-US" sz="1600" b="0" i="0">
                <a:solidFill>
                  <a:srgbClr val="212121"/>
                </a:solidFill>
                <a:effectLst/>
                <a:latin typeface="Calibri"/>
                <a:cs typeface="Calibri"/>
                <a:hlinkClick r:id="rId5"/>
              </a:rPr>
              <a:t>https://doi.org/10.1016/j.annemergmed.2008.10.028</a:t>
            </a:r>
            <a:r>
              <a:rPr lang="en-US" sz="1600">
                <a:ea typeface="+mn-lt"/>
                <a:cs typeface="+mn-lt"/>
              </a:rPr>
              <a:t>. </a:t>
            </a:r>
          </a:p>
          <a:p>
            <a:pPr marL="914400" lvl="1" indent="-457200">
              <a:lnSpc>
                <a:spcPct val="110000"/>
              </a:lnSpc>
            </a:pPr>
            <a:r>
              <a:rPr lang="en-US" sz="1600">
                <a:ea typeface="+mn-lt"/>
                <a:cs typeface="+mn-lt"/>
              </a:rPr>
              <a:t>The report provides a snapshot on the state of the emergency care system in the United States, evaluating it on 5 categories: access to emergency care, quality and patient safety environment, medical liability environment, public health and injury prevention and disaster preparedness. It then provides an overall grade for the country and each of the states. According to the report, “</a:t>
            </a:r>
            <a:r>
              <a:rPr lang="en-US" sz="1600" i="1">
                <a:ea typeface="+mn-lt"/>
                <a:cs typeface="+mn-lt"/>
              </a:rPr>
              <a:t>The overall grade for the United States is C-</a:t>
            </a:r>
            <a:r>
              <a:rPr lang="en-US" sz="1600">
                <a:ea typeface="+mn-lt"/>
                <a:cs typeface="+mn-lt"/>
              </a:rPr>
              <a:t>”. </a:t>
            </a:r>
            <a:br>
              <a:rPr lang="en-US" sz="1600">
                <a:ea typeface="+mn-lt"/>
                <a:cs typeface="+mn-lt"/>
              </a:rPr>
            </a:br>
            <a:endParaRPr lang="en-US">
              <a:cs typeface="Calibri"/>
            </a:endParaRPr>
          </a:p>
        </p:txBody>
      </p:sp>
    </p:spTree>
    <p:extLst>
      <p:ext uri="{BB962C8B-B14F-4D97-AF65-F5344CB8AC3E}">
        <p14:creationId xmlns:p14="http://schemas.microsoft.com/office/powerpoint/2010/main" val="224259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a:latin typeface="Franklin Gothic Book" panose="020B0503020102020204" pitchFamily="34" charset="0"/>
                <a:cs typeface="Segoe UI" panose="020B0502040204020203" pitchFamily="34" charset="0"/>
              </a:rPr>
              <a:t>Research Questions/ Methods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Questions/ Methods</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p:txBody>
          <a:bodyPr vert="horz" lIns="91440" tIns="45720" rIns="91440" bIns="45720" rtlCol="0" anchor="t">
            <a:normAutofit fontScale="92500" lnSpcReduction="10000"/>
          </a:bodyPr>
          <a:lstStyle/>
          <a:p>
            <a:r>
              <a:rPr lang="en-US"/>
              <a:t>Question 1 (Regression): Are there certain attributes of hospital/ICU patients that have a higher risk of death? </a:t>
            </a:r>
          </a:p>
          <a:p>
            <a:r>
              <a:rPr lang="en-US"/>
              <a:t>Question 2 (PCA): Which sets of attributes capture the most information about the ICU patients? </a:t>
            </a:r>
            <a:endParaRPr lang="en-US">
              <a:cs typeface="Calibri"/>
            </a:endParaRPr>
          </a:p>
          <a:p>
            <a:r>
              <a:rPr lang="en-US"/>
              <a:t>Question 3 (FA): What are the underlying trends in the attributes of hospital patients?</a:t>
            </a:r>
            <a:endParaRPr lang="en-US">
              <a:ea typeface="Calibri"/>
              <a:cs typeface="Calibri"/>
            </a:endParaRPr>
          </a:p>
          <a:p>
            <a:endParaRPr lang="en-US"/>
          </a:p>
          <a:p>
            <a:r>
              <a:rPr lang="en-US"/>
              <a:t>Methods utilized</a:t>
            </a:r>
            <a:endParaRPr lang="en-US">
              <a:cs typeface="Calibri"/>
            </a:endParaRPr>
          </a:p>
          <a:p>
            <a:pPr lvl="1"/>
            <a:r>
              <a:rPr lang="en-US">
                <a:cs typeface="Calibri"/>
              </a:rPr>
              <a:t>Principal Component Analysis</a:t>
            </a:r>
            <a:endParaRPr lang="en-US">
              <a:ea typeface="Calibri"/>
              <a:cs typeface="Calibri"/>
            </a:endParaRPr>
          </a:p>
          <a:p>
            <a:pPr lvl="1"/>
            <a:r>
              <a:rPr lang="en-US">
                <a:ea typeface="Calibri"/>
                <a:cs typeface="Calibri"/>
              </a:rPr>
              <a:t>Factor Analysis</a:t>
            </a:r>
          </a:p>
          <a:p>
            <a:pPr lvl="1"/>
            <a:r>
              <a:rPr lang="en-US">
                <a:ea typeface="Calibri"/>
                <a:cs typeface="Calibri"/>
              </a:rPr>
              <a:t>Linear Regression, Ridge Regression, LASSO regression</a:t>
            </a:r>
          </a:p>
        </p:txBody>
      </p:sp>
    </p:spTree>
    <p:extLst>
      <p:ext uri="{BB962C8B-B14F-4D97-AF65-F5344CB8AC3E}">
        <p14:creationId xmlns:p14="http://schemas.microsoft.com/office/powerpoint/2010/main" val="256963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8D2-7E35-3B06-5AD2-7D7AE6DEFB36}"/>
              </a:ext>
            </a:extLst>
          </p:cNvPr>
          <p:cNvSpPr>
            <a:spLocks noGrp="1"/>
          </p:cNvSpPr>
          <p:nvPr>
            <p:ph type="title"/>
          </p:nvPr>
        </p:nvSpPr>
        <p:spPr/>
        <p:txBody>
          <a:bodyPr/>
          <a:lstStyle/>
          <a:p>
            <a:r>
              <a:rPr lang="en-US">
                <a:latin typeface="Franklin Gothic Book" panose="020B0503020102020204" pitchFamily="34" charset="0"/>
                <a:cs typeface="Segoe UI" panose="020B0502040204020203" pitchFamily="34" charset="0"/>
              </a:rPr>
              <a:t>Research Questions/ Methods</a:t>
            </a:r>
            <a:endParaRPr lang="en-US"/>
          </a:p>
        </p:txBody>
      </p:sp>
      <p:sp>
        <p:nvSpPr>
          <p:cNvPr id="3" name="Content Placeholder 2">
            <a:extLst>
              <a:ext uri="{FF2B5EF4-FFF2-40B4-BE49-F238E27FC236}">
                <a16:creationId xmlns:a16="http://schemas.microsoft.com/office/drawing/2014/main" id="{07309465-9248-9DB8-CB12-8267A75AB2B0}"/>
              </a:ext>
            </a:extLst>
          </p:cNvPr>
          <p:cNvSpPr>
            <a:spLocks noGrp="1"/>
          </p:cNvSpPr>
          <p:nvPr>
            <p:ph idx="1"/>
          </p:nvPr>
        </p:nvSpPr>
        <p:spPr/>
        <p:txBody>
          <a:bodyPr vert="horz" lIns="91440" tIns="45720" rIns="91440" bIns="45720" rtlCol="0" anchor="t">
            <a:normAutofit/>
          </a:bodyPr>
          <a:lstStyle/>
          <a:p>
            <a:r>
              <a:rPr lang="en-US"/>
              <a:t>Q4: </a:t>
            </a:r>
            <a:r>
              <a:rPr lang="en-US">
                <a:ea typeface="+mn-lt"/>
                <a:cs typeface="+mn-lt"/>
              </a:rPr>
              <a:t>What is the relationship between vitals and demographic info (including patient mortality)?</a:t>
            </a:r>
          </a:p>
          <a:p>
            <a:r>
              <a:rPr lang="en-US"/>
              <a:t>Q5: What types of disease groups are more common to Hispanic patients?</a:t>
            </a:r>
          </a:p>
          <a:p>
            <a:endParaRPr lang="en-US"/>
          </a:p>
          <a:p>
            <a:r>
              <a:rPr lang="en-US"/>
              <a:t>Methods utilized</a:t>
            </a:r>
          </a:p>
          <a:p>
            <a:pPr lvl="1"/>
            <a:r>
              <a:rPr lang="en-US">
                <a:cs typeface="Calibri" panose="020F0502020204030204"/>
              </a:rPr>
              <a:t>Canonical Correlation Analysis</a:t>
            </a:r>
          </a:p>
          <a:p>
            <a:pPr lvl="1"/>
            <a:r>
              <a:rPr lang="en-US"/>
              <a:t>Correspondence Analysis was utilized to identify types of diagnosis most related to Hispanic patients.</a:t>
            </a:r>
          </a:p>
          <a:p>
            <a:pPr marL="457200" lvl="1" indent="0">
              <a:buNone/>
            </a:pPr>
            <a:endParaRPr lang="en-US">
              <a:cs typeface="Calibri" panose="020F0502020204030204"/>
            </a:endParaRPr>
          </a:p>
        </p:txBody>
      </p:sp>
    </p:spTree>
    <p:extLst>
      <p:ext uri="{BB962C8B-B14F-4D97-AF65-F5344CB8AC3E}">
        <p14:creationId xmlns:p14="http://schemas.microsoft.com/office/powerpoint/2010/main" val="15081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a:latin typeface="Franklin Gothic Book" panose="020B0503020102020204" pitchFamily="34" charset="0"/>
                <a:cs typeface="Segoe UI" panose="020B0502040204020203" pitchFamily="34" charset="0"/>
              </a:rPr>
              <a:t>Results / Discussion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Research presentation</Template>
  <Application>Microsoft Office PowerPoint</Application>
  <PresentationFormat>Widescreen</PresentationFormat>
  <Slides>22</Slides>
  <Notes>15</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Research Presentation</vt:lpstr>
      <vt:lpstr>Introduction</vt:lpstr>
      <vt:lpstr>Introduction</vt:lpstr>
      <vt:lpstr>Literature Review</vt:lpstr>
      <vt:lpstr>Annotated References</vt:lpstr>
      <vt:lpstr>Research Questions/ Methods</vt:lpstr>
      <vt:lpstr>Research Questions/ Methods</vt:lpstr>
      <vt:lpstr>Research Questions/ Methods</vt:lpstr>
      <vt:lpstr>Results / Discussion</vt:lpstr>
      <vt:lpstr>Research Question 1</vt:lpstr>
      <vt:lpstr>Research Question 2</vt:lpstr>
      <vt:lpstr>Research Question 3</vt:lpstr>
      <vt:lpstr>Research Question 3</vt:lpstr>
      <vt:lpstr>Research Question 4</vt:lpstr>
      <vt:lpstr>Research Question 4</vt:lpstr>
      <vt:lpstr>Research Question 5</vt:lpstr>
      <vt:lpstr>Research Question 5</vt:lpstr>
      <vt:lpstr>Limitations</vt:lpstr>
      <vt:lpstr>Future Work</vt:lpstr>
      <vt:lpstr>Conclusions</vt:lpstr>
      <vt:lpstr>References</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Cristian Martinez Casado</dc:creator>
  <cp:revision>3</cp:revision>
  <dcterms:created xsi:type="dcterms:W3CDTF">2022-08-11T04:28:51Z</dcterms:created>
  <dcterms:modified xsi:type="dcterms:W3CDTF">2022-08-17T22:53:55Z</dcterms:modified>
</cp:coreProperties>
</file>