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403" r:id="rId5"/>
    <p:sldId id="402" r:id="rId6"/>
    <p:sldId id="491" r:id="rId7"/>
    <p:sldId id="492" r:id="rId8"/>
    <p:sldId id="493" r:id="rId9"/>
    <p:sldId id="497" r:id="rId10"/>
    <p:sldId id="494" r:id="rId11"/>
    <p:sldId id="495" r:id="rId12"/>
    <p:sldId id="496" r:id="rId13"/>
    <p:sldId id="490" r:id="rId14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riana Diaz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FF99FF"/>
    <a:srgbClr val="9148C8"/>
    <a:srgbClr val="FFFFFF"/>
    <a:srgbClr val="E3ECFA"/>
    <a:srgbClr val="DCC5ED"/>
    <a:srgbClr val="FA3874"/>
    <a:srgbClr val="006666"/>
    <a:srgbClr val="FF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5787C8-9817-4545-8DC9-B41C1BE7D229}" v="138" dt="2023-09-09T02:07:56.594"/>
    <p1510:client id="{A8BA8E96-35E2-4E61-8B96-41F23C012359}" v="256" dt="2023-09-09T01:51:28.518"/>
    <p1510:client id="{EBC03DB3-F334-47C5-B565-AC158C926FF8}" v="154" dt="2023-09-09T03:55:56.7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 Ernesto Esquinas Alvarez" userId="S::a.esquinas@javeriana.edu.co::5b464194-fc1b-4bb2-a2b6-546220c851e9" providerId="AD" clId="Web-{A8BA8E96-35E2-4E61-8B96-41F23C012359}"/>
    <pc:docChg chg="modSld">
      <pc:chgData name="Adrian Ernesto Esquinas Alvarez" userId="S::a.esquinas@javeriana.edu.co::5b464194-fc1b-4bb2-a2b6-546220c851e9" providerId="AD" clId="Web-{A8BA8E96-35E2-4E61-8B96-41F23C012359}" dt="2023-09-09T01:37:55.889" v="244"/>
      <pc:docMkLst>
        <pc:docMk/>
      </pc:docMkLst>
      <pc:sldChg chg="modSp">
        <pc:chgData name="Adrian Ernesto Esquinas Alvarez" userId="S::a.esquinas@javeriana.edu.co::5b464194-fc1b-4bb2-a2b6-546220c851e9" providerId="AD" clId="Web-{A8BA8E96-35E2-4E61-8B96-41F23C012359}" dt="2023-09-09T01:37:55.889" v="244"/>
        <pc:sldMkLst>
          <pc:docMk/>
          <pc:sldMk cId="3655457756" sldId="494"/>
        </pc:sldMkLst>
        <pc:graphicFrameChg chg="mod modGraphic">
          <ac:chgData name="Adrian Ernesto Esquinas Alvarez" userId="S::a.esquinas@javeriana.edu.co::5b464194-fc1b-4bb2-a2b6-546220c851e9" providerId="AD" clId="Web-{A8BA8E96-35E2-4E61-8B96-41F23C012359}" dt="2023-09-09T01:37:55.889" v="244"/>
          <ac:graphicFrameMkLst>
            <pc:docMk/>
            <pc:sldMk cId="3655457756" sldId="494"/>
            <ac:graphicFrameMk id="17" creationId="{4871DE3D-2605-EB50-5E0B-19A70452D27B}"/>
          </ac:graphicFrameMkLst>
        </pc:graphicFrameChg>
      </pc:sldChg>
      <pc:sldChg chg="modSp">
        <pc:chgData name="Adrian Ernesto Esquinas Alvarez" userId="S::a.esquinas@javeriana.edu.co::5b464194-fc1b-4bb2-a2b6-546220c851e9" providerId="AD" clId="Web-{A8BA8E96-35E2-4E61-8B96-41F23C012359}" dt="2023-09-09T01:36:45.667" v="240"/>
        <pc:sldMkLst>
          <pc:docMk/>
          <pc:sldMk cId="3147361722" sldId="495"/>
        </pc:sldMkLst>
        <pc:graphicFrameChg chg="mod modGraphic">
          <ac:chgData name="Adrian Ernesto Esquinas Alvarez" userId="S::a.esquinas@javeriana.edu.co::5b464194-fc1b-4bb2-a2b6-546220c851e9" providerId="AD" clId="Web-{A8BA8E96-35E2-4E61-8B96-41F23C012359}" dt="2023-09-09T01:36:45.667" v="240"/>
          <ac:graphicFrameMkLst>
            <pc:docMk/>
            <pc:sldMk cId="3147361722" sldId="495"/>
            <ac:graphicFrameMk id="3" creationId="{09C5D201-844E-5E8D-E56C-EAFE559E672B}"/>
          </ac:graphicFrameMkLst>
        </pc:graphicFrameChg>
      </pc:sldChg>
      <pc:sldChg chg="addSp delSp modSp">
        <pc:chgData name="Adrian Ernesto Esquinas Alvarez" userId="S::a.esquinas@javeriana.edu.co::5b464194-fc1b-4bb2-a2b6-546220c851e9" providerId="AD" clId="Web-{A8BA8E96-35E2-4E61-8B96-41F23C012359}" dt="2023-09-08T21:16:07.833" v="86" actId="1076"/>
        <pc:sldMkLst>
          <pc:docMk/>
          <pc:sldMk cId="1045260803" sldId="496"/>
        </pc:sldMkLst>
        <pc:spChg chg="add mod">
          <ac:chgData name="Adrian Ernesto Esquinas Alvarez" userId="S::a.esquinas@javeriana.edu.co::5b464194-fc1b-4bb2-a2b6-546220c851e9" providerId="AD" clId="Web-{A8BA8E96-35E2-4E61-8B96-41F23C012359}" dt="2023-09-08T21:16:07.833" v="86" actId="1076"/>
          <ac:spMkLst>
            <pc:docMk/>
            <pc:sldMk cId="1045260803" sldId="496"/>
            <ac:spMk id="2" creationId="{E202E9EC-2A2E-D1D3-B320-217411F9C085}"/>
          </ac:spMkLst>
        </pc:spChg>
        <pc:graphicFrameChg chg="add del mod modGraphic">
          <ac:chgData name="Adrian Ernesto Esquinas Alvarez" userId="S::a.esquinas@javeriana.edu.co::5b464194-fc1b-4bb2-a2b6-546220c851e9" providerId="AD" clId="Web-{A8BA8E96-35E2-4E61-8B96-41F23C012359}" dt="2023-09-08T21:15:57.676" v="85" actId="14100"/>
          <ac:graphicFrameMkLst>
            <pc:docMk/>
            <pc:sldMk cId="1045260803" sldId="496"/>
            <ac:graphicFrameMk id="3" creationId="{B9259340-D245-40BD-1BE1-859AD94690E9}"/>
          </ac:graphicFrameMkLst>
        </pc:graphicFrameChg>
      </pc:sldChg>
    </pc:docChg>
  </pc:docChgLst>
  <pc:docChgLst>
    <pc:chgData name="Yudy Tatiana Pedraza Torres" userId="f6b1540a-8207-47c0-ace6-d6ad51eb6b1e" providerId="ADAL" clId="{EBC03DB3-F334-47C5-B565-AC158C926FF8}"/>
    <pc:docChg chg="undo custSel modSld">
      <pc:chgData name="Yudy Tatiana Pedraza Torres" userId="f6b1540a-8207-47c0-ace6-d6ad51eb6b1e" providerId="ADAL" clId="{EBC03DB3-F334-47C5-B565-AC158C926FF8}" dt="2023-09-09T03:55:56.713" v="445"/>
      <pc:docMkLst>
        <pc:docMk/>
      </pc:docMkLst>
      <pc:sldChg chg="modSp mod">
        <pc:chgData name="Yudy Tatiana Pedraza Torres" userId="f6b1540a-8207-47c0-ace6-d6ad51eb6b1e" providerId="ADAL" clId="{EBC03DB3-F334-47C5-B565-AC158C926FF8}" dt="2023-09-08T22:25:01.153" v="9"/>
        <pc:sldMkLst>
          <pc:docMk/>
          <pc:sldMk cId="1223826219" sldId="403"/>
        </pc:sldMkLst>
        <pc:spChg chg="mod">
          <ac:chgData name="Yudy Tatiana Pedraza Torres" userId="f6b1540a-8207-47c0-ace6-d6ad51eb6b1e" providerId="ADAL" clId="{EBC03DB3-F334-47C5-B565-AC158C926FF8}" dt="2023-09-08T22:25:01.153" v="9"/>
          <ac:spMkLst>
            <pc:docMk/>
            <pc:sldMk cId="1223826219" sldId="403"/>
            <ac:spMk id="10" creationId="{00000000-0000-0000-0000-000000000000}"/>
          </ac:spMkLst>
        </pc:spChg>
      </pc:sldChg>
      <pc:sldChg chg="modSp mod">
        <pc:chgData name="Yudy Tatiana Pedraza Torres" userId="f6b1540a-8207-47c0-ace6-d6ad51eb6b1e" providerId="ADAL" clId="{EBC03DB3-F334-47C5-B565-AC158C926FF8}" dt="2023-09-09T00:34:09.480" v="436" actId="20577"/>
        <pc:sldMkLst>
          <pc:docMk/>
          <pc:sldMk cId="1991585068" sldId="490"/>
        </pc:sldMkLst>
        <pc:spChg chg="mod">
          <ac:chgData name="Yudy Tatiana Pedraza Torres" userId="f6b1540a-8207-47c0-ace6-d6ad51eb6b1e" providerId="ADAL" clId="{EBC03DB3-F334-47C5-B565-AC158C926FF8}" dt="2023-09-09T00:34:09.480" v="436" actId="20577"/>
          <ac:spMkLst>
            <pc:docMk/>
            <pc:sldMk cId="1991585068" sldId="490"/>
            <ac:spMk id="10" creationId="{00000000-0000-0000-0000-000000000000}"/>
          </ac:spMkLst>
        </pc:spChg>
      </pc:sldChg>
      <pc:sldChg chg="addSp modSp mod">
        <pc:chgData name="Yudy Tatiana Pedraza Torres" userId="f6b1540a-8207-47c0-ace6-d6ad51eb6b1e" providerId="ADAL" clId="{EBC03DB3-F334-47C5-B565-AC158C926FF8}" dt="2023-09-08T22:55:03.652" v="256" actId="1076"/>
        <pc:sldMkLst>
          <pc:docMk/>
          <pc:sldMk cId="940617579" sldId="491"/>
        </pc:sldMkLst>
        <pc:spChg chg="add mod">
          <ac:chgData name="Yudy Tatiana Pedraza Torres" userId="f6b1540a-8207-47c0-ace6-d6ad51eb6b1e" providerId="ADAL" clId="{EBC03DB3-F334-47C5-B565-AC158C926FF8}" dt="2023-09-08T22:46:38.821" v="187" actId="14100"/>
          <ac:spMkLst>
            <pc:docMk/>
            <pc:sldMk cId="940617579" sldId="491"/>
            <ac:spMk id="11" creationId="{AF717835-B3D0-2058-442E-7F870CFCF052}"/>
          </ac:spMkLst>
        </pc:spChg>
        <pc:spChg chg="add mod">
          <ac:chgData name="Yudy Tatiana Pedraza Torres" userId="f6b1540a-8207-47c0-ace6-d6ad51eb6b1e" providerId="ADAL" clId="{EBC03DB3-F334-47C5-B565-AC158C926FF8}" dt="2023-09-08T22:46:45.029" v="189" actId="1076"/>
          <ac:spMkLst>
            <pc:docMk/>
            <pc:sldMk cId="940617579" sldId="491"/>
            <ac:spMk id="12" creationId="{AB38B4BB-D054-2753-5A6F-87C3492459EB}"/>
          </ac:spMkLst>
        </pc:spChg>
        <pc:spChg chg="add mod">
          <ac:chgData name="Yudy Tatiana Pedraza Torres" userId="f6b1540a-8207-47c0-ace6-d6ad51eb6b1e" providerId="ADAL" clId="{EBC03DB3-F334-47C5-B565-AC158C926FF8}" dt="2023-09-08T22:55:03.652" v="256" actId="1076"/>
          <ac:spMkLst>
            <pc:docMk/>
            <pc:sldMk cId="940617579" sldId="491"/>
            <ac:spMk id="13" creationId="{3E2BFD97-B8DC-D7ED-9124-67D79828717E}"/>
          </ac:spMkLst>
        </pc:spChg>
        <pc:picChg chg="add mod">
          <ac:chgData name="Yudy Tatiana Pedraza Torres" userId="f6b1540a-8207-47c0-ace6-d6ad51eb6b1e" providerId="ADAL" clId="{EBC03DB3-F334-47C5-B565-AC158C926FF8}" dt="2023-09-08T22:53:38.934" v="191" actId="1076"/>
          <ac:picMkLst>
            <pc:docMk/>
            <pc:sldMk cId="940617579" sldId="491"/>
            <ac:picMk id="3" creationId="{78D136C7-D35A-6EB8-9E7F-9BFB581A18AB}"/>
          </ac:picMkLst>
        </pc:picChg>
        <pc:picChg chg="add mod">
          <ac:chgData name="Yudy Tatiana Pedraza Torres" userId="f6b1540a-8207-47c0-ace6-d6ad51eb6b1e" providerId="ADAL" clId="{EBC03DB3-F334-47C5-B565-AC158C926FF8}" dt="2023-09-08T22:53:30.590" v="190" actId="1076"/>
          <ac:picMkLst>
            <pc:docMk/>
            <pc:sldMk cId="940617579" sldId="491"/>
            <ac:picMk id="6" creationId="{E56C72D6-6553-0B7F-7557-A09C505C5D88}"/>
          </ac:picMkLst>
        </pc:picChg>
        <pc:picChg chg="add mod">
          <ac:chgData name="Yudy Tatiana Pedraza Torres" userId="f6b1540a-8207-47c0-ace6-d6ad51eb6b1e" providerId="ADAL" clId="{EBC03DB3-F334-47C5-B565-AC158C926FF8}" dt="2023-09-08T22:53:30.590" v="190" actId="1076"/>
          <ac:picMkLst>
            <pc:docMk/>
            <pc:sldMk cId="940617579" sldId="491"/>
            <ac:picMk id="8" creationId="{2BCF4C44-8FDD-002D-D0B6-AA4766353378}"/>
          </ac:picMkLst>
        </pc:picChg>
        <pc:picChg chg="add mod">
          <ac:chgData name="Yudy Tatiana Pedraza Torres" userId="f6b1540a-8207-47c0-ace6-d6ad51eb6b1e" providerId="ADAL" clId="{EBC03DB3-F334-47C5-B565-AC158C926FF8}" dt="2023-09-08T22:53:30.590" v="190" actId="1076"/>
          <ac:picMkLst>
            <pc:docMk/>
            <pc:sldMk cId="940617579" sldId="491"/>
            <ac:picMk id="10" creationId="{74E19335-F708-47DB-0526-16463D786CC2}"/>
          </ac:picMkLst>
        </pc:picChg>
      </pc:sldChg>
      <pc:sldChg chg="modSp mod">
        <pc:chgData name="Yudy Tatiana Pedraza Torres" userId="f6b1540a-8207-47c0-ace6-d6ad51eb6b1e" providerId="ADAL" clId="{EBC03DB3-F334-47C5-B565-AC158C926FF8}" dt="2023-09-08T22:57:42.421" v="269" actId="11"/>
        <pc:sldMkLst>
          <pc:docMk/>
          <pc:sldMk cId="2032869934" sldId="493"/>
        </pc:sldMkLst>
        <pc:spChg chg="mod">
          <ac:chgData name="Yudy Tatiana Pedraza Torres" userId="f6b1540a-8207-47c0-ace6-d6ad51eb6b1e" providerId="ADAL" clId="{EBC03DB3-F334-47C5-B565-AC158C926FF8}" dt="2023-09-08T22:57:42.421" v="269" actId="11"/>
          <ac:spMkLst>
            <pc:docMk/>
            <pc:sldMk cId="2032869934" sldId="493"/>
            <ac:spMk id="3" creationId="{A12B04C7-13DD-103B-BEC1-B1540B98CCB9}"/>
          </ac:spMkLst>
        </pc:spChg>
      </pc:sldChg>
      <pc:sldChg chg="addSp delSp modSp mod">
        <pc:chgData name="Yudy Tatiana Pedraza Torres" userId="f6b1540a-8207-47c0-ace6-d6ad51eb6b1e" providerId="ADAL" clId="{EBC03DB3-F334-47C5-B565-AC158C926FF8}" dt="2023-09-08T23:46:50.837" v="414" actId="255"/>
        <pc:sldMkLst>
          <pc:docMk/>
          <pc:sldMk cId="3655457756" sldId="494"/>
        </pc:sldMkLst>
        <pc:spChg chg="add mod">
          <ac:chgData name="Yudy Tatiana Pedraza Torres" userId="f6b1540a-8207-47c0-ace6-d6ad51eb6b1e" providerId="ADAL" clId="{EBC03DB3-F334-47C5-B565-AC158C926FF8}" dt="2023-09-08T23:40:16.954" v="402" actId="1038"/>
          <ac:spMkLst>
            <pc:docMk/>
            <pc:sldMk cId="3655457756" sldId="494"/>
            <ac:spMk id="10" creationId="{4B240B62-B79F-B2D8-1D1C-32FC108BDE13}"/>
          </ac:spMkLst>
        </pc:spChg>
        <pc:spChg chg="add mod">
          <ac:chgData name="Yudy Tatiana Pedraza Torres" userId="f6b1540a-8207-47c0-ace6-d6ad51eb6b1e" providerId="ADAL" clId="{EBC03DB3-F334-47C5-B565-AC158C926FF8}" dt="2023-09-08T23:40:16.954" v="402" actId="1038"/>
          <ac:spMkLst>
            <pc:docMk/>
            <pc:sldMk cId="3655457756" sldId="494"/>
            <ac:spMk id="11" creationId="{E649A72C-E28B-4108-EB8F-3C22303E28DD}"/>
          </ac:spMkLst>
        </pc:spChg>
        <pc:graphicFrameChg chg="add del mod">
          <ac:chgData name="Yudy Tatiana Pedraza Torres" userId="f6b1540a-8207-47c0-ace6-d6ad51eb6b1e" providerId="ADAL" clId="{EBC03DB3-F334-47C5-B565-AC158C926FF8}" dt="2023-09-08T22:58:11.858" v="271"/>
          <ac:graphicFrameMkLst>
            <pc:docMk/>
            <pc:sldMk cId="3655457756" sldId="494"/>
            <ac:graphicFrameMk id="2" creationId="{4ACDB26E-130D-A64E-9BB2-79C1AF322913}"/>
          </ac:graphicFrameMkLst>
        </pc:graphicFrameChg>
        <pc:graphicFrameChg chg="add mod modGraphic">
          <ac:chgData name="Yudy Tatiana Pedraza Torres" userId="f6b1540a-8207-47c0-ace6-d6ad51eb6b1e" providerId="ADAL" clId="{EBC03DB3-F334-47C5-B565-AC158C926FF8}" dt="2023-09-08T23:46:50.837" v="414" actId="255"/>
          <ac:graphicFrameMkLst>
            <pc:docMk/>
            <pc:sldMk cId="3655457756" sldId="494"/>
            <ac:graphicFrameMk id="4" creationId="{644E21F3-658E-435D-EE60-2549FF2542ED}"/>
          </ac:graphicFrameMkLst>
        </pc:graphicFrameChg>
        <pc:graphicFrameChg chg="add del mod">
          <ac:chgData name="Yudy Tatiana Pedraza Torres" userId="f6b1540a-8207-47c0-ace6-d6ad51eb6b1e" providerId="ADAL" clId="{EBC03DB3-F334-47C5-B565-AC158C926FF8}" dt="2023-09-08T23:27:07.547" v="342"/>
          <ac:graphicFrameMkLst>
            <pc:docMk/>
            <pc:sldMk cId="3655457756" sldId="494"/>
            <ac:graphicFrameMk id="14" creationId="{EFEE0A0C-626C-D055-BCE6-86FBEBDD6137}"/>
          </ac:graphicFrameMkLst>
        </pc:graphicFrameChg>
        <pc:graphicFrameChg chg="add mod modGraphic">
          <ac:chgData name="Yudy Tatiana Pedraza Torres" userId="f6b1540a-8207-47c0-ace6-d6ad51eb6b1e" providerId="ADAL" clId="{EBC03DB3-F334-47C5-B565-AC158C926FF8}" dt="2023-09-08T23:46:41.748" v="412" actId="255"/>
          <ac:graphicFrameMkLst>
            <pc:docMk/>
            <pc:sldMk cId="3655457756" sldId="494"/>
            <ac:graphicFrameMk id="16" creationId="{7F8FCBED-C81B-5BCE-DE23-DC5048C1C655}"/>
          </ac:graphicFrameMkLst>
        </pc:graphicFrameChg>
        <pc:graphicFrameChg chg="add mod modGraphic">
          <ac:chgData name="Yudy Tatiana Pedraza Torres" userId="f6b1540a-8207-47c0-ace6-d6ad51eb6b1e" providerId="ADAL" clId="{EBC03DB3-F334-47C5-B565-AC158C926FF8}" dt="2023-09-08T23:46:21.977" v="408"/>
          <ac:graphicFrameMkLst>
            <pc:docMk/>
            <pc:sldMk cId="3655457756" sldId="494"/>
            <ac:graphicFrameMk id="17" creationId="{4871DE3D-2605-EB50-5E0B-19A70452D27B}"/>
          </ac:graphicFrameMkLst>
        </pc:graphicFrameChg>
        <pc:graphicFrameChg chg="add mod modGraphic">
          <ac:chgData name="Yudy Tatiana Pedraza Torres" userId="f6b1540a-8207-47c0-ace6-d6ad51eb6b1e" providerId="ADAL" clId="{EBC03DB3-F334-47C5-B565-AC158C926FF8}" dt="2023-09-08T23:40:38.298" v="404" actId="6549"/>
          <ac:graphicFrameMkLst>
            <pc:docMk/>
            <pc:sldMk cId="3655457756" sldId="494"/>
            <ac:graphicFrameMk id="18" creationId="{F7B59AB7-3301-A078-6953-F70A8A816F0A}"/>
          </ac:graphicFrameMkLst>
        </pc:graphicFrameChg>
        <pc:graphicFrameChg chg="add mod">
          <ac:chgData name="Yudy Tatiana Pedraza Torres" userId="f6b1540a-8207-47c0-ace6-d6ad51eb6b1e" providerId="ADAL" clId="{EBC03DB3-F334-47C5-B565-AC158C926FF8}" dt="2023-09-08T23:43:42.619" v="407" actId="1076"/>
          <ac:graphicFrameMkLst>
            <pc:docMk/>
            <pc:sldMk cId="3655457756" sldId="494"/>
            <ac:graphicFrameMk id="19" creationId="{93FE81C6-4756-1337-10C7-675100FF8A76}"/>
          </ac:graphicFrameMkLst>
        </pc:graphicFrameChg>
        <pc:picChg chg="add del">
          <ac:chgData name="Yudy Tatiana Pedraza Torres" userId="f6b1540a-8207-47c0-ace6-d6ad51eb6b1e" providerId="ADAL" clId="{EBC03DB3-F334-47C5-B565-AC158C926FF8}" dt="2023-09-08T22:58:21.721" v="273"/>
          <ac:picMkLst>
            <pc:docMk/>
            <pc:sldMk cId="3655457756" sldId="494"/>
            <ac:picMk id="3" creationId="{10DBD1ED-C7BC-2510-515F-097CBB8B6024}"/>
          </ac:picMkLst>
        </pc:picChg>
        <pc:picChg chg="add mod">
          <ac:chgData name="Yudy Tatiana Pedraza Torres" userId="f6b1540a-8207-47c0-ace6-d6ad51eb6b1e" providerId="ADAL" clId="{EBC03DB3-F334-47C5-B565-AC158C926FF8}" dt="2023-09-08T23:02:19.316" v="294" actId="1076"/>
          <ac:picMkLst>
            <pc:docMk/>
            <pc:sldMk cId="3655457756" sldId="494"/>
            <ac:picMk id="7" creationId="{19821252-5156-5DDF-E0C3-F342B01EE3A4}"/>
          </ac:picMkLst>
        </pc:picChg>
        <pc:picChg chg="add mod">
          <ac:chgData name="Yudy Tatiana Pedraza Torres" userId="f6b1540a-8207-47c0-ace6-d6ad51eb6b1e" providerId="ADAL" clId="{EBC03DB3-F334-47C5-B565-AC158C926FF8}" dt="2023-09-08T23:40:16.954" v="402" actId="1038"/>
          <ac:picMkLst>
            <pc:docMk/>
            <pc:sldMk cId="3655457756" sldId="494"/>
            <ac:picMk id="9" creationId="{EF8A7FA2-D3C6-8CB7-24EA-F2C259E9CE9A}"/>
          </ac:picMkLst>
        </pc:picChg>
        <pc:picChg chg="add mod">
          <ac:chgData name="Yudy Tatiana Pedraza Torres" userId="f6b1540a-8207-47c0-ace6-d6ad51eb6b1e" providerId="ADAL" clId="{EBC03DB3-F334-47C5-B565-AC158C926FF8}" dt="2023-09-08T23:40:16.954" v="402" actId="1038"/>
          <ac:picMkLst>
            <pc:docMk/>
            <pc:sldMk cId="3655457756" sldId="494"/>
            <ac:picMk id="13" creationId="{BD206C01-F48F-E29D-A19A-90E447DEBFA5}"/>
          </ac:picMkLst>
        </pc:picChg>
        <pc:picChg chg="add mod">
          <ac:chgData name="Yudy Tatiana Pedraza Torres" userId="f6b1540a-8207-47c0-ace6-d6ad51eb6b1e" providerId="ADAL" clId="{EBC03DB3-F334-47C5-B565-AC158C926FF8}" dt="2023-09-08T23:40:16.954" v="402" actId="1038"/>
          <ac:picMkLst>
            <pc:docMk/>
            <pc:sldMk cId="3655457756" sldId="494"/>
            <ac:picMk id="1026" creationId="{DD181FD4-9271-473E-584F-88608FFAB59C}"/>
          </ac:picMkLst>
        </pc:picChg>
      </pc:sldChg>
      <pc:sldChg chg="addSp delSp modSp mod">
        <pc:chgData name="Yudy Tatiana Pedraza Torres" userId="f6b1540a-8207-47c0-ace6-d6ad51eb6b1e" providerId="ADAL" clId="{EBC03DB3-F334-47C5-B565-AC158C926FF8}" dt="2023-09-09T03:55:56.713" v="445"/>
        <pc:sldMkLst>
          <pc:docMk/>
          <pc:sldMk cId="3147361722" sldId="495"/>
        </pc:sldMkLst>
        <pc:graphicFrameChg chg="add del mod">
          <ac:chgData name="Yudy Tatiana Pedraza Torres" userId="f6b1540a-8207-47c0-ace6-d6ad51eb6b1e" providerId="ADAL" clId="{EBC03DB3-F334-47C5-B565-AC158C926FF8}" dt="2023-09-08T23:28:03.253" v="350"/>
          <ac:graphicFrameMkLst>
            <pc:docMk/>
            <pc:sldMk cId="3147361722" sldId="495"/>
            <ac:graphicFrameMk id="2" creationId="{F579E6F2-D541-841D-54A2-340617B78610}"/>
          </ac:graphicFrameMkLst>
        </pc:graphicFrameChg>
        <pc:graphicFrameChg chg="add mod modGraphic">
          <ac:chgData name="Yudy Tatiana Pedraza Torres" userId="f6b1540a-8207-47c0-ace6-d6ad51eb6b1e" providerId="ADAL" clId="{EBC03DB3-F334-47C5-B565-AC158C926FF8}" dt="2023-09-09T03:55:56.713" v="445"/>
          <ac:graphicFrameMkLst>
            <pc:docMk/>
            <pc:sldMk cId="3147361722" sldId="495"/>
            <ac:graphicFrameMk id="3" creationId="{09C5D201-844E-5E8D-E56C-EAFE559E672B}"/>
          </ac:graphicFrameMkLst>
        </pc:graphicFrameChg>
        <pc:picChg chg="add mod">
          <ac:chgData name="Yudy Tatiana Pedraza Torres" userId="f6b1540a-8207-47c0-ace6-d6ad51eb6b1e" providerId="ADAL" clId="{EBC03DB3-F334-47C5-B565-AC158C926FF8}" dt="2023-09-08T23:38:29.858" v="382" actId="1076"/>
          <ac:picMkLst>
            <pc:docMk/>
            <pc:sldMk cId="3147361722" sldId="495"/>
            <ac:picMk id="6" creationId="{4F4AF01E-045B-874E-A2B1-ABB04A881F34}"/>
          </ac:picMkLst>
        </pc:picChg>
      </pc:sldChg>
      <pc:sldChg chg="modSp mod">
        <pc:chgData name="Yudy Tatiana Pedraza Torres" userId="f6b1540a-8207-47c0-ace6-d6ad51eb6b1e" providerId="ADAL" clId="{EBC03DB3-F334-47C5-B565-AC158C926FF8}" dt="2023-09-08T22:26:07.491" v="12" actId="403"/>
        <pc:sldMkLst>
          <pc:docMk/>
          <pc:sldMk cId="1045260803" sldId="496"/>
        </pc:sldMkLst>
        <pc:graphicFrameChg chg="modGraphic">
          <ac:chgData name="Yudy Tatiana Pedraza Torres" userId="f6b1540a-8207-47c0-ace6-d6ad51eb6b1e" providerId="ADAL" clId="{EBC03DB3-F334-47C5-B565-AC158C926FF8}" dt="2023-09-08T22:26:07.491" v="12" actId="403"/>
          <ac:graphicFrameMkLst>
            <pc:docMk/>
            <pc:sldMk cId="1045260803" sldId="496"/>
            <ac:graphicFrameMk id="3" creationId="{B9259340-D245-40BD-1BE1-859AD94690E9}"/>
          </ac:graphicFrameMkLst>
        </pc:graphicFrameChg>
      </pc:sldChg>
    </pc:docChg>
  </pc:docChgLst>
  <pc:docChgLst>
    <pc:chgData name="Daniela Isabel Zarate Bonilla" userId="S::zarateb.d@javeriana.edu.co::2c303c71-912b-4761-a8fd-f8470afead86" providerId="AD" clId="Web-{C69E90DA-3452-45B6-9421-666A898C256A}"/>
    <pc:docChg chg="addSld modSld sldOrd">
      <pc:chgData name="Daniela Isabel Zarate Bonilla" userId="S::zarateb.d@javeriana.edu.co::2c303c71-912b-4761-a8fd-f8470afead86" providerId="AD" clId="Web-{C69E90DA-3452-45B6-9421-666A898C256A}" dt="2023-09-08T02:47:47.705" v="181" actId="20577"/>
      <pc:docMkLst>
        <pc:docMk/>
      </pc:docMkLst>
      <pc:sldChg chg="addSp modSp">
        <pc:chgData name="Daniela Isabel Zarate Bonilla" userId="S::zarateb.d@javeriana.edu.co::2c303c71-912b-4761-a8fd-f8470afead86" providerId="AD" clId="Web-{C69E90DA-3452-45B6-9421-666A898C256A}" dt="2023-09-08T02:36:48.391" v="33" actId="14100"/>
        <pc:sldMkLst>
          <pc:docMk/>
          <pc:sldMk cId="2646960717" sldId="492"/>
        </pc:sldMkLst>
        <pc:picChg chg="add mod">
          <ac:chgData name="Daniela Isabel Zarate Bonilla" userId="S::zarateb.d@javeriana.edu.co::2c303c71-912b-4761-a8fd-f8470afead86" providerId="AD" clId="Web-{C69E90DA-3452-45B6-9421-666A898C256A}" dt="2023-09-08T02:36:35.109" v="27" actId="14100"/>
          <ac:picMkLst>
            <pc:docMk/>
            <pc:sldMk cId="2646960717" sldId="492"/>
            <ac:picMk id="2" creationId="{546A6F02-9296-E42E-C01A-BB30BDEFE8B5}"/>
          </ac:picMkLst>
        </pc:picChg>
        <pc:picChg chg="add mod">
          <ac:chgData name="Daniela Isabel Zarate Bonilla" userId="S::zarateb.d@javeriana.edu.co::2c303c71-912b-4761-a8fd-f8470afead86" providerId="AD" clId="Web-{C69E90DA-3452-45B6-9421-666A898C256A}" dt="2023-09-08T02:36:43.188" v="31" actId="1076"/>
          <ac:picMkLst>
            <pc:docMk/>
            <pc:sldMk cId="2646960717" sldId="492"/>
            <ac:picMk id="3" creationId="{90F84CD6-11DC-5E2A-213D-7D6032081EE6}"/>
          </ac:picMkLst>
        </pc:picChg>
        <pc:picChg chg="add mod">
          <ac:chgData name="Daniela Isabel Zarate Bonilla" userId="S::zarateb.d@javeriana.edu.co::2c303c71-912b-4761-a8fd-f8470afead86" providerId="AD" clId="Web-{C69E90DA-3452-45B6-9421-666A898C256A}" dt="2023-09-08T02:36:37.047" v="28" actId="1076"/>
          <ac:picMkLst>
            <pc:docMk/>
            <pc:sldMk cId="2646960717" sldId="492"/>
            <ac:picMk id="4" creationId="{1A20B36A-2E91-2171-31D7-F5A09A395DA9}"/>
          </ac:picMkLst>
        </pc:picChg>
        <pc:picChg chg="add mod">
          <ac:chgData name="Daniela Isabel Zarate Bonilla" userId="S::zarateb.d@javeriana.edu.co::2c303c71-912b-4761-a8fd-f8470afead86" providerId="AD" clId="Web-{C69E90DA-3452-45B6-9421-666A898C256A}" dt="2023-09-08T02:36:48.391" v="33" actId="14100"/>
          <ac:picMkLst>
            <pc:docMk/>
            <pc:sldMk cId="2646960717" sldId="492"/>
            <ac:picMk id="6" creationId="{BF4B0AAE-0209-80C4-6F1C-3976B69901BE}"/>
          </ac:picMkLst>
        </pc:picChg>
        <pc:picChg chg="add mod">
          <ac:chgData name="Daniela Isabel Zarate Bonilla" userId="S::zarateb.d@javeriana.edu.co::2c303c71-912b-4761-a8fd-f8470afead86" providerId="AD" clId="Web-{C69E90DA-3452-45B6-9421-666A898C256A}" dt="2023-09-08T02:36:40.484" v="30" actId="1076"/>
          <ac:picMkLst>
            <pc:docMk/>
            <pc:sldMk cId="2646960717" sldId="492"/>
            <ac:picMk id="7" creationId="{3EF9AD03-8414-3654-F3AF-54C78D71574D}"/>
          </ac:picMkLst>
        </pc:picChg>
      </pc:sldChg>
      <pc:sldChg chg="addSp modSp">
        <pc:chgData name="Daniela Isabel Zarate Bonilla" userId="S::zarateb.d@javeriana.edu.co::2c303c71-912b-4761-a8fd-f8470afead86" providerId="AD" clId="Web-{C69E90DA-3452-45B6-9421-666A898C256A}" dt="2023-09-08T02:47:47.705" v="181" actId="20577"/>
        <pc:sldMkLst>
          <pc:docMk/>
          <pc:sldMk cId="2032869934" sldId="493"/>
        </pc:sldMkLst>
        <pc:spChg chg="add mod">
          <ac:chgData name="Daniela Isabel Zarate Bonilla" userId="S::zarateb.d@javeriana.edu.co::2c303c71-912b-4761-a8fd-f8470afead86" providerId="AD" clId="Web-{C69E90DA-3452-45B6-9421-666A898C256A}" dt="2023-09-08T02:47:47.705" v="181" actId="20577"/>
          <ac:spMkLst>
            <pc:docMk/>
            <pc:sldMk cId="2032869934" sldId="493"/>
            <ac:spMk id="3" creationId="{A12B04C7-13DD-103B-BEC1-B1540B98CCB9}"/>
          </ac:spMkLst>
        </pc:spChg>
      </pc:sldChg>
      <pc:sldChg chg="addSp delSp modSp add ord replId">
        <pc:chgData name="Daniela Isabel Zarate Bonilla" userId="S::zarateb.d@javeriana.edu.co::2c303c71-912b-4761-a8fd-f8470afead86" providerId="AD" clId="Web-{C69E90DA-3452-45B6-9421-666A898C256A}" dt="2023-09-08T02:39:28.364" v="90" actId="14100"/>
        <pc:sldMkLst>
          <pc:docMk/>
          <pc:sldMk cId="1430729576" sldId="497"/>
        </pc:sldMkLst>
        <pc:spChg chg="mod">
          <ac:chgData name="Daniela Isabel Zarate Bonilla" userId="S::zarateb.d@javeriana.edu.co::2c303c71-912b-4761-a8fd-f8470afead86" providerId="AD" clId="Web-{C69E90DA-3452-45B6-9421-666A898C256A}" dt="2023-09-08T02:37:55.252" v="79" actId="1076"/>
          <ac:spMkLst>
            <pc:docMk/>
            <pc:sldMk cId="1430729576" sldId="497"/>
            <ac:spMk id="15" creationId="{00000000-0000-0000-0000-000000000000}"/>
          </ac:spMkLst>
        </pc:spChg>
        <pc:picChg chg="del">
          <ac:chgData name="Daniela Isabel Zarate Bonilla" userId="S::zarateb.d@javeriana.edu.co::2c303c71-912b-4761-a8fd-f8470afead86" providerId="AD" clId="Web-{C69E90DA-3452-45B6-9421-666A898C256A}" dt="2023-09-08T02:38:09.674" v="80"/>
          <ac:picMkLst>
            <pc:docMk/>
            <pc:sldMk cId="1430729576" sldId="497"/>
            <ac:picMk id="2" creationId="{546A6F02-9296-E42E-C01A-BB30BDEFE8B5}"/>
          </ac:picMkLst>
        </pc:picChg>
        <pc:picChg chg="del">
          <ac:chgData name="Daniela Isabel Zarate Bonilla" userId="S::zarateb.d@javeriana.edu.co::2c303c71-912b-4761-a8fd-f8470afead86" providerId="AD" clId="Web-{C69E90DA-3452-45B6-9421-666A898C256A}" dt="2023-09-08T02:38:15.768" v="84"/>
          <ac:picMkLst>
            <pc:docMk/>
            <pc:sldMk cId="1430729576" sldId="497"/>
            <ac:picMk id="3" creationId="{90F84CD6-11DC-5E2A-213D-7D6032081EE6}"/>
          </ac:picMkLst>
        </pc:picChg>
        <pc:picChg chg="del">
          <ac:chgData name="Daniela Isabel Zarate Bonilla" userId="S::zarateb.d@javeriana.edu.co::2c303c71-912b-4761-a8fd-f8470afead86" providerId="AD" clId="Web-{C69E90DA-3452-45B6-9421-666A898C256A}" dt="2023-09-08T02:38:10.846" v="81"/>
          <ac:picMkLst>
            <pc:docMk/>
            <pc:sldMk cId="1430729576" sldId="497"/>
            <ac:picMk id="4" creationId="{1A20B36A-2E91-2171-31D7-F5A09A395DA9}"/>
          </ac:picMkLst>
        </pc:picChg>
        <pc:picChg chg="del">
          <ac:chgData name="Daniela Isabel Zarate Bonilla" userId="S::zarateb.d@javeriana.edu.co::2c303c71-912b-4761-a8fd-f8470afead86" providerId="AD" clId="Web-{C69E90DA-3452-45B6-9421-666A898C256A}" dt="2023-09-08T02:38:14.518" v="83"/>
          <ac:picMkLst>
            <pc:docMk/>
            <pc:sldMk cId="1430729576" sldId="497"/>
            <ac:picMk id="6" creationId="{BF4B0AAE-0209-80C4-6F1C-3976B69901BE}"/>
          </ac:picMkLst>
        </pc:picChg>
        <pc:picChg chg="del">
          <ac:chgData name="Daniela Isabel Zarate Bonilla" userId="S::zarateb.d@javeriana.edu.co::2c303c71-912b-4761-a8fd-f8470afead86" providerId="AD" clId="Web-{C69E90DA-3452-45B6-9421-666A898C256A}" dt="2023-09-08T02:38:12.253" v="82"/>
          <ac:picMkLst>
            <pc:docMk/>
            <pc:sldMk cId="1430729576" sldId="497"/>
            <ac:picMk id="7" creationId="{3EF9AD03-8414-3654-F3AF-54C78D71574D}"/>
          </ac:picMkLst>
        </pc:picChg>
        <pc:picChg chg="add mod">
          <ac:chgData name="Daniela Isabel Zarate Bonilla" userId="S::zarateb.d@javeriana.edu.co::2c303c71-912b-4761-a8fd-f8470afead86" providerId="AD" clId="Web-{C69E90DA-3452-45B6-9421-666A898C256A}" dt="2023-09-08T02:38:32.034" v="87" actId="14100"/>
          <ac:picMkLst>
            <pc:docMk/>
            <pc:sldMk cId="1430729576" sldId="497"/>
            <ac:picMk id="8" creationId="{45B2AD80-D29F-3D8D-23DE-A9016991F59F}"/>
          </ac:picMkLst>
        </pc:picChg>
        <pc:picChg chg="add mod">
          <ac:chgData name="Daniela Isabel Zarate Bonilla" userId="S::zarateb.d@javeriana.edu.co::2c303c71-912b-4761-a8fd-f8470afead86" providerId="AD" clId="Web-{C69E90DA-3452-45B6-9421-666A898C256A}" dt="2023-09-08T02:39:28.364" v="90" actId="14100"/>
          <ac:picMkLst>
            <pc:docMk/>
            <pc:sldMk cId="1430729576" sldId="497"/>
            <ac:picMk id="9" creationId="{09ABC52D-BF56-41B8-F853-96496E5A150D}"/>
          </ac:picMkLst>
        </pc:picChg>
      </pc:sldChg>
    </pc:docChg>
  </pc:docChgLst>
  <pc:docChgLst>
    <pc:chgData name="Carlos Andrés Másmela Pinilla" userId="792343ee-b197-460f-94e8-507789d08327" providerId="ADAL" clId="{025787C8-9817-4545-8DC9-B41C1BE7D229}"/>
    <pc:docChg chg="custSel modSld">
      <pc:chgData name="Carlos Andrés Másmela Pinilla" userId="792343ee-b197-460f-94e8-507789d08327" providerId="ADAL" clId="{025787C8-9817-4545-8DC9-B41C1BE7D229}" dt="2023-09-09T02:07:56.594" v="135" actId="20577"/>
      <pc:docMkLst>
        <pc:docMk/>
      </pc:docMkLst>
      <pc:sldChg chg="modSp mod">
        <pc:chgData name="Carlos Andrés Másmela Pinilla" userId="792343ee-b197-460f-94e8-507789d08327" providerId="ADAL" clId="{025787C8-9817-4545-8DC9-B41C1BE7D229}" dt="2023-09-09T01:25:49.429" v="127" actId="20577"/>
        <pc:sldMkLst>
          <pc:docMk/>
          <pc:sldMk cId="3655457756" sldId="494"/>
        </pc:sldMkLst>
        <pc:graphicFrameChg chg="mod modGraphic">
          <ac:chgData name="Carlos Andrés Másmela Pinilla" userId="792343ee-b197-460f-94e8-507789d08327" providerId="ADAL" clId="{025787C8-9817-4545-8DC9-B41C1BE7D229}" dt="2023-09-09T01:23:59.136" v="62" actId="20577"/>
          <ac:graphicFrameMkLst>
            <pc:docMk/>
            <pc:sldMk cId="3655457756" sldId="494"/>
            <ac:graphicFrameMk id="18" creationId="{F7B59AB7-3301-A078-6953-F70A8A816F0A}"/>
          </ac:graphicFrameMkLst>
        </pc:graphicFrameChg>
        <pc:graphicFrameChg chg="modGraphic">
          <ac:chgData name="Carlos Andrés Másmela Pinilla" userId="792343ee-b197-460f-94e8-507789d08327" providerId="ADAL" clId="{025787C8-9817-4545-8DC9-B41C1BE7D229}" dt="2023-09-09T01:25:49.429" v="127" actId="20577"/>
          <ac:graphicFrameMkLst>
            <pc:docMk/>
            <pc:sldMk cId="3655457756" sldId="494"/>
            <ac:graphicFrameMk id="19" creationId="{93FE81C6-4756-1337-10C7-675100FF8A76}"/>
          </ac:graphicFrameMkLst>
        </pc:graphicFrameChg>
      </pc:sldChg>
      <pc:sldChg chg="modSp mod">
        <pc:chgData name="Carlos Andrés Másmela Pinilla" userId="792343ee-b197-460f-94e8-507789d08327" providerId="ADAL" clId="{025787C8-9817-4545-8DC9-B41C1BE7D229}" dt="2023-09-09T02:07:56.594" v="135" actId="20577"/>
        <pc:sldMkLst>
          <pc:docMk/>
          <pc:sldMk cId="3147361722" sldId="495"/>
        </pc:sldMkLst>
        <pc:graphicFrameChg chg="modGraphic">
          <ac:chgData name="Carlos Andrés Másmela Pinilla" userId="792343ee-b197-460f-94e8-507789d08327" providerId="ADAL" clId="{025787C8-9817-4545-8DC9-B41C1BE7D229}" dt="2023-09-09T02:07:56.594" v="135" actId="20577"/>
          <ac:graphicFrameMkLst>
            <pc:docMk/>
            <pc:sldMk cId="3147361722" sldId="495"/>
            <ac:graphicFrameMk id="3" creationId="{09C5D201-844E-5E8D-E56C-EAFE559E672B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7D8EB2-C0B4-48CE-A18F-A8BBA0B27EDD}" type="doc">
      <dgm:prSet loTypeId="urn:microsoft.com/office/officeart/2005/8/layout/bProcess3" loCatId="process" qsTypeId="urn:microsoft.com/office/officeart/2005/8/quickstyle/simple5" qsCatId="simple" csTypeId="urn:microsoft.com/office/officeart/2005/8/colors/accent1_2" csCatId="accent1" phldr="1"/>
      <dgm:spPr/>
    </dgm:pt>
    <dgm:pt modelId="{3504EB11-F529-4A4E-9B18-4FCD21DDA564}">
      <dgm:prSet phldrT="[Texto]" phldr="0" custT="1"/>
      <dgm:spPr/>
      <dgm:t>
        <a:bodyPr/>
        <a:lstStyle/>
        <a:p>
          <a:pPr rtl="0"/>
          <a:r>
            <a:rPr lang="es-ES" sz="1800" dirty="0">
              <a:latin typeface="Times New Roman"/>
              <a:cs typeface="Times New Roman"/>
            </a:rPr>
            <a:t>Métrica del Modelo: EL resultado de AUC del 0.88</a:t>
          </a:r>
          <a:endParaRPr lang="es-ES" sz="1800" dirty="0"/>
        </a:p>
      </dgm:t>
    </dgm:pt>
    <dgm:pt modelId="{CE24C586-45E1-46E0-B8C2-6ADC0330BA29}" type="parTrans" cxnId="{8503BFF3-8260-47AD-9FC2-3EA267711B7D}">
      <dgm:prSet/>
      <dgm:spPr/>
      <dgm:t>
        <a:bodyPr/>
        <a:lstStyle/>
        <a:p>
          <a:endParaRPr lang="es-CO"/>
        </a:p>
      </dgm:t>
    </dgm:pt>
    <dgm:pt modelId="{A44E26A3-8BB8-4B80-A4AB-90F42F75F20F}" type="sibTrans" cxnId="{8503BFF3-8260-47AD-9FC2-3EA267711B7D}">
      <dgm:prSet/>
      <dgm:spPr/>
      <dgm:t>
        <a:bodyPr/>
        <a:lstStyle/>
        <a:p>
          <a:endParaRPr lang="es-ES"/>
        </a:p>
      </dgm:t>
    </dgm:pt>
    <dgm:pt modelId="{87E9DFD9-A8BA-4B00-989F-2CE6F391CF65}">
      <dgm:prSet phldrT="[Texto]" phldr="0" custT="1"/>
      <dgm:spPr/>
      <dgm:t>
        <a:bodyPr/>
        <a:lstStyle/>
        <a:p>
          <a:pPr rtl="0"/>
          <a:r>
            <a:rPr lang="es-ES" sz="1800" dirty="0">
              <a:latin typeface="Times New Roman"/>
              <a:cs typeface="Times New Roman"/>
            </a:rPr>
            <a:t>Calidad de las Características: Técnicas de preprocesamiento de texto aplicadas</a:t>
          </a:r>
          <a:endParaRPr lang="es-ES" sz="1800" dirty="0"/>
        </a:p>
      </dgm:t>
    </dgm:pt>
    <dgm:pt modelId="{E7003583-F7C7-44F2-9976-778D1A93D3E7}" type="parTrans" cxnId="{895A2794-138C-4C34-850C-8ECFDAE020C5}">
      <dgm:prSet/>
      <dgm:spPr/>
      <dgm:t>
        <a:bodyPr/>
        <a:lstStyle/>
        <a:p>
          <a:endParaRPr lang="es-CO"/>
        </a:p>
      </dgm:t>
    </dgm:pt>
    <dgm:pt modelId="{B24F1F38-E7E8-4676-AA01-B380CFAA4C4E}" type="sibTrans" cxnId="{895A2794-138C-4C34-850C-8ECFDAE020C5}">
      <dgm:prSet/>
      <dgm:spPr/>
      <dgm:t>
        <a:bodyPr/>
        <a:lstStyle/>
        <a:p>
          <a:endParaRPr lang="es-ES"/>
        </a:p>
      </dgm:t>
    </dgm:pt>
    <dgm:pt modelId="{FB667995-99D1-47F4-9A34-E0D252FB55F9}">
      <dgm:prSet phldrT="[Texto]" phldr="0"/>
      <dgm:spPr/>
      <dgm:t>
        <a:bodyPr/>
        <a:lstStyle/>
        <a:p>
          <a:pPr rtl="0"/>
          <a:r>
            <a:rPr lang="es-ES" dirty="0">
              <a:latin typeface="Times New Roman"/>
              <a:cs typeface="Times New Roman"/>
            </a:rPr>
            <a:t>Oportunidad de Mejora: Aplicación de otras técnicas de preprocesamiento de texto y otros algoritmos de clasificación.</a:t>
          </a:r>
          <a:endParaRPr lang="es-ES" dirty="0" err="1"/>
        </a:p>
      </dgm:t>
    </dgm:pt>
    <dgm:pt modelId="{EA6F0CED-1D59-4453-A3B6-CB98BF6C6378}" type="parTrans" cxnId="{02104D30-AB20-410F-ACEB-DB0044C4F235}">
      <dgm:prSet/>
      <dgm:spPr/>
      <dgm:t>
        <a:bodyPr/>
        <a:lstStyle/>
        <a:p>
          <a:endParaRPr lang="es-CO"/>
        </a:p>
      </dgm:t>
    </dgm:pt>
    <dgm:pt modelId="{6C077C7D-1460-48ED-9D6C-BFD93EE8801E}" type="sibTrans" cxnId="{02104D30-AB20-410F-ACEB-DB0044C4F235}">
      <dgm:prSet/>
      <dgm:spPr/>
      <dgm:t>
        <a:bodyPr/>
        <a:lstStyle/>
        <a:p>
          <a:endParaRPr lang="es-ES"/>
        </a:p>
      </dgm:t>
    </dgm:pt>
    <dgm:pt modelId="{57DD2353-96F7-4C7F-9A7E-7A19243CB3CB}">
      <dgm:prSet phldr="0" custT="1"/>
      <dgm:spPr/>
      <dgm:t>
        <a:bodyPr/>
        <a:lstStyle/>
        <a:p>
          <a:pPr rtl="0"/>
          <a:r>
            <a:rPr lang="es-ES" sz="1800" dirty="0">
              <a:latin typeface="Times New Roman"/>
              <a:cs typeface="Times New Roman"/>
            </a:rPr>
            <a:t>Aplicaciones</a:t>
          </a:r>
          <a:r>
            <a:rPr lang="es-ES" sz="1700" dirty="0">
              <a:latin typeface="Times New Roman"/>
              <a:cs typeface="Times New Roman"/>
            </a:rPr>
            <a:t> Empresariales: Sistema de recomendación de películas o Etiquetado automático de géneros.</a:t>
          </a:r>
        </a:p>
      </dgm:t>
    </dgm:pt>
    <dgm:pt modelId="{E383E886-91FC-46A7-A18E-3F5AFB7F5FB8}" type="parTrans" cxnId="{78E943E1-1D52-4477-9544-ADFF875FE1F8}">
      <dgm:prSet/>
      <dgm:spPr/>
      <dgm:t>
        <a:bodyPr/>
        <a:lstStyle/>
        <a:p>
          <a:endParaRPr lang="es-CO"/>
        </a:p>
      </dgm:t>
    </dgm:pt>
    <dgm:pt modelId="{D8D30AFB-97C7-4F05-B174-6E270B31C61D}" type="sibTrans" cxnId="{78E943E1-1D52-4477-9544-ADFF875FE1F8}">
      <dgm:prSet/>
      <dgm:spPr/>
      <dgm:t>
        <a:bodyPr/>
        <a:lstStyle/>
        <a:p>
          <a:endParaRPr lang="es-CO"/>
        </a:p>
      </dgm:t>
    </dgm:pt>
    <dgm:pt modelId="{A7CEB25B-4206-4B65-9928-69A970A074BA}" type="pres">
      <dgm:prSet presAssocID="{987D8EB2-C0B4-48CE-A18F-A8BBA0B27EDD}" presName="Name0" presStyleCnt="0">
        <dgm:presLayoutVars>
          <dgm:dir/>
          <dgm:resizeHandles val="exact"/>
        </dgm:presLayoutVars>
      </dgm:prSet>
      <dgm:spPr/>
    </dgm:pt>
    <dgm:pt modelId="{99428954-D657-470F-9311-781689DC85C6}" type="pres">
      <dgm:prSet presAssocID="{3504EB11-F529-4A4E-9B18-4FCD21DDA564}" presName="node" presStyleLbl="node1" presStyleIdx="0" presStyleCnt="4">
        <dgm:presLayoutVars>
          <dgm:bulletEnabled val="1"/>
        </dgm:presLayoutVars>
      </dgm:prSet>
      <dgm:spPr/>
    </dgm:pt>
    <dgm:pt modelId="{363AC46E-7BFB-40CA-9A33-F686B4890098}" type="pres">
      <dgm:prSet presAssocID="{A44E26A3-8BB8-4B80-A4AB-90F42F75F20F}" presName="sibTrans" presStyleLbl="sibTrans1D1" presStyleIdx="0" presStyleCnt="3"/>
      <dgm:spPr/>
    </dgm:pt>
    <dgm:pt modelId="{3846444D-0F82-4449-B6FF-2C62AE7353CC}" type="pres">
      <dgm:prSet presAssocID="{A44E26A3-8BB8-4B80-A4AB-90F42F75F20F}" presName="connectorText" presStyleLbl="sibTrans1D1" presStyleIdx="0" presStyleCnt="3"/>
      <dgm:spPr/>
    </dgm:pt>
    <dgm:pt modelId="{C06399BB-A675-45AF-822B-8E102F02FDC9}" type="pres">
      <dgm:prSet presAssocID="{87E9DFD9-A8BA-4B00-989F-2CE6F391CF65}" presName="node" presStyleLbl="node1" presStyleIdx="1" presStyleCnt="4">
        <dgm:presLayoutVars>
          <dgm:bulletEnabled val="1"/>
        </dgm:presLayoutVars>
      </dgm:prSet>
      <dgm:spPr/>
    </dgm:pt>
    <dgm:pt modelId="{F2C5248D-239A-4CDA-B726-D504F260E7BB}" type="pres">
      <dgm:prSet presAssocID="{B24F1F38-E7E8-4676-AA01-B380CFAA4C4E}" presName="sibTrans" presStyleLbl="sibTrans1D1" presStyleIdx="1" presStyleCnt="3"/>
      <dgm:spPr/>
    </dgm:pt>
    <dgm:pt modelId="{8E1CD548-EF5D-4706-9B6F-D630ADE76E6C}" type="pres">
      <dgm:prSet presAssocID="{B24F1F38-E7E8-4676-AA01-B380CFAA4C4E}" presName="connectorText" presStyleLbl="sibTrans1D1" presStyleIdx="1" presStyleCnt="3"/>
      <dgm:spPr/>
    </dgm:pt>
    <dgm:pt modelId="{CE465CE1-13D6-48ED-B62E-27A5C5B7E7D5}" type="pres">
      <dgm:prSet presAssocID="{FB667995-99D1-47F4-9A34-E0D252FB55F9}" presName="node" presStyleLbl="node1" presStyleIdx="2" presStyleCnt="4">
        <dgm:presLayoutVars>
          <dgm:bulletEnabled val="1"/>
        </dgm:presLayoutVars>
      </dgm:prSet>
      <dgm:spPr/>
    </dgm:pt>
    <dgm:pt modelId="{8A412574-0DC1-47FF-BB01-675FD62DFC65}" type="pres">
      <dgm:prSet presAssocID="{6C077C7D-1460-48ED-9D6C-BFD93EE8801E}" presName="sibTrans" presStyleLbl="sibTrans1D1" presStyleIdx="2" presStyleCnt="3"/>
      <dgm:spPr/>
    </dgm:pt>
    <dgm:pt modelId="{3788099C-3E5C-436E-A17C-3BBF7EFE80C5}" type="pres">
      <dgm:prSet presAssocID="{6C077C7D-1460-48ED-9D6C-BFD93EE8801E}" presName="connectorText" presStyleLbl="sibTrans1D1" presStyleIdx="2" presStyleCnt="3"/>
      <dgm:spPr/>
    </dgm:pt>
    <dgm:pt modelId="{061F52E5-0F40-489D-A506-2EA10E3DD24A}" type="pres">
      <dgm:prSet presAssocID="{57DD2353-96F7-4C7F-9A7E-7A19243CB3CB}" presName="node" presStyleLbl="node1" presStyleIdx="3" presStyleCnt="4">
        <dgm:presLayoutVars>
          <dgm:bulletEnabled val="1"/>
        </dgm:presLayoutVars>
      </dgm:prSet>
      <dgm:spPr/>
    </dgm:pt>
  </dgm:ptLst>
  <dgm:cxnLst>
    <dgm:cxn modelId="{6AEDAC28-2E71-44B8-8E79-02ABD5A84BCE}" type="presOf" srcId="{3504EB11-F529-4A4E-9B18-4FCD21DDA564}" destId="{99428954-D657-470F-9311-781689DC85C6}" srcOrd="0" destOrd="0" presId="urn:microsoft.com/office/officeart/2005/8/layout/bProcess3"/>
    <dgm:cxn modelId="{02104D30-AB20-410F-ACEB-DB0044C4F235}" srcId="{987D8EB2-C0B4-48CE-A18F-A8BBA0B27EDD}" destId="{FB667995-99D1-47F4-9A34-E0D252FB55F9}" srcOrd="2" destOrd="0" parTransId="{EA6F0CED-1D59-4453-A3B6-CB98BF6C6378}" sibTransId="{6C077C7D-1460-48ED-9D6C-BFD93EE8801E}"/>
    <dgm:cxn modelId="{E7C1A142-70F8-49C5-BBDD-D0C36A0C9162}" type="presOf" srcId="{B24F1F38-E7E8-4676-AA01-B380CFAA4C4E}" destId="{F2C5248D-239A-4CDA-B726-D504F260E7BB}" srcOrd="0" destOrd="0" presId="urn:microsoft.com/office/officeart/2005/8/layout/bProcess3"/>
    <dgm:cxn modelId="{4F955A45-639E-4EEA-B22A-00DFD75BED47}" type="presOf" srcId="{B24F1F38-E7E8-4676-AA01-B380CFAA4C4E}" destId="{8E1CD548-EF5D-4706-9B6F-D630ADE76E6C}" srcOrd="1" destOrd="0" presId="urn:microsoft.com/office/officeart/2005/8/layout/bProcess3"/>
    <dgm:cxn modelId="{3D6A2449-E19F-4028-B748-A9CF3BA2F5FB}" type="presOf" srcId="{A44E26A3-8BB8-4B80-A4AB-90F42F75F20F}" destId="{3846444D-0F82-4449-B6FF-2C62AE7353CC}" srcOrd="1" destOrd="0" presId="urn:microsoft.com/office/officeart/2005/8/layout/bProcess3"/>
    <dgm:cxn modelId="{78A5EE6C-F743-4B5A-AE96-96D303E97E69}" type="presOf" srcId="{6C077C7D-1460-48ED-9D6C-BFD93EE8801E}" destId="{3788099C-3E5C-436E-A17C-3BBF7EFE80C5}" srcOrd="1" destOrd="0" presId="urn:microsoft.com/office/officeart/2005/8/layout/bProcess3"/>
    <dgm:cxn modelId="{895A2794-138C-4C34-850C-8ECFDAE020C5}" srcId="{987D8EB2-C0B4-48CE-A18F-A8BBA0B27EDD}" destId="{87E9DFD9-A8BA-4B00-989F-2CE6F391CF65}" srcOrd="1" destOrd="0" parTransId="{E7003583-F7C7-44F2-9976-778D1A93D3E7}" sibTransId="{B24F1F38-E7E8-4676-AA01-B380CFAA4C4E}"/>
    <dgm:cxn modelId="{FA3D51A9-0945-4707-A0B3-A93DB6DF97E7}" type="presOf" srcId="{6C077C7D-1460-48ED-9D6C-BFD93EE8801E}" destId="{8A412574-0DC1-47FF-BB01-675FD62DFC65}" srcOrd="0" destOrd="0" presId="urn:microsoft.com/office/officeart/2005/8/layout/bProcess3"/>
    <dgm:cxn modelId="{FD1F93CD-0F92-4357-9DAF-EE3F680CBEA3}" type="presOf" srcId="{A44E26A3-8BB8-4B80-A4AB-90F42F75F20F}" destId="{363AC46E-7BFB-40CA-9A33-F686B4890098}" srcOrd="0" destOrd="0" presId="urn:microsoft.com/office/officeart/2005/8/layout/bProcess3"/>
    <dgm:cxn modelId="{F9736DD1-7EC0-45B8-BB61-E27A56669AD2}" type="presOf" srcId="{57DD2353-96F7-4C7F-9A7E-7A19243CB3CB}" destId="{061F52E5-0F40-489D-A506-2EA10E3DD24A}" srcOrd="0" destOrd="0" presId="urn:microsoft.com/office/officeart/2005/8/layout/bProcess3"/>
    <dgm:cxn modelId="{78E943E1-1D52-4477-9544-ADFF875FE1F8}" srcId="{987D8EB2-C0B4-48CE-A18F-A8BBA0B27EDD}" destId="{57DD2353-96F7-4C7F-9A7E-7A19243CB3CB}" srcOrd="3" destOrd="0" parTransId="{E383E886-91FC-46A7-A18E-3F5AFB7F5FB8}" sibTransId="{D8D30AFB-97C7-4F05-B174-6E270B31C61D}"/>
    <dgm:cxn modelId="{AE1550EA-BDDE-40F0-891F-C749F1806EC9}" type="presOf" srcId="{FB667995-99D1-47F4-9A34-E0D252FB55F9}" destId="{CE465CE1-13D6-48ED-B62E-27A5C5B7E7D5}" srcOrd="0" destOrd="0" presId="urn:microsoft.com/office/officeart/2005/8/layout/bProcess3"/>
    <dgm:cxn modelId="{893010F1-25FB-40EC-9512-413E89855D6B}" type="presOf" srcId="{87E9DFD9-A8BA-4B00-989F-2CE6F391CF65}" destId="{C06399BB-A675-45AF-822B-8E102F02FDC9}" srcOrd="0" destOrd="0" presId="urn:microsoft.com/office/officeart/2005/8/layout/bProcess3"/>
    <dgm:cxn modelId="{8503BFF3-8260-47AD-9FC2-3EA267711B7D}" srcId="{987D8EB2-C0B4-48CE-A18F-A8BBA0B27EDD}" destId="{3504EB11-F529-4A4E-9B18-4FCD21DDA564}" srcOrd="0" destOrd="0" parTransId="{CE24C586-45E1-46E0-B8C2-6ADC0330BA29}" sibTransId="{A44E26A3-8BB8-4B80-A4AB-90F42F75F20F}"/>
    <dgm:cxn modelId="{11488DFC-9263-488F-B7E2-3D17741D933A}" type="presOf" srcId="{987D8EB2-C0B4-48CE-A18F-A8BBA0B27EDD}" destId="{A7CEB25B-4206-4B65-9928-69A970A074BA}" srcOrd="0" destOrd="0" presId="urn:microsoft.com/office/officeart/2005/8/layout/bProcess3"/>
    <dgm:cxn modelId="{152855BA-0F2D-454D-863F-82631984D849}" type="presParOf" srcId="{A7CEB25B-4206-4B65-9928-69A970A074BA}" destId="{99428954-D657-470F-9311-781689DC85C6}" srcOrd="0" destOrd="0" presId="urn:microsoft.com/office/officeart/2005/8/layout/bProcess3"/>
    <dgm:cxn modelId="{D8A60910-459B-4BD6-B173-5F37F3D230B9}" type="presParOf" srcId="{A7CEB25B-4206-4B65-9928-69A970A074BA}" destId="{363AC46E-7BFB-40CA-9A33-F686B4890098}" srcOrd="1" destOrd="0" presId="urn:microsoft.com/office/officeart/2005/8/layout/bProcess3"/>
    <dgm:cxn modelId="{AC3C106A-A602-4A8A-8C5E-8310DBD44EC7}" type="presParOf" srcId="{363AC46E-7BFB-40CA-9A33-F686B4890098}" destId="{3846444D-0F82-4449-B6FF-2C62AE7353CC}" srcOrd="0" destOrd="0" presId="urn:microsoft.com/office/officeart/2005/8/layout/bProcess3"/>
    <dgm:cxn modelId="{6551BAD1-BCEE-489E-8607-45CE35800476}" type="presParOf" srcId="{A7CEB25B-4206-4B65-9928-69A970A074BA}" destId="{C06399BB-A675-45AF-822B-8E102F02FDC9}" srcOrd="2" destOrd="0" presId="urn:microsoft.com/office/officeart/2005/8/layout/bProcess3"/>
    <dgm:cxn modelId="{E6154B1B-1A2F-4D0B-8A8D-3B6045260502}" type="presParOf" srcId="{A7CEB25B-4206-4B65-9928-69A970A074BA}" destId="{F2C5248D-239A-4CDA-B726-D504F260E7BB}" srcOrd="3" destOrd="0" presId="urn:microsoft.com/office/officeart/2005/8/layout/bProcess3"/>
    <dgm:cxn modelId="{E11FF5FB-D045-4C77-A1B2-488A2E03A057}" type="presParOf" srcId="{F2C5248D-239A-4CDA-B726-D504F260E7BB}" destId="{8E1CD548-EF5D-4706-9B6F-D630ADE76E6C}" srcOrd="0" destOrd="0" presId="urn:microsoft.com/office/officeart/2005/8/layout/bProcess3"/>
    <dgm:cxn modelId="{A681EA4F-0FDC-44FF-BE24-91E4B2512AE6}" type="presParOf" srcId="{A7CEB25B-4206-4B65-9928-69A970A074BA}" destId="{CE465CE1-13D6-48ED-B62E-27A5C5B7E7D5}" srcOrd="4" destOrd="0" presId="urn:microsoft.com/office/officeart/2005/8/layout/bProcess3"/>
    <dgm:cxn modelId="{296B9FB1-C39C-453C-898D-BE10F3C2C450}" type="presParOf" srcId="{A7CEB25B-4206-4B65-9928-69A970A074BA}" destId="{8A412574-0DC1-47FF-BB01-675FD62DFC65}" srcOrd="5" destOrd="0" presId="urn:microsoft.com/office/officeart/2005/8/layout/bProcess3"/>
    <dgm:cxn modelId="{DA5FF1E1-FD30-4BC3-9EC2-407BCF731EDF}" type="presParOf" srcId="{8A412574-0DC1-47FF-BB01-675FD62DFC65}" destId="{3788099C-3E5C-436E-A17C-3BBF7EFE80C5}" srcOrd="0" destOrd="0" presId="urn:microsoft.com/office/officeart/2005/8/layout/bProcess3"/>
    <dgm:cxn modelId="{AEFDFFDC-2F47-4545-8DA1-54865E480F93}" type="presParOf" srcId="{A7CEB25B-4206-4B65-9928-69A970A074BA}" destId="{061F52E5-0F40-489D-A506-2EA10E3DD24A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3AC46E-7BFB-40CA-9A33-F686B4890098}">
      <dsp:nvSpPr>
        <dsp:cNvPr id="0" name=""/>
        <dsp:cNvSpPr/>
      </dsp:nvSpPr>
      <dsp:spPr>
        <a:xfrm>
          <a:off x="4355331" y="798276"/>
          <a:ext cx="6147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479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4646594" y="840769"/>
        <a:ext cx="32269" cy="6453"/>
      </dsp:txXfrm>
    </dsp:sp>
    <dsp:sp modelId="{99428954-D657-470F-9311-781689DC85C6}">
      <dsp:nvSpPr>
        <dsp:cNvPr id="0" name=""/>
        <dsp:cNvSpPr/>
      </dsp:nvSpPr>
      <dsp:spPr>
        <a:xfrm>
          <a:off x="1551061" y="2175"/>
          <a:ext cx="2806069" cy="16836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latin typeface="Times New Roman"/>
              <a:cs typeface="Times New Roman"/>
            </a:rPr>
            <a:t>Métrica del Modelo: EL resultado de AUC del 0.88</a:t>
          </a:r>
          <a:endParaRPr lang="es-ES" sz="1800" kern="1200" dirty="0"/>
        </a:p>
      </dsp:txBody>
      <dsp:txXfrm>
        <a:off x="1551061" y="2175"/>
        <a:ext cx="2806069" cy="1683641"/>
      </dsp:txXfrm>
    </dsp:sp>
    <dsp:sp modelId="{F2C5248D-239A-4CDA-B726-D504F260E7BB}">
      <dsp:nvSpPr>
        <dsp:cNvPr id="0" name=""/>
        <dsp:cNvSpPr/>
      </dsp:nvSpPr>
      <dsp:spPr>
        <a:xfrm>
          <a:off x="2954096" y="1684017"/>
          <a:ext cx="3451465" cy="614796"/>
        </a:xfrm>
        <a:custGeom>
          <a:avLst/>
          <a:gdLst/>
          <a:ahLst/>
          <a:cxnLst/>
          <a:rect l="0" t="0" r="0" b="0"/>
          <a:pathLst>
            <a:path>
              <a:moveTo>
                <a:pt x="3451465" y="0"/>
              </a:moveTo>
              <a:lnTo>
                <a:pt x="3451465" y="324498"/>
              </a:lnTo>
              <a:lnTo>
                <a:pt x="0" y="324498"/>
              </a:lnTo>
              <a:lnTo>
                <a:pt x="0" y="614796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4592047" y="1988188"/>
        <a:ext cx="175564" cy="6453"/>
      </dsp:txXfrm>
    </dsp:sp>
    <dsp:sp modelId="{C06399BB-A675-45AF-822B-8E102F02FDC9}">
      <dsp:nvSpPr>
        <dsp:cNvPr id="0" name=""/>
        <dsp:cNvSpPr/>
      </dsp:nvSpPr>
      <dsp:spPr>
        <a:xfrm>
          <a:off x="5002527" y="2175"/>
          <a:ext cx="2806069" cy="16836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latin typeface="Times New Roman"/>
              <a:cs typeface="Times New Roman"/>
            </a:rPr>
            <a:t>Calidad de las Características: Técnicas de preprocesamiento de texto aplicadas</a:t>
          </a:r>
          <a:endParaRPr lang="es-ES" sz="1800" kern="1200" dirty="0"/>
        </a:p>
      </dsp:txBody>
      <dsp:txXfrm>
        <a:off x="5002527" y="2175"/>
        <a:ext cx="2806069" cy="1683641"/>
      </dsp:txXfrm>
    </dsp:sp>
    <dsp:sp modelId="{8A412574-0DC1-47FF-BB01-675FD62DFC65}">
      <dsp:nvSpPr>
        <dsp:cNvPr id="0" name=""/>
        <dsp:cNvSpPr/>
      </dsp:nvSpPr>
      <dsp:spPr>
        <a:xfrm>
          <a:off x="4355331" y="3127314"/>
          <a:ext cx="6147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479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4646594" y="3169807"/>
        <a:ext cx="32269" cy="6453"/>
      </dsp:txXfrm>
    </dsp:sp>
    <dsp:sp modelId="{CE465CE1-13D6-48ED-B62E-27A5C5B7E7D5}">
      <dsp:nvSpPr>
        <dsp:cNvPr id="0" name=""/>
        <dsp:cNvSpPr/>
      </dsp:nvSpPr>
      <dsp:spPr>
        <a:xfrm>
          <a:off x="1551061" y="2331213"/>
          <a:ext cx="2806069" cy="16836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>
              <a:latin typeface="Times New Roman"/>
              <a:cs typeface="Times New Roman"/>
            </a:rPr>
            <a:t>Oportunidad de Mejora: Aplicación de otras técnicas de preprocesamiento de texto y otros algoritmos de clasificación.</a:t>
          </a:r>
          <a:endParaRPr lang="es-ES" sz="1700" kern="1200" dirty="0" err="1"/>
        </a:p>
      </dsp:txBody>
      <dsp:txXfrm>
        <a:off x="1551061" y="2331213"/>
        <a:ext cx="2806069" cy="1683641"/>
      </dsp:txXfrm>
    </dsp:sp>
    <dsp:sp modelId="{061F52E5-0F40-489D-A506-2EA10E3DD24A}">
      <dsp:nvSpPr>
        <dsp:cNvPr id="0" name=""/>
        <dsp:cNvSpPr/>
      </dsp:nvSpPr>
      <dsp:spPr>
        <a:xfrm>
          <a:off x="5002527" y="2331213"/>
          <a:ext cx="2806069" cy="16836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latin typeface="Times New Roman"/>
              <a:cs typeface="Times New Roman"/>
            </a:rPr>
            <a:t>Aplicaciones</a:t>
          </a:r>
          <a:r>
            <a:rPr lang="es-ES" sz="1700" kern="1200" dirty="0">
              <a:latin typeface="Times New Roman"/>
              <a:cs typeface="Times New Roman"/>
            </a:rPr>
            <a:t> Empresariales: Sistema de recomendación de películas o Etiquetado automático de géneros.</a:t>
          </a:r>
        </a:p>
      </dsp:txBody>
      <dsp:txXfrm>
        <a:off x="5002527" y="2331213"/>
        <a:ext cx="2806069" cy="16836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E539C-DDF3-AC46-8B9D-2E762AE448C0}" type="datetimeFigureOut">
              <a:rPr lang="es-ES_tradnl" smtClean="0"/>
              <a:t>08/09/2023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C0A5-FBF0-BA4F-A7ED-D301001CE6F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954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126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47974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08/09/2023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570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08/09/2023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992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08/09/2023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6264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08/09/2023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397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08/09/2023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126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08/09/2023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448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08/09/2023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766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08/09/2023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9310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08/09/2023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006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08/09/2023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39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08/09/2023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476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280E0-7F35-E648-A499-767250BB567F}" type="datetimeFigureOut">
              <a:rPr lang="es-ES_tradnl" smtClean="0"/>
              <a:t>08/09/2023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256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c_masmela@javeriana.edu.co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_masmela@javeriana.edu.co" TargetMode="External"/><Relationship Id="rId4" Type="http://schemas.openxmlformats.org/officeDocument/2006/relationships/hyperlink" Target="mailto:c_masmela@javeriana.edu.c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4295"/>
            <a:ext cx="12192000" cy="6105540"/>
          </a:xfrm>
          <a:prstGeom prst="rect">
            <a:avLst/>
          </a:prstGeom>
        </p:spPr>
      </p:pic>
      <p:sp>
        <p:nvSpPr>
          <p:cNvPr id="9" name="Subtítulo 2"/>
          <p:cNvSpPr>
            <a:spLocks noGrp="1"/>
          </p:cNvSpPr>
          <p:nvPr>
            <p:ph type="subTitle" idx="1"/>
          </p:nvPr>
        </p:nvSpPr>
        <p:spPr>
          <a:xfrm>
            <a:off x="3050286" y="2320596"/>
            <a:ext cx="9249834" cy="287464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800" b="1" dirty="0" err="1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Tópicos</a:t>
            </a:r>
            <a:r>
              <a:rPr lang="en-US" sz="4800" b="1" dirty="0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Avanzados</a:t>
            </a:r>
            <a:r>
              <a:rPr lang="en-US" sz="4800" b="1" dirty="0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 de la </a:t>
            </a:r>
            <a:r>
              <a:rPr lang="en-US" sz="4800" b="1" dirty="0" err="1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Analítica</a:t>
            </a:r>
            <a:r>
              <a:rPr lang="en-US" sz="4800" b="1" dirty="0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 - PLN</a:t>
            </a:r>
            <a:endParaRPr lang="es-ES_tradnl" sz="4800" b="1" dirty="0">
              <a:solidFill>
                <a:schemeClr val="bg1"/>
              </a:solidFill>
              <a:latin typeface="Arial"/>
              <a:ea typeface="Arial" charset="0"/>
              <a:cs typeface="Arial"/>
            </a:endParaRPr>
          </a:p>
          <a:p>
            <a:r>
              <a:rPr lang="es-ES_tradnl" sz="3200" b="1" dirty="0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2023-2 </a:t>
            </a:r>
          </a:p>
          <a:p>
            <a:r>
              <a:rPr lang="es-ES_tradnl" sz="3200" b="1" dirty="0">
                <a:solidFill>
                  <a:srgbClr val="FFC000"/>
                </a:solidFill>
                <a:latin typeface="Arial"/>
                <a:ea typeface="Arial" charset="0"/>
                <a:cs typeface="Arial"/>
              </a:rPr>
              <a:t>Proyecto: Clasificación de películas</a:t>
            </a:r>
            <a:endParaRPr lang="es-ES_tradnl" sz="3200" b="1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3735834" y="5195241"/>
            <a:ext cx="8456166" cy="150536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000" b="1" dirty="0">
                <a:solidFill>
                  <a:schemeClr val="accent1">
                    <a:lumMod val="75000"/>
                  </a:schemeClr>
                </a:solidFill>
                <a:latin typeface="Arial"/>
                <a:ea typeface="Arial" charset="0"/>
                <a:cs typeface="Arial"/>
              </a:rPr>
              <a:t>Yudy Tatiana Pedraza – Pedraza_Yudy@javeriana.edu.co </a:t>
            </a:r>
          </a:p>
          <a:p>
            <a:r>
              <a:rPr lang="es-ES_tradnl" sz="2000" b="1" dirty="0">
                <a:solidFill>
                  <a:schemeClr val="accent1">
                    <a:lumMod val="75000"/>
                  </a:schemeClr>
                </a:solidFill>
                <a:latin typeface="Arial"/>
                <a:ea typeface="Arial" charset="0"/>
                <a:cs typeface="Arial"/>
              </a:rPr>
              <a:t>Carlos Andrés </a:t>
            </a:r>
            <a:r>
              <a:rPr lang="es-ES_tradnl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ea typeface="Arial" charset="0"/>
                <a:cs typeface="Arial"/>
              </a:rPr>
              <a:t>Másmela</a:t>
            </a:r>
            <a:r>
              <a:rPr lang="es-ES_tradnl" sz="2000" b="1" dirty="0">
                <a:solidFill>
                  <a:schemeClr val="accent1">
                    <a:lumMod val="75000"/>
                  </a:schemeClr>
                </a:solidFill>
                <a:latin typeface="Arial"/>
                <a:ea typeface="Arial" charset="0"/>
                <a:cs typeface="Arial"/>
              </a:rPr>
              <a:t>–</a:t>
            </a:r>
            <a:r>
              <a:rPr lang="es-ES_tradnl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s-ES_tradnl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</a:t>
            </a:r>
            <a:r>
              <a:rPr lang="es-ES_tradnl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_masmela@javeriana.edu.co</a:t>
            </a:r>
          </a:p>
          <a:p>
            <a:r>
              <a:rPr lang="es-ES_tradnl" sz="2000" b="1" dirty="0">
                <a:solidFill>
                  <a:schemeClr val="accent1">
                    <a:lumMod val="75000"/>
                  </a:schemeClr>
                </a:solidFill>
                <a:latin typeface="Arial"/>
                <a:ea typeface="Arial" charset="0"/>
                <a:cs typeface="Arial"/>
              </a:rPr>
              <a:t>Daniela Isabel Zárate - zarateb.d@javeriana.edu.co</a:t>
            </a:r>
          </a:p>
          <a:p>
            <a:r>
              <a:rPr lang="es-ES_tradnl" sz="2000" b="1" dirty="0">
                <a:solidFill>
                  <a:schemeClr val="accent1">
                    <a:lumMod val="75000"/>
                  </a:schemeClr>
                </a:solidFill>
                <a:latin typeface="Arial"/>
                <a:ea typeface="Arial" charset="0"/>
                <a:cs typeface="Arial"/>
              </a:rPr>
              <a:t>Adrián Ernesto Esquinas - a.esquinas@javeriana.edu.co</a:t>
            </a:r>
            <a:endParaRPr lang="es-ES_tradnl" sz="2000" b="1" dirty="0">
              <a:solidFill>
                <a:schemeClr val="accent1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82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4295"/>
            <a:ext cx="12192000" cy="6105540"/>
          </a:xfrm>
          <a:prstGeom prst="rect">
            <a:avLst/>
          </a:prstGeom>
        </p:spPr>
      </p:pic>
      <p:sp>
        <p:nvSpPr>
          <p:cNvPr id="9" name="Subtítulo 2"/>
          <p:cNvSpPr>
            <a:spLocks noGrp="1"/>
          </p:cNvSpPr>
          <p:nvPr>
            <p:ph type="subTitle" idx="1"/>
          </p:nvPr>
        </p:nvSpPr>
        <p:spPr>
          <a:xfrm>
            <a:off x="3050286" y="2320596"/>
            <a:ext cx="9249834" cy="287464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800" b="1" dirty="0" err="1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Tópicos</a:t>
            </a:r>
            <a:r>
              <a:rPr lang="en-US" sz="4800" b="1" dirty="0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Avanzados</a:t>
            </a:r>
            <a:r>
              <a:rPr lang="en-US" sz="4800" b="1" dirty="0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 de la </a:t>
            </a:r>
            <a:r>
              <a:rPr lang="en-US" sz="4800" b="1" dirty="0" err="1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Analítica</a:t>
            </a:r>
            <a:r>
              <a:rPr lang="en-US" sz="4800" b="1" dirty="0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 - PLN</a:t>
            </a:r>
            <a:endParaRPr lang="es-ES_tradnl" sz="4800" b="1" dirty="0">
              <a:solidFill>
                <a:schemeClr val="bg1"/>
              </a:solidFill>
              <a:latin typeface="Arial"/>
              <a:ea typeface="Arial" charset="0"/>
              <a:cs typeface="Arial"/>
            </a:endParaRPr>
          </a:p>
          <a:p>
            <a:r>
              <a:rPr lang="es-ES_tradnl" sz="3200" b="1" dirty="0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2023-2 </a:t>
            </a:r>
          </a:p>
          <a:p>
            <a:r>
              <a:rPr lang="es-ES_tradnl" sz="3200" b="1" dirty="0">
                <a:solidFill>
                  <a:srgbClr val="FFC000"/>
                </a:solidFill>
                <a:latin typeface="Arial"/>
                <a:ea typeface="Arial" charset="0"/>
                <a:cs typeface="Arial"/>
              </a:rPr>
              <a:t>Proyecto: Clasificación de películas</a:t>
            </a:r>
            <a:endParaRPr lang="es-ES_tradnl" sz="3200" b="1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3735834" y="5195241"/>
            <a:ext cx="8456166" cy="150536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000" b="1" dirty="0">
                <a:solidFill>
                  <a:schemeClr val="accent1">
                    <a:lumMod val="75000"/>
                  </a:schemeClr>
                </a:solidFill>
                <a:latin typeface="Arial"/>
                <a:ea typeface="Arial" charset="0"/>
                <a:cs typeface="Arial"/>
              </a:rPr>
              <a:t>Yudy Tatiana Pedraza – Pedraza_Yudy@javeriana.edu.co </a:t>
            </a:r>
          </a:p>
          <a:p>
            <a:r>
              <a:rPr lang="es-ES_tradnl" sz="2000" b="1" dirty="0">
                <a:solidFill>
                  <a:schemeClr val="accent1">
                    <a:lumMod val="75000"/>
                  </a:schemeClr>
                </a:solidFill>
                <a:latin typeface="Arial"/>
                <a:ea typeface="Arial" charset="0"/>
                <a:cs typeface="Arial"/>
              </a:rPr>
              <a:t>Carlos Andrés </a:t>
            </a:r>
            <a:r>
              <a:rPr lang="es-ES_tradnl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ea typeface="Arial" charset="0"/>
                <a:cs typeface="Arial"/>
              </a:rPr>
              <a:t>Másmela</a:t>
            </a:r>
            <a:r>
              <a:rPr lang="es-ES_tradnl" sz="2000" b="1" dirty="0">
                <a:solidFill>
                  <a:schemeClr val="accent1">
                    <a:lumMod val="75000"/>
                  </a:schemeClr>
                </a:solidFill>
                <a:latin typeface="Arial"/>
                <a:ea typeface="Arial" charset="0"/>
                <a:cs typeface="Arial"/>
              </a:rPr>
              <a:t>–</a:t>
            </a:r>
            <a:r>
              <a:rPr lang="es-ES_tradnl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s-ES_tradnl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</a:t>
            </a:r>
            <a:r>
              <a:rPr lang="es-ES_tradnl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_masmela@javeriana.edu.co</a:t>
            </a:r>
            <a:endParaRPr lang="es-ES_tradnl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s-ES_tradnl" sz="2000" b="1" dirty="0">
                <a:solidFill>
                  <a:schemeClr val="accent1">
                    <a:lumMod val="75000"/>
                  </a:schemeClr>
                </a:solidFill>
                <a:latin typeface="Arial"/>
                <a:ea typeface="Arial" charset="0"/>
                <a:cs typeface="Arial"/>
              </a:rPr>
              <a:t>Daniela Isabel Zárate - zarateb.d@javeriana.edu.co</a:t>
            </a:r>
          </a:p>
          <a:p>
            <a:r>
              <a:rPr lang="es-ES_tradnl" sz="2000" b="1" dirty="0">
                <a:solidFill>
                  <a:schemeClr val="accent1">
                    <a:lumMod val="75000"/>
                  </a:schemeClr>
                </a:solidFill>
                <a:latin typeface="Arial"/>
                <a:ea typeface="Arial" charset="0"/>
                <a:cs typeface="Arial"/>
              </a:rPr>
              <a:t>Adrián Ernesto Esquinas - a.esquinas@javeriana.edu.co</a:t>
            </a:r>
            <a:endParaRPr lang="es-ES_tradnl" sz="2000" b="1" dirty="0">
              <a:solidFill>
                <a:schemeClr val="accent1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585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5" cy="1623060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1939570" y="382221"/>
            <a:ext cx="6951885" cy="95410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_tradnl" sz="3200" b="1" dirty="0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Contenido</a:t>
            </a:r>
            <a:endParaRPr lang="es-ES_tradnl" sz="3200" b="1" dirty="0">
              <a:solidFill>
                <a:schemeClr val="bg1"/>
              </a:solidFill>
              <a:latin typeface="Arial"/>
              <a:ea typeface="Arial" charset="0"/>
              <a:cs typeface="Arial" charset="0"/>
            </a:endParaRPr>
          </a:p>
          <a:p>
            <a:pPr algn="ctr"/>
            <a:r>
              <a:rPr lang="es-ES_tradnl" sz="2400" b="1" dirty="0">
                <a:solidFill>
                  <a:srgbClr val="FFC000"/>
                </a:solidFill>
                <a:latin typeface="Arial"/>
                <a:ea typeface="Arial" charset="0"/>
                <a:cs typeface="Arial"/>
              </a:rPr>
              <a:t>Proyecto: Clasificación de películas</a:t>
            </a:r>
            <a:endParaRPr lang="es-ES_tradnl" sz="2400" b="1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62829" y="2003703"/>
            <a:ext cx="7920643" cy="360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s-CO" altLang="es-CO" sz="2000" dirty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Business </a:t>
            </a:r>
            <a:r>
              <a:rPr lang="es-CO" altLang="es-CO" sz="2000" dirty="0" err="1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Understanding</a:t>
            </a:r>
            <a:endParaRPr lang="es-CO" altLang="es-CO" sz="2000" dirty="0">
              <a:solidFill>
                <a:schemeClr val="accent1">
                  <a:lumMod val="50000"/>
                </a:schemeClr>
              </a:solidFill>
              <a:latin typeface="Arial Narrow"/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s-CO" altLang="es-CO" sz="2000" dirty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Data </a:t>
            </a:r>
            <a:r>
              <a:rPr lang="es-CO" altLang="es-CO" sz="2000" dirty="0" err="1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Understanding</a:t>
            </a:r>
            <a:endParaRPr lang="es-CO" altLang="es-CO" sz="2000" dirty="0">
              <a:solidFill>
                <a:schemeClr val="accent1">
                  <a:lumMod val="50000"/>
                </a:schemeClr>
              </a:solidFill>
              <a:latin typeface="Arial Narrow"/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s-CO" altLang="es-CO" sz="2000" dirty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Data </a:t>
            </a:r>
            <a:r>
              <a:rPr lang="es-CO" altLang="es-CO" sz="2000" dirty="0" err="1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Preparation</a:t>
            </a:r>
            <a:endParaRPr lang="es-CO" altLang="es-CO" sz="2000" dirty="0">
              <a:solidFill>
                <a:schemeClr val="accent1">
                  <a:lumMod val="50000"/>
                </a:schemeClr>
              </a:solidFill>
              <a:latin typeface="Arial Narrow"/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s-CO" altLang="es-CO" sz="2000" dirty="0" err="1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Models</a:t>
            </a:r>
            <a:endParaRPr lang="es-CO" altLang="es-CO" sz="2000" dirty="0">
              <a:solidFill>
                <a:schemeClr val="accent1">
                  <a:lumMod val="50000"/>
                </a:schemeClr>
              </a:solidFill>
              <a:latin typeface="Arial Narrow"/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s-CO" altLang="es-CO" sz="2000" dirty="0" err="1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Evaluation</a:t>
            </a:r>
            <a:endParaRPr lang="es-CO" altLang="es-CO" sz="2000" dirty="0">
              <a:solidFill>
                <a:schemeClr val="accent1">
                  <a:lumMod val="50000"/>
                </a:schemeClr>
              </a:solidFill>
              <a:latin typeface="Arial Narrow"/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s-CO" altLang="es-CO" sz="2000" dirty="0" err="1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Conclutions</a:t>
            </a:r>
            <a:endParaRPr lang="es-CO" altLang="es-CO" sz="2000" dirty="0">
              <a:solidFill>
                <a:schemeClr val="accent1">
                  <a:lumMod val="50000"/>
                </a:schemeClr>
              </a:solidFill>
              <a:latin typeface="Arial Narrow"/>
            </a:endParaRPr>
          </a:p>
          <a:p>
            <a:pPr lvl="2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lang="es-CO" altLang="es-CO" sz="2000" b="0" dirty="0">
              <a:solidFill>
                <a:schemeClr val="accent1">
                  <a:lumMod val="50000"/>
                </a:schemeClr>
              </a:solidFill>
              <a:latin typeface="Arial Narrow"/>
            </a:endParaRPr>
          </a:p>
          <a:p>
            <a:pPr lvl="2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lang="es-CO" altLang="es-CO" sz="2000" b="0" dirty="0">
              <a:solidFill>
                <a:schemeClr val="accent1">
                  <a:lumMod val="50000"/>
                </a:schemeClr>
              </a:solidFill>
              <a:latin typeface="Arial Narrow"/>
            </a:endParaRPr>
          </a:p>
          <a:p>
            <a:pPr lvl="2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lang="es-CO" altLang="es-CO" sz="20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lang="es-CO" altLang="es-CO" sz="2000" b="0" dirty="0">
              <a:solidFill>
                <a:srgbClr val="203864"/>
              </a:solidFill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lang="es-CO" altLang="es-CO" sz="2000" b="0" dirty="0">
              <a:solidFill>
                <a:srgbClr val="203864"/>
              </a:solidFill>
            </a:endParaRPr>
          </a:p>
          <a:p>
            <a:pPr marL="0" indent="0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b="0" dirty="0">
              <a:solidFill>
                <a:srgbClr val="BF9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lang="es-CO" altLang="es-CO" sz="2000" b="0" dirty="0">
              <a:solidFill>
                <a:srgbClr val="203864"/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b="0" dirty="0">
              <a:solidFill>
                <a:srgbClr val="BF9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A stack of books with a bookmark&#10;&#10;Description automatically generated">
            <a:extLst>
              <a:ext uri="{FF2B5EF4-FFF2-40B4-BE49-F238E27FC236}">
                <a16:creationId xmlns:a16="http://schemas.microsoft.com/office/drawing/2014/main" id="{A30C2EA2-7D28-EB0B-0D6B-B52F8B29B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4974" y="4282952"/>
            <a:ext cx="1623060" cy="162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50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5" cy="1623060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1939570" y="382221"/>
            <a:ext cx="6951885" cy="95410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_tradnl" sz="3200" b="1" dirty="0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Business </a:t>
            </a:r>
            <a:r>
              <a:rPr lang="es-ES_tradnl" sz="3200" b="1" dirty="0" err="1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Understanding</a:t>
            </a:r>
            <a:endParaRPr lang="es-ES_tradnl" sz="3200" b="1" dirty="0">
              <a:solidFill>
                <a:schemeClr val="bg1"/>
              </a:solidFill>
              <a:latin typeface="Arial"/>
              <a:ea typeface="Arial" charset="0"/>
              <a:cs typeface="Arial" charset="0"/>
            </a:endParaRPr>
          </a:p>
          <a:p>
            <a:pPr algn="ctr"/>
            <a:r>
              <a:rPr lang="es-ES_tradnl" sz="2400" b="1" dirty="0">
                <a:solidFill>
                  <a:srgbClr val="FFC000"/>
                </a:solidFill>
                <a:latin typeface="Arial"/>
                <a:ea typeface="Arial" charset="0"/>
                <a:cs typeface="Arial"/>
              </a:rPr>
              <a:t>Proyecto: Clasificación de películas</a:t>
            </a:r>
            <a:endParaRPr lang="es-ES_tradnl" sz="2400" b="1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pic>
        <p:nvPicPr>
          <p:cNvPr id="3" name="Picture 2" descr="A person with a computer&#10;&#10;Description automatically generated">
            <a:extLst>
              <a:ext uri="{FF2B5EF4-FFF2-40B4-BE49-F238E27FC236}">
                <a16:creationId xmlns:a16="http://schemas.microsoft.com/office/drawing/2014/main" id="{78D136C7-D35A-6EB8-9E7F-9BFB581A1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315" y="2770303"/>
            <a:ext cx="1700104" cy="1700104"/>
          </a:xfrm>
          <a:prstGeom prst="rect">
            <a:avLst/>
          </a:prstGeom>
        </p:spPr>
      </p:pic>
      <p:pic>
        <p:nvPicPr>
          <p:cNvPr id="6" name="Picture 5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E56C72D6-6553-0B7F-7557-A09C505C5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8997" y="2321939"/>
            <a:ext cx="1356153" cy="1356153"/>
          </a:xfrm>
          <a:prstGeom prst="rect">
            <a:avLst/>
          </a:prstGeom>
        </p:spPr>
      </p:pic>
      <p:pic>
        <p:nvPicPr>
          <p:cNvPr id="8" name="Picture 7" descr="A building with a target and arrow&#10;&#10;Description automatically generated">
            <a:extLst>
              <a:ext uri="{FF2B5EF4-FFF2-40B4-BE49-F238E27FC236}">
                <a16:creationId xmlns:a16="http://schemas.microsoft.com/office/drawing/2014/main" id="{2BCF4C44-8FDD-002D-D0B6-AA47663533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8539" y="2375337"/>
            <a:ext cx="2107325" cy="2107325"/>
          </a:xfrm>
          <a:prstGeom prst="rect">
            <a:avLst/>
          </a:prstGeom>
        </p:spPr>
      </p:pic>
      <p:pic>
        <p:nvPicPr>
          <p:cNvPr id="10" name="Picture 9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74E19335-F708-47DB-0526-16463D786C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8016" y="3632610"/>
            <a:ext cx="692773" cy="692773"/>
          </a:xfrm>
          <a:prstGeom prst="rect">
            <a:avLst/>
          </a:prstGeom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AF717835-B3D0-2058-442E-7F870CFCF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352" y="4757139"/>
            <a:ext cx="4856812" cy="1549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s-CO" altLang="es-CO" sz="1800" b="0" dirty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Mejorar la experiencia del cliente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s-CO" altLang="es-CO" sz="1800" b="0" dirty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Mejorar la satisfacción del cliente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s-ES" sz="1800" b="0" dirty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Pueden utilizarse para crear recomendaciones personalizadas para cada usuario</a:t>
            </a:r>
            <a:endParaRPr lang="es-CO" altLang="es-CO" sz="1800" b="0" dirty="0">
              <a:solidFill>
                <a:schemeClr val="accent1">
                  <a:lumMod val="50000"/>
                </a:schemeClr>
              </a:solidFill>
              <a:latin typeface="Arial Narrow"/>
            </a:endParaRPr>
          </a:p>
          <a:p>
            <a:pPr lvl="2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lang="es-CO" altLang="es-CO" sz="1600" b="0" dirty="0">
              <a:solidFill>
                <a:schemeClr val="accent1">
                  <a:lumMod val="50000"/>
                </a:schemeClr>
              </a:solidFill>
              <a:latin typeface="Arial Narrow"/>
            </a:endParaRPr>
          </a:p>
          <a:p>
            <a:pPr lvl="2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lang="es-CO" altLang="es-CO" sz="1800" b="0" dirty="0">
              <a:solidFill>
                <a:schemeClr val="accent1">
                  <a:lumMod val="50000"/>
                </a:schemeClr>
              </a:solidFill>
              <a:latin typeface="Arial Narrow"/>
            </a:endParaRPr>
          </a:p>
          <a:p>
            <a:pPr lvl="2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lang="es-CO" altLang="es-CO" sz="1800" b="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lang="es-CO" altLang="es-CO" sz="1800" b="0" dirty="0">
              <a:solidFill>
                <a:srgbClr val="203864"/>
              </a:solidFill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lang="es-CO" altLang="es-CO" sz="1800" b="0" dirty="0">
              <a:solidFill>
                <a:srgbClr val="203864"/>
              </a:solidFill>
            </a:endParaRPr>
          </a:p>
          <a:p>
            <a:pPr marL="0" indent="0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sz="2000" b="0" dirty="0">
              <a:solidFill>
                <a:srgbClr val="BF9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lang="es-CO" altLang="es-CO" sz="1800" b="0" dirty="0">
              <a:solidFill>
                <a:srgbClr val="203864"/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sz="2000" b="0" dirty="0">
              <a:solidFill>
                <a:srgbClr val="BF9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B38B4BB-D054-2753-5A6F-87C349245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3049" y="4757139"/>
            <a:ext cx="4856812" cy="1549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s-ES" altLang="es-CO" sz="1800" b="0" dirty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Reducir la sobrecarga de información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s-ES" altLang="es-CO" sz="1800" b="0" dirty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Facilitar la identificación de películas que sean de su interés</a:t>
            </a:r>
            <a:endParaRPr lang="es-CO" altLang="es-CO" sz="1600" b="0" dirty="0">
              <a:solidFill>
                <a:schemeClr val="accent1">
                  <a:lumMod val="50000"/>
                </a:schemeClr>
              </a:solidFill>
              <a:latin typeface="Arial Narrow"/>
            </a:endParaRPr>
          </a:p>
          <a:p>
            <a:pPr lvl="2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lang="es-CO" altLang="es-CO" sz="1800" b="0" dirty="0">
              <a:solidFill>
                <a:schemeClr val="accent1">
                  <a:lumMod val="50000"/>
                </a:schemeClr>
              </a:solidFill>
              <a:latin typeface="Arial Narrow"/>
            </a:endParaRPr>
          </a:p>
          <a:p>
            <a:pPr lvl="2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lang="es-CO" altLang="es-CO" sz="1800" b="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lang="es-CO" altLang="es-CO" sz="1800" b="0" dirty="0">
              <a:solidFill>
                <a:srgbClr val="203864"/>
              </a:solidFill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lang="es-CO" altLang="es-CO" sz="1800" b="0" dirty="0">
              <a:solidFill>
                <a:srgbClr val="203864"/>
              </a:solidFill>
            </a:endParaRPr>
          </a:p>
          <a:p>
            <a:pPr marL="0" indent="0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sz="2000" b="0" dirty="0">
              <a:solidFill>
                <a:srgbClr val="BF9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lang="es-CO" altLang="es-CO" sz="1800" b="0" dirty="0">
              <a:solidFill>
                <a:srgbClr val="203864"/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sz="2000" b="0" dirty="0">
              <a:solidFill>
                <a:srgbClr val="BF9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3E2BFD97-B8DC-D7ED-9124-67D798287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643" y="1578361"/>
            <a:ext cx="5305042" cy="603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457200" lvl="1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n-US" altLang="es-CO" b="0" dirty="0" err="1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Algoritmos</a:t>
            </a:r>
            <a:r>
              <a:rPr lang="en-US" altLang="es-CO" b="0" dirty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 de </a:t>
            </a:r>
            <a:r>
              <a:rPr lang="en-US" altLang="es-CO" b="0" dirty="0" err="1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clasificación</a:t>
            </a:r>
            <a:r>
              <a:rPr lang="en-US" altLang="es-CO" b="0" dirty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 </a:t>
            </a:r>
            <a:r>
              <a:rPr lang="en-US" altLang="es-CO" b="0" dirty="0" err="1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usando</a:t>
            </a:r>
            <a:r>
              <a:rPr lang="en-US" altLang="es-CO" b="0" dirty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 NLP</a:t>
            </a:r>
            <a:endParaRPr lang="es-CO" altLang="es-CO" b="0" dirty="0">
              <a:solidFill>
                <a:schemeClr val="accent1">
                  <a:lumMod val="50000"/>
                </a:schemeClr>
              </a:solidFill>
              <a:latin typeface="Arial Narrow"/>
            </a:endParaRPr>
          </a:p>
          <a:p>
            <a:pPr lvl="2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lang="es-CO" altLang="es-CO" sz="2000" b="0" dirty="0">
              <a:solidFill>
                <a:schemeClr val="accent1">
                  <a:lumMod val="50000"/>
                </a:schemeClr>
              </a:solidFill>
              <a:latin typeface="Arial Narrow"/>
            </a:endParaRPr>
          </a:p>
          <a:p>
            <a:pPr lvl="2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lang="es-CO" altLang="es-CO" b="0" dirty="0">
              <a:solidFill>
                <a:schemeClr val="accent1">
                  <a:lumMod val="50000"/>
                </a:schemeClr>
              </a:solidFill>
              <a:latin typeface="Arial Narrow"/>
            </a:endParaRPr>
          </a:p>
          <a:p>
            <a:pPr lvl="2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lang="es-CO" altLang="es-CO" b="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lang="es-CO" altLang="es-CO" b="0" dirty="0">
              <a:solidFill>
                <a:srgbClr val="203864"/>
              </a:solidFill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lang="es-CO" altLang="es-CO" b="0" dirty="0">
              <a:solidFill>
                <a:srgbClr val="203864"/>
              </a:solidFill>
            </a:endParaRPr>
          </a:p>
          <a:p>
            <a:pPr marL="0" indent="0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sz="2800" b="0" dirty="0">
              <a:solidFill>
                <a:srgbClr val="BF9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lang="es-CO" altLang="es-CO" b="0" dirty="0">
              <a:solidFill>
                <a:srgbClr val="203864"/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sz="2800" b="0" dirty="0">
              <a:solidFill>
                <a:srgbClr val="BF9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0617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5" cy="1623060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1939570" y="382221"/>
            <a:ext cx="6951885" cy="95410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_tradnl" sz="3200" b="1" dirty="0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Data </a:t>
            </a:r>
            <a:r>
              <a:rPr lang="es-ES_tradnl" sz="3200" b="1" dirty="0" err="1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Understanding</a:t>
            </a:r>
            <a:endParaRPr lang="es-ES_tradnl" sz="3200" b="1" dirty="0">
              <a:solidFill>
                <a:schemeClr val="bg1"/>
              </a:solidFill>
              <a:latin typeface="Arial"/>
              <a:ea typeface="Arial" charset="0"/>
              <a:cs typeface="Arial" charset="0"/>
            </a:endParaRPr>
          </a:p>
          <a:p>
            <a:pPr algn="ctr"/>
            <a:r>
              <a:rPr lang="es-ES_tradnl" sz="2400" b="1" dirty="0">
                <a:solidFill>
                  <a:srgbClr val="FFC000"/>
                </a:solidFill>
                <a:latin typeface="Arial"/>
                <a:ea typeface="Arial" charset="0"/>
                <a:cs typeface="Arial"/>
              </a:rPr>
              <a:t>Proyecto: Clasificación de películas</a:t>
            </a:r>
            <a:endParaRPr lang="es-ES_tradnl" sz="2400" b="1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pic>
        <p:nvPicPr>
          <p:cNvPr id="2" name="Imagen 1" descr="Gráfico, Histograma&#10;&#10;Descripción generada automáticamente">
            <a:extLst>
              <a:ext uri="{FF2B5EF4-FFF2-40B4-BE49-F238E27FC236}">
                <a16:creationId xmlns:a16="http://schemas.microsoft.com/office/drawing/2014/main" id="{546A6F02-9296-E42E-C01A-BB30BDEFE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09" y="1500034"/>
            <a:ext cx="3073879" cy="2362687"/>
          </a:xfrm>
          <a:prstGeom prst="rect">
            <a:avLst/>
          </a:prstGeom>
        </p:spPr>
      </p:pic>
      <p:pic>
        <p:nvPicPr>
          <p:cNvPr id="3" name="Imagen 2" descr="Gráfico, Histograma&#10;&#10;Descripción generada automáticamente">
            <a:extLst>
              <a:ext uri="{FF2B5EF4-FFF2-40B4-BE49-F238E27FC236}">
                <a16:creationId xmlns:a16="http://schemas.microsoft.com/office/drawing/2014/main" id="{90F84CD6-11DC-5E2A-213D-7D6032081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5193" y="4119588"/>
            <a:ext cx="3361426" cy="2644485"/>
          </a:xfrm>
          <a:prstGeom prst="rect">
            <a:avLst/>
          </a:prstGeom>
        </p:spPr>
      </p:pic>
      <p:pic>
        <p:nvPicPr>
          <p:cNvPr id="4" name="Imagen 3" descr="Gráfico, Histograma&#10;&#10;Descripción generada automáticamente">
            <a:extLst>
              <a:ext uri="{FF2B5EF4-FFF2-40B4-BE49-F238E27FC236}">
                <a16:creationId xmlns:a16="http://schemas.microsoft.com/office/drawing/2014/main" id="{1A20B36A-2E91-2171-31D7-F5A09A395D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8702" y="1499915"/>
            <a:ext cx="3260784" cy="2089756"/>
          </a:xfrm>
          <a:prstGeom prst="rect">
            <a:avLst/>
          </a:prstGeom>
        </p:spPr>
      </p:pic>
      <p:pic>
        <p:nvPicPr>
          <p:cNvPr id="6" name="Imagen 5" descr="Gráfico, Gráfico de barras, Histograma&#10;&#10;Descripción generada automáticamente">
            <a:extLst>
              <a:ext uri="{FF2B5EF4-FFF2-40B4-BE49-F238E27FC236}">
                <a16:creationId xmlns:a16="http://schemas.microsoft.com/office/drawing/2014/main" id="{BF4B0AAE-0209-80C4-6F1C-3976B69901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9042" y="4112602"/>
            <a:ext cx="3260784" cy="2529062"/>
          </a:xfrm>
          <a:prstGeom prst="rect">
            <a:avLst/>
          </a:prstGeom>
        </p:spPr>
      </p:pic>
      <p:pic>
        <p:nvPicPr>
          <p:cNvPr id="7" name="Imagen 6" descr="Gráfico, Histograma&#10;&#10;Descripción generada automáticamente">
            <a:extLst>
              <a:ext uri="{FF2B5EF4-FFF2-40B4-BE49-F238E27FC236}">
                <a16:creationId xmlns:a16="http://schemas.microsoft.com/office/drawing/2014/main" id="{3EF9AD03-8414-3654-F3AF-54C78D7157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6930" y="1715543"/>
            <a:ext cx="3375803" cy="184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960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5" cy="1623060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1939570" y="382221"/>
            <a:ext cx="6951885" cy="95410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_tradnl" sz="3200" b="1" dirty="0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Data </a:t>
            </a:r>
            <a:r>
              <a:rPr lang="es-ES_tradnl" sz="3200" b="1" dirty="0" err="1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Preparation</a:t>
            </a:r>
            <a:endParaRPr lang="es-ES_tradnl" sz="3200" b="1" dirty="0">
              <a:solidFill>
                <a:schemeClr val="bg1"/>
              </a:solidFill>
              <a:latin typeface="Arial"/>
              <a:ea typeface="Arial" charset="0"/>
              <a:cs typeface="Arial" charset="0"/>
            </a:endParaRPr>
          </a:p>
          <a:p>
            <a:pPr algn="ctr"/>
            <a:r>
              <a:rPr lang="es-ES_tradnl" sz="2400" b="1" dirty="0">
                <a:solidFill>
                  <a:srgbClr val="FFC000"/>
                </a:solidFill>
                <a:latin typeface="Arial"/>
                <a:ea typeface="Arial" charset="0"/>
                <a:cs typeface="Arial"/>
              </a:rPr>
              <a:t>Proyecto: Clasificación de películas</a:t>
            </a:r>
            <a:endParaRPr lang="es-ES_tradnl" sz="2400" b="1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12B04C7-13DD-103B-BEC1-B1540B98C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829" y="2003703"/>
            <a:ext cx="8245669" cy="4172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914400" lvl="1" indent="-45720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+mj-lt"/>
              <a:buAutoNum type="arabicPeriod"/>
            </a:pPr>
            <a:r>
              <a:rPr lang="es-CO" altLang="es-CO" sz="2000" dirty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Valores nulos</a:t>
            </a:r>
            <a:endParaRPr lang="es-CO" altLang="es-CO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914400" lvl="1" indent="-457200">
              <a:spcBef>
                <a:spcPct val="20000"/>
              </a:spcBef>
              <a:buClr>
                <a:schemeClr val="hlink"/>
              </a:buClr>
              <a:buSzPct val="55000"/>
              <a:buFontTx/>
              <a:buAutoNum type="arabicPeriod"/>
            </a:pPr>
            <a:r>
              <a:rPr lang="es-CO" altLang="es-CO" sz="2000" dirty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Convertir a </a:t>
            </a:r>
            <a:r>
              <a:rPr lang="es-CO" altLang="es-CO" sz="2000" dirty="0" err="1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minustulas</a:t>
            </a:r>
          </a:p>
          <a:p>
            <a:pPr marL="914400" lvl="1" indent="-457200">
              <a:spcBef>
                <a:spcPct val="20000"/>
              </a:spcBef>
              <a:buClr>
                <a:schemeClr val="hlink"/>
              </a:buClr>
              <a:buSzPct val="55000"/>
              <a:buFontTx/>
              <a:buAutoNum type="arabicPeriod"/>
            </a:pPr>
            <a:r>
              <a:rPr lang="es-CO" altLang="es-CO" sz="2000" dirty="0" err="1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Tokenización</a:t>
            </a:r>
            <a:endParaRPr lang="es-CO" altLang="es-CO" sz="2000" dirty="0" err="1">
              <a:solidFill>
                <a:schemeClr val="accent1">
                  <a:lumMod val="50000"/>
                </a:schemeClr>
              </a:solidFill>
            </a:endParaRPr>
          </a:p>
          <a:p>
            <a:pPr marL="914400" lvl="1" indent="-457200">
              <a:spcBef>
                <a:spcPct val="20000"/>
              </a:spcBef>
              <a:buClr>
                <a:schemeClr val="hlink"/>
              </a:buClr>
              <a:buSzPct val="55000"/>
              <a:buFontTx/>
              <a:buAutoNum type="arabicPeriod"/>
            </a:pPr>
            <a:r>
              <a:rPr lang="es-CO" altLang="es-CO" sz="2000" dirty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Puntuación</a:t>
            </a:r>
            <a:endParaRPr lang="es-CO" altLang="es-CO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914400" lvl="1" indent="-457200">
              <a:spcBef>
                <a:spcPct val="20000"/>
              </a:spcBef>
              <a:buClr>
                <a:schemeClr val="hlink"/>
              </a:buClr>
              <a:buSzPct val="55000"/>
              <a:buFontTx/>
              <a:buAutoNum type="arabicPeriod"/>
            </a:pPr>
            <a:r>
              <a:rPr lang="es-CO" altLang="es-CO" sz="2000" dirty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Stop </a:t>
            </a:r>
            <a:r>
              <a:rPr lang="es-CO" altLang="es-CO" sz="2000" dirty="0" err="1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words</a:t>
            </a:r>
            <a:endParaRPr lang="es-CO" altLang="es-CO" sz="2000" dirty="0" err="1">
              <a:solidFill>
                <a:schemeClr val="accent1">
                  <a:lumMod val="50000"/>
                </a:schemeClr>
              </a:solidFill>
            </a:endParaRPr>
          </a:p>
          <a:p>
            <a:pPr marL="914400" lvl="1" indent="-457200">
              <a:spcBef>
                <a:spcPct val="20000"/>
              </a:spcBef>
              <a:buClr>
                <a:schemeClr val="hlink"/>
              </a:buClr>
              <a:buSzPct val="55000"/>
              <a:buFontTx/>
              <a:buAutoNum type="arabicPeriod"/>
            </a:pPr>
            <a:r>
              <a:rPr lang="es-CO" altLang="es-CO" sz="2000" dirty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Lematizar</a:t>
            </a:r>
            <a:endParaRPr lang="es-CO" altLang="es-CO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914400" lvl="1" indent="-457200">
              <a:spcBef>
                <a:spcPct val="20000"/>
              </a:spcBef>
              <a:buClr>
                <a:schemeClr val="hlink"/>
              </a:buClr>
              <a:buSzPct val="55000"/>
              <a:buFontTx/>
              <a:buAutoNum type="arabicPeriod"/>
            </a:pPr>
            <a:r>
              <a:rPr lang="es-CO" altLang="es-CO" sz="2000" dirty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Generación de </a:t>
            </a:r>
            <a:r>
              <a:rPr lang="es-CO" altLang="es-CO" sz="2000" dirty="0" err="1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embeddings</a:t>
            </a:r>
            <a:endParaRPr lang="es-CO" altLang="es-CO" sz="2000" dirty="0" err="1">
              <a:solidFill>
                <a:schemeClr val="accent1">
                  <a:lumMod val="50000"/>
                </a:schemeClr>
              </a:solidFill>
            </a:endParaRPr>
          </a:p>
          <a:p>
            <a:pPr marL="1314450" lvl="2">
              <a:spcBef>
                <a:spcPct val="20000"/>
              </a:spcBef>
              <a:buClr>
                <a:srgbClr val="002060"/>
              </a:buClr>
              <a:buSzPct val="55000"/>
              <a:buFontTx/>
              <a:buAutoNum type="arabicPeriod"/>
            </a:pPr>
            <a:r>
              <a:rPr lang="es-CO" sz="1800" b="0" dirty="0">
                <a:solidFill>
                  <a:srgbClr val="000000"/>
                </a:solidFill>
                <a:latin typeface="Times New Roman"/>
                <a:cs typeface="Times New Roman"/>
              </a:rPr>
              <a:t>Bag </a:t>
            </a:r>
            <a:r>
              <a:rPr lang="es-CO" sz="1800" b="0" dirty="0" err="1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lang="es-CO" sz="1800"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s-CO" sz="1800" b="0" dirty="0" err="1">
                <a:solidFill>
                  <a:srgbClr val="000000"/>
                </a:solidFill>
                <a:latin typeface="Times New Roman"/>
                <a:cs typeface="Times New Roman"/>
              </a:rPr>
              <a:t>Words</a:t>
            </a:r>
            <a:r>
              <a:rPr lang="es-CO" sz="1800" b="0" dirty="0">
                <a:solidFill>
                  <a:srgbClr val="000000"/>
                </a:solidFill>
                <a:latin typeface="Times New Roman"/>
                <a:cs typeface="Times New Roman"/>
              </a:rPr>
              <a:t> (</a:t>
            </a:r>
            <a:r>
              <a:rPr lang="es-CO" sz="1800" b="0" dirty="0" err="1">
                <a:solidFill>
                  <a:srgbClr val="000000"/>
                </a:solidFill>
                <a:latin typeface="Times New Roman"/>
                <a:cs typeface="Times New Roman"/>
              </a:rPr>
              <a:t>BoW</a:t>
            </a:r>
            <a:r>
              <a:rPr lang="es-CO" sz="1800" b="0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lang="es-CO" altLang="es-CO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1314450" lvl="2">
              <a:spcBef>
                <a:spcPct val="20000"/>
              </a:spcBef>
              <a:buClr>
                <a:schemeClr val="hlink"/>
              </a:buClr>
              <a:buSzPct val="55000"/>
              <a:buAutoNum type="arabicPeriod"/>
            </a:pPr>
            <a:r>
              <a:rPr lang="es-CO" sz="1800" b="0" dirty="0" err="1">
                <a:latin typeface="Times New Roman"/>
                <a:cs typeface="Times New Roman"/>
              </a:rPr>
              <a:t>Term</a:t>
            </a:r>
            <a:r>
              <a:rPr lang="es-CO" sz="1800"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s-CO" sz="1800" b="0" dirty="0" err="1">
                <a:solidFill>
                  <a:srgbClr val="000000"/>
                </a:solidFill>
                <a:latin typeface="Times New Roman"/>
                <a:cs typeface="Times New Roman"/>
              </a:rPr>
              <a:t>Frequency</a:t>
            </a:r>
            <a:r>
              <a:rPr lang="es-CO" sz="1800" b="0" dirty="0">
                <a:solidFill>
                  <a:srgbClr val="000000"/>
                </a:solidFill>
                <a:latin typeface="Times New Roman"/>
                <a:cs typeface="Times New Roman"/>
              </a:rPr>
              <a:t>-Inverse </a:t>
            </a:r>
            <a:r>
              <a:rPr lang="es-CO" sz="1800" b="0" dirty="0" err="1">
                <a:solidFill>
                  <a:srgbClr val="000000"/>
                </a:solidFill>
                <a:latin typeface="Times New Roman"/>
                <a:cs typeface="Times New Roman"/>
              </a:rPr>
              <a:t>Document</a:t>
            </a:r>
            <a:r>
              <a:rPr lang="es-CO" sz="1800"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s-CO" sz="1800" b="0" dirty="0" err="1">
                <a:solidFill>
                  <a:srgbClr val="000000"/>
                </a:solidFill>
                <a:latin typeface="Times New Roman"/>
                <a:cs typeface="Times New Roman"/>
              </a:rPr>
              <a:t>Frequency</a:t>
            </a:r>
            <a:r>
              <a:rPr lang="es-CO" sz="1800" b="0" dirty="0">
                <a:solidFill>
                  <a:srgbClr val="000000"/>
                </a:solidFill>
                <a:latin typeface="Times New Roman"/>
                <a:cs typeface="Times New Roman"/>
              </a:rPr>
              <a:t> (TF-IDF)</a:t>
            </a:r>
            <a:endParaRPr lang="es-CO" altLang="es-CO" sz="3200" b="0" dirty="0">
              <a:solidFill>
                <a:srgbClr val="203864"/>
              </a:solidFill>
            </a:endParaRPr>
          </a:p>
          <a:p>
            <a:pPr marL="1314450" lvl="2">
              <a:spcBef>
                <a:spcPct val="20000"/>
              </a:spcBef>
              <a:buClr>
                <a:schemeClr val="hlink"/>
              </a:buClr>
              <a:buSzPct val="55000"/>
              <a:buFontTx/>
              <a:buAutoNum type="arabicPeriod"/>
            </a:pPr>
            <a:r>
              <a:rPr lang="es-CO" sz="1800" b="0" dirty="0">
                <a:solidFill>
                  <a:srgbClr val="000000"/>
                </a:solidFill>
                <a:latin typeface="Times New Roman"/>
                <a:cs typeface="Times New Roman"/>
              </a:rPr>
              <a:t>Word2Vec</a:t>
            </a:r>
          </a:p>
          <a:p>
            <a:pPr marL="1314450" lvl="2">
              <a:spcBef>
                <a:spcPct val="20000"/>
              </a:spcBef>
              <a:buClr>
                <a:schemeClr val="hlink"/>
              </a:buClr>
              <a:buSzPct val="55000"/>
              <a:buFontTx/>
              <a:buAutoNum type="arabicPeriod"/>
            </a:pPr>
            <a:endParaRPr lang="es-CO" sz="1200" b="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2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lang="es-CO" altLang="es-CO" sz="2000" b="0" dirty="0">
              <a:solidFill>
                <a:srgbClr val="203864"/>
              </a:solidFill>
            </a:endParaRPr>
          </a:p>
          <a:p>
            <a:pPr lvl="2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lang="es-CO" altLang="es-CO" sz="2000" dirty="0">
              <a:solidFill>
                <a:srgbClr val="203864"/>
              </a:solidFill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lang="es-CO" altLang="es-CO" sz="2000" b="0" dirty="0">
              <a:solidFill>
                <a:srgbClr val="203864"/>
              </a:solidFill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lang="es-CO" altLang="es-CO" sz="2000" b="0" dirty="0">
              <a:solidFill>
                <a:srgbClr val="203864"/>
              </a:solidFill>
            </a:endParaRPr>
          </a:p>
          <a:p>
            <a:pPr marL="0" indent="0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b="0" dirty="0">
              <a:solidFill>
                <a:srgbClr val="BF9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lang="es-CO" altLang="es-CO" sz="2000" b="0" dirty="0">
              <a:solidFill>
                <a:srgbClr val="203864"/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b="0" dirty="0">
              <a:solidFill>
                <a:srgbClr val="BF9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2869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5" cy="1623060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1091305" y="324712"/>
            <a:ext cx="7843282" cy="107721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_tradnl" sz="3200" b="1" dirty="0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Data </a:t>
            </a:r>
            <a:r>
              <a:rPr lang="es-ES_tradnl" sz="3200" b="1" dirty="0" err="1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Understanding</a:t>
            </a:r>
            <a:r>
              <a:rPr lang="es-ES_tradnl" sz="3200" b="1" dirty="0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 posterior a la limpieza</a:t>
            </a:r>
            <a:endParaRPr lang="es-ES_tradnl" sz="3200" b="1" dirty="0">
              <a:solidFill>
                <a:schemeClr val="bg1"/>
              </a:solidFill>
              <a:latin typeface="Arial"/>
              <a:ea typeface="Arial" charset="0"/>
              <a:cs typeface="Arial" charset="0"/>
            </a:endParaRPr>
          </a:p>
        </p:txBody>
      </p:sp>
      <p:pic>
        <p:nvPicPr>
          <p:cNvPr id="8" name="Imagen 7" descr="Gráfico, Histograma&#10;&#10;Descripción generada automáticamente">
            <a:extLst>
              <a:ext uri="{FF2B5EF4-FFF2-40B4-BE49-F238E27FC236}">
                <a16:creationId xmlns:a16="http://schemas.microsoft.com/office/drawing/2014/main" id="{45B2AD80-D29F-3D8D-23DE-A9016991F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70" y="2053985"/>
            <a:ext cx="6380671" cy="3857085"/>
          </a:xfrm>
          <a:prstGeom prst="rect">
            <a:avLst/>
          </a:prstGeom>
        </p:spPr>
      </p:pic>
      <p:pic>
        <p:nvPicPr>
          <p:cNvPr id="9" name="Imagen 8" descr="Código QR&#10;&#10;Descripción generada automáticamente">
            <a:extLst>
              <a:ext uri="{FF2B5EF4-FFF2-40B4-BE49-F238E27FC236}">
                <a16:creationId xmlns:a16="http://schemas.microsoft.com/office/drawing/2014/main" id="{09ABC52D-BF56-41B8-F853-96496E5A1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6702" y="1870494"/>
            <a:ext cx="4310332" cy="431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29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5" cy="1623060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1939570" y="382221"/>
            <a:ext cx="6951885" cy="95410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_tradnl" sz="3200" b="1" dirty="0" err="1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Models</a:t>
            </a:r>
            <a:endParaRPr lang="es-ES_tradnl" sz="3200" b="1" dirty="0">
              <a:solidFill>
                <a:schemeClr val="bg1"/>
              </a:solidFill>
              <a:latin typeface="Arial"/>
              <a:ea typeface="Arial" charset="0"/>
              <a:cs typeface="Arial" charset="0"/>
            </a:endParaRPr>
          </a:p>
          <a:p>
            <a:pPr algn="ctr"/>
            <a:r>
              <a:rPr lang="es-ES_tradnl" sz="2400" b="1" dirty="0">
                <a:solidFill>
                  <a:srgbClr val="FFC000"/>
                </a:solidFill>
                <a:latin typeface="Arial"/>
                <a:ea typeface="Arial" charset="0"/>
                <a:cs typeface="Arial"/>
              </a:rPr>
              <a:t>Proyecto: Clasificación de películas</a:t>
            </a:r>
            <a:endParaRPr lang="es-ES_tradnl" sz="2400" b="1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4E21F3-658E-435D-EE60-2549FF2542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96213"/>
              </p:ext>
            </p:extLst>
          </p:nvPr>
        </p:nvGraphicFramePr>
        <p:xfrm>
          <a:off x="9328018" y="4248022"/>
          <a:ext cx="2212219" cy="1037587"/>
        </p:xfrm>
        <a:graphic>
          <a:graphicData uri="http://schemas.openxmlformats.org/drawingml/2006/table">
            <a:tbl>
              <a:tblPr firstRow="1" firstCol="1" bandRow="1"/>
              <a:tblGrid>
                <a:gridCol w="854286">
                  <a:extLst>
                    <a:ext uri="{9D8B030D-6E8A-4147-A177-3AD203B41FA5}">
                      <a16:colId xmlns:a16="http://schemas.microsoft.com/office/drawing/2014/main" val="1936410200"/>
                    </a:ext>
                  </a:extLst>
                </a:gridCol>
                <a:gridCol w="1357933">
                  <a:extLst>
                    <a:ext uri="{9D8B030D-6E8A-4147-A177-3AD203B41FA5}">
                      <a16:colId xmlns:a16="http://schemas.microsoft.com/office/drawing/2014/main" val="1019851652"/>
                    </a:ext>
                  </a:extLst>
                </a:gridCol>
              </a:tblGrid>
              <a:tr h="353572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Hiper-parámetros</a:t>
                      </a: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Opciones del hiper-parámetro</a:t>
                      </a: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333066"/>
                  </a:ext>
                </a:extLst>
              </a:tr>
              <a:tr h="228005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Neuronas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330825"/>
                  </a:ext>
                </a:extLst>
              </a:tr>
              <a:tr h="228005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Activaciones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Softmax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426792"/>
                  </a:ext>
                </a:extLst>
              </a:tr>
              <a:tr h="228005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Optimizador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Adam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81703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9821252-5156-5DDF-E0C3-F342B01EE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8181" y="1718549"/>
            <a:ext cx="2372056" cy="23053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8A7FA2-D3C6-8CB7-24EA-F2C259E9C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694" y="1697504"/>
            <a:ext cx="2725423" cy="2408283"/>
          </a:xfrm>
          <a:prstGeom prst="rect">
            <a:avLst/>
          </a:prstGeom>
        </p:spPr>
      </p:pic>
      <p:pic>
        <p:nvPicPr>
          <p:cNvPr id="1026" name="Picture 2" descr="XGBoost – What Is It and Why Does It Matter?">
            <a:extLst>
              <a:ext uri="{FF2B5EF4-FFF2-40B4-BE49-F238E27FC236}">
                <a16:creationId xmlns:a16="http://schemas.microsoft.com/office/drawing/2014/main" id="{DD181FD4-9271-473E-584F-88608FFAB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388" y="2412692"/>
            <a:ext cx="2163966" cy="1356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240B62-B79F-B2D8-1D1C-32FC108BDE13}"/>
              </a:ext>
            </a:extLst>
          </p:cNvPr>
          <p:cNvSpPr txBox="1"/>
          <p:nvPr/>
        </p:nvSpPr>
        <p:spPr>
          <a:xfrm>
            <a:off x="4398733" y="1697504"/>
            <a:ext cx="817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b="1" dirty="0" err="1"/>
              <a:t>XGBoost</a:t>
            </a:r>
            <a:endParaRPr lang="es-CO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49A72C-E28B-4108-EB8F-3C22303E28DD}"/>
              </a:ext>
            </a:extLst>
          </p:cNvPr>
          <p:cNvSpPr txBox="1"/>
          <p:nvPr/>
        </p:nvSpPr>
        <p:spPr>
          <a:xfrm>
            <a:off x="1134929" y="1718549"/>
            <a:ext cx="1600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b="1" dirty="0"/>
              <a:t>Regresión Logística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D206C01-F48F-E29D-A19A-90E447DEBF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905" y="2412692"/>
            <a:ext cx="2365438" cy="1322345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F8FCBED-C81B-5BCE-DE23-DC5048C1C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158906"/>
              </p:ext>
            </p:extLst>
          </p:nvPr>
        </p:nvGraphicFramePr>
        <p:xfrm>
          <a:off x="3476356" y="4248021"/>
          <a:ext cx="2492525" cy="1037587"/>
        </p:xfrm>
        <a:graphic>
          <a:graphicData uri="http://schemas.openxmlformats.org/drawingml/2006/table">
            <a:tbl>
              <a:tblPr firstRow="1" firstCol="1" bandRow="1"/>
              <a:tblGrid>
                <a:gridCol w="962532">
                  <a:extLst>
                    <a:ext uri="{9D8B030D-6E8A-4147-A177-3AD203B41FA5}">
                      <a16:colId xmlns:a16="http://schemas.microsoft.com/office/drawing/2014/main" val="3310880438"/>
                    </a:ext>
                  </a:extLst>
                </a:gridCol>
                <a:gridCol w="1529993">
                  <a:extLst>
                    <a:ext uri="{9D8B030D-6E8A-4147-A177-3AD203B41FA5}">
                      <a16:colId xmlns:a16="http://schemas.microsoft.com/office/drawing/2014/main" val="2935183488"/>
                    </a:ext>
                  </a:extLst>
                </a:gridCol>
              </a:tblGrid>
              <a:tr h="392266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Hiper-parámetros</a:t>
                      </a: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Opciones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del </a:t>
                      </a:r>
                      <a:r>
                        <a:rPr lang="en-US" sz="11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hiper-parámetro</a:t>
                      </a: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214481"/>
                  </a:ext>
                </a:extLst>
              </a:tr>
              <a:tr h="215107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Learning Rate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0.1, 0.2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439595"/>
                  </a:ext>
                </a:extLst>
              </a:tr>
              <a:tr h="215107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Profundidad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5, None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132172"/>
                  </a:ext>
                </a:extLst>
              </a:tr>
              <a:tr h="215107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Árboles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100, 200 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199816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871DE3D-2605-EB50-5E0B-19A70452D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609606"/>
              </p:ext>
            </p:extLst>
          </p:nvPr>
        </p:nvGraphicFramePr>
        <p:xfrm>
          <a:off x="673361" y="4248021"/>
          <a:ext cx="2492525" cy="1252694"/>
        </p:xfrm>
        <a:graphic>
          <a:graphicData uri="http://schemas.openxmlformats.org/drawingml/2006/table">
            <a:tbl>
              <a:tblPr firstRow="1" firstCol="1" bandRow="1"/>
              <a:tblGrid>
                <a:gridCol w="962532">
                  <a:extLst>
                    <a:ext uri="{9D8B030D-6E8A-4147-A177-3AD203B41FA5}">
                      <a16:colId xmlns:a16="http://schemas.microsoft.com/office/drawing/2014/main" val="3310880438"/>
                    </a:ext>
                  </a:extLst>
                </a:gridCol>
                <a:gridCol w="1529993">
                  <a:extLst>
                    <a:ext uri="{9D8B030D-6E8A-4147-A177-3AD203B41FA5}">
                      <a16:colId xmlns:a16="http://schemas.microsoft.com/office/drawing/2014/main" val="2935183488"/>
                    </a:ext>
                  </a:extLst>
                </a:gridCol>
              </a:tblGrid>
              <a:tr h="392266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/>
                          <a:ea typeface="Times New Roman" panose="02020603050405020304" pitchFamily="18" charset="0"/>
                          <a:cs typeface="Arial"/>
                        </a:rPr>
                        <a:t>Hiper-parámetros</a:t>
                      </a: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Times New Roman" panose="02020603050405020304" pitchFamily="18" charset="0"/>
                          <a:cs typeface="Arial"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 panose="020F0502020204030204" pitchFamily="34" charset="0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/>
                          <a:ea typeface="Times New Roman" panose="02020603050405020304" pitchFamily="18" charset="0"/>
                          <a:cs typeface="Arial"/>
                        </a:rPr>
                        <a:t>Opciones del hiper-parámetro</a:t>
                      </a: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Times New Roman" panose="02020603050405020304" pitchFamily="18" charset="0"/>
                          <a:cs typeface="Arial"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 panose="020F0502020204030204" pitchFamily="34" charset="0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214481"/>
                  </a:ext>
                </a:extLst>
              </a:tr>
              <a:tr h="215107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 panose="020F0502020204030204" pitchFamily="34" charset="0"/>
                          <a:cs typeface="Arial"/>
                        </a:rPr>
                        <a:t>Penalty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 panose="020F0502020204030204" pitchFamily="34" charset="0"/>
                          <a:cs typeface="Arial"/>
                        </a:rPr>
                        <a:t>l2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439595"/>
                  </a:ext>
                </a:extLst>
              </a:tr>
              <a:tr h="215107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/>
                          <a:ea typeface="Calibri" panose="020F0502020204030204" pitchFamily="34" charset="0"/>
                          <a:cs typeface="Arial"/>
                        </a:rPr>
                        <a:t>Regularización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 panose="020F0502020204030204" pitchFamily="34" charset="0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132172"/>
                  </a:ext>
                </a:extLst>
              </a:tr>
              <a:tr h="215107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 panose="020F0502020204030204" pitchFamily="34" charset="0"/>
                          <a:cs typeface="Arial"/>
                        </a:rPr>
                        <a:t>Optimización</a:t>
                      </a:r>
                      <a:endParaRPr lang="en-US" sz="1200" err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 panose="020F0502020204030204" pitchFamily="34" charset="0"/>
                          <a:cs typeface="Arial"/>
                        </a:rPr>
                        <a:t>Solver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199816"/>
                  </a:ext>
                </a:extLst>
              </a:tr>
              <a:tr h="215107"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effectLst/>
                          <a:latin typeface="Times New Roman"/>
                          <a:ea typeface="Calibri" panose="020F0502020204030204" pitchFamily="34" charset="0"/>
                          <a:cs typeface="Arial"/>
                        </a:rPr>
                        <a:t>Iteraciones</a:t>
                      </a:r>
                      <a:endParaRPr lang="en-US" sz="1200" err="1">
                        <a:effectLst/>
                        <a:latin typeface="Times New Roman"/>
                        <a:ea typeface="Calibri" panose="020F0502020204030204" pitchFamily="34" charset="0"/>
                        <a:cs typeface="Arial"/>
                      </a:endParaRPr>
                    </a:p>
                  </a:txBody>
                  <a:tcPr marL="0" marR="0" marT="0" marB="0" anchor="b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 panose="020F0502020204030204" pitchFamily="34" charset="0"/>
                          <a:cs typeface="Arial"/>
                        </a:rPr>
                        <a:t>1000</a:t>
                      </a:r>
                    </a:p>
                  </a:txBody>
                  <a:tcPr marL="0" marR="0" marT="0" marB="0" anchor="b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86141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7B59AB7-3301-A078-6953-F70A8A816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216912"/>
              </p:ext>
            </p:extLst>
          </p:nvPr>
        </p:nvGraphicFramePr>
        <p:xfrm>
          <a:off x="6372868" y="4248021"/>
          <a:ext cx="2492525" cy="1037587"/>
        </p:xfrm>
        <a:graphic>
          <a:graphicData uri="http://schemas.openxmlformats.org/drawingml/2006/table">
            <a:tbl>
              <a:tblPr firstRow="1" firstCol="1" bandRow="1"/>
              <a:tblGrid>
                <a:gridCol w="962532">
                  <a:extLst>
                    <a:ext uri="{9D8B030D-6E8A-4147-A177-3AD203B41FA5}">
                      <a16:colId xmlns:a16="http://schemas.microsoft.com/office/drawing/2014/main" val="3310880438"/>
                    </a:ext>
                  </a:extLst>
                </a:gridCol>
                <a:gridCol w="1529993">
                  <a:extLst>
                    <a:ext uri="{9D8B030D-6E8A-4147-A177-3AD203B41FA5}">
                      <a16:colId xmlns:a16="http://schemas.microsoft.com/office/drawing/2014/main" val="2935183488"/>
                    </a:ext>
                  </a:extLst>
                </a:gridCol>
              </a:tblGrid>
              <a:tr h="392266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Hiper-parámetros</a:t>
                      </a: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Opciones del hiper-parámetro</a:t>
                      </a: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214481"/>
                  </a:ext>
                </a:extLst>
              </a:tr>
              <a:tr h="215107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Neuronas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LSTM 64 – FC 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439595"/>
                  </a:ext>
                </a:extLst>
              </a:tr>
              <a:tr h="215107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Activaciones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relu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132172"/>
                  </a:ext>
                </a:extLst>
              </a:tr>
              <a:tr h="215107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Optimizador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adam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199816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3FE81C6-4756-1337-10C7-675100FF8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079741"/>
              </p:ext>
            </p:extLst>
          </p:nvPr>
        </p:nvGraphicFramePr>
        <p:xfrm>
          <a:off x="6372867" y="5580635"/>
          <a:ext cx="2492525" cy="1037587"/>
        </p:xfrm>
        <a:graphic>
          <a:graphicData uri="http://schemas.openxmlformats.org/drawingml/2006/table">
            <a:tbl>
              <a:tblPr firstRow="1" firstCol="1" bandRow="1"/>
              <a:tblGrid>
                <a:gridCol w="962532">
                  <a:extLst>
                    <a:ext uri="{9D8B030D-6E8A-4147-A177-3AD203B41FA5}">
                      <a16:colId xmlns:a16="http://schemas.microsoft.com/office/drawing/2014/main" val="3310880438"/>
                    </a:ext>
                  </a:extLst>
                </a:gridCol>
                <a:gridCol w="1529993">
                  <a:extLst>
                    <a:ext uri="{9D8B030D-6E8A-4147-A177-3AD203B41FA5}">
                      <a16:colId xmlns:a16="http://schemas.microsoft.com/office/drawing/2014/main" val="2935183488"/>
                    </a:ext>
                  </a:extLst>
                </a:gridCol>
              </a:tblGrid>
              <a:tr h="392266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Hiper-parámetros</a:t>
                      </a: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Opciones del hiper-parámetro</a:t>
                      </a: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214481"/>
                  </a:ext>
                </a:extLst>
              </a:tr>
              <a:tr h="215107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Neuronas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LSTM 128 – FC 64, 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439595"/>
                  </a:ext>
                </a:extLst>
              </a:tr>
              <a:tr h="215107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Activaciones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relu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132172"/>
                  </a:ext>
                </a:extLst>
              </a:tr>
              <a:tr h="215107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Optimizador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adam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199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5457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5" cy="1623060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1939570" y="382221"/>
            <a:ext cx="6951885" cy="95410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_tradnl" sz="3200" b="1" dirty="0" err="1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Evaluations</a:t>
            </a:r>
            <a:endParaRPr lang="es-ES_tradnl" sz="3200" b="1" dirty="0">
              <a:solidFill>
                <a:schemeClr val="bg1"/>
              </a:solidFill>
              <a:latin typeface="Arial"/>
              <a:ea typeface="Arial" charset="0"/>
              <a:cs typeface="Arial" charset="0"/>
            </a:endParaRPr>
          </a:p>
          <a:p>
            <a:pPr algn="ctr"/>
            <a:r>
              <a:rPr lang="es-ES_tradnl" sz="2400" b="1" dirty="0">
                <a:solidFill>
                  <a:srgbClr val="FFC000"/>
                </a:solidFill>
                <a:latin typeface="Arial"/>
                <a:ea typeface="Arial" charset="0"/>
                <a:cs typeface="Arial"/>
              </a:rPr>
              <a:t>Proyecto: Clasificación de películas</a:t>
            </a:r>
            <a:endParaRPr lang="es-ES_tradnl" sz="2400" b="1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9C5D201-844E-5E8D-E56C-EAFE559E6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294262"/>
              </p:ext>
            </p:extLst>
          </p:nvPr>
        </p:nvGraphicFramePr>
        <p:xfrm>
          <a:off x="3785937" y="2722768"/>
          <a:ext cx="4620126" cy="2118468"/>
        </p:xfrm>
        <a:graphic>
          <a:graphicData uri="http://schemas.openxmlformats.org/drawingml/2006/table">
            <a:tbl>
              <a:tblPr firstRow="1" firstCol="1" bandRow="1"/>
              <a:tblGrid>
                <a:gridCol w="2491084">
                  <a:extLst>
                    <a:ext uri="{9D8B030D-6E8A-4147-A177-3AD203B41FA5}">
                      <a16:colId xmlns:a16="http://schemas.microsoft.com/office/drawing/2014/main" val="1704386665"/>
                    </a:ext>
                  </a:extLst>
                </a:gridCol>
                <a:gridCol w="2129042">
                  <a:extLst>
                    <a:ext uri="{9D8B030D-6E8A-4147-A177-3AD203B41FA5}">
                      <a16:colId xmlns:a16="http://schemas.microsoft.com/office/drawing/2014/main" val="3342007405"/>
                    </a:ext>
                  </a:extLst>
                </a:gridCol>
              </a:tblGrid>
              <a:tr h="353078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alibri"/>
                          <a:ea typeface="Times New Roman" panose="02020603050405020304" pitchFamily="18" charset="0"/>
                          <a:cs typeface="Arial"/>
                        </a:rPr>
                        <a:t>Algoritmo</a:t>
                      </a:r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Calibri"/>
                          <a:ea typeface="Times New Roman" panose="02020603050405020304" pitchFamily="18" charset="0"/>
                          <a:cs typeface="Arial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 panose="020F0502020204030204" pitchFamily="34" charset="0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alibri"/>
                          <a:ea typeface="Times New Roman" panose="02020603050405020304" pitchFamily="18" charset="0"/>
                          <a:cs typeface="Arial"/>
                        </a:rPr>
                        <a:t>AUC</a:t>
                      </a:r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Calibri"/>
                          <a:ea typeface="Times New Roman" panose="02020603050405020304" pitchFamily="18" charset="0"/>
                          <a:cs typeface="Arial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 panose="020F0502020204030204" pitchFamily="34" charset="0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900917"/>
                  </a:ext>
                </a:extLst>
              </a:tr>
              <a:tr h="353078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Regresión Logística</a:t>
                      </a:r>
                      <a:endParaRPr lang="en-US" sz="2000" b="1">
                        <a:effectLst/>
                        <a:latin typeface="Times New Roman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 panose="020F0502020204030204" pitchFamily="34" charset="0"/>
                          <a:cs typeface="Times New Roman"/>
                        </a:rPr>
                        <a:t>0.882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750520"/>
                  </a:ext>
                </a:extLst>
              </a:tr>
              <a:tr h="353078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0.833</a:t>
                      </a:r>
                      <a:endParaRPr lang="en-US" sz="2000">
                        <a:effectLst/>
                        <a:latin typeface="Times New Roman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226778"/>
                  </a:ext>
                </a:extLst>
              </a:tr>
              <a:tr h="353078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GRU</a:t>
                      </a:r>
                      <a:endParaRPr lang="en-US" sz="2000" dirty="0">
                        <a:effectLst/>
                        <a:latin typeface="Times New Roman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0.504</a:t>
                      </a:r>
                      <a:endParaRPr lang="en-US" sz="2000" dirty="0">
                        <a:effectLst/>
                        <a:latin typeface="Times New Roman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937076"/>
                  </a:ext>
                </a:extLst>
              </a:tr>
              <a:tr h="353078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Calibri" panose="020F0502020204030204" pitchFamily="34" charset="0"/>
                          <a:cs typeface="Times New Roman"/>
                        </a:rPr>
                        <a:t>LSTM V2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0.502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926102"/>
                  </a:ext>
                </a:extLst>
              </a:tr>
              <a:tr h="353078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LSTM V1</a:t>
                      </a:r>
                      <a:endParaRPr lang="en-US" sz="2000" dirty="0">
                        <a:effectLst/>
                        <a:latin typeface="Times New Roman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0.500</a:t>
                      </a:r>
                      <a:endParaRPr lang="en-US" sz="2000" dirty="0">
                        <a:effectLst/>
                        <a:latin typeface="Times New Roman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363556"/>
                  </a:ext>
                </a:extLst>
              </a:tr>
            </a:tbl>
          </a:graphicData>
        </a:graphic>
      </p:graphicFrame>
      <p:pic>
        <p:nvPicPr>
          <p:cNvPr id="6" name="Picture 5" descr="A green check mark in a circle&#10;&#10;Description automatically generated">
            <a:extLst>
              <a:ext uri="{FF2B5EF4-FFF2-40B4-BE49-F238E27FC236}">
                <a16:creationId xmlns:a16="http://schemas.microsoft.com/office/drawing/2014/main" id="{4F4AF01E-045B-874E-A2B1-ABB04A881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063" y="2436036"/>
            <a:ext cx="1167063" cy="116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361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5" cy="1623060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1939570" y="382221"/>
            <a:ext cx="6951885" cy="95410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_tradnl" sz="3200" b="1" dirty="0" err="1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Conclutions</a:t>
            </a:r>
            <a:endParaRPr lang="es-ES_tradnl" sz="3200" b="1" dirty="0">
              <a:solidFill>
                <a:schemeClr val="bg1"/>
              </a:solidFill>
              <a:latin typeface="Arial"/>
              <a:ea typeface="Arial" charset="0"/>
              <a:cs typeface="Arial" charset="0"/>
            </a:endParaRPr>
          </a:p>
          <a:p>
            <a:pPr algn="ctr"/>
            <a:r>
              <a:rPr lang="es-ES_tradnl" sz="2400" b="1" dirty="0">
                <a:solidFill>
                  <a:srgbClr val="FFC000"/>
                </a:solidFill>
                <a:latin typeface="Arial"/>
                <a:ea typeface="Arial" charset="0"/>
                <a:cs typeface="Arial"/>
              </a:rPr>
              <a:t>Proyecto: Clasificación de películas</a:t>
            </a:r>
            <a:endParaRPr lang="es-ES_tradnl" sz="2400" b="1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202E9EC-2A2E-D1D3-B320-217411F9C085}"/>
              </a:ext>
            </a:extLst>
          </p:cNvPr>
          <p:cNvSpPr txBox="1"/>
          <p:nvPr/>
        </p:nvSpPr>
        <p:spPr>
          <a:xfrm>
            <a:off x="727496" y="1719533"/>
            <a:ext cx="1044946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Se </a:t>
            </a:r>
            <a:r>
              <a:rPr lang="en-US" sz="2400" dirty="0" err="1">
                <a:latin typeface="Times New Roman"/>
                <a:cs typeface="Times New Roman"/>
              </a:rPr>
              <a:t>realiza</a:t>
            </a:r>
            <a:r>
              <a:rPr lang="en-US" sz="2400" dirty="0">
                <a:latin typeface="Times New Roman"/>
                <a:cs typeface="Times New Roman"/>
              </a:rPr>
              <a:t> un </a:t>
            </a:r>
            <a:r>
              <a:rPr lang="en-US" sz="2400" dirty="0" err="1">
                <a:latin typeface="Times New Roman"/>
                <a:cs typeface="Times New Roman"/>
              </a:rPr>
              <a:t>modelo</a:t>
            </a:r>
            <a:r>
              <a:rPr lang="en-US" sz="2400" dirty="0">
                <a:latin typeface="Times New Roman"/>
                <a:cs typeface="Times New Roman"/>
              </a:rPr>
              <a:t> de </a:t>
            </a:r>
            <a:r>
              <a:rPr lang="en-US" sz="2400" dirty="0" err="1">
                <a:latin typeface="Times New Roman"/>
                <a:cs typeface="Times New Roman"/>
              </a:rPr>
              <a:t>procesamiento</a:t>
            </a:r>
            <a:r>
              <a:rPr lang="en-US" sz="2400" dirty="0">
                <a:latin typeface="Times New Roman"/>
                <a:cs typeface="Times New Roman"/>
              </a:rPr>
              <a:t> de </a:t>
            </a:r>
            <a:r>
              <a:rPr lang="en-US" sz="2400" dirty="0" err="1">
                <a:latin typeface="Times New Roman"/>
                <a:cs typeface="Times New Roman"/>
              </a:rPr>
              <a:t>lenguaje</a:t>
            </a:r>
            <a:r>
              <a:rPr lang="en-US" sz="2400" dirty="0">
                <a:latin typeface="Times New Roman"/>
                <a:cs typeface="Times New Roman"/>
              </a:rPr>
              <a:t> natural </a:t>
            </a:r>
            <a:r>
              <a:rPr lang="en-US" sz="2400" dirty="0" err="1">
                <a:latin typeface="Times New Roman"/>
                <a:cs typeface="Times New Roman"/>
              </a:rPr>
              <a:t>aplicado</a:t>
            </a:r>
            <a:r>
              <a:rPr lang="en-US" sz="2400" dirty="0">
                <a:latin typeface="Times New Roman"/>
                <a:cs typeface="Times New Roman"/>
              </a:rPr>
              <a:t> para </a:t>
            </a:r>
            <a:r>
              <a:rPr lang="en-US" sz="2400" dirty="0" err="1">
                <a:latin typeface="Times New Roman"/>
                <a:cs typeface="Times New Roman"/>
              </a:rPr>
              <a:t>predecir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el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género</a:t>
            </a:r>
            <a:r>
              <a:rPr lang="en-US" sz="2400" dirty="0">
                <a:latin typeface="Times New Roman"/>
                <a:cs typeface="Times New Roman"/>
              </a:rPr>
              <a:t> de </a:t>
            </a:r>
            <a:r>
              <a:rPr lang="en-US" sz="2400" dirty="0" err="1">
                <a:latin typeface="Times New Roman"/>
                <a:cs typeface="Times New Roman"/>
              </a:rPr>
              <a:t>películas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teniendo</a:t>
            </a:r>
            <a:r>
              <a:rPr lang="en-US" sz="2400" dirty="0">
                <a:latin typeface="Times New Roman"/>
                <a:cs typeface="Times New Roman"/>
              </a:rPr>
              <a:t> las </a:t>
            </a:r>
            <a:r>
              <a:rPr lang="en-US" sz="2400" dirty="0" err="1">
                <a:latin typeface="Times New Roman"/>
                <a:cs typeface="Times New Roman"/>
              </a:rPr>
              <a:t>siguientes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conclusiones</a:t>
            </a:r>
            <a:r>
              <a:rPr lang="en-US" sz="2400" dirty="0">
                <a:latin typeface="Times New Roman"/>
                <a:cs typeface="Times New Roman"/>
              </a:rPr>
              <a:t>: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B9259340-D245-40BD-1BE1-859AD94690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1466556"/>
              </p:ext>
            </p:extLst>
          </p:nvPr>
        </p:nvGraphicFramePr>
        <p:xfrm>
          <a:off x="1452113" y="2707260"/>
          <a:ext cx="9359659" cy="4017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52608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D8018379163E4DA26FE5E5DBD47B2D" ma:contentTypeVersion="4" ma:contentTypeDescription="Create a new document." ma:contentTypeScope="" ma:versionID="50f09ea1da76b21439c68696a283832f">
  <xsd:schema xmlns:xsd="http://www.w3.org/2001/XMLSchema" xmlns:xs="http://www.w3.org/2001/XMLSchema" xmlns:p="http://schemas.microsoft.com/office/2006/metadata/properties" xmlns:ns2="6f256860-03d5-4f10-af81-0d02f0aeb41f" targetNamespace="http://schemas.microsoft.com/office/2006/metadata/properties" ma:root="true" ma:fieldsID="d38db6c12ab12b1ff2139290c3c00530" ns2:_="">
    <xsd:import namespace="6f256860-03d5-4f10-af81-0d02f0aeb4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256860-03d5-4f10-af81-0d02f0aeb4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04748F-5315-4C8F-AE40-0CEB5BBD4D19}">
  <ds:schemaRefs>
    <ds:schemaRef ds:uri="6f256860-03d5-4f10-af81-0d02f0aeb41f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1668CB2-C488-4D6D-8D9C-9B36193B6094}">
  <ds:schemaRefs>
    <ds:schemaRef ds:uri="6f256860-03d5-4f10-af81-0d02f0aeb41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0B4A9E6-5280-4B06-9352-36FF895DB9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</Words>
  <Application>Microsoft Office PowerPoint</Application>
  <PresentationFormat>Widescreen</PresentationFormat>
  <Paragraphs>143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Narrow</vt:lpstr>
      <vt:lpstr>Calibri</vt:lpstr>
      <vt:lpstr>Calibri Light</vt:lpstr>
      <vt:lpstr>Times New Roman</vt:lpstr>
      <vt:lpstr>Wingdings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wilperiodista86@gmail.com</dc:creator>
  <cp:lastModifiedBy>Carlos Andrés Másmela Pinilla</cp:lastModifiedBy>
  <cp:revision>126</cp:revision>
  <dcterms:created xsi:type="dcterms:W3CDTF">2017-03-01T15:55:36Z</dcterms:created>
  <dcterms:modified xsi:type="dcterms:W3CDTF">2023-09-09T04:11:04Z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0x010100C4D8018379163E4DA26FE5E5DBD47B2D</vt:lpwstr>
  </property>
  <property fmtid="{D5CDD505-2E9C-101B-9397-08002B2CF9AE}" pid="3" name="MediaServiceImageTags">
    <vt:lpwstr/>
  </property>
  <property fmtid="{D5CDD505-2E9C-101B-9397-08002B2CF9AE}" pid="4" name="MSIP_Label_a7c77bae-9cad-4b1a-aac3-2a4ad557d70b_Enabled">
    <vt:lpwstr>true</vt:lpwstr>
  </property>
  <property fmtid="{D5CDD505-2E9C-101B-9397-08002B2CF9AE}" pid="5" name="MSIP_Label_a7c77bae-9cad-4b1a-aac3-2a4ad557d70b_SetDate">
    <vt:lpwstr>2023-09-08T01:45:26Z</vt:lpwstr>
  </property>
  <property fmtid="{D5CDD505-2E9C-101B-9397-08002B2CF9AE}" pid="6" name="MSIP_Label_a7c77bae-9cad-4b1a-aac3-2a4ad557d70b_Method">
    <vt:lpwstr>Privileged</vt:lpwstr>
  </property>
  <property fmtid="{D5CDD505-2E9C-101B-9397-08002B2CF9AE}" pid="7" name="MSIP_Label_a7c77bae-9cad-4b1a-aac3-2a4ad557d70b_Name">
    <vt:lpwstr>General</vt:lpwstr>
  </property>
  <property fmtid="{D5CDD505-2E9C-101B-9397-08002B2CF9AE}" pid="8" name="MSIP_Label_a7c77bae-9cad-4b1a-aac3-2a4ad557d70b_SiteId">
    <vt:lpwstr>88ed286b-88d8-4faf-918f-883d693321ae</vt:lpwstr>
  </property>
  <property fmtid="{D5CDD505-2E9C-101B-9397-08002B2CF9AE}" pid="9" name="MSIP_Label_a7c77bae-9cad-4b1a-aac3-2a4ad557d70b_ActionId">
    <vt:lpwstr>7dfbcd77-9d03-499d-bc87-c884b4510371</vt:lpwstr>
  </property>
  <property fmtid="{D5CDD505-2E9C-101B-9397-08002B2CF9AE}" pid="10" name="MSIP_Label_a7c77bae-9cad-4b1a-aac3-2a4ad557d70b_ContentBits">
    <vt:lpwstr>0</vt:lpwstr>
  </property>
</Properties>
</file>