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6.wmf" ContentType="image/x-wmf"/>
  <Override PartName="/ppt/media/image16.wmf" ContentType="image/x-wmf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3.png" ContentType="image/png"/>
  <Override PartName="/ppt/media/image10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8/4/11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618171A1-F1C1-41B1-B121-91A1A151512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wmf"/><Relationship Id="rId1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087240" cy="953892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133920" y="76320"/>
            <a:ext cx="1847160" cy="610668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Professors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2133720" y="1294920"/>
            <a:ext cx="1523520" cy="187848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200" u="sng">
                <a:solidFill>
                  <a:srgbClr val="000000"/>
                </a:solidFill>
                <a:latin typeface="Times New Roman"/>
              </a:rPr>
              <a:t>Money</a:t>
            </a:r>
            <a:r>
              <a:rPr lang="en-US" sz="1200">
                <a:solidFill>
                  <a:srgbClr val="000000"/>
                </a:solidFill>
                <a:latin typeface="Times New Roman"/>
              </a:rPr>
              <a:t>: $4</a:t>
            </a:r>
            <a:endParaRPr/>
          </a:p>
          <a:p>
            <a:r>
              <a:rPr lang="en-US" sz="1200" u="sng">
                <a:solidFill>
                  <a:srgbClr val="000000"/>
                </a:solidFill>
                <a:latin typeface="Times New Roman"/>
              </a:rPr>
              <a:t>Resources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Times New Roman"/>
              </a:rPr>
              <a:t>1    0    2    0    0</a:t>
            </a:r>
            <a:endParaRPr/>
          </a:p>
          <a:p>
            <a:endParaRPr/>
          </a:p>
          <a:p>
            <a:r>
              <a:rPr lang="en-US" sz="1200" u="sng">
                <a:solidFill>
                  <a:srgbClr val="000000"/>
                </a:solidFill>
                <a:latin typeface="Times New Roman"/>
              </a:rPr>
              <a:t>My Deck</a:t>
            </a:r>
            <a:r>
              <a:rPr lang="en-US" sz="12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r>
              <a:rPr lang="en-US" sz="1200" u="sng">
                <a:solidFill>
                  <a:srgbClr val="000000"/>
                </a:solidFill>
                <a:latin typeface="Times New Roman"/>
              </a:rPr>
              <a:t>Professor</a:t>
            </a:r>
            <a:r>
              <a:rPr lang="en-US" sz="120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050">
                <a:solidFill>
                  <a:srgbClr val="000000"/>
                </a:solidFill>
                <a:latin typeface="Times New Roman"/>
              </a:rPr>
              <a:t>Healthy</a:t>
            </a:r>
            <a:endParaRPr/>
          </a:p>
          <a:p>
            <a:r>
              <a:rPr lang="en-US" sz="1200" u="sng">
                <a:solidFill>
                  <a:srgbClr val="000000"/>
                </a:solidFill>
                <a:latin typeface="Times New Roman"/>
              </a:rPr>
              <a:t>RAs</a:t>
            </a:r>
            <a:endParaRPr/>
          </a:p>
          <a:p>
            <a:r>
              <a:rPr lang="en-US" sz="1050">
                <a:solidFill>
                  <a:srgbClr val="000000"/>
                </a:solidFill>
                <a:latin typeface="Times New Roman"/>
              </a:rPr>
              <a:t>Healthy 2</a:t>
            </a:r>
            <a:endParaRPr/>
          </a:p>
          <a:p>
            <a:r>
              <a:rPr lang="en-US" sz="1050">
                <a:solidFill>
                  <a:srgbClr val="000000"/>
                </a:solidFill>
                <a:latin typeface="Times New Roman"/>
              </a:rPr>
              <a:t>Healing 1</a:t>
            </a:r>
            <a:endParaRPr/>
          </a:p>
          <a:p>
            <a:r>
              <a:rPr lang="en-US" sz="1050">
                <a:solidFill>
                  <a:srgbClr val="000000"/>
                </a:solidFill>
                <a:latin typeface="Times New Roman"/>
              </a:rPr>
              <a:t>Incapacitated 0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2133720" y="181080"/>
            <a:ext cx="1523520" cy="91404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Craig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Alice</a:t>
            </a:r>
            <a:endParaRPr/>
          </a:p>
          <a:p>
            <a:r>
              <a:rPr b="1" lang="en-US" sz="1200">
                <a:solidFill>
                  <a:srgbClr val="000000"/>
                </a:solidFill>
                <a:latin typeface="Times New Roman"/>
              </a:rPr>
              <a:t>Ellen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Susan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3510720" y="551160"/>
            <a:ext cx="104760" cy="85680"/>
          </a:xfrm>
          <a:prstGeom prst="triangle">
            <a:avLst>
              <a:gd fmla="val 1080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" name="CustomShape 5"/>
          <p:cNvSpPr/>
          <p:nvPr/>
        </p:nvSpPr>
        <p:spPr>
          <a:xfrm>
            <a:off x="3017880" y="24804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</p:sp>
      <p:sp>
        <p:nvSpPr>
          <p:cNvPr id="11" name="CustomShape 6"/>
          <p:cNvSpPr/>
          <p:nvPr/>
        </p:nvSpPr>
        <p:spPr>
          <a:xfrm>
            <a:off x="3013200" y="431280"/>
            <a:ext cx="151920" cy="1519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</p:sp>
      <p:sp>
        <p:nvSpPr>
          <p:cNvPr id="12" name="CustomShape 7"/>
          <p:cNvSpPr/>
          <p:nvPr/>
        </p:nvSpPr>
        <p:spPr>
          <a:xfrm>
            <a:off x="3013200" y="616320"/>
            <a:ext cx="151920" cy="15192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000000"/>
            </a:solidFill>
            <a:round/>
          </a:ln>
        </p:spPr>
      </p:sp>
      <p:sp>
        <p:nvSpPr>
          <p:cNvPr id="13" name="CustomShape 8"/>
          <p:cNvSpPr/>
          <p:nvPr/>
        </p:nvSpPr>
        <p:spPr>
          <a:xfrm>
            <a:off x="3017880" y="799560"/>
            <a:ext cx="151920" cy="15192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9"/>
          <p:cNvSpPr/>
          <p:nvPr/>
        </p:nvSpPr>
        <p:spPr>
          <a:xfrm>
            <a:off x="228600" y="1295280"/>
            <a:ext cx="1599840" cy="96156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600">
                <a:latin typeface="Times New Roman"/>
              </a:rPr>
              <a:t>Submit Grant</a:t>
            </a:r>
            <a:endParaRPr/>
          </a:p>
        </p:txBody>
      </p:sp>
      <p:sp>
        <p:nvSpPr>
          <p:cNvPr id="15" name="CustomShape 10"/>
          <p:cNvSpPr/>
          <p:nvPr/>
        </p:nvSpPr>
        <p:spPr>
          <a:xfrm>
            <a:off x="495360" y="19051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>
                <a:solidFill>
                  <a:srgbClr val="ff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16" name="CustomShape 11"/>
          <p:cNvSpPr/>
          <p:nvPr/>
        </p:nvSpPr>
        <p:spPr>
          <a:xfrm>
            <a:off x="380880" y="1647720"/>
            <a:ext cx="380520" cy="4654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$5</a:t>
            </a:r>
            <a:endParaRPr/>
          </a:p>
        </p:txBody>
      </p:sp>
      <p:sp>
        <p:nvSpPr>
          <p:cNvPr id="17" name="CustomShape 12"/>
          <p:cNvSpPr/>
          <p:nvPr/>
        </p:nvSpPr>
        <p:spPr>
          <a:xfrm>
            <a:off x="952560" y="190080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8" name="CustomShape 13"/>
          <p:cNvSpPr/>
          <p:nvPr/>
        </p:nvSpPr>
        <p:spPr>
          <a:xfrm>
            <a:off x="838080" y="1643400"/>
            <a:ext cx="380520" cy="4654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$3</a:t>
            </a:r>
            <a:endParaRPr/>
          </a:p>
        </p:txBody>
      </p:sp>
      <p:sp>
        <p:nvSpPr>
          <p:cNvPr id="19" name="CustomShape 14"/>
          <p:cNvSpPr/>
          <p:nvPr/>
        </p:nvSpPr>
        <p:spPr>
          <a:xfrm>
            <a:off x="1431720" y="19051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" name="CustomShape 15"/>
          <p:cNvSpPr/>
          <p:nvPr/>
        </p:nvSpPr>
        <p:spPr>
          <a:xfrm>
            <a:off x="1317600" y="1647720"/>
            <a:ext cx="380520" cy="4654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d6</a:t>
            </a:r>
            <a:endParaRPr/>
          </a:p>
        </p:txBody>
      </p:sp>
      <p:sp>
        <p:nvSpPr>
          <p:cNvPr id="21" name="CustomShape 16"/>
          <p:cNvSpPr/>
          <p:nvPr/>
        </p:nvSpPr>
        <p:spPr>
          <a:xfrm>
            <a:off x="1546200" y="141912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22" name="CustomShape 17"/>
          <p:cNvSpPr/>
          <p:nvPr/>
        </p:nvSpPr>
        <p:spPr>
          <a:xfrm>
            <a:off x="228600" y="3505320"/>
            <a:ext cx="1599840" cy="40932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600">
                <a:latin typeface="Times New Roman"/>
              </a:rPr>
              <a:t>Dig</a:t>
            </a:r>
            <a:endParaRPr/>
          </a:p>
        </p:txBody>
      </p:sp>
      <p:sp>
        <p:nvSpPr>
          <p:cNvPr id="23" name="CustomShape 18"/>
          <p:cNvSpPr/>
          <p:nvPr/>
        </p:nvSpPr>
        <p:spPr>
          <a:xfrm>
            <a:off x="1079280" y="3633840"/>
            <a:ext cx="151920" cy="1519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</p:sp>
      <p:sp>
        <p:nvSpPr>
          <p:cNvPr id="24" name="CustomShape 19"/>
          <p:cNvSpPr/>
          <p:nvPr/>
        </p:nvSpPr>
        <p:spPr>
          <a:xfrm>
            <a:off x="1295280" y="3633840"/>
            <a:ext cx="151920" cy="15192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000000"/>
            </a:solidFill>
            <a:round/>
          </a:ln>
        </p:spPr>
      </p:sp>
      <p:sp>
        <p:nvSpPr>
          <p:cNvPr id="25" name="CustomShape 20"/>
          <p:cNvSpPr/>
          <p:nvPr/>
        </p:nvSpPr>
        <p:spPr>
          <a:xfrm>
            <a:off x="1546200" y="362880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26" name="CustomShape 21"/>
          <p:cNvSpPr/>
          <p:nvPr/>
        </p:nvSpPr>
        <p:spPr>
          <a:xfrm>
            <a:off x="228600" y="2393640"/>
            <a:ext cx="1599840" cy="96156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600">
                <a:latin typeface="Times New Roman"/>
              </a:rPr>
              <a:t>Teach</a:t>
            </a:r>
            <a:endParaRPr/>
          </a:p>
        </p:txBody>
      </p:sp>
      <p:sp>
        <p:nvSpPr>
          <p:cNvPr id="27" name="CustomShape 22"/>
          <p:cNvSpPr/>
          <p:nvPr/>
        </p:nvSpPr>
        <p:spPr>
          <a:xfrm>
            <a:off x="495360" y="3003480"/>
            <a:ext cx="151920" cy="15192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23"/>
          <p:cNvSpPr/>
          <p:nvPr/>
        </p:nvSpPr>
        <p:spPr>
          <a:xfrm>
            <a:off x="380880" y="2746080"/>
            <a:ext cx="380520" cy="4654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RA</a:t>
            </a:r>
            <a:endParaRPr/>
          </a:p>
        </p:txBody>
      </p:sp>
      <p:sp>
        <p:nvSpPr>
          <p:cNvPr id="29" name="CustomShape 24"/>
          <p:cNvSpPr/>
          <p:nvPr/>
        </p:nvSpPr>
        <p:spPr>
          <a:xfrm>
            <a:off x="952560" y="299916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0" name="CustomShape 25"/>
          <p:cNvSpPr/>
          <p:nvPr/>
        </p:nvSpPr>
        <p:spPr>
          <a:xfrm>
            <a:off x="838080" y="2741760"/>
            <a:ext cx="380520" cy="46548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RA</a:t>
            </a:r>
            <a:endParaRPr/>
          </a:p>
        </p:txBody>
      </p:sp>
      <p:sp>
        <p:nvSpPr>
          <p:cNvPr id="31" name="CustomShape 26"/>
          <p:cNvSpPr/>
          <p:nvPr/>
        </p:nvSpPr>
        <p:spPr>
          <a:xfrm>
            <a:off x="1546200" y="251748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32" name="CustomShape 27"/>
          <p:cNvSpPr/>
          <p:nvPr/>
        </p:nvSpPr>
        <p:spPr>
          <a:xfrm>
            <a:off x="228600" y="4038480"/>
            <a:ext cx="1599840" cy="40932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600">
                <a:latin typeface="Times New Roman"/>
              </a:rPr>
              <a:t>Scheme</a:t>
            </a:r>
            <a:endParaRPr/>
          </a:p>
        </p:txBody>
      </p:sp>
      <p:sp>
        <p:nvSpPr>
          <p:cNvPr id="33" name="CustomShape 28"/>
          <p:cNvSpPr/>
          <p:nvPr/>
        </p:nvSpPr>
        <p:spPr>
          <a:xfrm>
            <a:off x="1079280" y="41623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4" name="CustomShape 29"/>
          <p:cNvSpPr/>
          <p:nvPr/>
        </p:nvSpPr>
        <p:spPr>
          <a:xfrm>
            <a:off x="1295280" y="41623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5" name="CustomShape 30"/>
          <p:cNvSpPr/>
          <p:nvPr/>
        </p:nvSpPr>
        <p:spPr>
          <a:xfrm>
            <a:off x="1546200" y="416232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36" name="CustomShape 31"/>
          <p:cNvSpPr/>
          <p:nvPr/>
        </p:nvSpPr>
        <p:spPr>
          <a:xfrm>
            <a:off x="228600" y="4564800"/>
            <a:ext cx="1599840" cy="40932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600">
                <a:latin typeface="Times New Roman"/>
              </a:rPr>
              <a:t>Explore</a:t>
            </a:r>
            <a:endParaRPr/>
          </a:p>
        </p:txBody>
      </p:sp>
      <p:sp>
        <p:nvSpPr>
          <p:cNvPr id="37" name="CustomShape 32"/>
          <p:cNvSpPr/>
          <p:nvPr/>
        </p:nvSpPr>
        <p:spPr>
          <a:xfrm>
            <a:off x="1079280" y="468864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8" name="CustomShape 33"/>
          <p:cNvSpPr/>
          <p:nvPr/>
        </p:nvSpPr>
        <p:spPr>
          <a:xfrm>
            <a:off x="1295280" y="468864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9" name="CustomShape 34"/>
          <p:cNvSpPr/>
          <p:nvPr/>
        </p:nvSpPr>
        <p:spPr>
          <a:xfrm>
            <a:off x="1546200" y="468864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40" name="CustomShape 35"/>
          <p:cNvSpPr/>
          <p:nvPr/>
        </p:nvSpPr>
        <p:spPr>
          <a:xfrm>
            <a:off x="228600" y="5105520"/>
            <a:ext cx="1599840" cy="40932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600">
                <a:latin typeface="Times New Roman"/>
              </a:rPr>
              <a:t>Publish</a:t>
            </a:r>
            <a:endParaRPr/>
          </a:p>
        </p:txBody>
      </p:sp>
      <p:sp>
        <p:nvSpPr>
          <p:cNvPr id="41" name="CustomShape 36"/>
          <p:cNvSpPr/>
          <p:nvPr/>
        </p:nvSpPr>
        <p:spPr>
          <a:xfrm>
            <a:off x="1079280" y="522900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2" name="CustomShape 37"/>
          <p:cNvSpPr/>
          <p:nvPr/>
        </p:nvSpPr>
        <p:spPr>
          <a:xfrm>
            <a:off x="1295280" y="522900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3" name="CustomShape 38"/>
          <p:cNvSpPr/>
          <p:nvPr/>
        </p:nvSpPr>
        <p:spPr>
          <a:xfrm>
            <a:off x="1546200" y="522900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44" name="CustomShape 39"/>
          <p:cNvSpPr/>
          <p:nvPr/>
        </p:nvSpPr>
        <p:spPr>
          <a:xfrm>
            <a:off x="2122920" y="3809880"/>
            <a:ext cx="1544760" cy="175212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100" u="sng">
                <a:latin typeface="Times New Roman"/>
              </a:rPr>
              <a:t>Americas</a:t>
            </a:r>
            <a:endParaRPr/>
          </a:p>
          <a:p>
            <a:r>
              <a:rPr lang="en-US" sz="1100">
                <a:latin typeface="Times New Roman"/>
              </a:rPr>
              <a:t> </a:t>
            </a:r>
            <a:r>
              <a:rPr lang="en-US" sz="1100">
                <a:latin typeface="Times New Roman"/>
              </a:rPr>
              <a:t>1        + 1</a:t>
            </a:r>
            <a:endParaRPr/>
          </a:p>
          <a:p>
            <a:r>
              <a:rPr lang="en-US" sz="1100" u="sng">
                <a:latin typeface="Times New Roman"/>
              </a:rPr>
              <a:t>Eurasia</a:t>
            </a:r>
            <a:endParaRPr/>
          </a:p>
          <a:p>
            <a:r>
              <a:rPr lang="en-US" sz="1100">
                <a:latin typeface="Times New Roman"/>
              </a:rPr>
              <a:t>1      + any 3 other </a:t>
            </a:r>
            <a:endParaRPr/>
          </a:p>
          <a:p>
            <a:r>
              <a:rPr lang="en-US" sz="1100" u="sng">
                <a:latin typeface="Times New Roman"/>
              </a:rPr>
              <a:t>Middle East</a:t>
            </a:r>
            <a:endParaRPr/>
          </a:p>
          <a:p>
            <a:r>
              <a:rPr lang="en-US" sz="1100">
                <a:latin typeface="Times New Roman"/>
              </a:rPr>
              <a:t>1      + 1    + any 5 other</a:t>
            </a:r>
            <a:endParaRPr/>
          </a:p>
          <a:p>
            <a:r>
              <a:rPr lang="en-US" sz="1100" u="sng">
                <a:latin typeface="Times New Roman"/>
              </a:rPr>
              <a:t>Legendary</a:t>
            </a:r>
            <a:endParaRPr/>
          </a:p>
          <a:p>
            <a:r>
              <a:rPr lang="en-US" sz="1100">
                <a:latin typeface="Times New Roman"/>
              </a:rPr>
              <a:t>2        + 1      + 1      </a:t>
            </a:r>
            <a:endParaRPr/>
          </a:p>
          <a:p>
            <a:r>
              <a:rPr lang="en-US" sz="1100">
                <a:latin typeface="Times New Roman"/>
              </a:rPr>
              <a:t>+ 1        + 1</a:t>
            </a:r>
            <a:endParaRPr/>
          </a:p>
        </p:txBody>
      </p:sp>
      <p:pic>
        <p:nvPicPr>
          <p:cNvPr descr="" id="45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380680" y="4015080"/>
            <a:ext cx="181800" cy="181800"/>
          </a:xfrm>
          <a:prstGeom prst="rect">
            <a:avLst/>
          </a:prstGeom>
        </p:spPr>
      </p:pic>
      <p:pic>
        <p:nvPicPr>
          <p:cNvPr descr="" id="46" name="Picture 73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520" y="4076280"/>
            <a:ext cx="183600" cy="120600"/>
          </a:xfrm>
          <a:prstGeom prst="rect">
            <a:avLst/>
          </a:prstGeom>
        </p:spPr>
      </p:pic>
      <p:pic>
        <p:nvPicPr>
          <p:cNvPr descr="" id="47" name="Picture 75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0" y="4383360"/>
            <a:ext cx="194400" cy="194400"/>
          </a:xfrm>
          <a:prstGeom prst="rect">
            <a:avLst/>
          </a:prstGeom>
        </p:spPr>
      </p:pic>
      <p:pic>
        <p:nvPicPr>
          <p:cNvPr descr="" id="48" name="Picture 72"/>
          <p:cNvPicPr/>
          <p:nvPr/>
        </p:nvPicPr>
        <p:blipFill>
          <a:blip r:embed="rId5"/>
          <a:stretch>
            <a:fillRect/>
          </a:stretch>
        </p:blipFill>
        <p:spPr>
          <a:xfrm>
            <a:off x="2751480" y="5029560"/>
            <a:ext cx="195840" cy="195840"/>
          </a:xfrm>
          <a:prstGeom prst="rect">
            <a:avLst/>
          </a:prstGeom>
        </p:spPr>
      </p:pic>
      <p:pic>
        <p:nvPicPr>
          <p:cNvPr descr="" id="49" name="Picture 42"/>
          <p:cNvPicPr/>
          <p:nvPr/>
        </p:nvPicPr>
        <p:blipFill>
          <a:blip r:embed="rId6"/>
          <a:stretch>
            <a:fillRect/>
          </a:stretch>
        </p:blipFill>
        <p:spPr>
          <a:xfrm>
            <a:off x="2344320" y="5035320"/>
            <a:ext cx="187920" cy="176400"/>
          </a:xfrm>
          <a:prstGeom prst="rect">
            <a:avLst/>
          </a:prstGeom>
        </p:spPr>
      </p:pic>
      <p:pic>
        <p:nvPicPr>
          <p:cNvPr descr="" id="50" name="Picture 32"/>
          <p:cNvPicPr/>
          <p:nvPr/>
        </p:nvPicPr>
        <p:blipFill>
          <a:blip r:embed="rId7"/>
          <a:stretch>
            <a:fillRect/>
          </a:stretch>
        </p:blipFill>
        <p:spPr>
          <a:xfrm>
            <a:off x="2694600" y="4734000"/>
            <a:ext cx="96840" cy="140760"/>
          </a:xfrm>
          <a:prstGeom prst="rect">
            <a:avLst/>
          </a:prstGeom>
        </p:spPr>
      </p:pic>
      <p:pic>
        <p:nvPicPr>
          <p:cNvPr descr="" id="51" name="Picture 75"/>
          <p:cNvPicPr/>
          <p:nvPr/>
        </p:nvPicPr>
        <p:blipFill>
          <a:blip r:embed="rId8"/>
          <a:stretch>
            <a:fillRect/>
          </a:stretch>
        </p:blipFill>
        <p:spPr>
          <a:xfrm>
            <a:off x="2292120" y="4688280"/>
            <a:ext cx="194400" cy="194400"/>
          </a:xfrm>
          <a:prstGeom prst="rect">
            <a:avLst/>
          </a:prstGeom>
        </p:spPr>
      </p:pic>
      <p:pic>
        <p:nvPicPr>
          <p:cNvPr descr="" id="52" name="Picture 75"/>
          <p:cNvPicPr/>
          <p:nvPr/>
        </p:nvPicPr>
        <p:blipFill>
          <a:blip r:embed="rId9"/>
          <a:stretch>
            <a:fillRect/>
          </a:stretch>
        </p:blipFill>
        <p:spPr>
          <a:xfrm>
            <a:off x="2452320" y="5221440"/>
            <a:ext cx="194400" cy="194400"/>
          </a:xfrm>
          <a:prstGeom prst="rect">
            <a:avLst/>
          </a:prstGeom>
        </p:spPr>
      </p:pic>
      <p:pic>
        <p:nvPicPr>
          <p:cNvPr descr="" id="53" name="Picture 32"/>
          <p:cNvPicPr/>
          <p:nvPr/>
        </p:nvPicPr>
        <p:blipFill>
          <a:blip r:embed="rId10"/>
          <a:stretch>
            <a:fillRect/>
          </a:stretch>
        </p:blipFill>
        <p:spPr>
          <a:xfrm>
            <a:off x="2915640" y="5236920"/>
            <a:ext cx="96840" cy="140760"/>
          </a:xfrm>
          <a:prstGeom prst="rect">
            <a:avLst/>
          </a:prstGeom>
        </p:spPr>
      </p:pic>
      <p:pic>
        <p:nvPicPr>
          <p:cNvPr descr="" id="54" name="Picture 73"/>
          <p:cNvPicPr/>
          <p:nvPr/>
        </p:nvPicPr>
        <p:blipFill>
          <a:blip r:embed="rId11"/>
          <a:stretch>
            <a:fillRect/>
          </a:stretch>
        </p:blipFill>
        <p:spPr>
          <a:xfrm>
            <a:off x="3162240" y="5066640"/>
            <a:ext cx="183600" cy="120600"/>
          </a:xfrm>
          <a:prstGeom prst="rect">
            <a:avLst/>
          </a:prstGeom>
        </p:spPr>
      </p:pic>
      <p:sp>
        <p:nvSpPr>
          <p:cNvPr id="55" name="CustomShape 40"/>
          <p:cNvSpPr/>
          <p:nvPr/>
        </p:nvSpPr>
        <p:spPr>
          <a:xfrm>
            <a:off x="1794960" y="3655440"/>
            <a:ext cx="420480" cy="27288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pic>
        <p:nvPicPr>
          <p:cNvPr descr="" id="56" name="Picture 72"/>
          <p:cNvPicPr/>
          <p:nvPr/>
        </p:nvPicPr>
        <p:blipFill>
          <a:blip r:embed="rId12"/>
          <a:stretch>
            <a:fillRect/>
          </a:stretch>
        </p:blipFill>
        <p:spPr>
          <a:xfrm>
            <a:off x="2207520" y="1874880"/>
            <a:ext cx="181800" cy="181800"/>
          </a:xfrm>
          <a:prstGeom prst="rect">
            <a:avLst/>
          </a:prstGeom>
        </p:spPr>
      </p:pic>
      <p:pic>
        <p:nvPicPr>
          <p:cNvPr descr="" id="57" name="Picture 73"/>
          <p:cNvPicPr/>
          <p:nvPr/>
        </p:nvPicPr>
        <p:blipFill>
          <a:blip r:embed="rId13"/>
          <a:stretch>
            <a:fillRect/>
          </a:stretch>
        </p:blipFill>
        <p:spPr>
          <a:xfrm>
            <a:off x="2464920" y="1928880"/>
            <a:ext cx="183600" cy="120600"/>
          </a:xfrm>
          <a:prstGeom prst="rect">
            <a:avLst/>
          </a:prstGeom>
        </p:spPr>
      </p:pic>
      <p:pic>
        <p:nvPicPr>
          <p:cNvPr descr="" id="58" name="Picture 75"/>
          <p:cNvPicPr/>
          <p:nvPr/>
        </p:nvPicPr>
        <p:blipFill>
          <a:blip r:embed="rId14"/>
          <a:stretch>
            <a:fillRect/>
          </a:stretch>
        </p:blipFill>
        <p:spPr>
          <a:xfrm>
            <a:off x="2675520" y="1899000"/>
            <a:ext cx="194400" cy="194400"/>
          </a:xfrm>
          <a:prstGeom prst="rect">
            <a:avLst/>
          </a:prstGeom>
        </p:spPr>
      </p:pic>
      <p:pic>
        <p:nvPicPr>
          <p:cNvPr descr="" id="59" name="Picture 32"/>
          <p:cNvPicPr/>
          <p:nvPr/>
        </p:nvPicPr>
        <p:blipFill>
          <a:blip r:embed="rId15"/>
          <a:stretch>
            <a:fillRect/>
          </a:stretch>
        </p:blipFill>
        <p:spPr>
          <a:xfrm>
            <a:off x="2946240" y="1925640"/>
            <a:ext cx="96840" cy="140760"/>
          </a:xfrm>
          <a:prstGeom prst="rect">
            <a:avLst/>
          </a:prstGeom>
        </p:spPr>
      </p:pic>
      <p:pic>
        <p:nvPicPr>
          <p:cNvPr descr="" id="60" name="Picture 42"/>
          <p:cNvPicPr/>
          <p:nvPr/>
        </p:nvPicPr>
        <p:blipFill>
          <a:blip r:embed="rId16"/>
          <a:stretch>
            <a:fillRect/>
          </a:stretch>
        </p:blipFill>
        <p:spPr>
          <a:xfrm>
            <a:off x="3121560" y="1899000"/>
            <a:ext cx="187920" cy="176400"/>
          </a:xfrm>
          <a:prstGeom prst="rect">
            <a:avLst/>
          </a:prstGeom>
        </p:spPr>
      </p:pic>
      <p:sp>
        <p:nvSpPr>
          <p:cNvPr id="61" name="CustomShape 41"/>
          <p:cNvSpPr/>
          <p:nvPr/>
        </p:nvSpPr>
        <p:spPr>
          <a:xfrm>
            <a:off x="2877480" y="2103120"/>
            <a:ext cx="169920" cy="15192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62" name="CustomShape 42"/>
          <p:cNvSpPr/>
          <p:nvPr/>
        </p:nvSpPr>
        <p:spPr>
          <a:xfrm>
            <a:off x="3809880" y="167760"/>
            <a:ext cx="3276360" cy="638496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Research</a:t>
            </a:r>
            <a:endParaRPr/>
          </a:p>
        </p:txBody>
      </p:sp>
      <p:sp>
        <p:nvSpPr>
          <p:cNvPr id="63" name="CustomShape 43"/>
          <p:cNvSpPr/>
          <p:nvPr/>
        </p:nvSpPr>
        <p:spPr>
          <a:xfrm>
            <a:off x="228600" y="5610240"/>
            <a:ext cx="1599840" cy="40932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r>
              <a:rPr lang="en-US" sz="1200">
                <a:latin typeface="Times New Roman"/>
              </a:rPr>
              <a:t>Research</a:t>
            </a:r>
            <a:endParaRPr/>
          </a:p>
        </p:txBody>
      </p:sp>
      <p:sp>
        <p:nvSpPr>
          <p:cNvPr id="64" name="CustomShape 44"/>
          <p:cNvSpPr/>
          <p:nvPr/>
        </p:nvSpPr>
        <p:spPr>
          <a:xfrm>
            <a:off x="1094400" y="57337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5" name="CustomShape 45"/>
          <p:cNvSpPr/>
          <p:nvPr/>
        </p:nvSpPr>
        <p:spPr>
          <a:xfrm>
            <a:off x="1440360" y="57337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6" name="CustomShape 46"/>
          <p:cNvSpPr/>
          <p:nvPr/>
        </p:nvSpPr>
        <p:spPr>
          <a:xfrm>
            <a:off x="1622160" y="5733720"/>
            <a:ext cx="151920" cy="151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67" name="CustomShape 47"/>
          <p:cNvSpPr/>
          <p:nvPr/>
        </p:nvSpPr>
        <p:spPr>
          <a:xfrm>
            <a:off x="921960" y="57301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8" name="CustomShape 48"/>
          <p:cNvSpPr/>
          <p:nvPr/>
        </p:nvSpPr>
        <p:spPr>
          <a:xfrm>
            <a:off x="1272600" y="5730120"/>
            <a:ext cx="151920" cy="15192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9" name="CustomShape 49"/>
          <p:cNvSpPr/>
          <p:nvPr/>
        </p:nvSpPr>
        <p:spPr>
          <a:xfrm>
            <a:off x="228600" y="248040"/>
            <a:ext cx="1599840" cy="94212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600">
                <a:latin typeface="Times New Roman"/>
              </a:rPr>
              <a:t>Politic</a:t>
            </a:r>
            <a:endParaRPr/>
          </a:p>
        </p:txBody>
      </p:sp>
      <p:sp>
        <p:nvSpPr>
          <p:cNvPr id="70" name="CustomShape 50"/>
          <p:cNvSpPr/>
          <p:nvPr/>
        </p:nvSpPr>
        <p:spPr>
          <a:xfrm>
            <a:off x="495360" y="845280"/>
            <a:ext cx="151920" cy="149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</p:sp>
      <p:sp>
        <p:nvSpPr>
          <p:cNvPr id="71" name="CustomShape 51"/>
          <p:cNvSpPr/>
          <p:nvPr/>
        </p:nvSpPr>
        <p:spPr>
          <a:xfrm>
            <a:off x="380880" y="593280"/>
            <a:ext cx="380520" cy="45612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2" name="CustomShape 52"/>
          <p:cNvSpPr/>
          <p:nvPr/>
        </p:nvSpPr>
        <p:spPr>
          <a:xfrm>
            <a:off x="952560" y="840960"/>
            <a:ext cx="151920" cy="14904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3" name="CustomShape 53"/>
          <p:cNvSpPr/>
          <p:nvPr/>
        </p:nvSpPr>
        <p:spPr>
          <a:xfrm>
            <a:off x="838080" y="588960"/>
            <a:ext cx="380520" cy="45612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74" name="CustomShape 54"/>
          <p:cNvSpPr/>
          <p:nvPr/>
        </p:nvSpPr>
        <p:spPr>
          <a:xfrm>
            <a:off x="1431720" y="845280"/>
            <a:ext cx="151920" cy="149040"/>
          </a:xfrm>
          <a:prstGeom prst="ellips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5" name="CustomShape 55"/>
          <p:cNvSpPr/>
          <p:nvPr/>
        </p:nvSpPr>
        <p:spPr>
          <a:xfrm>
            <a:off x="1317600" y="593280"/>
            <a:ext cx="380520" cy="456120"/>
          </a:xfrm>
          <a:prstGeom prst="rect">
            <a:avLst/>
          </a:prstGeom>
          <a:ln w="25560">
            <a:solidFill>
              <a:srgbClr val="3a5f8b"/>
            </a:solidFill>
            <a:round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76" name="CustomShape 56"/>
          <p:cNvSpPr/>
          <p:nvPr/>
        </p:nvSpPr>
        <p:spPr>
          <a:xfrm>
            <a:off x="1545480" y="364680"/>
            <a:ext cx="151920" cy="1490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b="1" lang="en-US" sz="9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77" name="CustomShape 57"/>
          <p:cNvSpPr/>
          <p:nvPr/>
        </p:nvSpPr>
        <p:spPr>
          <a:xfrm>
            <a:off x="3962520" y="551160"/>
            <a:ext cx="1087920" cy="54396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050">
                <a:latin typeface="Times New Roman"/>
              </a:rPr>
              <a:t>Incapacitated</a:t>
            </a:r>
            <a:endParaRPr/>
          </a:p>
          <a:p>
            <a:r>
              <a:rPr lang="en-US" sz="1050">
                <a:latin typeface="Times New Roman"/>
              </a:rPr>
              <a:t> </a:t>
            </a:r>
            <a:endParaRPr/>
          </a:p>
          <a:p>
            <a:endParaRPr/>
          </a:p>
        </p:txBody>
      </p:sp>
      <p:sp>
        <p:nvSpPr>
          <p:cNvPr id="78" name="CustomShape 58"/>
          <p:cNvSpPr/>
          <p:nvPr/>
        </p:nvSpPr>
        <p:spPr>
          <a:xfrm>
            <a:off x="4038480" y="817200"/>
            <a:ext cx="228240" cy="177120"/>
          </a:xfrm>
          <a:prstGeom prst="rect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79" name="CustomShape 59"/>
          <p:cNvSpPr/>
          <p:nvPr/>
        </p:nvSpPr>
        <p:spPr>
          <a:xfrm>
            <a:off x="4267080" y="813240"/>
            <a:ext cx="228240" cy="177120"/>
          </a:xfrm>
          <a:prstGeom prst="rect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0" name="CustomShape 60"/>
          <p:cNvSpPr/>
          <p:nvPr/>
        </p:nvSpPr>
        <p:spPr>
          <a:xfrm>
            <a:off x="4495680" y="815400"/>
            <a:ext cx="228240" cy="177120"/>
          </a:xfrm>
          <a:prstGeom prst="rect">
            <a:avLst/>
          </a:prstGeom>
          <a:solidFill>
            <a:srgbClr val="9bbb59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1" name="CustomShape 61"/>
          <p:cNvSpPr/>
          <p:nvPr/>
        </p:nvSpPr>
        <p:spPr>
          <a:xfrm>
            <a:off x="4724280" y="815400"/>
            <a:ext cx="228240" cy="177120"/>
          </a:xfrm>
          <a:prstGeom prst="rect">
            <a:avLst/>
          </a:prstGeom>
          <a:solidFill>
            <a:srgbClr val="f79646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2" name="CustomShape 62"/>
          <p:cNvSpPr/>
          <p:nvPr/>
        </p:nvSpPr>
        <p:spPr>
          <a:xfrm>
            <a:off x="4838760" y="1294920"/>
            <a:ext cx="647280" cy="104040"/>
          </a:xfrm>
          <a:prstGeom prst="triangle">
            <a:avLst>
              <a:gd fmla="val 1080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63"/>
          <p:cNvSpPr/>
          <p:nvPr/>
        </p:nvSpPr>
        <p:spPr>
          <a:xfrm>
            <a:off x="3970800" y="1354680"/>
            <a:ext cx="1087920" cy="54396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050">
                <a:latin typeface="Times New Roman"/>
              </a:rPr>
              <a:t>Healing</a:t>
            </a:r>
            <a:endParaRPr/>
          </a:p>
          <a:p>
            <a:r>
              <a:rPr lang="en-US" sz="1050">
                <a:latin typeface="Times New Roman"/>
              </a:rPr>
              <a:t> </a:t>
            </a:r>
            <a:endParaRPr/>
          </a:p>
          <a:p>
            <a:endParaRPr/>
          </a:p>
        </p:txBody>
      </p:sp>
      <p:sp>
        <p:nvSpPr>
          <p:cNvPr id="84" name="CustomShape 64"/>
          <p:cNvSpPr/>
          <p:nvPr/>
        </p:nvSpPr>
        <p:spPr>
          <a:xfrm>
            <a:off x="4047120" y="1620720"/>
            <a:ext cx="228240" cy="177120"/>
          </a:xfrm>
          <a:prstGeom prst="rect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85" name="CustomShape 65"/>
          <p:cNvSpPr/>
          <p:nvPr/>
        </p:nvSpPr>
        <p:spPr>
          <a:xfrm>
            <a:off x="4275720" y="1616760"/>
            <a:ext cx="228240" cy="177120"/>
          </a:xfrm>
          <a:prstGeom prst="rect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6" name="CustomShape 66"/>
          <p:cNvSpPr/>
          <p:nvPr/>
        </p:nvSpPr>
        <p:spPr>
          <a:xfrm>
            <a:off x="4504320" y="1618920"/>
            <a:ext cx="228240" cy="177120"/>
          </a:xfrm>
          <a:prstGeom prst="rect">
            <a:avLst/>
          </a:prstGeom>
          <a:solidFill>
            <a:srgbClr val="9bbb59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7" name="CustomShape 67"/>
          <p:cNvSpPr/>
          <p:nvPr/>
        </p:nvSpPr>
        <p:spPr>
          <a:xfrm>
            <a:off x="4732920" y="1618920"/>
            <a:ext cx="228240" cy="177120"/>
          </a:xfrm>
          <a:prstGeom prst="rect">
            <a:avLst/>
          </a:prstGeom>
          <a:solidFill>
            <a:srgbClr val="f79646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88" name="CustomShape 68"/>
          <p:cNvSpPr/>
          <p:nvPr/>
        </p:nvSpPr>
        <p:spPr>
          <a:xfrm>
            <a:off x="4838760" y="2088000"/>
            <a:ext cx="647280" cy="104040"/>
          </a:xfrm>
          <a:prstGeom prst="triangle">
            <a:avLst>
              <a:gd fmla="val 10800" name="adj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89" name="CustomShape 69"/>
          <p:cNvSpPr/>
          <p:nvPr/>
        </p:nvSpPr>
        <p:spPr>
          <a:xfrm>
            <a:off x="3970800" y="2179440"/>
            <a:ext cx="1087920" cy="543960"/>
          </a:xfrm>
          <a:prstGeom prst="rect">
            <a:avLst/>
          </a:prstGeom>
          <a:solidFill>
            <a:srgbClr val="ffcc66"/>
          </a:solidFill>
          <a:ln w="2556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r>
              <a:rPr lang="en-US" sz="1050">
                <a:latin typeface="Times New Roman"/>
              </a:rPr>
              <a:t>Ready</a:t>
            </a:r>
            <a:endParaRPr/>
          </a:p>
          <a:p>
            <a:r>
              <a:rPr lang="en-US" sz="1050">
                <a:latin typeface="Times New Roman"/>
              </a:rPr>
              <a:t> </a:t>
            </a:r>
            <a:endParaRPr/>
          </a:p>
          <a:p>
            <a:endParaRPr/>
          </a:p>
        </p:txBody>
      </p:sp>
      <p:sp>
        <p:nvSpPr>
          <p:cNvPr id="90" name="CustomShape 70"/>
          <p:cNvSpPr/>
          <p:nvPr/>
        </p:nvSpPr>
        <p:spPr>
          <a:xfrm>
            <a:off x="4047120" y="2445120"/>
            <a:ext cx="228240" cy="177120"/>
          </a:xfrm>
          <a:prstGeom prst="rect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91" name="CustomShape 71"/>
          <p:cNvSpPr/>
          <p:nvPr/>
        </p:nvSpPr>
        <p:spPr>
          <a:xfrm>
            <a:off x="4275720" y="2441160"/>
            <a:ext cx="228240" cy="177120"/>
          </a:xfrm>
          <a:prstGeom prst="rect">
            <a:avLst/>
          </a:prstGeom>
          <a:solidFill>
            <a:srgbClr val="c0504d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92" name="CustomShape 72"/>
          <p:cNvSpPr/>
          <p:nvPr/>
        </p:nvSpPr>
        <p:spPr>
          <a:xfrm>
            <a:off x="4504320" y="2443320"/>
            <a:ext cx="228240" cy="177120"/>
          </a:xfrm>
          <a:prstGeom prst="rect">
            <a:avLst/>
          </a:prstGeom>
          <a:solidFill>
            <a:srgbClr val="9bbb59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93" name="CustomShape 73"/>
          <p:cNvSpPr/>
          <p:nvPr/>
        </p:nvSpPr>
        <p:spPr>
          <a:xfrm>
            <a:off x="4732920" y="2443320"/>
            <a:ext cx="228240" cy="177120"/>
          </a:xfrm>
          <a:prstGeom prst="rect">
            <a:avLst/>
          </a:prstGeom>
          <a:solidFill>
            <a:srgbClr val="f79646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28600" y="228600"/>
            <a:ext cx="8686800" cy="914400"/>
          </a:xfrm>
          <a:prstGeom prst="rect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