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65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7459-69D6-4CDA-A741-C9F54D643F07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6C5-AE8F-4EAF-BF96-9C83AB1B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7459-69D6-4CDA-A741-C9F54D643F07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6C5-AE8F-4EAF-BF96-9C83AB1B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3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7459-69D6-4CDA-A741-C9F54D643F07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6C5-AE8F-4EAF-BF96-9C83AB1B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6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7459-69D6-4CDA-A741-C9F54D643F07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6C5-AE8F-4EAF-BF96-9C83AB1B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3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7459-69D6-4CDA-A741-C9F54D643F07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6C5-AE8F-4EAF-BF96-9C83AB1B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7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7459-69D6-4CDA-A741-C9F54D643F07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6C5-AE8F-4EAF-BF96-9C83AB1B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2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7459-69D6-4CDA-A741-C9F54D643F07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6C5-AE8F-4EAF-BF96-9C83AB1B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7459-69D6-4CDA-A741-C9F54D643F07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6C5-AE8F-4EAF-BF96-9C83AB1B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2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7459-69D6-4CDA-A741-C9F54D643F07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6C5-AE8F-4EAF-BF96-9C83AB1B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6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7459-69D6-4CDA-A741-C9F54D643F07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6C5-AE8F-4EAF-BF96-9C83AB1B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6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7459-69D6-4CDA-A741-C9F54D643F07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6C5-AE8F-4EAF-BF96-9C83AB1B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77459-69D6-4CDA-A741-C9F54D643F07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336C5-AE8F-4EAF-BF96-9C83AB1B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4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087600" cy="95392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" name="Rectangle 1"/>
          <p:cNvSpPr>
            <a:spLocks noChangeArrowheads="1"/>
          </p:cNvSpPr>
          <p:nvPr/>
        </p:nvSpPr>
        <p:spPr bwMode="auto">
          <a:xfrm>
            <a:off x="133837" y="76201"/>
            <a:ext cx="1847363" cy="6107034"/>
          </a:xfrm>
          <a:prstGeom prst="rect">
            <a:avLst/>
          </a:prstGeom>
          <a:solidFill>
            <a:srgbClr val="FFCC66">
              <a:alpha val="82000"/>
            </a:srgb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/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Professors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Rectangle 1"/>
          <p:cNvSpPr>
            <a:spLocks noChangeArrowheads="1"/>
          </p:cNvSpPr>
          <p:nvPr/>
        </p:nvSpPr>
        <p:spPr bwMode="auto">
          <a:xfrm>
            <a:off x="2133600" y="1295049"/>
            <a:ext cx="1524000" cy="1878664"/>
          </a:xfrm>
          <a:prstGeom prst="rect">
            <a:avLst/>
          </a:prstGeom>
          <a:solidFill>
            <a:srgbClr val="FFCC66">
              <a:alpha val="82000"/>
            </a:srgb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/>
          <a:lstStyle/>
          <a:p>
            <a:r>
              <a:rPr lang="en-US" sz="1200" u="sng" dirty="0" smtClean="0">
                <a:latin typeface="Times New Roman" pitchFamily="18" charset="0"/>
                <a:cs typeface="Times New Roman" pitchFamily="18" charset="0"/>
              </a:rPr>
              <a:t>Money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: $4</a:t>
            </a:r>
          </a:p>
          <a:p>
            <a:r>
              <a:rPr lang="en-US" sz="1200" u="sng" dirty="0" smtClean="0">
                <a:latin typeface="Times New Roman" pitchFamily="18" charset="0"/>
                <a:cs typeface="Times New Roman" pitchFamily="18" charset="0"/>
              </a:rPr>
              <a:t>Resources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1    0    2    0    0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u="sng" dirty="0" smtClean="0">
                <a:latin typeface="Times New Roman" pitchFamily="18" charset="0"/>
                <a:cs typeface="Times New Roman" pitchFamily="18" charset="0"/>
              </a:rPr>
              <a:t>My Deck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200" u="sng" dirty="0" smtClean="0">
                <a:latin typeface="Times New Roman" pitchFamily="18" charset="0"/>
                <a:cs typeface="Times New Roman" pitchFamily="18" charset="0"/>
              </a:rPr>
              <a:t>Professor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Healthy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u="sng" dirty="0" smtClean="0">
                <a:latin typeface="Times New Roman" pitchFamily="18" charset="0"/>
                <a:cs typeface="Times New Roman" pitchFamily="18" charset="0"/>
              </a:rPr>
              <a:t>RAs</a:t>
            </a:r>
          </a:p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Healthy 2</a:t>
            </a:r>
          </a:p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Healing 1</a:t>
            </a:r>
          </a:p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Incapacitated 0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3600" y="181083"/>
            <a:ext cx="1524000" cy="914400"/>
          </a:xfrm>
          <a:prstGeom prst="rect">
            <a:avLst/>
          </a:prstGeom>
          <a:solidFill>
            <a:srgbClr val="FFCC66">
              <a:alpha val="82000"/>
            </a:srgb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/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Craig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Alice</a:t>
            </a: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Ellen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Susan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Isosceles Triangle 6"/>
          <p:cNvSpPr/>
          <p:nvPr/>
        </p:nvSpPr>
        <p:spPr>
          <a:xfrm rot="16018659">
            <a:off x="3498377" y="453493"/>
            <a:ext cx="105033" cy="859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17727" y="247866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13051" y="431118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13051" y="616321"/>
            <a:ext cx="152400" cy="1524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17727" y="799403"/>
            <a:ext cx="152400" cy="1524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28600" y="1295400"/>
            <a:ext cx="1600200" cy="961917"/>
            <a:chOff x="228600" y="181083"/>
            <a:chExt cx="1600200" cy="961917"/>
          </a:xfrm>
        </p:grpSpPr>
        <p:sp>
          <p:nvSpPr>
            <p:cNvPr id="32" name="Rectangle 1"/>
            <p:cNvSpPr>
              <a:spLocks noChangeArrowheads="1"/>
            </p:cNvSpPr>
            <p:nvPr/>
          </p:nvSpPr>
          <p:spPr bwMode="auto">
            <a:xfrm>
              <a:off x="228600" y="181083"/>
              <a:ext cx="1600200" cy="961917"/>
            </a:xfrm>
            <a:prstGeom prst="rect">
              <a:avLst/>
            </a:prstGeom>
            <a:solidFill>
              <a:srgbClr val="FFCC66">
                <a:alpha val="49019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t" anchorCtr="0"/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Submit Grant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81000" y="533400"/>
              <a:ext cx="381000" cy="465920"/>
              <a:chOff x="381000" y="533400"/>
              <a:chExt cx="381000" cy="46592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495300" y="790683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X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81000" y="533400"/>
                <a:ext cx="381000" cy="465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$5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38200" y="529040"/>
              <a:ext cx="381000" cy="465920"/>
              <a:chOff x="381000" y="533400"/>
              <a:chExt cx="381000" cy="46592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95300" y="790683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81000" y="533400"/>
                <a:ext cx="381000" cy="465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$3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317492" y="533400"/>
              <a:ext cx="381000" cy="465920"/>
              <a:chOff x="381000" y="533400"/>
              <a:chExt cx="381000" cy="46592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95300" y="790683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81000" y="533400"/>
                <a:ext cx="381000" cy="465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d6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1546092" y="304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?</a:t>
              </a:r>
              <a:endParaRPr lang="en-US" sz="900" b="1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28600" y="3505200"/>
            <a:ext cx="1600200" cy="409683"/>
            <a:chOff x="228600" y="2409717"/>
            <a:chExt cx="1600200" cy="409683"/>
          </a:xfrm>
        </p:grpSpPr>
        <p:sp>
          <p:nvSpPr>
            <p:cNvPr id="44" name="Rectangle 1"/>
            <p:cNvSpPr>
              <a:spLocks noChangeArrowheads="1"/>
            </p:cNvSpPr>
            <p:nvPr/>
          </p:nvSpPr>
          <p:spPr bwMode="auto">
            <a:xfrm>
              <a:off x="228600" y="2409717"/>
              <a:ext cx="1600200" cy="409683"/>
            </a:xfrm>
            <a:prstGeom prst="rect">
              <a:avLst/>
            </a:prstGeom>
            <a:solidFill>
              <a:srgbClr val="FFCC66">
                <a:alpha val="49019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t" anchorCtr="0"/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Dig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1079287" y="2538359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295400" y="2538359"/>
              <a:ext cx="152400" cy="1524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546092" y="2533434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?</a:t>
              </a:r>
              <a:endParaRPr lang="en-US" sz="900" b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28600" y="2393792"/>
            <a:ext cx="1600200" cy="961917"/>
            <a:chOff x="228600" y="181083"/>
            <a:chExt cx="1600200" cy="961917"/>
          </a:xfrm>
        </p:grpSpPr>
        <p:sp>
          <p:nvSpPr>
            <p:cNvPr id="57" name="Rectangle 1"/>
            <p:cNvSpPr>
              <a:spLocks noChangeArrowheads="1"/>
            </p:cNvSpPr>
            <p:nvPr/>
          </p:nvSpPr>
          <p:spPr bwMode="auto">
            <a:xfrm>
              <a:off x="228600" y="181083"/>
              <a:ext cx="1600200" cy="961917"/>
            </a:xfrm>
            <a:prstGeom prst="rect">
              <a:avLst/>
            </a:prstGeom>
            <a:solidFill>
              <a:srgbClr val="FFCC66">
                <a:alpha val="49019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t" anchorCtr="0"/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Teach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81000" y="533400"/>
              <a:ext cx="381000" cy="465920"/>
              <a:chOff x="381000" y="533400"/>
              <a:chExt cx="381000" cy="465920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95300" y="790683"/>
                <a:ext cx="152400" cy="1524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81000" y="533400"/>
                <a:ext cx="381000" cy="465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RA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838200" y="529040"/>
              <a:ext cx="381000" cy="465920"/>
              <a:chOff x="381000" y="533400"/>
              <a:chExt cx="381000" cy="46592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495300" y="790683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81000" y="533400"/>
                <a:ext cx="381000" cy="465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RA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" name="Oval 60"/>
            <p:cNvSpPr/>
            <p:nvPr/>
          </p:nvSpPr>
          <p:spPr>
            <a:xfrm>
              <a:off x="1546092" y="304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?</a:t>
              </a:r>
              <a:endParaRPr lang="en-US" sz="900" b="1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28600" y="4038600"/>
            <a:ext cx="1600200" cy="409683"/>
            <a:chOff x="228600" y="2409717"/>
            <a:chExt cx="1600200" cy="409683"/>
          </a:xfrm>
        </p:grpSpPr>
        <p:sp>
          <p:nvSpPr>
            <p:cNvPr id="78" name="Rectangle 1"/>
            <p:cNvSpPr>
              <a:spLocks noChangeArrowheads="1"/>
            </p:cNvSpPr>
            <p:nvPr/>
          </p:nvSpPr>
          <p:spPr bwMode="auto">
            <a:xfrm>
              <a:off x="228600" y="2409717"/>
              <a:ext cx="1600200" cy="409683"/>
            </a:xfrm>
            <a:prstGeom prst="rect">
              <a:avLst/>
            </a:prstGeom>
            <a:solidFill>
              <a:srgbClr val="FFCC66">
                <a:alpha val="49019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t" anchorCtr="0"/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Scheme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079287" y="2533434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295400" y="2533434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546092" y="2533434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?</a:t>
              </a:r>
              <a:endParaRPr lang="en-US" sz="900" b="1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28600" y="4564802"/>
            <a:ext cx="1600200" cy="409683"/>
            <a:chOff x="228600" y="2409717"/>
            <a:chExt cx="1600200" cy="409683"/>
          </a:xfrm>
        </p:grpSpPr>
        <p:sp>
          <p:nvSpPr>
            <p:cNvPr id="83" name="Rectangle 1"/>
            <p:cNvSpPr>
              <a:spLocks noChangeArrowheads="1"/>
            </p:cNvSpPr>
            <p:nvPr/>
          </p:nvSpPr>
          <p:spPr bwMode="auto">
            <a:xfrm>
              <a:off x="228600" y="2409717"/>
              <a:ext cx="1600200" cy="409683"/>
            </a:xfrm>
            <a:prstGeom prst="rect">
              <a:avLst/>
            </a:prstGeom>
            <a:solidFill>
              <a:srgbClr val="FFCC66">
                <a:alpha val="49019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t" anchorCtr="0"/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Explore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079287" y="2533434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295400" y="2533434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546092" y="2533434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?</a:t>
              </a:r>
              <a:endParaRPr lang="en-US" sz="900" b="1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28600" y="5105400"/>
            <a:ext cx="1600200" cy="409683"/>
            <a:chOff x="228600" y="2409717"/>
            <a:chExt cx="1600200" cy="409683"/>
          </a:xfrm>
        </p:grpSpPr>
        <p:sp>
          <p:nvSpPr>
            <p:cNvPr id="89" name="Rectangle 1"/>
            <p:cNvSpPr>
              <a:spLocks noChangeArrowheads="1"/>
            </p:cNvSpPr>
            <p:nvPr/>
          </p:nvSpPr>
          <p:spPr bwMode="auto">
            <a:xfrm>
              <a:off x="228600" y="2409717"/>
              <a:ext cx="1600200" cy="409683"/>
            </a:xfrm>
            <a:prstGeom prst="rect">
              <a:avLst/>
            </a:prstGeom>
            <a:solidFill>
              <a:srgbClr val="FFCC66">
                <a:alpha val="49019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t" anchorCtr="0"/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Publish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1079287" y="2533434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1295400" y="2533434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546092" y="2533434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?</a:t>
              </a:r>
              <a:endParaRPr lang="en-US" sz="900" b="1" dirty="0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123001" y="3810000"/>
            <a:ext cx="1545198" cy="1752600"/>
            <a:chOff x="2123001" y="3118059"/>
            <a:chExt cx="1545198" cy="1752600"/>
          </a:xfrm>
        </p:grpSpPr>
        <p:sp>
          <p:nvSpPr>
            <p:cNvPr id="95" name="Rectangle 1"/>
            <p:cNvSpPr>
              <a:spLocks noChangeArrowheads="1"/>
            </p:cNvSpPr>
            <p:nvPr/>
          </p:nvSpPr>
          <p:spPr bwMode="auto">
            <a:xfrm>
              <a:off x="2123001" y="3118059"/>
              <a:ext cx="1545198" cy="1752600"/>
            </a:xfrm>
            <a:prstGeom prst="rect">
              <a:avLst/>
            </a:prstGeom>
            <a:solidFill>
              <a:srgbClr val="FFCC66">
                <a:alpha val="82000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t" anchorCtr="0"/>
            <a:lstStyle/>
            <a:p>
              <a:r>
                <a:rPr lang="en-US" sz="1100" u="sng" dirty="0" smtClean="0">
                  <a:latin typeface="Times New Roman" pitchFamily="18" charset="0"/>
                  <a:cs typeface="Times New Roman" pitchFamily="18" charset="0"/>
                </a:rPr>
                <a:t>Americas</a:t>
              </a:r>
            </a:p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 1        + 1</a:t>
              </a:r>
            </a:p>
            <a:p>
              <a:r>
                <a:rPr lang="en-US" sz="1100" u="sng" dirty="0" smtClean="0">
                  <a:latin typeface="Times New Roman" pitchFamily="18" charset="0"/>
                  <a:cs typeface="Times New Roman" pitchFamily="18" charset="0"/>
                </a:rPr>
                <a:t>Eurasia</a:t>
              </a:r>
            </a:p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      + any 3 other </a:t>
              </a:r>
            </a:p>
            <a:p>
              <a:r>
                <a:rPr lang="en-US" sz="1100" u="sng" dirty="0" smtClean="0">
                  <a:latin typeface="Times New Roman" pitchFamily="18" charset="0"/>
                  <a:cs typeface="Times New Roman" pitchFamily="18" charset="0"/>
                </a:rPr>
                <a:t>Middle East</a:t>
              </a:r>
            </a:p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      + 1    + any 5 other</a:t>
              </a:r>
            </a:p>
            <a:p>
              <a:r>
                <a:rPr lang="en-US" sz="1100" u="sng" dirty="0" smtClean="0">
                  <a:latin typeface="Times New Roman" pitchFamily="18" charset="0"/>
                  <a:cs typeface="Times New Roman" pitchFamily="18" charset="0"/>
                </a:rPr>
                <a:t>Legendary</a:t>
              </a:r>
            </a:p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2        + 1      + 1      </a:t>
              </a:r>
            </a:p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+ 1        + 1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1" name="Picture 72" descr="j044173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551" y="3323186"/>
              <a:ext cx="182014" cy="182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7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1" y="3384266"/>
              <a:ext cx="183931" cy="120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Picture 75" descr="j043152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3691403"/>
              <a:ext cx="194797" cy="194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72" descr="j044173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611" y="4337570"/>
              <a:ext cx="196330" cy="19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4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4202" y="4343400"/>
              <a:ext cx="188396" cy="17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Picture 3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4536" y="4042098"/>
              <a:ext cx="97327" cy="141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" name="Picture 75" descr="j043152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2266" y="3996203"/>
              <a:ext cx="194797" cy="194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75" descr="j043152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2454" y="4529603"/>
              <a:ext cx="194797" cy="194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3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724" y="4545018"/>
              <a:ext cx="97327" cy="141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7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300" y="4374866"/>
              <a:ext cx="183931" cy="120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" name="Right Arrow 111"/>
          <p:cNvSpPr/>
          <p:nvPr/>
        </p:nvSpPr>
        <p:spPr>
          <a:xfrm rot="1875309">
            <a:off x="1693652" y="3744806"/>
            <a:ext cx="420787" cy="273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72" descr="j04417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50" y="1874870"/>
            <a:ext cx="182014" cy="18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7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060" y="1929022"/>
            <a:ext cx="183931" cy="12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Picture 75" descr="j043152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82" y="1898936"/>
            <a:ext cx="194797" cy="19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3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378" y="1925694"/>
            <a:ext cx="97327" cy="14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Picture 4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566" y="1898936"/>
            <a:ext cx="188396" cy="1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Rectangle 119"/>
          <p:cNvSpPr/>
          <p:nvPr/>
        </p:nvSpPr>
        <p:spPr>
          <a:xfrm>
            <a:off x="2877623" y="2103120"/>
            <a:ext cx="170377" cy="1524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"/>
          <p:cNvSpPr>
            <a:spLocks noChangeArrowheads="1"/>
          </p:cNvSpPr>
          <p:nvPr/>
        </p:nvSpPr>
        <p:spPr bwMode="auto">
          <a:xfrm>
            <a:off x="3810000" y="167765"/>
            <a:ext cx="3276600" cy="6385436"/>
          </a:xfrm>
          <a:prstGeom prst="rect">
            <a:avLst/>
          </a:prstGeom>
          <a:solidFill>
            <a:srgbClr val="FFCC66">
              <a:alpha val="82000"/>
            </a:srgb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/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Research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7" name="Group 196"/>
          <p:cNvGrpSpPr/>
          <p:nvPr/>
        </p:nvGrpSpPr>
        <p:grpSpPr>
          <a:xfrm>
            <a:off x="228600" y="5610117"/>
            <a:ext cx="1600200" cy="409683"/>
            <a:chOff x="228600" y="2409717"/>
            <a:chExt cx="1600200" cy="409683"/>
          </a:xfrm>
        </p:grpSpPr>
        <p:sp>
          <p:nvSpPr>
            <p:cNvPr id="198" name="Rectangle 1"/>
            <p:cNvSpPr>
              <a:spLocks noChangeArrowheads="1"/>
            </p:cNvSpPr>
            <p:nvPr/>
          </p:nvSpPr>
          <p:spPr bwMode="auto">
            <a:xfrm>
              <a:off x="228600" y="2409717"/>
              <a:ext cx="1600200" cy="409683"/>
            </a:xfrm>
            <a:prstGeom prst="rect">
              <a:avLst/>
            </a:prstGeom>
            <a:solidFill>
              <a:srgbClr val="FFCC66">
                <a:alpha val="49019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0"/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Research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Oval 198"/>
            <p:cNvSpPr/>
            <p:nvPr/>
          </p:nvSpPr>
          <p:spPr>
            <a:xfrm>
              <a:off x="1094527" y="2533434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1440180" y="2533434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1622292" y="2533434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?</a:t>
              </a:r>
              <a:endParaRPr lang="en-US" sz="900" b="1" dirty="0"/>
            </a:p>
          </p:txBody>
        </p:sp>
      </p:grpSp>
      <p:sp>
        <p:nvSpPr>
          <p:cNvPr id="202" name="Oval 201"/>
          <p:cNvSpPr/>
          <p:nvPr/>
        </p:nvSpPr>
        <p:spPr>
          <a:xfrm>
            <a:off x="922020" y="573024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1272540" y="573024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" name="Group 209"/>
          <p:cNvGrpSpPr/>
          <p:nvPr/>
        </p:nvGrpSpPr>
        <p:grpSpPr>
          <a:xfrm>
            <a:off x="228600" y="247866"/>
            <a:ext cx="1600200" cy="942651"/>
            <a:chOff x="228600" y="181083"/>
            <a:chExt cx="1600200" cy="961917"/>
          </a:xfrm>
        </p:grpSpPr>
        <p:sp>
          <p:nvSpPr>
            <p:cNvPr id="211" name="Rectangle 1"/>
            <p:cNvSpPr>
              <a:spLocks noChangeArrowheads="1"/>
            </p:cNvSpPr>
            <p:nvPr/>
          </p:nvSpPr>
          <p:spPr bwMode="auto">
            <a:xfrm>
              <a:off x="228600" y="181083"/>
              <a:ext cx="1600200" cy="961917"/>
            </a:xfrm>
            <a:prstGeom prst="rect">
              <a:avLst/>
            </a:prstGeom>
            <a:solidFill>
              <a:srgbClr val="FFCC66">
                <a:alpha val="49019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t" anchorCtr="0"/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Politic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381000" y="533400"/>
              <a:ext cx="381000" cy="465920"/>
              <a:chOff x="381000" y="533400"/>
              <a:chExt cx="381000" cy="465920"/>
            </a:xfrm>
          </p:grpSpPr>
          <p:sp>
            <p:nvSpPr>
              <p:cNvPr id="220" name="Oval 219"/>
              <p:cNvSpPr/>
              <p:nvPr/>
            </p:nvSpPr>
            <p:spPr>
              <a:xfrm>
                <a:off x="495300" y="790683"/>
                <a:ext cx="152400" cy="152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381000" y="533400"/>
                <a:ext cx="381000" cy="465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1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838200" y="529040"/>
              <a:ext cx="381000" cy="465920"/>
              <a:chOff x="381000" y="533400"/>
              <a:chExt cx="381000" cy="465920"/>
            </a:xfrm>
          </p:grpSpPr>
          <p:sp>
            <p:nvSpPr>
              <p:cNvPr id="218" name="Oval 217"/>
              <p:cNvSpPr/>
              <p:nvPr/>
            </p:nvSpPr>
            <p:spPr>
              <a:xfrm>
                <a:off x="495300" y="790683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381000" y="533400"/>
                <a:ext cx="381000" cy="465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2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1317492" y="533400"/>
              <a:ext cx="381000" cy="465920"/>
              <a:chOff x="381000" y="533400"/>
              <a:chExt cx="381000" cy="465920"/>
            </a:xfrm>
          </p:grpSpPr>
          <p:sp>
            <p:nvSpPr>
              <p:cNvPr id="216" name="Oval 215"/>
              <p:cNvSpPr/>
              <p:nvPr/>
            </p:nvSpPr>
            <p:spPr>
              <a:xfrm>
                <a:off x="495300" y="790683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381000" y="533400"/>
                <a:ext cx="381000" cy="465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3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5" name="Oval 214"/>
            <p:cNvSpPr/>
            <p:nvPr/>
          </p:nvSpPr>
          <p:spPr>
            <a:xfrm>
              <a:off x="1545452" y="30020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?</a:t>
              </a:r>
              <a:endParaRPr lang="en-US" sz="900" b="1" dirty="0"/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3962400" y="551187"/>
            <a:ext cx="1088131" cy="544295"/>
            <a:chOff x="3962400" y="551187"/>
            <a:chExt cx="1088131" cy="544295"/>
          </a:xfrm>
        </p:grpSpPr>
        <p:sp>
          <p:nvSpPr>
            <p:cNvPr id="234" name="Rectangle 1"/>
            <p:cNvSpPr>
              <a:spLocks noChangeArrowheads="1"/>
            </p:cNvSpPr>
            <p:nvPr/>
          </p:nvSpPr>
          <p:spPr bwMode="auto">
            <a:xfrm>
              <a:off x="3962400" y="551187"/>
              <a:ext cx="1088131" cy="544295"/>
            </a:xfrm>
            <a:prstGeom prst="rect">
              <a:avLst/>
            </a:prstGeom>
            <a:solidFill>
              <a:srgbClr val="FFCC66">
                <a:alpha val="49019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t" anchorCtr="0"/>
            <a:lstStyle/>
            <a:p>
              <a:r>
                <a:rPr lang="en-US" sz="1050" dirty="0" smtClean="0">
                  <a:latin typeface="Times New Roman" pitchFamily="18" charset="0"/>
                  <a:cs typeface="Times New Roman" pitchFamily="18" charset="0"/>
                </a:rPr>
                <a:t>Incapacitated</a:t>
              </a:r>
            </a:p>
            <a:p>
              <a:r>
                <a:rPr lang="en-US" sz="105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endParaRPr 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4038600" y="817148"/>
              <a:ext cx="228600" cy="1774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4267200" y="813143"/>
              <a:ext cx="228600" cy="17745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4495800" y="815340"/>
              <a:ext cx="228600" cy="17745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4724400" y="815340"/>
              <a:ext cx="228600" cy="17745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3" name="Isosceles Triangle 262"/>
          <p:cNvSpPr/>
          <p:nvPr/>
        </p:nvSpPr>
        <p:spPr>
          <a:xfrm rot="10800000">
            <a:off x="4191000" y="1190517"/>
            <a:ext cx="647700" cy="1045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6" name="Group 265"/>
          <p:cNvGrpSpPr/>
          <p:nvPr/>
        </p:nvGrpSpPr>
        <p:grpSpPr>
          <a:xfrm>
            <a:off x="3970784" y="1354641"/>
            <a:ext cx="1088131" cy="544295"/>
            <a:chOff x="3962400" y="551187"/>
            <a:chExt cx="1088131" cy="544295"/>
          </a:xfrm>
        </p:grpSpPr>
        <p:sp>
          <p:nvSpPr>
            <p:cNvPr id="267" name="Rectangle 1"/>
            <p:cNvSpPr>
              <a:spLocks noChangeArrowheads="1"/>
            </p:cNvSpPr>
            <p:nvPr/>
          </p:nvSpPr>
          <p:spPr bwMode="auto">
            <a:xfrm>
              <a:off x="3962400" y="551187"/>
              <a:ext cx="1088131" cy="544295"/>
            </a:xfrm>
            <a:prstGeom prst="rect">
              <a:avLst/>
            </a:prstGeom>
            <a:solidFill>
              <a:srgbClr val="FFCC66">
                <a:alpha val="49019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t" anchorCtr="0"/>
            <a:lstStyle/>
            <a:p>
              <a:r>
                <a:rPr lang="en-US" sz="1050" dirty="0" smtClean="0">
                  <a:latin typeface="Times New Roman" pitchFamily="18" charset="0"/>
                  <a:cs typeface="Times New Roman" pitchFamily="18" charset="0"/>
                </a:rPr>
                <a:t>Healing</a:t>
              </a:r>
            </a:p>
            <a:p>
              <a:r>
                <a:rPr lang="en-US" sz="105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endParaRPr 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038600" y="817148"/>
              <a:ext cx="228600" cy="1774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267200" y="813143"/>
              <a:ext cx="228600" cy="17745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495800" y="815340"/>
              <a:ext cx="228600" cy="17745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724400" y="815340"/>
              <a:ext cx="228600" cy="17745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2" name="Isosceles Triangle 271"/>
          <p:cNvSpPr/>
          <p:nvPr/>
        </p:nvSpPr>
        <p:spPr>
          <a:xfrm rot="10800000">
            <a:off x="4191000" y="1983378"/>
            <a:ext cx="647700" cy="1045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3" name="Group 272"/>
          <p:cNvGrpSpPr/>
          <p:nvPr/>
        </p:nvGrpSpPr>
        <p:grpSpPr>
          <a:xfrm>
            <a:off x="3970784" y="2179320"/>
            <a:ext cx="1088131" cy="544295"/>
            <a:chOff x="3962400" y="551187"/>
            <a:chExt cx="1088131" cy="544295"/>
          </a:xfrm>
        </p:grpSpPr>
        <p:sp>
          <p:nvSpPr>
            <p:cNvPr id="274" name="Rectangle 1"/>
            <p:cNvSpPr>
              <a:spLocks noChangeArrowheads="1"/>
            </p:cNvSpPr>
            <p:nvPr/>
          </p:nvSpPr>
          <p:spPr bwMode="auto">
            <a:xfrm>
              <a:off x="3962400" y="551187"/>
              <a:ext cx="1088131" cy="544295"/>
            </a:xfrm>
            <a:prstGeom prst="rect">
              <a:avLst/>
            </a:prstGeom>
            <a:solidFill>
              <a:srgbClr val="FFCC66">
                <a:alpha val="49019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t" anchorCtr="0"/>
            <a:lstStyle/>
            <a:p>
              <a:r>
                <a:rPr lang="en-US" sz="1050" dirty="0" smtClean="0">
                  <a:latin typeface="Times New Roman" pitchFamily="18" charset="0"/>
                  <a:cs typeface="Times New Roman" pitchFamily="18" charset="0"/>
                </a:rPr>
                <a:t>Ready</a:t>
              </a:r>
            </a:p>
            <a:p>
              <a:r>
                <a:rPr lang="en-US" sz="105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endParaRPr 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4038600" y="817148"/>
              <a:ext cx="228600" cy="1774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4267200" y="813143"/>
              <a:ext cx="228600" cy="17745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4495800" y="815340"/>
              <a:ext cx="228600" cy="17745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4724400" y="815340"/>
              <a:ext cx="228600" cy="17745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097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105</Words>
  <Application>Microsoft Office PowerPoint</Application>
  <PresentationFormat>On-screen Show (4:3)</PresentationFormat>
  <Paragraphs>68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Wangdera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Andera</dc:creator>
  <cp:lastModifiedBy>Craig Andera</cp:lastModifiedBy>
  <cp:revision>11</cp:revision>
  <dcterms:created xsi:type="dcterms:W3CDTF">2011-07-01T17:19:56Z</dcterms:created>
  <dcterms:modified xsi:type="dcterms:W3CDTF">2011-07-02T11:14:58Z</dcterms:modified>
</cp:coreProperties>
</file>