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5"/>
  </p:notesMasterIdLst>
  <p:sldIdLst>
    <p:sldId id="256" r:id="rId2"/>
    <p:sldId id="280" r:id="rId3"/>
    <p:sldId id="258" r:id="rId4"/>
    <p:sldId id="259" r:id="rId5"/>
    <p:sldId id="279" r:id="rId6"/>
    <p:sldId id="261" r:id="rId7"/>
    <p:sldId id="262" r:id="rId8"/>
    <p:sldId id="263" r:id="rId9"/>
    <p:sldId id="264" r:id="rId10"/>
    <p:sldId id="283" r:id="rId11"/>
    <p:sldId id="273" r:id="rId12"/>
    <p:sldId id="274" r:id="rId13"/>
    <p:sldId id="278" r:id="rId14"/>
    <p:sldId id="266" r:id="rId15"/>
    <p:sldId id="284" r:id="rId16"/>
    <p:sldId id="269" r:id="rId17"/>
    <p:sldId id="275" r:id="rId18"/>
    <p:sldId id="276" r:id="rId19"/>
    <p:sldId id="281" r:id="rId20"/>
    <p:sldId id="282" r:id="rId21"/>
    <p:sldId id="277" r:id="rId22"/>
    <p:sldId id="271" r:id="rId23"/>
    <p:sldId id="272" r:id="rId24"/>
  </p:sldIdLst>
  <p:sldSz cx="9144000" cy="5143500" type="screen16x9"/>
  <p:notesSz cx="6858000" cy="9144000"/>
  <p:embeddedFontLst>
    <p:embeddedFont>
      <p:font typeface="Figtree Black" panose="020B0604020202020204" charset="0"/>
      <p:bold r:id="rId26"/>
      <p:boldItalic r:id="rId27"/>
    </p:embeddedFont>
    <p:embeddedFont>
      <p:font typeface="Hanken Grotesk" panose="020B0604020202020204" charset="0"/>
      <p:regular r:id="rId28"/>
      <p:bold r:id="rId29"/>
      <p:italic r:id="rId30"/>
      <p:boldItalic r:id="rId31"/>
    </p:embeddedFont>
    <p:embeddedFont>
      <p:font typeface="Lato" panose="020F0502020204030203" pitchFamily="34" charset="0"/>
      <p:regular r:id="rId32"/>
      <p:bold r:id="rId33"/>
      <p:italic r:id="rId34"/>
      <p:boldItalic r:id="rId35"/>
    </p:embeddedFont>
    <p:embeddedFont>
      <p:font typeface="Nunito Light" pitchFamily="2"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5" d="100"/>
          <a:sy n="105" d="100"/>
        </p:scale>
        <p:origin x="160" y="-9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6a71db61af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26a71db61af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6a71db61af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6a71db61af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6a71db61af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6a71db61a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6a71db61a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6a71db61a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6a71db61af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6a71db61a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6a71db61af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6a71db61a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6a71db61af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6a71db61a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6a71db61af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6a71db61a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46075" y="130450"/>
            <a:ext cx="4889100" cy="48891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 name="Google Shape;10;p2"/>
          <p:cNvGrpSpPr/>
          <p:nvPr/>
        </p:nvGrpSpPr>
        <p:grpSpPr>
          <a:xfrm>
            <a:off x="727425" y="-49275"/>
            <a:ext cx="7703400" cy="5243325"/>
            <a:chOff x="727425" y="-49275"/>
            <a:chExt cx="7703400" cy="5243325"/>
          </a:xfrm>
        </p:grpSpPr>
        <p:sp>
          <p:nvSpPr>
            <p:cNvPr id="11" name="Google Shape;11;p2"/>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 name="Google Shape;12;p2"/>
            <p:cNvCxnSpPr/>
            <p:nvPr/>
          </p:nvCxnSpPr>
          <p:spPr>
            <a:xfrm rot="10800000">
              <a:off x="727425" y="-49275"/>
              <a:ext cx="0" cy="585600"/>
            </a:xfrm>
            <a:prstGeom prst="straightConnector1">
              <a:avLst/>
            </a:prstGeom>
            <a:noFill/>
            <a:ln w="19050" cap="flat" cmpd="sng">
              <a:solidFill>
                <a:schemeClr val="dk1"/>
              </a:solidFill>
              <a:prstDash val="solid"/>
              <a:round/>
              <a:headEnd type="none" w="sm" len="sm"/>
              <a:tailEnd type="none" w="sm" len="sm"/>
            </a:ln>
          </p:spPr>
        </p:cxnSp>
        <p:cxnSp>
          <p:nvCxnSpPr>
            <p:cNvPr id="13" name="Google Shape;13;p2"/>
            <p:cNvCxnSpPr/>
            <p:nvPr/>
          </p:nvCxnSpPr>
          <p:spPr>
            <a:xfrm rot="10800000">
              <a:off x="8430775" y="4608450"/>
              <a:ext cx="0" cy="585600"/>
            </a:xfrm>
            <a:prstGeom prst="straightConnector1">
              <a:avLst/>
            </a:prstGeom>
            <a:noFill/>
            <a:ln w="19050" cap="flat" cmpd="sng">
              <a:solidFill>
                <a:schemeClr val="dk1"/>
              </a:solidFill>
              <a:prstDash val="solid"/>
              <a:round/>
              <a:headEnd type="none" w="sm" len="sm"/>
              <a:tailEnd type="none" w="sm" len="sm"/>
            </a:ln>
          </p:spPr>
        </p:cxnSp>
      </p:grpSp>
      <p:sp>
        <p:nvSpPr>
          <p:cNvPr id="14" name="Google Shape;14;p2"/>
          <p:cNvSpPr txBox="1">
            <a:spLocks noGrp="1"/>
          </p:cNvSpPr>
          <p:nvPr>
            <p:ph type="ctrTitle"/>
          </p:nvPr>
        </p:nvSpPr>
        <p:spPr>
          <a:xfrm>
            <a:off x="1087125" y="1670213"/>
            <a:ext cx="5897400" cy="139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5200"/>
              <a:buNone/>
              <a:defRPr sz="38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1087125" y="2997488"/>
            <a:ext cx="5897400" cy="475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7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9"/>
        <p:cNvGrpSpPr/>
        <p:nvPr/>
      </p:nvGrpSpPr>
      <p:grpSpPr>
        <a:xfrm>
          <a:off x="0" y="0"/>
          <a:ext cx="0" cy="0"/>
          <a:chOff x="0" y="0"/>
          <a:chExt cx="0" cy="0"/>
        </a:xfrm>
      </p:grpSpPr>
      <p:sp>
        <p:nvSpPr>
          <p:cNvPr id="80" name="Google Shape;80;p12"/>
          <p:cNvSpPr/>
          <p:nvPr/>
        </p:nvSpPr>
        <p:spPr>
          <a:xfrm>
            <a:off x="-2125550" y="3018625"/>
            <a:ext cx="4243200" cy="4243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1" name="Google Shape;81;p12"/>
          <p:cNvGrpSpPr/>
          <p:nvPr/>
        </p:nvGrpSpPr>
        <p:grpSpPr>
          <a:xfrm>
            <a:off x="727425" y="-29250"/>
            <a:ext cx="8550550" cy="4637825"/>
            <a:chOff x="727425" y="-29250"/>
            <a:chExt cx="8550550" cy="4637825"/>
          </a:xfrm>
        </p:grpSpPr>
        <p:sp>
          <p:nvSpPr>
            <p:cNvPr id="82" name="Google Shape;82;p12"/>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3" name="Google Shape;83;p12"/>
            <p:cNvCxnSpPr/>
            <p:nvPr/>
          </p:nvCxnSpPr>
          <p:spPr>
            <a:xfrm rot="10800000">
              <a:off x="727425" y="-29250"/>
              <a:ext cx="0" cy="562800"/>
            </a:xfrm>
            <a:prstGeom prst="straightConnector1">
              <a:avLst/>
            </a:prstGeom>
            <a:noFill/>
            <a:ln w="19050" cap="flat" cmpd="sng">
              <a:solidFill>
                <a:schemeClr val="dk1"/>
              </a:solidFill>
              <a:prstDash val="solid"/>
              <a:round/>
              <a:headEnd type="none" w="sm" len="sm"/>
              <a:tailEnd type="none" w="sm" len="sm"/>
            </a:ln>
          </p:spPr>
        </p:cxnSp>
        <p:cxnSp>
          <p:nvCxnSpPr>
            <p:cNvPr id="84" name="Google Shape;84;p12"/>
            <p:cNvCxnSpPr/>
            <p:nvPr/>
          </p:nvCxnSpPr>
          <p:spPr>
            <a:xfrm>
              <a:off x="8430775" y="4608575"/>
              <a:ext cx="847200" cy="0"/>
            </a:xfrm>
            <a:prstGeom prst="straightConnector1">
              <a:avLst/>
            </a:prstGeom>
            <a:noFill/>
            <a:ln w="19050" cap="flat" cmpd="sng">
              <a:solidFill>
                <a:schemeClr val="dk1"/>
              </a:solidFill>
              <a:prstDash val="solid"/>
              <a:round/>
              <a:headEnd type="none" w="sm" len="sm"/>
              <a:tailEnd type="none" w="sm" len="sm"/>
            </a:ln>
          </p:spPr>
        </p:cxnSp>
      </p:grpSp>
      <p:sp>
        <p:nvSpPr>
          <p:cNvPr id="85" name="Google Shape;85;p12"/>
          <p:cNvSpPr txBox="1">
            <a:spLocks noGrp="1"/>
          </p:cNvSpPr>
          <p:nvPr>
            <p:ph type="title"/>
          </p:nvPr>
        </p:nvSpPr>
        <p:spPr>
          <a:xfrm>
            <a:off x="2212125" y="2464650"/>
            <a:ext cx="5913900" cy="5319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SzPts val="3000"/>
              <a:buNone/>
              <a:defRPr sz="28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86" name="Google Shape;86;p12"/>
          <p:cNvSpPr txBox="1">
            <a:spLocks noGrp="1"/>
          </p:cNvSpPr>
          <p:nvPr>
            <p:ph type="subTitle" idx="1"/>
          </p:nvPr>
        </p:nvSpPr>
        <p:spPr>
          <a:xfrm>
            <a:off x="2212125" y="838350"/>
            <a:ext cx="5913900" cy="1626300"/>
          </a:xfrm>
          <a:prstGeom prst="rect">
            <a:avLst/>
          </a:prstGeom>
          <a:noFill/>
          <a:ln>
            <a:noFill/>
          </a:ln>
        </p:spPr>
        <p:txBody>
          <a:bodyPr spcFirstLastPara="1" wrap="square" lIns="91425" tIns="91425" rIns="91425" bIns="91425" anchor="b" anchorCtr="0">
            <a:noAutofit/>
          </a:bodyPr>
          <a:lstStyle>
            <a:lvl1pPr lvl="0" algn="r">
              <a:lnSpc>
                <a:spcPct val="115000"/>
              </a:lnSpc>
              <a:spcBef>
                <a:spcPts val="0"/>
              </a:spcBef>
              <a:spcAft>
                <a:spcPts val="0"/>
              </a:spcAft>
              <a:buSzPts val="3000"/>
              <a:buNone/>
              <a:defRPr sz="2500">
                <a:latin typeface="Hanken Grotesk"/>
                <a:ea typeface="Hanken Grotesk"/>
                <a:cs typeface="Hanken Grotesk"/>
                <a:sym typeface="Hanken Grotesk"/>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87"/>
        <p:cNvGrpSpPr/>
        <p:nvPr/>
      </p:nvGrpSpPr>
      <p:grpSpPr>
        <a:xfrm>
          <a:off x="0" y="0"/>
          <a:ext cx="0" cy="0"/>
          <a:chOff x="0" y="0"/>
          <a:chExt cx="0" cy="0"/>
        </a:xfrm>
      </p:grpSpPr>
      <p:sp>
        <p:nvSpPr>
          <p:cNvPr id="88" name="Google Shape;88;p13"/>
          <p:cNvSpPr/>
          <p:nvPr/>
        </p:nvSpPr>
        <p:spPr>
          <a:xfrm>
            <a:off x="35528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9" name="Google Shape;89;p13"/>
          <p:cNvGrpSpPr/>
          <p:nvPr/>
        </p:nvGrpSpPr>
        <p:grpSpPr>
          <a:xfrm>
            <a:off x="-50475" y="232800"/>
            <a:ext cx="8961675" cy="4684500"/>
            <a:chOff x="-50475" y="232800"/>
            <a:chExt cx="8961675" cy="4684500"/>
          </a:xfrm>
        </p:grpSpPr>
        <p:sp>
          <p:nvSpPr>
            <p:cNvPr id="90" name="Google Shape;90;p13"/>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91" name="Google Shape;91;p13"/>
            <p:cNvCxnSpPr/>
            <p:nvPr/>
          </p:nvCxnSpPr>
          <p:spPr>
            <a:xfrm rot="10800000">
              <a:off x="-50475" y="232800"/>
              <a:ext cx="309300" cy="0"/>
            </a:xfrm>
            <a:prstGeom prst="straightConnector1">
              <a:avLst/>
            </a:prstGeom>
            <a:noFill/>
            <a:ln w="19050" cap="flat" cmpd="sng">
              <a:solidFill>
                <a:schemeClr val="dk1"/>
              </a:solidFill>
              <a:prstDash val="solid"/>
              <a:round/>
              <a:headEnd type="none" w="sm" len="sm"/>
              <a:tailEnd type="none" w="sm" len="sm"/>
            </a:ln>
          </p:spPr>
        </p:cxnSp>
      </p:grpSp>
      <p:sp>
        <p:nvSpPr>
          <p:cNvPr id="92" name="Google Shape;92;p13"/>
          <p:cNvSpPr txBox="1">
            <a:spLocks noGrp="1"/>
          </p:cNvSpPr>
          <p:nvPr>
            <p:ph type="title"/>
          </p:nvPr>
        </p:nvSpPr>
        <p:spPr>
          <a:xfrm>
            <a:off x="720000" y="1203900"/>
            <a:ext cx="3198300" cy="1502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28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93" name="Google Shape;93;p13"/>
          <p:cNvSpPr txBox="1">
            <a:spLocks noGrp="1"/>
          </p:cNvSpPr>
          <p:nvPr>
            <p:ph type="subTitle" idx="1"/>
          </p:nvPr>
        </p:nvSpPr>
        <p:spPr>
          <a:xfrm>
            <a:off x="720000" y="2706062"/>
            <a:ext cx="3198300" cy="1461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a:latin typeface="Hanken Grotesk"/>
                <a:ea typeface="Hanken Grotesk"/>
                <a:cs typeface="Hanken Grotesk"/>
                <a:sym typeface="Hanken Grotes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4" name="Google Shape;94;p13"/>
          <p:cNvSpPr>
            <a:spLocks noGrp="1"/>
          </p:cNvSpPr>
          <p:nvPr>
            <p:ph type="pic" idx="2"/>
          </p:nvPr>
        </p:nvSpPr>
        <p:spPr>
          <a:xfrm>
            <a:off x="4494050" y="0"/>
            <a:ext cx="4650000" cy="5143500"/>
          </a:xfrm>
          <a:prstGeom prst="rect">
            <a:avLst/>
          </a:prstGeom>
          <a:noFill/>
          <a:ln w="19050" cap="flat" cmpd="sng">
            <a:solidFill>
              <a:schemeClr val="dk1"/>
            </a:solidFill>
            <a:prstDash val="solid"/>
            <a:round/>
            <a:headEnd type="none" w="sm" len="sm"/>
            <a:tailEnd type="none" w="sm" len="sm"/>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95"/>
        <p:cNvGrpSpPr/>
        <p:nvPr/>
      </p:nvGrpSpPr>
      <p:grpSpPr>
        <a:xfrm>
          <a:off x="0" y="0"/>
          <a:ext cx="0" cy="0"/>
          <a:chOff x="0" y="0"/>
          <a:chExt cx="0" cy="0"/>
        </a:xfrm>
      </p:grpSpPr>
      <p:sp>
        <p:nvSpPr>
          <p:cNvPr id="96" name="Google Shape;96;p14"/>
          <p:cNvSpPr/>
          <p:nvPr/>
        </p:nvSpPr>
        <p:spPr>
          <a:xfrm>
            <a:off x="-923000" y="-9455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7" name="Google Shape;97;p14"/>
          <p:cNvGrpSpPr/>
          <p:nvPr/>
        </p:nvGrpSpPr>
        <p:grpSpPr>
          <a:xfrm>
            <a:off x="-19050" y="232800"/>
            <a:ext cx="9176275" cy="4684500"/>
            <a:chOff x="-19050" y="232800"/>
            <a:chExt cx="9176275" cy="4684500"/>
          </a:xfrm>
        </p:grpSpPr>
        <p:sp>
          <p:nvSpPr>
            <p:cNvPr id="98" name="Google Shape;98;p14"/>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99" name="Google Shape;99;p14"/>
            <p:cNvCxnSpPr/>
            <p:nvPr/>
          </p:nvCxnSpPr>
          <p:spPr>
            <a:xfrm rot="10800000">
              <a:off x="-19050" y="232800"/>
              <a:ext cx="258900" cy="0"/>
            </a:xfrm>
            <a:prstGeom prst="straightConnector1">
              <a:avLst/>
            </a:prstGeom>
            <a:noFill/>
            <a:ln w="19050" cap="flat" cmpd="sng">
              <a:solidFill>
                <a:schemeClr val="dk1"/>
              </a:solidFill>
              <a:prstDash val="solid"/>
              <a:round/>
              <a:headEnd type="none" w="sm" len="sm"/>
              <a:tailEnd type="none" w="sm" len="sm"/>
            </a:ln>
          </p:spPr>
        </p:cxnSp>
        <p:cxnSp>
          <p:nvCxnSpPr>
            <p:cNvPr id="100" name="Google Shape;100;p14"/>
            <p:cNvCxnSpPr/>
            <p:nvPr/>
          </p:nvCxnSpPr>
          <p:spPr>
            <a:xfrm>
              <a:off x="8917525" y="4917300"/>
              <a:ext cx="239700" cy="0"/>
            </a:xfrm>
            <a:prstGeom prst="straightConnector1">
              <a:avLst/>
            </a:prstGeom>
            <a:noFill/>
            <a:ln w="19050" cap="flat" cmpd="sng">
              <a:solidFill>
                <a:schemeClr val="dk1"/>
              </a:solidFill>
              <a:prstDash val="solid"/>
              <a:round/>
              <a:headEnd type="none" w="sm" len="sm"/>
              <a:tailEnd type="none" w="sm" len="sm"/>
            </a:ln>
          </p:spPr>
        </p:cxnSp>
      </p:grpSp>
      <p:sp>
        <p:nvSpPr>
          <p:cNvPr id="101" name="Google Shape;101;p14"/>
          <p:cNvSpPr txBox="1">
            <a:spLocks noGrp="1"/>
          </p:cNvSpPr>
          <p:nvPr>
            <p:ph type="title"/>
          </p:nvPr>
        </p:nvSpPr>
        <p:spPr>
          <a:xfrm>
            <a:off x="878875" y="1533125"/>
            <a:ext cx="3024900" cy="642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sz="28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02" name="Google Shape;102;p14"/>
          <p:cNvSpPr txBox="1">
            <a:spLocks noGrp="1"/>
          </p:cNvSpPr>
          <p:nvPr>
            <p:ph type="subTitle" idx="1"/>
          </p:nvPr>
        </p:nvSpPr>
        <p:spPr>
          <a:xfrm>
            <a:off x="878875" y="2175300"/>
            <a:ext cx="3024900" cy="1211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a:latin typeface="Hanken Grotesk"/>
                <a:ea typeface="Hanken Grotesk"/>
                <a:cs typeface="Hanken Grotesk"/>
                <a:sym typeface="Hanken Grotes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10">
    <p:spTree>
      <p:nvGrpSpPr>
        <p:cNvPr id="1" name="Shape 103"/>
        <p:cNvGrpSpPr/>
        <p:nvPr/>
      </p:nvGrpSpPr>
      <p:grpSpPr>
        <a:xfrm>
          <a:off x="0" y="0"/>
          <a:ext cx="0" cy="0"/>
          <a:chOff x="0" y="0"/>
          <a:chExt cx="0" cy="0"/>
        </a:xfrm>
      </p:grpSpPr>
      <p:sp>
        <p:nvSpPr>
          <p:cNvPr id="104" name="Google Shape;104;p15"/>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5" name="Google Shape;105;p15"/>
          <p:cNvGrpSpPr/>
          <p:nvPr/>
        </p:nvGrpSpPr>
        <p:grpSpPr>
          <a:xfrm>
            <a:off x="232200" y="232800"/>
            <a:ext cx="8937900" cy="4932875"/>
            <a:chOff x="232200" y="232800"/>
            <a:chExt cx="8937900" cy="4932875"/>
          </a:xfrm>
        </p:grpSpPr>
        <p:sp>
          <p:nvSpPr>
            <p:cNvPr id="106" name="Google Shape;106;p15"/>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07" name="Google Shape;107;p15"/>
            <p:cNvCxnSpPr/>
            <p:nvPr/>
          </p:nvCxnSpPr>
          <p:spPr>
            <a:xfrm rot="10800000">
              <a:off x="8911200" y="232800"/>
              <a:ext cx="258900" cy="0"/>
            </a:xfrm>
            <a:prstGeom prst="straightConnector1">
              <a:avLst/>
            </a:prstGeom>
            <a:noFill/>
            <a:ln w="19050" cap="flat" cmpd="sng">
              <a:solidFill>
                <a:schemeClr val="dk1"/>
              </a:solidFill>
              <a:prstDash val="solid"/>
              <a:round/>
              <a:headEnd type="none" w="sm" len="sm"/>
              <a:tailEnd type="none" w="sm" len="sm"/>
            </a:ln>
          </p:spPr>
        </p:cxnSp>
        <p:cxnSp>
          <p:nvCxnSpPr>
            <p:cNvPr id="108" name="Google Shape;108;p15"/>
            <p:cNvCxnSpPr/>
            <p:nvPr/>
          </p:nvCxnSpPr>
          <p:spPr>
            <a:xfrm>
              <a:off x="233525" y="4913075"/>
              <a:ext cx="0" cy="252600"/>
            </a:xfrm>
            <a:prstGeom prst="straightConnector1">
              <a:avLst/>
            </a:prstGeom>
            <a:noFill/>
            <a:ln w="19050" cap="flat" cmpd="sng">
              <a:solidFill>
                <a:schemeClr val="dk1"/>
              </a:solidFill>
              <a:prstDash val="solid"/>
              <a:round/>
              <a:headEnd type="none" w="sm" len="sm"/>
              <a:tailEnd type="none" w="sm" len="sm"/>
            </a:ln>
          </p:spPr>
        </p:cxnSp>
      </p:grpSp>
      <p:sp>
        <p:nvSpPr>
          <p:cNvPr id="109" name="Google Shape;109;p15"/>
          <p:cNvSpPr txBox="1">
            <a:spLocks noGrp="1"/>
          </p:cNvSpPr>
          <p:nvPr>
            <p:ph type="title"/>
          </p:nvPr>
        </p:nvSpPr>
        <p:spPr>
          <a:xfrm>
            <a:off x="722376" y="445025"/>
            <a:ext cx="7708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2800"/>
            </a:lvl1pPr>
            <a:lvl2pPr lvl="1" algn="l">
              <a:lnSpc>
                <a:spcPct val="100000"/>
              </a:lnSpc>
              <a:spcBef>
                <a:spcPts val="0"/>
              </a:spcBef>
              <a:spcAft>
                <a:spcPts val="0"/>
              </a:spcAft>
              <a:buSzPts val="3000"/>
              <a:buNone/>
              <a:defRPr>
                <a:latin typeface="Lato"/>
                <a:ea typeface="Lato"/>
                <a:cs typeface="Lato"/>
                <a:sym typeface="Lato"/>
              </a:defRPr>
            </a:lvl2pPr>
            <a:lvl3pPr lvl="2" algn="l">
              <a:lnSpc>
                <a:spcPct val="100000"/>
              </a:lnSpc>
              <a:spcBef>
                <a:spcPts val="0"/>
              </a:spcBef>
              <a:spcAft>
                <a:spcPts val="0"/>
              </a:spcAft>
              <a:buSzPts val="3000"/>
              <a:buNone/>
              <a:defRPr>
                <a:latin typeface="Lato"/>
                <a:ea typeface="Lato"/>
                <a:cs typeface="Lato"/>
                <a:sym typeface="Lato"/>
              </a:defRPr>
            </a:lvl3pPr>
            <a:lvl4pPr lvl="3" algn="l">
              <a:lnSpc>
                <a:spcPct val="100000"/>
              </a:lnSpc>
              <a:spcBef>
                <a:spcPts val="0"/>
              </a:spcBef>
              <a:spcAft>
                <a:spcPts val="0"/>
              </a:spcAft>
              <a:buSzPts val="3000"/>
              <a:buNone/>
              <a:defRPr>
                <a:latin typeface="Lato"/>
                <a:ea typeface="Lato"/>
                <a:cs typeface="Lato"/>
                <a:sym typeface="Lato"/>
              </a:defRPr>
            </a:lvl4pPr>
            <a:lvl5pPr lvl="4" algn="l">
              <a:lnSpc>
                <a:spcPct val="100000"/>
              </a:lnSpc>
              <a:spcBef>
                <a:spcPts val="0"/>
              </a:spcBef>
              <a:spcAft>
                <a:spcPts val="0"/>
              </a:spcAft>
              <a:buSzPts val="3000"/>
              <a:buNone/>
              <a:defRPr>
                <a:latin typeface="Lato"/>
                <a:ea typeface="Lato"/>
                <a:cs typeface="Lato"/>
                <a:sym typeface="Lato"/>
              </a:defRPr>
            </a:lvl5pPr>
            <a:lvl6pPr lvl="5" algn="l">
              <a:lnSpc>
                <a:spcPct val="100000"/>
              </a:lnSpc>
              <a:spcBef>
                <a:spcPts val="0"/>
              </a:spcBef>
              <a:spcAft>
                <a:spcPts val="0"/>
              </a:spcAft>
              <a:buSzPts val="3000"/>
              <a:buNone/>
              <a:defRPr>
                <a:latin typeface="Lato"/>
                <a:ea typeface="Lato"/>
                <a:cs typeface="Lato"/>
                <a:sym typeface="Lato"/>
              </a:defRPr>
            </a:lvl6pPr>
            <a:lvl7pPr lvl="6" algn="l">
              <a:lnSpc>
                <a:spcPct val="100000"/>
              </a:lnSpc>
              <a:spcBef>
                <a:spcPts val="0"/>
              </a:spcBef>
              <a:spcAft>
                <a:spcPts val="0"/>
              </a:spcAft>
              <a:buSzPts val="3000"/>
              <a:buNone/>
              <a:defRPr>
                <a:latin typeface="Lato"/>
                <a:ea typeface="Lato"/>
                <a:cs typeface="Lato"/>
                <a:sym typeface="Lato"/>
              </a:defRPr>
            </a:lvl7pPr>
            <a:lvl8pPr lvl="7" algn="l">
              <a:lnSpc>
                <a:spcPct val="100000"/>
              </a:lnSpc>
              <a:spcBef>
                <a:spcPts val="0"/>
              </a:spcBef>
              <a:spcAft>
                <a:spcPts val="0"/>
              </a:spcAft>
              <a:buSzPts val="3000"/>
              <a:buNone/>
              <a:defRPr>
                <a:latin typeface="Lato"/>
                <a:ea typeface="Lato"/>
                <a:cs typeface="Lato"/>
                <a:sym typeface="Lato"/>
              </a:defRPr>
            </a:lvl8pPr>
            <a:lvl9pPr lvl="8" algn="l">
              <a:lnSpc>
                <a:spcPct val="100000"/>
              </a:lnSpc>
              <a:spcBef>
                <a:spcPts val="0"/>
              </a:spcBef>
              <a:spcAft>
                <a:spcPts val="0"/>
              </a:spcAft>
              <a:buSzPts val="3000"/>
              <a:buNone/>
              <a:defRPr>
                <a:latin typeface="Lato"/>
                <a:ea typeface="Lato"/>
                <a:cs typeface="Lato"/>
                <a:sym typeface="Lato"/>
              </a:defRPr>
            </a:lvl9pPr>
          </a:lstStyle>
          <a:p>
            <a:endParaRPr/>
          </a:p>
        </p:txBody>
      </p:sp>
      <p:sp>
        <p:nvSpPr>
          <p:cNvPr id="110" name="Google Shape;110;p15"/>
          <p:cNvSpPr txBox="1">
            <a:spLocks noGrp="1"/>
          </p:cNvSpPr>
          <p:nvPr>
            <p:ph type="subTitle" idx="1"/>
          </p:nvPr>
        </p:nvSpPr>
        <p:spPr>
          <a:xfrm>
            <a:off x="713250" y="1017725"/>
            <a:ext cx="7717500" cy="8898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2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3">
  <p:cSld name="CUSTOM_10_1">
    <p:spTree>
      <p:nvGrpSpPr>
        <p:cNvPr id="1" name="Shape 111"/>
        <p:cNvGrpSpPr/>
        <p:nvPr/>
      </p:nvGrpSpPr>
      <p:grpSpPr>
        <a:xfrm>
          <a:off x="0" y="0"/>
          <a:ext cx="0" cy="0"/>
          <a:chOff x="0" y="0"/>
          <a:chExt cx="0" cy="0"/>
        </a:xfrm>
      </p:grpSpPr>
      <p:sp>
        <p:nvSpPr>
          <p:cNvPr id="112" name="Google Shape;112;p16"/>
          <p:cNvSpPr/>
          <p:nvPr/>
        </p:nvSpPr>
        <p:spPr>
          <a:xfrm>
            <a:off x="7069475" y="3282725"/>
            <a:ext cx="3701700" cy="3701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3" name="Google Shape;113;p16"/>
          <p:cNvGrpSpPr/>
          <p:nvPr/>
        </p:nvGrpSpPr>
        <p:grpSpPr>
          <a:xfrm>
            <a:off x="-19050" y="232800"/>
            <a:ext cx="8930250" cy="5117250"/>
            <a:chOff x="-19050" y="232800"/>
            <a:chExt cx="8930250" cy="5117250"/>
          </a:xfrm>
        </p:grpSpPr>
        <p:sp>
          <p:nvSpPr>
            <p:cNvPr id="114" name="Google Shape;114;p1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5" name="Google Shape;115;p16"/>
            <p:cNvCxnSpPr/>
            <p:nvPr/>
          </p:nvCxnSpPr>
          <p:spPr>
            <a:xfrm rot="10800000">
              <a:off x="-19050" y="232800"/>
              <a:ext cx="258900" cy="0"/>
            </a:xfrm>
            <a:prstGeom prst="straightConnector1">
              <a:avLst/>
            </a:prstGeom>
            <a:noFill/>
            <a:ln w="19050" cap="flat" cmpd="sng">
              <a:solidFill>
                <a:schemeClr val="dk1"/>
              </a:solidFill>
              <a:prstDash val="solid"/>
              <a:round/>
              <a:headEnd type="none" w="sm" len="sm"/>
              <a:tailEnd type="none" w="sm" len="sm"/>
            </a:ln>
          </p:spPr>
        </p:cxnSp>
        <p:cxnSp>
          <p:nvCxnSpPr>
            <p:cNvPr id="116" name="Google Shape;116;p16"/>
            <p:cNvCxnSpPr/>
            <p:nvPr/>
          </p:nvCxnSpPr>
          <p:spPr>
            <a:xfrm rot="10800000">
              <a:off x="8911200" y="4917150"/>
              <a:ext cx="0" cy="432900"/>
            </a:xfrm>
            <a:prstGeom prst="straightConnector1">
              <a:avLst/>
            </a:prstGeom>
            <a:noFill/>
            <a:ln w="19050" cap="flat" cmpd="sng">
              <a:solidFill>
                <a:schemeClr val="dk1"/>
              </a:solidFill>
              <a:prstDash val="solid"/>
              <a:round/>
              <a:headEnd type="none" w="sm" len="sm"/>
              <a:tailEnd type="none" w="sm" len="sm"/>
            </a:ln>
          </p:spPr>
        </p:cxnSp>
      </p:grpSp>
      <p:sp>
        <p:nvSpPr>
          <p:cNvPr id="117" name="Google Shape;117;p16"/>
          <p:cNvSpPr txBox="1">
            <a:spLocks noGrp="1"/>
          </p:cNvSpPr>
          <p:nvPr>
            <p:ph type="title"/>
          </p:nvPr>
        </p:nvSpPr>
        <p:spPr>
          <a:xfrm>
            <a:off x="722326" y="445025"/>
            <a:ext cx="7708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2800"/>
            </a:lvl1pPr>
            <a:lvl2pPr lvl="1" algn="l">
              <a:lnSpc>
                <a:spcPct val="100000"/>
              </a:lnSpc>
              <a:spcBef>
                <a:spcPts val="0"/>
              </a:spcBef>
              <a:spcAft>
                <a:spcPts val="0"/>
              </a:spcAft>
              <a:buSzPts val="3000"/>
              <a:buNone/>
              <a:defRPr>
                <a:latin typeface="Lato"/>
                <a:ea typeface="Lato"/>
                <a:cs typeface="Lato"/>
                <a:sym typeface="Lato"/>
              </a:defRPr>
            </a:lvl2pPr>
            <a:lvl3pPr lvl="2" algn="l">
              <a:lnSpc>
                <a:spcPct val="100000"/>
              </a:lnSpc>
              <a:spcBef>
                <a:spcPts val="0"/>
              </a:spcBef>
              <a:spcAft>
                <a:spcPts val="0"/>
              </a:spcAft>
              <a:buSzPts val="3000"/>
              <a:buNone/>
              <a:defRPr>
                <a:latin typeface="Lato"/>
                <a:ea typeface="Lato"/>
                <a:cs typeface="Lato"/>
                <a:sym typeface="Lato"/>
              </a:defRPr>
            </a:lvl3pPr>
            <a:lvl4pPr lvl="3" algn="l">
              <a:lnSpc>
                <a:spcPct val="100000"/>
              </a:lnSpc>
              <a:spcBef>
                <a:spcPts val="0"/>
              </a:spcBef>
              <a:spcAft>
                <a:spcPts val="0"/>
              </a:spcAft>
              <a:buSzPts val="3000"/>
              <a:buNone/>
              <a:defRPr>
                <a:latin typeface="Lato"/>
                <a:ea typeface="Lato"/>
                <a:cs typeface="Lato"/>
                <a:sym typeface="Lato"/>
              </a:defRPr>
            </a:lvl4pPr>
            <a:lvl5pPr lvl="4" algn="l">
              <a:lnSpc>
                <a:spcPct val="100000"/>
              </a:lnSpc>
              <a:spcBef>
                <a:spcPts val="0"/>
              </a:spcBef>
              <a:spcAft>
                <a:spcPts val="0"/>
              </a:spcAft>
              <a:buSzPts val="3000"/>
              <a:buNone/>
              <a:defRPr>
                <a:latin typeface="Lato"/>
                <a:ea typeface="Lato"/>
                <a:cs typeface="Lato"/>
                <a:sym typeface="Lato"/>
              </a:defRPr>
            </a:lvl5pPr>
            <a:lvl6pPr lvl="5" algn="l">
              <a:lnSpc>
                <a:spcPct val="100000"/>
              </a:lnSpc>
              <a:spcBef>
                <a:spcPts val="0"/>
              </a:spcBef>
              <a:spcAft>
                <a:spcPts val="0"/>
              </a:spcAft>
              <a:buSzPts val="3000"/>
              <a:buNone/>
              <a:defRPr>
                <a:latin typeface="Lato"/>
                <a:ea typeface="Lato"/>
                <a:cs typeface="Lato"/>
                <a:sym typeface="Lato"/>
              </a:defRPr>
            </a:lvl6pPr>
            <a:lvl7pPr lvl="6" algn="l">
              <a:lnSpc>
                <a:spcPct val="100000"/>
              </a:lnSpc>
              <a:spcBef>
                <a:spcPts val="0"/>
              </a:spcBef>
              <a:spcAft>
                <a:spcPts val="0"/>
              </a:spcAft>
              <a:buSzPts val="3000"/>
              <a:buNone/>
              <a:defRPr>
                <a:latin typeface="Lato"/>
                <a:ea typeface="Lato"/>
                <a:cs typeface="Lato"/>
                <a:sym typeface="Lato"/>
              </a:defRPr>
            </a:lvl7pPr>
            <a:lvl8pPr lvl="7" algn="l">
              <a:lnSpc>
                <a:spcPct val="100000"/>
              </a:lnSpc>
              <a:spcBef>
                <a:spcPts val="0"/>
              </a:spcBef>
              <a:spcAft>
                <a:spcPts val="0"/>
              </a:spcAft>
              <a:buSzPts val="3000"/>
              <a:buNone/>
              <a:defRPr>
                <a:latin typeface="Lato"/>
                <a:ea typeface="Lato"/>
                <a:cs typeface="Lato"/>
                <a:sym typeface="Lato"/>
              </a:defRPr>
            </a:lvl8pPr>
            <a:lvl9pPr lvl="8" algn="l">
              <a:lnSpc>
                <a:spcPct val="100000"/>
              </a:lnSpc>
              <a:spcBef>
                <a:spcPts val="0"/>
              </a:spcBef>
              <a:spcAft>
                <a:spcPts val="0"/>
              </a:spcAft>
              <a:buSzPts val="3000"/>
              <a:buNone/>
              <a:defRPr>
                <a:latin typeface="Lato"/>
                <a:ea typeface="Lato"/>
                <a:cs typeface="Lato"/>
                <a:sym typeface="Lato"/>
              </a:defRPr>
            </a:lvl9pPr>
          </a:lstStyle>
          <a:p>
            <a:endParaRPr/>
          </a:p>
        </p:txBody>
      </p:sp>
      <p:sp>
        <p:nvSpPr>
          <p:cNvPr id="118" name="Google Shape;118;p16"/>
          <p:cNvSpPr txBox="1">
            <a:spLocks noGrp="1"/>
          </p:cNvSpPr>
          <p:nvPr>
            <p:ph type="subTitle" idx="1"/>
          </p:nvPr>
        </p:nvSpPr>
        <p:spPr>
          <a:xfrm>
            <a:off x="713175" y="1421525"/>
            <a:ext cx="5945400" cy="2600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2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19"/>
        <p:cNvGrpSpPr/>
        <p:nvPr/>
      </p:nvGrpSpPr>
      <p:grpSpPr>
        <a:xfrm>
          <a:off x="0" y="0"/>
          <a:ext cx="0" cy="0"/>
          <a:chOff x="0" y="0"/>
          <a:chExt cx="0" cy="0"/>
        </a:xfrm>
      </p:grpSpPr>
      <p:sp>
        <p:nvSpPr>
          <p:cNvPr id="120" name="Google Shape;120;p17"/>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1" name="Google Shape;121;p17"/>
          <p:cNvGrpSpPr/>
          <p:nvPr/>
        </p:nvGrpSpPr>
        <p:grpSpPr>
          <a:xfrm>
            <a:off x="232200" y="232800"/>
            <a:ext cx="8988300" cy="5000100"/>
            <a:chOff x="232200" y="232800"/>
            <a:chExt cx="8988300" cy="5000100"/>
          </a:xfrm>
        </p:grpSpPr>
        <p:sp>
          <p:nvSpPr>
            <p:cNvPr id="122" name="Google Shape;122;p17"/>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3" name="Google Shape;123;p17"/>
            <p:cNvCxnSpPr/>
            <p:nvPr/>
          </p:nvCxnSpPr>
          <p:spPr>
            <a:xfrm rot="10800000">
              <a:off x="8911200" y="232800"/>
              <a:ext cx="309300" cy="0"/>
            </a:xfrm>
            <a:prstGeom prst="straightConnector1">
              <a:avLst/>
            </a:prstGeom>
            <a:noFill/>
            <a:ln w="19050" cap="flat" cmpd="sng">
              <a:solidFill>
                <a:schemeClr val="dk1"/>
              </a:solidFill>
              <a:prstDash val="solid"/>
              <a:round/>
              <a:headEnd type="none" w="sm" len="sm"/>
              <a:tailEnd type="none" w="sm" len="sm"/>
            </a:ln>
          </p:spPr>
        </p:cxnSp>
        <p:cxnSp>
          <p:nvCxnSpPr>
            <p:cNvPr id="124" name="Google Shape;124;p17"/>
            <p:cNvCxnSpPr/>
            <p:nvPr/>
          </p:nvCxnSpPr>
          <p:spPr>
            <a:xfrm>
              <a:off x="233525" y="4917300"/>
              <a:ext cx="0" cy="315600"/>
            </a:xfrm>
            <a:prstGeom prst="straightConnector1">
              <a:avLst/>
            </a:prstGeom>
            <a:noFill/>
            <a:ln w="19050" cap="flat" cmpd="sng">
              <a:solidFill>
                <a:schemeClr val="dk1"/>
              </a:solidFill>
              <a:prstDash val="solid"/>
              <a:round/>
              <a:headEnd type="none" w="sm" len="sm"/>
              <a:tailEnd type="none" w="sm" len="sm"/>
            </a:ln>
          </p:spPr>
        </p:cxnSp>
      </p:grpSp>
      <p:sp>
        <p:nvSpPr>
          <p:cNvPr id="125" name="Google Shape;125;p1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26" name="Google Shape;126;p17"/>
          <p:cNvSpPr txBox="1">
            <a:spLocks noGrp="1"/>
          </p:cNvSpPr>
          <p:nvPr>
            <p:ph type="subTitle" idx="1"/>
          </p:nvPr>
        </p:nvSpPr>
        <p:spPr>
          <a:xfrm>
            <a:off x="977801" y="2514225"/>
            <a:ext cx="2242500" cy="994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27" name="Google Shape;127;p17"/>
          <p:cNvSpPr txBox="1">
            <a:spLocks noGrp="1"/>
          </p:cNvSpPr>
          <p:nvPr>
            <p:ph type="subTitle" idx="2"/>
          </p:nvPr>
        </p:nvSpPr>
        <p:spPr>
          <a:xfrm>
            <a:off x="3450748" y="2514225"/>
            <a:ext cx="2242500" cy="994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28" name="Google Shape;128;p17"/>
          <p:cNvSpPr txBox="1">
            <a:spLocks noGrp="1"/>
          </p:cNvSpPr>
          <p:nvPr>
            <p:ph type="subTitle" idx="3"/>
          </p:nvPr>
        </p:nvSpPr>
        <p:spPr>
          <a:xfrm>
            <a:off x="5923698" y="2514225"/>
            <a:ext cx="2242500" cy="994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29" name="Google Shape;129;p17"/>
          <p:cNvSpPr txBox="1">
            <a:spLocks noGrp="1"/>
          </p:cNvSpPr>
          <p:nvPr>
            <p:ph type="subTitle" idx="4"/>
          </p:nvPr>
        </p:nvSpPr>
        <p:spPr>
          <a:xfrm>
            <a:off x="977803" y="2285625"/>
            <a:ext cx="2242500" cy="3657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30" name="Google Shape;130;p17"/>
          <p:cNvSpPr txBox="1">
            <a:spLocks noGrp="1"/>
          </p:cNvSpPr>
          <p:nvPr>
            <p:ph type="subTitle" idx="5"/>
          </p:nvPr>
        </p:nvSpPr>
        <p:spPr>
          <a:xfrm>
            <a:off x="3450747" y="2285625"/>
            <a:ext cx="2242500" cy="3657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31" name="Google Shape;131;p17"/>
          <p:cNvSpPr txBox="1">
            <a:spLocks noGrp="1"/>
          </p:cNvSpPr>
          <p:nvPr>
            <p:ph type="subTitle" idx="6"/>
          </p:nvPr>
        </p:nvSpPr>
        <p:spPr>
          <a:xfrm>
            <a:off x="5923697" y="2285625"/>
            <a:ext cx="2242500" cy="3657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32"/>
        <p:cNvGrpSpPr/>
        <p:nvPr/>
      </p:nvGrpSpPr>
      <p:grpSpPr>
        <a:xfrm>
          <a:off x="0" y="0"/>
          <a:ext cx="0" cy="0"/>
          <a:chOff x="0" y="0"/>
          <a:chExt cx="0" cy="0"/>
        </a:xfrm>
      </p:grpSpPr>
      <p:sp>
        <p:nvSpPr>
          <p:cNvPr id="133" name="Google Shape;133;p18"/>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4" name="Google Shape;134;p18"/>
          <p:cNvGrpSpPr/>
          <p:nvPr/>
        </p:nvGrpSpPr>
        <p:grpSpPr>
          <a:xfrm>
            <a:off x="-725" y="1466925"/>
            <a:ext cx="939900" cy="2326875"/>
            <a:chOff x="-725" y="1466925"/>
            <a:chExt cx="939900" cy="2326875"/>
          </a:xfrm>
        </p:grpSpPr>
        <p:cxnSp>
          <p:nvCxnSpPr>
            <p:cNvPr id="135" name="Google Shape;135;p18"/>
            <p:cNvCxnSpPr/>
            <p:nvPr/>
          </p:nvCxnSpPr>
          <p:spPr>
            <a:xfrm>
              <a:off x="-725" y="1466925"/>
              <a:ext cx="939900" cy="0"/>
            </a:xfrm>
            <a:prstGeom prst="straightConnector1">
              <a:avLst/>
            </a:prstGeom>
            <a:noFill/>
            <a:ln w="19050" cap="flat" cmpd="sng">
              <a:solidFill>
                <a:schemeClr val="dk1"/>
              </a:solidFill>
              <a:prstDash val="solid"/>
              <a:round/>
              <a:headEnd type="none" w="sm" len="sm"/>
              <a:tailEnd type="none" w="sm" len="sm"/>
            </a:ln>
          </p:spPr>
        </p:cxnSp>
        <p:cxnSp>
          <p:nvCxnSpPr>
            <p:cNvPr id="136" name="Google Shape;136;p18"/>
            <p:cNvCxnSpPr/>
            <p:nvPr/>
          </p:nvCxnSpPr>
          <p:spPr>
            <a:xfrm>
              <a:off x="-725" y="2668450"/>
              <a:ext cx="939900" cy="0"/>
            </a:xfrm>
            <a:prstGeom prst="straightConnector1">
              <a:avLst/>
            </a:prstGeom>
            <a:noFill/>
            <a:ln w="19050" cap="flat" cmpd="sng">
              <a:solidFill>
                <a:schemeClr val="dk1"/>
              </a:solidFill>
              <a:prstDash val="solid"/>
              <a:round/>
              <a:headEnd type="none" w="sm" len="sm"/>
              <a:tailEnd type="none" w="sm" len="sm"/>
            </a:ln>
          </p:spPr>
        </p:cxnSp>
        <p:cxnSp>
          <p:nvCxnSpPr>
            <p:cNvPr id="137" name="Google Shape;137;p18"/>
            <p:cNvCxnSpPr/>
            <p:nvPr/>
          </p:nvCxnSpPr>
          <p:spPr>
            <a:xfrm>
              <a:off x="-725" y="3793800"/>
              <a:ext cx="939900" cy="0"/>
            </a:xfrm>
            <a:prstGeom prst="straightConnector1">
              <a:avLst/>
            </a:prstGeom>
            <a:noFill/>
            <a:ln w="19050" cap="flat" cmpd="sng">
              <a:solidFill>
                <a:schemeClr val="dk1"/>
              </a:solidFill>
              <a:prstDash val="solid"/>
              <a:round/>
              <a:headEnd type="none" w="sm" len="sm"/>
              <a:tailEnd type="none" w="sm" len="sm"/>
            </a:ln>
          </p:spPr>
        </p:cxnSp>
      </p:grpSp>
      <p:grpSp>
        <p:nvGrpSpPr>
          <p:cNvPr id="138" name="Google Shape;138;p18"/>
          <p:cNvGrpSpPr/>
          <p:nvPr/>
        </p:nvGrpSpPr>
        <p:grpSpPr>
          <a:xfrm>
            <a:off x="232200" y="232800"/>
            <a:ext cx="8988300" cy="5000100"/>
            <a:chOff x="232200" y="232800"/>
            <a:chExt cx="8988300" cy="5000100"/>
          </a:xfrm>
        </p:grpSpPr>
        <p:sp>
          <p:nvSpPr>
            <p:cNvPr id="139" name="Google Shape;139;p18"/>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0" name="Google Shape;140;p18"/>
            <p:cNvCxnSpPr/>
            <p:nvPr/>
          </p:nvCxnSpPr>
          <p:spPr>
            <a:xfrm rot="10800000">
              <a:off x="8911200" y="232800"/>
              <a:ext cx="309300" cy="0"/>
            </a:xfrm>
            <a:prstGeom prst="straightConnector1">
              <a:avLst/>
            </a:prstGeom>
            <a:noFill/>
            <a:ln w="19050" cap="flat" cmpd="sng">
              <a:solidFill>
                <a:schemeClr val="dk1"/>
              </a:solidFill>
              <a:prstDash val="solid"/>
              <a:round/>
              <a:headEnd type="none" w="sm" len="sm"/>
              <a:tailEnd type="none" w="sm" len="sm"/>
            </a:ln>
          </p:spPr>
        </p:cxnSp>
        <p:cxnSp>
          <p:nvCxnSpPr>
            <p:cNvPr id="141" name="Google Shape;141;p18"/>
            <p:cNvCxnSpPr/>
            <p:nvPr/>
          </p:nvCxnSpPr>
          <p:spPr>
            <a:xfrm>
              <a:off x="233525" y="4917300"/>
              <a:ext cx="0" cy="315600"/>
            </a:xfrm>
            <a:prstGeom prst="straightConnector1">
              <a:avLst/>
            </a:prstGeom>
            <a:noFill/>
            <a:ln w="19050" cap="flat" cmpd="sng">
              <a:solidFill>
                <a:schemeClr val="dk1"/>
              </a:solidFill>
              <a:prstDash val="solid"/>
              <a:round/>
              <a:headEnd type="none" w="sm" len="sm"/>
              <a:tailEnd type="none" w="sm" len="sm"/>
            </a:ln>
          </p:spPr>
        </p:cxnSp>
      </p:grpSp>
      <p:sp>
        <p:nvSpPr>
          <p:cNvPr id="142" name="Google Shape;142;p18"/>
          <p:cNvSpPr txBox="1">
            <a:spLocks noGrp="1"/>
          </p:cNvSpPr>
          <p:nvPr>
            <p:ph type="title"/>
          </p:nvPr>
        </p:nvSpPr>
        <p:spPr>
          <a:xfrm>
            <a:off x="713225" y="445025"/>
            <a:ext cx="77109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43" name="Google Shape;143;p18"/>
          <p:cNvSpPr txBox="1">
            <a:spLocks noGrp="1"/>
          </p:cNvSpPr>
          <p:nvPr>
            <p:ph type="subTitle" idx="1"/>
          </p:nvPr>
        </p:nvSpPr>
        <p:spPr>
          <a:xfrm>
            <a:off x="1731050" y="1640570"/>
            <a:ext cx="6613200" cy="530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atin typeface="Hanken Grotesk"/>
                <a:ea typeface="Hanken Grotesk"/>
                <a:cs typeface="Hanken Grotesk"/>
                <a:sym typeface="Hanken Grotesk"/>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44" name="Google Shape;144;p18"/>
          <p:cNvSpPr txBox="1">
            <a:spLocks noGrp="1"/>
          </p:cNvSpPr>
          <p:nvPr>
            <p:ph type="subTitle" idx="2"/>
          </p:nvPr>
        </p:nvSpPr>
        <p:spPr>
          <a:xfrm>
            <a:off x="1731050" y="2800360"/>
            <a:ext cx="6613200" cy="527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atin typeface="Hanken Grotesk"/>
                <a:ea typeface="Hanken Grotesk"/>
                <a:cs typeface="Hanken Grotesk"/>
                <a:sym typeface="Hanken Grotesk"/>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45" name="Google Shape;145;p18"/>
          <p:cNvSpPr txBox="1">
            <a:spLocks noGrp="1"/>
          </p:cNvSpPr>
          <p:nvPr>
            <p:ph type="subTitle" idx="3"/>
          </p:nvPr>
        </p:nvSpPr>
        <p:spPr>
          <a:xfrm>
            <a:off x="1731050" y="3957450"/>
            <a:ext cx="6613200" cy="527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atin typeface="Hanken Grotesk"/>
                <a:ea typeface="Hanken Grotesk"/>
                <a:cs typeface="Hanken Grotesk"/>
                <a:sym typeface="Hanken Grotesk"/>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46" name="Google Shape;146;p18"/>
          <p:cNvSpPr txBox="1">
            <a:spLocks noGrp="1"/>
          </p:cNvSpPr>
          <p:nvPr>
            <p:ph type="subTitle" idx="4"/>
          </p:nvPr>
        </p:nvSpPr>
        <p:spPr>
          <a:xfrm>
            <a:off x="1731050" y="1241275"/>
            <a:ext cx="6613200" cy="5304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l">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l">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l">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l">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l">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l">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l">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l">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47" name="Google Shape;147;p18"/>
          <p:cNvSpPr txBox="1">
            <a:spLocks noGrp="1"/>
          </p:cNvSpPr>
          <p:nvPr>
            <p:ph type="subTitle" idx="5"/>
          </p:nvPr>
        </p:nvSpPr>
        <p:spPr>
          <a:xfrm>
            <a:off x="1731050" y="2395400"/>
            <a:ext cx="6613200" cy="5277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l">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l">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l">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l">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l">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l">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l">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l">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48" name="Google Shape;148;p18"/>
          <p:cNvSpPr txBox="1">
            <a:spLocks noGrp="1"/>
          </p:cNvSpPr>
          <p:nvPr>
            <p:ph type="subTitle" idx="6"/>
          </p:nvPr>
        </p:nvSpPr>
        <p:spPr>
          <a:xfrm>
            <a:off x="1731050" y="3546826"/>
            <a:ext cx="6613200" cy="5277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l">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l">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l">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l">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l">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l">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l">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l">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149"/>
        <p:cNvGrpSpPr/>
        <p:nvPr/>
      </p:nvGrpSpPr>
      <p:grpSpPr>
        <a:xfrm>
          <a:off x="0" y="0"/>
          <a:ext cx="0" cy="0"/>
          <a:chOff x="0" y="0"/>
          <a:chExt cx="0" cy="0"/>
        </a:xfrm>
      </p:grpSpPr>
      <p:sp>
        <p:nvSpPr>
          <p:cNvPr id="150" name="Google Shape;150;p19"/>
          <p:cNvSpPr/>
          <p:nvPr/>
        </p:nvSpPr>
        <p:spPr>
          <a:xfrm>
            <a:off x="8240650" y="-9265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1" name="Google Shape;151;p19"/>
          <p:cNvGrpSpPr/>
          <p:nvPr/>
        </p:nvGrpSpPr>
        <p:grpSpPr>
          <a:xfrm>
            <a:off x="232200" y="-60100"/>
            <a:ext cx="9070200" cy="4977400"/>
            <a:chOff x="232200" y="-60100"/>
            <a:chExt cx="9070200" cy="4977400"/>
          </a:xfrm>
        </p:grpSpPr>
        <p:sp>
          <p:nvSpPr>
            <p:cNvPr id="152" name="Google Shape;152;p19"/>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3" name="Google Shape;153;p19"/>
            <p:cNvCxnSpPr/>
            <p:nvPr/>
          </p:nvCxnSpPr>
          <p:spPr>
            <a:xfrm rot="10800000">
              <a:off x="232200" y="-60100"/>
              <a:ext cx="0" cy="296700"/>
            </a:xfrm>
            <a:prstGeom prst="straightConnector1">
              <a:avLst/>
            </a:prstGeom>
            <a:noFill/>
            <a:ln w="19050" cap="flat" cmpd="sng">
              <a:solidFill>
                <a:schemeClr val="dk1"/>
              </a:solidFill>
              <a:prstDash val="solid"/>
              <a:round/>
              <a:headEnd type="none" w="sm" len="sm"/>
              <a:tailEnd type="none" w="sm" len="sm"/>
            </a:ln>
          </p:spPr>
        </p:cxnSp>
        <p:cxnSp>
          <p:nvCxnSpPr>
            <p:cNvPr id="154" name="Google Shape;154;p19"/>
            <p:cNvCxnSpPr/>
            <p:nvPr/>
          </p:nvCxnSpPr>
          <p:spPr>
            <a:xfrm>
              <a:off x="8904900" y="4917300"/>
              <a:ext cx="397500" cy="0"/>
            </a:xfrm>
            <a:prstGeom prst="straightConnector1">
              <a:avLst/>
            </a:prstGeom>
            <a:noFill/>
            <a:ln w="19050" cap="flat" cmpd="sng">
              <a:solidFill>
                <a:schemeClr val="dk1"/>
              </a:solidFill>
              <a:prstDash val="solid"/>
              <a:round/>
              <a:headEnd type="none" w="sm" len="sm"/>
              <a:tailEnd type="none" w="sm" len="sm"/>
            </a:ln>
          </p:spPr>
        </p:cxnSp>
      </p:grpSp>
      <p:sp>
        <p:nvSpPr>
          <p:cNvPr id="155" name="Google Shape;155;p1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28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56" name="Google Shape;156;p19"/>
          <p:cNvSpPr txBox="1">
            <a:spLocks noGrp="1"/>
          </p:cNvSpPr>
          <p:nvPr>
            <p:ph type="subTitle" idx="1"/>
          </p:nvPr>
        </p:nvSpPr>
        <p:spPr>
          <a:xfrm>
            <a:off x="2032350" y="1565625"/>
            <a:ext cx="4876800" cy="527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atin typeface="Hanken Grotesk"/>
                <a:ea typeface="Hanken Grotesk"/>
                <a:cs typeface="Hanken Grotesk"/>
                <a:sym typeface="Hanken Grotesk"/>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57" name="Google Shape;157;p19"/>
          <p:cNvSpPr txBox="1">
            <a:spLocks noGrp="1"/>
          </p:cNvSpPr>
          <p:nvPr>
            <p:ph type="subTitle" idx="2"/>
          </p:nvPr>
        </p:nvSpPr>
        <p:spPr>
          <a:xfrm>
            <a:off x="2641957" y="2723563"/>
            <a:ext cx="4876800" cy="527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atin typeface="Hanken Grotesk"/>
                <a:ea typeface="Hanken Grotesk"/>
                <a:cs typeface="Hanken Grotesk"/>
                <a:sym typeface="Hanken Grotesk"/>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58" name="Google Shape;158;p19"/>
          <p:cNvSpPr txBox="1">
            <a:spLocks noGrp="1"/>
          </p:cNvSpPr>
          <p:nvPr>
            <p:ph type="subTitle" idx="3"/>
          </p:nvPr>
        </p:nvSpPr>
        <p:spPr>
          <a:xfrm>
            <a:off x="3251557" y="3881500"/>
            <a:ext cx="4876800" cy="527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atin typeface="Hanken Grotesk"/>
                <a:ea typeface="Hanken Grotesk"/>
                <a:cs typeface="Hanken Grotesk"/>
                <a:sym typeface="Hanken Grotesk"/>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59" name="Google Shape;159;p19"/>
          <p:cNvSpPr txBox="1">
            <a:spLocks noGrp="1"/>
          </p:cNvSpPr>
          <p:nvPr>
            <p:ph type="subTitle" idx="4"/>
          </p:nvPr>
        </p:nvSpPr>
        <p:spPr>
          <a:xfrm>
            <a:off x="2032350" y="1253625"/>
            <a:ext cx="4876800" cy="4275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l">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l">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l">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l">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l">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l">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l">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l">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60" name="Google Shape;160;p19"/>
          <p:cNvSpPr txBox="1">
            <a:spLocks noGrp="1"/>
          </p:cNvSpPr>
          <p:nvPr>
            <p:ph type="subTitle" idx="5"/>
          </p:nvPr>
        </p:nvSpPr>
        <p:spPr>
          <a:xfrm>
            <a:off x="2641950" y="2412275"/>
            <a:ext cx="4876800" cy="4275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l">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l">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l">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l">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l">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l">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l">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l">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61" name="Google Shape;161;p19"/>
          <p:cNvSpPr txBox="1">
            <a:spLocks noGrp="1"/>
          </p:cNvSpPr>
          <p:nvPr>
            <p:ph type="subTitle" idx="6"/>
          </p:nvPr>
        </p:nvSpPr>
        <p:spPr>
          <a:xfrm>
            <a:off x="3251550" y="3570925"/>
            <a:ext cx="4876800" cy="4275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l">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l">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l">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l">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l">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l">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l">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l">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62"/>
        <p:cNvGrpSpPr/>
        <p:nvPr/>
      </p:nvGrpSpPr>
      <p:grpSpPr>
        <a:xfrm>
          <a:off x="0" y="0"/>
          <a:ext cx="0" cy="0"/>
          <a:chOff x="0" y="0"/>
          <a:chExt cx="0" cy="0"/>
        </a:xfrm>
      </p:grpSpPr>
      <p:sp>
        <p:nvSpPr>
          <p:cNvPr id="163" name="Google Shape;163;p20"/>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4" name="Google Shape;164;p20"/>
          <p:cNvGrpSpPr/>
          <p:nvPr/>
        </p:nvGrpSpPr>
        <p:grpSpPr>
          <a:xfrm>
            <a:off x="-19050" y="232800"/>
            <a:ext cx="9189150" cy="4684500"/>
            <a:chOff x="-19050" y="232800"/>
            <a:chExt cx="9189150" cy="4684500"/>
          </a:xfrm>
        </p:grpSpPr>
        <p:sp>
          <p:nvSpPr>
            <p:cNvPr id="165" name="Google Shape;165;p20"/>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6" name="Google Shape;166;p20"/>
            <p:cNvCxnSpPr/>
            <p:nvPr/>
          </p:nvCxnSpPr>
          <p:spPr>
            <a:xfrm rot="10800000">
              <a:off x="-19050" y="232800"/>
              <a:ext cx="258900" cy="0"/>
            </a:xfrm>
            <a:prstGeom prst="straightConnector1">
              <a:avLst/>
            </a:prstGeom>
            <a:noFill/>
            <a:ln w="19050" cap="flat" cmpd="sng">
              <a:solidFill>
                <a:schemeClr val="dk1"/>
              </a:solidFill>
              <a:prstDash val="solid"/>
              <a:round/>
              <a:headEnd type="none" w="sm" len="sm"/>
              <a:tailEnd type="none" w="sm" len="sm"/>
            </a:ln>
          </p:spPr>
        </p:cxnSp>
        <p:cxnSp>
          <p:nvCxnSpPr>
            <p:cNvPr id="167" name="Google Shape;167;p20"/>
            <p:cNvCxnSpPr/>
            <p:nvPr/>
          </p:nvCxnSpPr>
          <p:spPr>
            <a:xfrm rot="10800000">
              <a:off x="8911200" y="4917300"/>
              <a:ext cx="258900" cy="0"/>
            </a:xfrm>
            <a:prstGeom prst="straightConnector1">
              <a:avLst/>
            </a:prstGeom>
            <a:noFill/>
            <a:ln w="19050" cap="flat" cmpd="sng">
              <a:solidFill>
                <a:schemeClr val="dk1"/>
              </a:solidFill>
              <a:prstDash val="solid"/>
              <a:round/>
              <a:headEnd type="none" w="sm" len="sm"/>
              <a:tailEnd type="none" w="sm" len="sm"/>
            </a:ln>
          </p:spPr>
        </p:cxnSp>
      </p:grpSp>
      <p:sp>
        <p:nvSpPr>
          <p:cNvPr id="168" name="Google Shape;168;p2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69" name="Google Shape;169;p20"/>
          <p:cNvSpPr txBox="1">
            <a:spLocks noGrp="1"/>
          </p:cNvSpPr>
          <p:nvPr>
            <p:ph type="subTitle" idx="1"/>
          </p:nvPr>
        </p:nvSpPr>
        <p:spPr>
          <a:xfrm>
            <a:off x="1762571" y="1752725"/>
            <a:ext cx="2687400" cy="911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70" name="Google Shape;170;p20"/>
          <p:cNvSpPr txBox="1">
            <a:spLocks noGrp="1"/>
          </p:cNvSpPr>
          <p:nvPr>
            <p:ph type="subTitle" idx="2"/>
          </p:nvPr>
        </p:nvSpPr>
        <p:spPr>
          <a:xfrm>
            <a:off x="5132667" y="1752725"/>
            <a:ext cx="2687400" cy="911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71" name="Google Shape;171;p20"/>
          <p:cNvSpPr txBox="1">
            <a:spLocks noGrp="1"/>
          </p:cNvSpPr>
          <p:nvPr>
            <p:ph type="subTitle" idx="3"/>
          </p:nvPr>
        </p:nvSpPr>
        <p:spPr>
          <a:xfrm>
            <a:off x="1762571" y="3336725"/>
            <a:ext cx="2687400" cy="911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72" name="Google Shape;172;p20"/>
          <p:cNvSpPr txBox="1">
            <a:spLocks noGrp="1"/>
          </p:cNvSpPr>
          <p:nvPr>
            <p:ph type="subTitle" idx="4"/>
          </p:nvPr>
        </p:nvSpPr>
        <p:spPr>
          <a:xfrm>
            <a:off x="5132667" y="3336725"/>
            <a:ext cx="2687400" cy="911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73" name="Google Shape;173;p20"/>
          <p:cNvSpPr txBox="1">
            <a:spLocks noGrp="1"/>
          </p:cNvSpPr>
          <p:nvPr>
            <p:ph type="subTitle" idx="5"/>
          </p:nvPr>
        </p:nvSpPr>
        <p:spPr>
          <a:xfrm>
            <a:off x="1762571" y="1524200"/>
            <a:ext cx="2687400" cy="3549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74" name="Google Shape;174;p20"/>
          <p:cNvSpPr txBox="1">
            <a:spLocks noGrp="1"/>
          </p:cNvSpPr>
          <p:nvPr>
            <p:ph type="subTitle" idx="6"/>
          </p:nvPr>
        </p:nvSpPr>
        <p:spPr>
          <a:xfrm>
            <a:off x="5132667" y="1524200"/>
            <a:ext cx="2687400" cy="3549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75" name="Google Shape;175;p20"/>
          <p:cNvSpPr txBox="1">
            <a:spLocks noGrp="1"/>
          </p:cNvSpPr>
          <p:nvPr>
            <p:ph type="subTitle" idx="7"/>
          </p:nvPr>
        </p:nvSpPr>
        <p:spPr>
          <a:xfrm>
            <a:off x="1762571" y="3091838"/>
            <a:ext cx="2687400" cy="3549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76" name="Google Shape;176;p20"/>
          <p:cNvSpPr txBox="1">
            <a:spLocks noGrp="1"/>
          </p:cNvSpPr>
          <p:nvPr>
            <p:ph type="subTitle" idx="8"/>
          </p:nvPr>
        </p:nvSpPr>
        <p:spPr>
          <a:xfrm>
            <a:off x="5132667" y="3091838"/>
            <a:ext cx="2687400" cy="3549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3"/>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 name="Google Shape;18;p3"/>
          <p:cNvGrpSpPr/>
          <p:nvPr/>
        </p:nvGrpSpPr>
        <p:grpSpPr>
          <a:xfrm>
            <a:off x="-19050" y="232800"/>
            <a:ext cx="8930250" cy="5027400"/>
            <a:chOff x="-19050" y="232800"/>
            <a:chExt cx="8930250" cy="5027400"/>
          </a:xfrm>
        </p:grpSpPr>
        <p:sp>
          <p:nvSpPr>
            <p:cNvPr id="19" name="Google Shape;19;p3"/>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 name="Google Shape;20;p3"/>
            <p:cNvCxnSpPr/>
            <p:nvPr/>
          </p:nvCxnSpPr>
          <p:spPr>
            <a:xfrm rot="10800000">
              <a:off x="-19050" y="232800"/>
              <a:ext cx="258900" cy="0"/>
            </a:xfrm>
            <a:prstGeom prst="straightConnector1">
              <a:avLst/>
            </a:prstGeom>
            <a:noFill/>
            <a:ln w="19050" cap="flat" cmpd="sng">
              <a:solidFill>
                <a:schemeClr val="dk1"/>
              </a:solidFill>
              <a:prstDash val="solid"/>
              <a:round/>
              <a:headEnd type="none" w="sm" len="sm"/>
              <a:tailEnd type="none" w="sm" len="sm"/>
            </a:ln>
          </p:spPr>
        </p:cxnSp>
        <p:cxnSp>
          <p:nvCxnSpPr>
            <p:cNvPr id="21" name="Google Shape;21;p3"/>
            <p:cNvCxnSpPr/>
            <p:nvPr/>
          </p:nvCxnSpPr>
          <p:spPr>
            <a:xfrm>
              <a:off x="8911200" y="4917300"/>
              <a:ext cx="0" cy="342900"/>
            </a:xfrm>
            <a:prstGeom prst="straightConnector1">
              <a:avLst/>
            </a:prstGeom>
            <a:noFill/>
            <a:ln w="19050" cap="flat" cmpd="sng">
              <a:solidFill>
                <a:schemeClr val="dk1"/>
              </a:solidFill>
              <a:prstDash val="solid"/>
              <a:round/>
              <a:headEnd type="none" w="sm" len="sm"/>
              <a:tailEnd type="none" w="sm" len="sm"/>
            </a:ln>
          </p:spPr>
        </p:cxnSp>
      </p:grpSp>
      <p:sp>
        <p:nvSpPr>
          <p:cNvPr id="22" name="Google Shape;22;p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3" name="Google Shape;23;p3"/>
          <p:cNvSpPr txBox="1">
            <a:spLocks noGrp="1"/>
          </p:cNvSpPr>
          <p:nvPr>
            <p:ph type="body" idx="1"/>
          </p:nvPr>
        </p:nvSpPr>
        <p:spPr>
          <a:xfrm>
            <a:off x="720000" y="1215750"/>
            <a:ext cx="7704000" cy="3233100"/>
          </a:xfrm>
          <a:prstGeom prst="rect">
            <a:avLst/>
          </a:prstGeom>
          <a:noFill/>
          <a:ln>
            <a:noFill/>
          </a:ln>
        </p:spPr>
        <p:txBody>
          <a:bodyPr spcFirstLastPara="1" wrap="square" lIns="91425" tIns="91425" rIns="91425" bIns="91425" anchor="t" anchorCtr="0">
            <a:noAutofit/>
          </a:bodyPr>
          <a:lstStyle>
            <a:lvl1pPr marL="457200" lvl="0" indent="-279400" algn="l">
              <a:lnSpc>
                <a:spcPct val="115000"/>
              </a:lnSpc>
              <a:spcBef>
                <a:spcPts val="0"/>
              </a:spcBef>
              <a:spcAft>
                <a:spcPts val="0"/>
              </a:spcAft>
              <a:buSzPts val="800"/>
              <a:buChar char="●"/>
              <a:defRPr>
                <a:latin typeface="Hanken Grotesk"/>
                <a:ea typeface="Hanken Grotesk"/>
                <a:cs typeface="Hanken Grotesk"/>
                <a:sym typeface="Hanken Grotesk"/>
              </a:defRPr>
            </a:lvl1pPr>
            <a:lvl2pPr marL="914400" lvl="1" indent="-304800" algn="l">
              <a:lnSpc>
                <a:spcPct val="115000"/>
              </a:lnSpc>
              <a:spcBef>
                <a:spcPts val="0"/>
              </a:spcBef>
              <a:spcAft>
                <a:spcPts val="0"/>
              </a:spcAft>
              <a:buSzPts val="1200"/>
              <a:buChar char="○"/>
              <a:defRPr>
                <a:latin typeface="Hanken Grotesk"/>
                <a:ea typeface="Hanken Grotesk"/>
                <a:cs typeface="Hanken Grotesk"/>
                <a:sym typeface="Hanken Grotesk"/>
              </a:defRPr>
            </a:lvl2pPr>
            <a:lvl3pPr marL="1371600" lvl="2" indent="-304800" algn="l">
              <a:lnSpc>
                <a:spcPct val="115000"/>
              </a:lnSpc>
              <a:spcBef>
                <a:spcPts val="0"/>
              </a:spcBef>
              <a:spcAft>
                <a:spcPts val="0"/>
              </a:spcAft>
              <a:buSzPts val="1200"/>
              <a:buChar char="■"/>
              <a:defRPr/>
            </a:lvl3pPr>
            <a:lvl4pPr marL="1828800" lvl="3" indent="-304800" algn="l">
              <a:lnSpc>
                <a:spcPct val="115000"/>
              </a:lnSpc>
              <a:spcBef>
                <a:spcPts val="0"/>
              </a:spcBef>
              <a:spcAft>
                <a:spcPts val="0"/>
              </a:spcAft>
              <a:buSzPts val="1200"/>
              <a:buChar char="●"/>
              <a:defRPr/>
            </a:lvl4pPr>
            <a:lvl5pPr marL="2286000" lvl="4" indent="-304800" algn="l">
              <a:lnSpc>
                <a:spcPct val="115000"/>
              </a:lnSpc>
              <a:spcBef>
                <a:spcPts val="0"/>
              </a:spcBef>
              <a:spcAft>
                <a:spcPts val="0"/>
              </a:spcAft>
              <a:buSzPts val="1200"/>
              <a:buChar char="○"/>
              <a:defRPr/>
            </a:lvl5pPr>
            <a:lvl6pPr marL="2743200" lvl="5" indent="-304800" algn="l">
              <a:lnSpc>
                <a:spcPct val="115000"/>
              </a:lnSpc>
              <a:spcBef>
                <a:spcPts val="0"/>
              </a:spcBef>
              <a:spcAft>
                <a:spcPts val="0"/>
              </a:spcAft>
              <a:buSzPts val="1200"/>
              <a:buChar char="■"/>
              <a:defRPr/>
            </a:lvl6pPr>
            <a:lvl7pPr marL="3200400" lvl="6" indent="-304800" algn="l">
              <a:lnSpc>
                <a:spcPct val="115000"/>
              </a:lnSpc>
              <a:spcBef>
                <a:spcPts val="0"/>
              </a:spcBef>
              <a:spcAft>
                <a:spcPts val="0"/>
              </a:spcAft>
              <a:buSzPts val="1200"/>
              <a:buChar char="●"/>
              <a:defRPr/>
            </a:lvl7pPr>
            <a:lvl8pPr marL="3657600" lvl="7" indent="-304800" algn="l">
              <a:lnSpc>
                <a:spcPct val="115000"/>
              </a:lnSpc>
              <a:spcBef>
                <a:spcPts val="0"/>
              </a:spcBef>
              <a:spcAft>
                <a:spcPts val="0"/>
              </a:spcAft>
              <a:buSzPts val="1200"/>
              <a:buChar char="○"/>
              <a:defRPr/>
            </a:lvl8pPr>
            <a:lvl9pPr marL="4114800" lvl="8" indent="-304800" algn="l">
              <a:lnSpc>
                <a:spcPct val="115000"/>
              </a:lnSpc>
              <a:spcBef>
                <a:spcPts val="0"/>
              </a:spcBef>
              <a:spcAft>
                <a:spcPts val="0"/>
              </a:spcAft>
              <a:buSzPts val="12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7_1">
    <p:spTree>
      <p:nvGrpSpPr>
        <p:cNvPr id="1" name="Shape 177"/>
        <p:cNvGrpSpPr/>
        <p:nvPr/>
      </p:nvGrpSpPr>
      <p:grpSpPr>
        <a:xfrm>
          <a:off x="0" y="0"/>
          <a:ext cx="0" cy="0"/>
          <a:chOff x="0" y="0"/>
          <a:chExt cx="0" cy="0"/>
        </a:xfrm>
      </p:grpSpPr>
      <p:sp>
        <p:nvSpPr>
          <p:cNvPr id="178" name="Google Shape;178;p21"/>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9" name="Google Shape;179;p21"/>
          <p:cNvGrpSpPr/>
          <p:nvPr/>
        </p:nvGrpSpPr>
        <p:grpSpPr>
          <a:xfrm>
            <a:off x="232200" y="232800"/>
            <a:ext cx="8988300" cy="5000100"/>
            <a:chOff x="232200" y="232800"/>
            <a:chExt cx="8988300" cy="5000100"/>
          </a:xfrm>
        </p:grpSpPr>
        <p:sp>
          <p:nvSpPr>
            <p:cNvPr id="180" name="Google Shape;180;p21"/>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1" name="Google Shape;181;p21"/>
            <p:cNvCxnSpPr/>
            <p:nvPr/>
          </p:nvCxnSpPr>
          <p:spPr>
            <a:xfrm rot="10800000">
              <a:off x="8911200" y="232800"/>
              <a:ext cx="309300" cy="0"/>
            </a:xfrm>
            <a:prstGeom prst="straightConnector1">
              <a:avLst/>
            </a:prstGeom>
            <a:noFill/>
            <a:ln w="19050" cap="flat" cmpd="sng">
              <a:solidFill>
                <a:schemeClr val="dk1"/>
              </a:solidFill>
              <a:prstDash val="solid"/>
              <a:round/>
              <a:headEnd type="none" w="sm" len="sm"/>
              <a:tailEnd type="none" w="sm" len="sm"/>
            </a:ln>
          </p:spPr>
        </p:cxnSp>
        <p:cxnSp>
          <p:nvCxnSpPr>
            <p:cNvPr id="182" name="Google Shape;182;p21"/>
            <p:cNvCxnSpPr/>
            <p:nvPr/>
          </p:nvCxnSpPr>
          <p:spPr>
            <a:xfrm>
              <a:off x="233525" y="4917300"/>
              <a:ext cx="0" cy="315600"/>
            </a:xfrm>
            <a:prstGeom prst="straightConnector1">
              <a:avLst/>
            </a:prstGeom>
            <a:noFill/>
            <a:ln w="19050" cap="flat" cmpd="sng">
              <a:solidFill>
                <a:schemeClr val="dk1"/>
              </a:solidFill>
              <a:prstDash val="solid"/>
              <a:round/>
              <a:headEnd type="none" w="sm" len="sm"/>
              <a:tailEnd type="none" w="sm" len="sm"/>
            </a:ln>
          </p:spPr>
        </p:cxnSp>
      </p:grpSp>
      <p:sp>
        <p:nvSpPr>
          <p:cNvPr id="183" name="Google Shape;183;p2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28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84" name="Google Shape;184;p21"/>
          <p:cNvSpPr txBox="1">
            <a:spLocks noGrp="1"/>
          </p:cNvSpPr>
          <p:nvPr>
            <p:ph type="subTitle" idx="1"/>
          </p:nvPr>
        </p:nvSpPr>
        <p:spPr>
          <a:xfrm>
            <a:off x="874134" y="2145979"/>
            <a:ext cx="2199600" cy="63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85" name="Google Shape;185;p21"/>
          <p:cNvSpPr txBox="1">
            <a:spLocks noGrp="1"/>
          </p:cNvSpPr>
          <p:nvPr>
            <p:ph type="subTitle" idx="2"/>
          </p:nvPr>
        </p:nvSpPr>
        <p:spPr>
          <a:xfrm>
            <a:off x="3319800" y="2145979"/>
            <a:ext cx="2199600" cy="63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86" name="Google Shape;186;p21"/>
          <p:cNvSpPr txBox="1">
            <a:spLocks noGrp="1"/>
          </p:cNvSpPr>
          <p:nvPr>
            <p:ph type="subTitle" idx="3"/>
          </p:nvPr>
        </p:nvSpPr>
        <p:spPr>
          <a:xfrm>
            <a:off x="874134" y="3635775"/>
            <a:ext cx="2199600" cy="63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87" name="Google Shape;187;p21"/>
          <p:cNvSpPr txBox="1">
            <a:spLocks noGrp="1"/>
          </p:cNvSpPr>
          <p:nvPr>
            <p:ph type="subTitle" idx="4"/>
          </p:nvPr>
        </p:nvSpPr>
        <p:spPr>
          <a:xfrm>
            <a:off x="3319800" y="3635775"/>
            <a:ext cx="2199600" cy="63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88" name="Google Shape;188;p21"/>
          <p:cNvSpPr txBox="1">
            <a:spLocks noGrp="1"/>
          </p:cNvSpPr>
          <p:nvPr>
            <p:ph type="subTitle" idx="5"/>
          </p:nvPr>
        </p:nvSpPr>
        <p:spPr>
          <a:xfrm>
            <a:off x="5765466" y="2145979"/>
            <a:ext cx="2199600" cy="63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89" name="Google Shape;189;p21"/>
          <p:cNvSpPr txBox="1">
            <a:spLocks noGrp="1"/>
          </p:cNvSpPr>
          <p:nvPr>
            <p:ph type="subTitle" idx="6"/>
          </p:nvPr>
        </p:nvSpPr>
        <p:spPr>
          <a:xfrm>
            <a:off x="5765466" y="3635775"/>
            <a:ext cx="2199600" cy="63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90" name="Google Shape;190;p21"/>
          <p:cNvSpPr txBox="1">
            <a:spLocks noGrp="1"/>
          </p:cNvSpPr>
          <p:nvPr>
            <p:ph type="subTitle" idx="7"/>
          </p:nvPr>
        </p:nvSpPr>
        <p:spPr>
          <a:xfrm>
            <a:off x="872334" y="1769325"/>
            <a:ext cx="2203200" cy="4926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91" name="Google Shape;191;p21"/>
          <p:cNvSpPr txBox="1">
            <a:spLocks noGrp="1"/>
          </p:cNvSpPr>
          <p:nvPr>
            <p:ph type="subTitle" idx="8"/>
          </p:nvPr>
        </p:nvSpPr>
        <p:spPr>
          <a:xfrm>
            <a:off x="3318000" y="1769325"/>
            <a:ext cx="2203200" cy="4926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92" name="Google Shape;192;p21"/>
          <p:cNvSpPr txBox="1">
            <a:spLocks noGrp="1"/>
          </p:cNvSpPr>
          <p:nvPr>
            <p:ph type="subTitle" idx="9"/>
          </p:nvPr>
        </p:nvSpPr>
        <p:spPr>
          <a:xfrm>
            <a:off x="5763666" y="1769325"/>
            <a:ext cx="2203200" cy="4926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93" name="Google Shape;193;p21"/>
          <p:cNvSpPr txBox="1">
            <a:spLocks noGrp="1"/>
          </p:cNvSpPr>
          <p:nvPr>
            <p:ph type="subTitle" idx="13"/>
          </p:nvPr>
        </p:nvSpPr>
        <p:spPr>
          <a:xfrm>
            <a:off x="872334" y="3258926"/>
            <a:ext cx="2203200" cy="4926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94" name="Google Shape;194;p21"/>
          <p:cNvSpPr txBox="1">
            <a:spLocks noGrp="1"/>
          </p:cNvSpPr>
          <p:nvPr>
            <p:ph type="subTitle" idx="14"/>
          </p:nvPr>
        </p:nvSpPr>
        <p:spPr>
          <a:xfrm>
            <a:off x="3318000" y="3258926"/>
            <a:ext cx="2203200" cy="4926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95" name="Google Shape;195;p21"/>
          <p:cNvSpPr txBox="1">
            <a:spLocks noGrp="1"/>
          </p:cNvSpPr>
          <p:nvPr>
            <p:ph type="subTitle" idx="15"/>
          </p:nvPr>
        </p:nvSpPr>
        <p:spPr>
          <a:xfrm>
            <a:off x="5763666" y="3258926"/>
            <a:ext cx="2203200" cy="4926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CUSTOM_8_1">
    <p:spTree>
      <p:nvGrpSpPr>
        <p:cNvPr id="1" name="Shape 196"/>
        <p:cNvGrpSpPr/>
        <p:nvPr/>
      </p:nvGrpSpPr>
      <p:grpSpPr>
        <a:xfrm>
          <a:off x="0" y="0"/>
          <a:ext cx="0" cy="0"/>
          <a:chOff x="0" y="0"/>
          <a:chExt cx="0" cy="0"/>
        </a:xfrm>
      </p:grpSpPr>
      <p:sp>
        <p:nvSpPr>
          <p:cNvPr id="197" name="Google Shape;197;p22"/>
          <p:cNvSpPr/>
          <p:nvPr/>
        </p:nvSpPr>
        <p:spPr>
          <a:xfrm>
            <a:off x="6309175" y="2486975"/>
            <a:ext cx="4243200" cy="4243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8" name="Google Shape;198;p22"/>
          <p:cNvGrpSpPr/>
          <p:nvPr/>
        </p:nvGrpSpPr>
        <p:grpSpPr>
          <a:xfrm>
            <a:off x="-69525" y="539500"/>
            <a:ext cx="9455500" cy="4069200"/>
            <a:chOff x="-69525" y="539500"/>
            <a:chExt cx="9455500" cy="4069200"/>
          </a:xfrm>
        </p:grpSpPr>
        <p:grpSp>
          <p:nvGrpSpPr>
            <p:cNvPr id="199" name="Google Shape;199;p22"/>
            <p:cNvGrpSpPr/>
            <p:nvPr/>
          </p:nvGrpSpPr>
          <p:grpSpPr>
            <a:xfrm>
              <a:off x="713225" y="539500"/>
              <a:ext cx="8672750" cy="4069200"/>
              <a:chOff x="713225" y="539500"/>
              <a:chExt cx="8672750" cy="4069200"/>
            </a:xfrm>
          </p:grpSpPr>
          <p:sp>
            <p:nvSpPr>
              <p:cNvPr id="200" name="Google Shape;200;p22"/>
              <p:cNvSpPr/>
              <p:nvPr/>
            </p:nvSpPr>
            <p:spPr>
              <a:xfrm>
                <a:off x="713225" y="539500"/>
                <a:ext cx="7717500" cy="4069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1" name="Google Shape;201;p22"/>
              <p:cNvCxnSpPr/>
              <p:nvPr/>
            </p:nvCxnSpPr>
            <p:spPr>
              <a:xfrm>
                <a:off x="8407675" y="4608575"/>
                <a:ext cx="978300" cy="0"/>
              </a:xfrm>
              <a:prstGeom prst="straightConnector1">
                <a:avLst/>
              </a:prstGeom>
              <a:noFill/>
              <a:ln w="19050" cap="flat" cmpd="sng">
                <a:solidFill>
                  <a:schemeClr val="dk1"/>
                </a:solidFill>
                <a:prstDash val="solid"/>
                <a:round/>
                <a:headEnd type="none" w="sm" len="sm"/>
                <a:tailEnd type="none" w="sm" len="sm"/>
              </a:ln>
            </p:spPr>
          </p:cxnSp>
        </p:grpSp>
        <p:cxnSp>
          <p:nvCxnSpPr>
            <p:cNvPr id="202" name="Google Shape;202;p22"/>
            <p:cNvCxnSpPr/>
            <p:nvPr/>
          </p:nvCxnSpPr>
          <p:spPr>
            <a:xfrm rot="10800000">
              <a:off x="-69525" y="539500"/>
              <a:ext cx="789000" cy="0"/>
            </a:xfrm>
            <a:prstGeom prst="straightConnector1">
              <a:avLst/>
            </a:prstGeom>
            <a:noFill/>
            <a:ln w="19050" cap="flat" cmpd="sng">
              <a:solidFill>
                <a:schemeClr val="dk1"/>
              </a:solidFill>
              <a:prstDash val="solid"/>
              <a:round/>
              <a:headEnd type="none" w="sm" len="sm"/>
              <a:tailEnd type="none" w="sm" len="sm"/>
            </a:ln>
          </p:spPr>
        </p:cxnSp>
      </p:grpSp>
      <p:sp>
        <p:nvSpPr>
          <p:cNvPr id="203" name="Google Shape;203;p22"/>
          <p:cNvSpPr txBox="1">
            <a:spLocks noGrp="1"/>
          </p:cNvSpPr>
          <p:nvPr>
            <p:ph type="title"/>
          </p:nvPr>
        </p:nvSpPr>
        <p:spPr>
          <a:xfrm>
            <a:off x="707575" y="539500"/>
            <a:ext cx="4051200" cy="768900"/>
          </a:xfrm>
          <a:prstGeom prst="rect">
            <a:avLst/>
          </a:prstGeom>
          <a:solidFill>
            <a:schemeClr val="dk1"/>
          </a:solidFill>
          <a:ln>
            <a:noFill/>
          </a:ln>
        </p:spPr>
        <p:txBody>
          <a:bodyPr spcFirstLastPara="1" wrap="square" lIns="91425" tIns="91425" rIns="91425" bIns="91425" anchor="ctr" anchorCtr="0">
            <a:noAutofit/>
          </a:bodyPr>
          <a:lstStyle>
            <a:lvl1pPr lvl="0" algn="l">
              <a:lnSpc>
                <a:spcPct val="115000"/>
              </a:lnSpc>
              <a:spcBef>
                <a:spcPts val="0"/>
              </a:spcBef>
              <a:spcAft>
                <a:spcPts val="0"/>
              </a:spcAft>
              <a:buClr>
                <a:schemeClr val="lt1"/>
              </a:buClr>
              <a:buSzPts val="6000"/>
              <a:buNone/>
              <a:defRPr sz="3700">
                <a:solidFill>
                  <a:schemeClr val="l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204" name="Google Shape;204;p22"/>
          <p:cNvSpPr txBox="1">
            <a:spLocks noGrp="1"/>
          </p:cNvSpPr>
          <p:nvPr>
            <p:ph type="subTitle" idx="1"/>
          </p:nvPr>
        </p:nvSpPr>
        <p:spPr>
          <a:xfrm>
            <a:off x="707575" y="1308392"/>
            <a:ext cx="4051200" cy="410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05" name="Google Shape;205;p22"/>
          <p:cNvSpPr txBox="1">
            <a:spLocks noGrp="1"/>
          </p:cNvSpPr>
          <p:nvPr>
            <p:ph type="title" idx="2"/>
          </p:nvPr>
        </p:nvSpPr>
        <p:spPr>
          <a:xfrm>
            <a:off x="707575" y="1901349"/>
            <a:ext cx="4051200" cy="768900"/>
          </a:xfrm>
          <a:prstGeom prst="rect">
            <a:avLst/>
          </a:prstGeom>
          <a:solidFill>
            <a:schemeClr val="dk1"/>
          </a:solidFill>
          <a:ln>
            <a:noFill/>
          </a:ln>
        </p:spPr>
        <p:txBody>
          <a:bodyPr spcFirstLastPara="1" wrap="square" lIns="91425" tIns="91425" rIns="91425" bIns="91425" anchor="ctr" anchorCtr="0">
            <a:noAutofit/>
          </a:bodyPr>
          <a:lstStyle>
            <a:lvl1pPr lvl="0" algn="l">
              <a:lnSpc>
                <a:spcPct val="115000"/>
              </a:lnSpc>
              <a:spcBef>
                <a:spcPts val="0"/>
              </a:spcBef>
              <a:spcAft>
                <a:spcPts val="0"/>
              </a:spcAft>
              <a:buClr>
                <a:schemeClr val="lt1"/>
              </a:buClr>
              <a:buSzPts val="6000"/>
              <a:buNone/>
              <a:defRPr sz="3700">
                <a:solidFill>
                  <a:schemeClr val="l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206" name="Google Shape;206;p22"/>
          <p:cNvSpPr txBox="1">
            <a:spLocks noGrp="1"/>
          </p:cNvSpPr>
          <p:nvPr>
            <p:ph type="subTitle" idx="3"/>
          </p:nvPr>
        </p:nvSpPr>
        <p:spPr>
          <a:xfrm>
            <a:off x="707575" y="2670245"/>
            <a:ext cx="4051200" cy="410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07" name="Google Shape;207;p22"/>
          <p:cNvSpPr txBox="1">
            <a:spLocks noGrp="1"/>
          </p:cNvSpPr>
          <p:nvPr>
            <p:ph type="title" idx="4"/>
          </p:nvPr>
        </p:nvSpPr>
        <p:spPr>
          <a:xfrm>
            <a:off x="707575" y="3263198"/>
            <a:ext cx="4051200" cy="768900"/>
          </a:xfrm>
          <a:prstGeom prst="rect">
            <a:avLst/>
          </a:prstGeom>
          <a:solidFill>
            <a:schemeClr val="dk1"/>
          </a:solidFill>
          <a:ln>
            <a:noFill/>
          </a:ln>
        </p:spPr>
        <p:txBody>
          <a:bodyPr spcFirstLastPara="1" wrap="square" lIns="91425" tIns="91425" rIns="91425" bIns="91425" anchor="ctr" anchorCtr="0">
            <a:noAutofit/>
          </a:bodyPr>
          <a:lstStyle>
            <a:lvl1pPr lvl="0" algn="l">
              <a:lnSpc>
                <a:spcPct val="115000"/>
              </a:lnSpc>
              <a:spcBef>
                <a:spcPts val="0"/>
              </a:spcBef>
              <a:spcAft>
                <a:spcPts val="0"/>
              </a:spcAft>
              <a:buClr>
                <a:schemeClr val="lt1"/>
              </a:buClr>
              <a:buSzPts val="6000"/>
              <a:buNone/>
              <a:defRPr sz="3700">
                <a:solidFill>
                  <a:schemeClr val="l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208" name="Google Shape;208;p22"/>
          <p:cNvSpPr txBox="1">
            <a:spLocks noGrp="1"/>
          </p:cNvSpPr>
          <p:nvPr>
            <p:ph type="subTitle" idx="5"/>
          </p:nvPr>
        </p:nvSpPr>
        <p:spPr>
          <a:xfrm>
            <a:off x="707575" y="4032098"/>
            <a:ext cx="4051200" cy="410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209"/>
        <p:cNvGrpSpPr/>
        <p:nvPr/>
      </p:nvGrpSpPr>
      <p:grpSpPr>
        <a:xfrm>
          <a:off x="0" y="0"/>
          <a:ext cx="0" cy="0"/>
          <a:chOff x="0" y="0"/>
          <a:chExt cx="0" cy="0"/>
        </a:xfrm>
      </p:grpSpPr>
      <p:sp>
        <p:nvSpPr>
          <p:cNvPr id="210" name="Google Shape;210;p23"/>
          <p:cNvSpPr/>
          <p:nvPr/>
        </p:nvSpPr>
        <p:spPr>
          <a:xfrm>
            <a:off x="8240650" y="-9265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1" name="Google Shape;211;p23"/>
          <p:cNvGrpSpPr/>
          <p:nvPr/>
        </p:nvGrpSpPr>
        <p:grpSpPr>
          <a:xfrm>
            <a:off x="-19050" y="232800"/>
            <a:ext cx="9189150" cy="4684500"/>
            <a:chOff x="-19050" y="232800"/>
            <a:chExt cx="9189150" cy="4684500"/>
          </a:xfrm>
        </p:grpSpPr>
        <p:sp>
          <p:nvSpPr>
            <p:cNvPr id="212" name="Google Shape;212;p23"/>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13" name="Google Shape;213;p23"/>
            <p:cNvCxnSpPr/>
            <p:nvPr/>
          </p:nvCxnSpPr>
          <p:spPr>
            <a:xfrm rot="10800000">
              <a:off x="-19050" y="4917300"/>
              <a:ext cx="258900" cy="0"/>
            </a:xfrm>
            <a:prstGeom prst="straightConnector1">
              <a:avLst/>
            </a:prstGeom>
            <a:noFill/>
            <a:ln w="19050" cap="flat" cmpd="sng">
              <a:solidFill>
                <a:schemeClr val="dk1"/>
              </a:solidFill>
              <a:prstDash val="solid"/>
              <a:round/>
              <a:headEnd type="none" w="sm" len="sm"/>
              <a:tailEnd type="none" w="sm" len="sm"/>
            </a:ln>
          </p:spPr>
        </p:cxnSp>
        <p:cxnSp>
          <p:nvCxnSpPr>
            <p:cNvPr id="214" name="Google Shape;214;p23"/>
            <p:cNvCxnSpPr/>
            <p:nvPr/>
          </p:nvCxnSpPr>
          <p:spPr>
            <a:xfrm rot="10800000">
              <a:off x="8911200" y="232800"/>
              <a:ext cx="258900" cy="0"/>
            </a:xfrm>
            <a:prstGeom prst="straightConnector1">
              <a:avLst/>
            </a:prstGeom>
            <a:noFill/>
            <a:ln w="19050" cap="flat" cmpd="sng">
              <a:solidFill>
                <a:schemeClr val="dk1"/>
              </a:solidFill>
              <a:prstDash val="solid"/>
              <a:round/>
              <a:headEnd type="none" w="sm" len="sm"/>
              <a:tailEnd type="none" w="sm" len="sm"/>
            </a:ln>
          </p:spPr>
        </p:cxnSp>
      </p:grpSp>
      <p:sp>
        <p:nvSpPr>
          <p:cNvPr id="215" name="Google Shape;215;p23"/>
          <p:cNvSpPr txBox="1">
            <a:spLocks noGrp="1"/>
          </p:cNvSpPr>
          <p:nvPr>
            <p:ph type="title"/>
          </p:nvPr>
        </p:nvSpPr>
        <p:spPr>
          <a:xfrm>
            <a:off x="722376" y="445025"/>
            <a:ext cx="7708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2800"/>
            </a:lvl1pPr>
            <a:lvl2pPr lvl="1" algn="l">
              <a:lnSpc>
                <a:spcPct val="100000"/>
              </a:lnSpc>
              <a:spcBef>
                <a:spcPts val="0"/>
              </a:spcBef>
              <a:spcAft>
                <a:spcPts val="0"/>
              </a:spcAft>
              <a:buSzPts val="3000"/>
              <a:buNone/>
              <a:defRPr>
                <a:latin typeface="Lato"/>
                <a:ea typeface="Lato"/>
                <a:cs typeface="Lato"/>
                <a:sym typeface="Lato"/>
              </a:defRPr>
            </a:lvl2pPr>
            <a:lvl3pPr lvl="2" algn="l">
              <a:lnSpc>
                <a:spcPct val="100000"/>
              </a:lnSpc>
              <a:spcBef>
                <a:spcPts val="0"/>
              </a:spcBef>
              <a:spcAft>
                <a:spcPts val="0"/>
              </a:spcAft>
              <a:buSzPts val="3000"/>
              <a:buNone/>
              <a:defRPr>
                <a:latin typeface="Lato"/>
                <a:ea typeface="Lato"/>
                <a:cs typeface="Lato"/>
                <a:sym typeface="Lato"/>
              </a:defRPr>
            </a:lvl3pPr>
            <a:lvl4pPr lvl="3" algn="l">
              <a:lnSpc>
                <a:spcPct val="100000"/>
              </a:lnSpc>
              <a:spcBef>
                <a:spcPts val="0"/>
              </a:spcBef>
              <a:spcAft>
                <a:spcPts val="0"/>
              </a:spcAft>
              <a:buSzPts val="3000"/>
              <a:buNone/>
              <a:defRPr>
                <a:latin typeface="Lato"/>
                <a:ea typeface="Lato"/>
                <a:cs typeface="Lato"/>
                <a:sym typeface="Lato"/>
              </a:defRPr>
            </a:lvl4pPr>
            <a:lvl5pPr lvl="4" algn="l">
              <a:lnSpc>
                <a:spcPct val="100000"/>
              </a:lnSpc>
              <a:spcBef>
                <a:spcPts val="0"/>
              </a:spcBef>
              <a:spcAft>
                <a:spcPts val="0"/>
              </a:spcAft>
              <a:buSzPts val="3000"/>
              <a:buNone/>
              <a:defRPr>
                <a:latin typeface="Lato"/>
                <a:ea typeface="Lato"/>
                <a:cs typeface="Lato"/>
                <a:sym typeface="Lato"/>
              </a:defRPr>
            </a:lvl5pPr>
            <a:lvl6pPr lvl="5" algn="l">
              <a:lnSpc>
                <a:spcPct val="100000"/>
              </a:lnSpc>
              <a:spcBef>
                <a:spcPts val="0"/>
              </a:spcBef>
              <a:spcAft>
                <a:spcPts val="0"/>
              </a:spcAft>
              <a:buSzPts val="3000"/>
              <a:buNone/>
              <a:defRPr>
                <a:latin typeface="Lato"/>
                <a:ea typeface="Lato"/>
                <a:cs typeface="Lato"/>
                <a:sym typeface="Lato"/>
              </a:defRPr>
            </a:lvl6pPr>
            <a:lvl7pPr lvl="6" algn="l">
              <a:lnSpc>
                <a:spcPct val="100000"/>
              </a:lnSpc>
              <a:spcBef>
                <a:spcPts val="0"/>
              </a:spcBef>
              <a:spcAft>
                <a:spcPts val="0"/>
              </a:spcAft>
              <a:buSzPts val="3000"/>
              <a:buNone/>
              <a:defRPr>
                <a:latin typeface="Lato"/>
                <a:ea typeface="Lato"/>
                <a:cs typeface="Lato"/>
                <a:sym typeface="Lato"/>
              </a:defRPr>
            </a:lvl7pPr>
            <a:lvl8pPr lvl="7" algn="l">
              <a:lnSpc>
                <a:spcPct val="100000"/>
              </a:lnSpc>
              <a:spcBef>
                <a:spcPts val="0"/>
              </a:spcBef>
              <a:spcAft>
                <a:spcPts val="0"/>
              </a:spcAft>
              <a:buSzPts val="3000"/>
              <a:buNone/>
              <a:defRPr>
                <a:latin typeface="Lato"/>
                <a:ea typeface="Lato"/>
                <a:cs typeface="Lato"/>
                <a:sym typeface="Lato"/>
              </a:defRPr>
            </a:lvl8pPr>
            <a:lvl9pPr lvl="8" algn="l">
              <a:lnSpc>
                <a:spcPct val="100000"/>
              </a:lnSpc>
              <a:spcBef>
                <a:spcPts val="0"/>
              </a:spcBef>
              <a:spcAft>
                <a:spcPts val="0"/>
              </a:spcAft>
              <a:buSzPts val="3000"/>
              <a:buNone/>
              <a:defRPr>
                <a:latin typeface="Lato"/>
                <a:ea typeface="Lato"/>
                <a:cs typeface="Lato"/>
                <a:sym typeface="Lato"/>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216"/>
        <p:cNvGrpSpPr/>
        <p:nvPr/>
      </p:nvGrpSpPr>
      <p:grpSpPr>
        <a:xfrm>
          <a:off x="0" y="0"/>
          <a:ext cx="0" cy="0"/>
          <a:chOff x="0" y="0"/>
          <a:chExt cx="0" cy="0"/>
        </a:xfrm>
      </p:grpSpPr>
      <p:sp>
        <p:nvSpPr>
          <p:cNvPr id="217" name="Google Shape;217;p24"/>
          <p:cNvSpPr/>
          <p:nvPr/>
        </p:nvSpPr>
        <p:spPr>
          <a:xfrm>
            <a:off x="-9243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8" name="Google Shape;218;p24"/>
          <p:cNvGrpSpPr/>
          <p:nvPr/>
        </p:nvGrpSpPr>
        <p:grpSpPr>
          <a:xfrm>
            <a:off x="232200" y="232800"/>
            <a:ext cx="8988300" cy="4964300"/>
            <a:chOff x="232200" y="232800"/>
            <a:chExt cx="8988300" cy="4964300"/>
          </a:xfrm>
        </p:grpSpPr>
        <p:sp>
          <p:nvSpPr>
            <p:cNvPr id="219" name="Google Shape;219;p24"/>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20" name="Google Shape;220;p24"/>
            <p:cNvCxnSpPr/>
            <p:nvPr/>
          </p:nvCxnSpPr>
          <p:spPr>
            <a:xfrm rot="10800000">
              <a:off x="8911200" y="232800"/>
              <a:ext cx="309300" cy="0"/>
            </a:xfrm>
            <a:prstGeom prst="straightConnector1">
              <a:avLst/>
            </a:prstGeom>
            <a:noFill/>
            <a:ln w="19050" cap="flat" cmpd="sng">
              <a:solidFill>
                <a:schemeClr val="dk1"/>
              </a:solidFill>
              <a:prstDash val="solid"/>
              <a:round/>
              <a:headEnd type="none" w="sm" len="sm"/>
              <a:tailEnd type="none" w="sm" len="sm"/>
            </a:ln>
          </p:spPr>
        </p:cxnSp>
        <p:cxnSp>
          <p:nvCxnSpPr>
            <p:cNvPr id="221" name="Google Shape;221;p24"/>
            <p:cNvCxnSpPr/>
            <p:nvPr/>
          </p:nvCxnSpPr>
          <p:spPr>
            <a:xfrm rot="10800000">
              <a:off x="232200" y="4890500"/>
              <a:ext cx="0" cy="306600"/>
            </a:xfrm>
            <a:prstGeom prst="straightConnector1">
              <a:avLst/>
            </a:prstGeom>
            <a:noFill/>
            <a:ln w="19050" cap="flat" cmpd="sng">
              <a:solidFill>
                <a:schemeClr val="dk1"/>
              </a:solidFill>
              <a:prstDash val="solid"/>
              <a:round/>
              <a:headEnd type="none" w="sm" len="sm"/>
              <a:tailEnd type="none" w="sm" len="sm"/>
            </a:ln>
          </p:spPr>
        </p:cxnSp>
      </p:grpSp>
      <p:sp>
        <p:nvSpPr>
          <p:cNvPr id="222" name="Google Shape;222;p24"/>
          <p:cNvSpPr txBox="1">
            <a:spLocks noGrp="1"/>
          </p:cNvSpPr>
          <p:nvPr>
            <p:ph type="title"/>
          </p:nvPr>
        </p:nvSpPr>
        <p:spPr>
          <a:xfrm>
            <a:off x="722376" y="445025"/>
            <a:ext cx="7708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2800"/>
            </a:lvl1pPr>
            <a:lvl2pPr lvl="1" algn="l">
              <a:lnSpc>
                <a:spcPct val="100000"/>
              </a:lnSpc>
              <a:spcBef>
                <a:spcPts val="0"/>
              </a:spcBef>
              <a:spcAft>
                <a:spcPts val="0"/>
              </a:spcAft>
              <a:buSzPts val="3000"/>
              <a:buNone/>
              <a:defRPr>
                <a:latin typeface="Lato"/>
                <a:ea typeface="Lato"/>
                <a:cs typeface="Lato"/>
                <a:sym typeface="Lato"/>
              </a:defRPr>
            </a:lvl2pPr>
            <a:lvl3pPr lvl="2" algn="l">
              <a:lnSpc>
                <a:spcPct val="100000"/>
              </a:lnSpc>
              <a:spcBef>
                <a:spcPts val="0"/>
              </a:spcBef>
              <a:spcAft>
                <a:spcPts val="0"/>
              </a:spcAft>
              <a:buSzPts val="3000"/>
              <a:buNone/>
              <a:defRPr>
                <a:latin typeface="Lato"/>
                <a:ea typeface="Lato"/>
                <a:cs typeface="Lato"/>
                <a:sym typeface="Lato"/>
              </a:defRPr>
            </a:lvl3pPr>
            <a:lvl4pPr lvl="3" algn="l">
              <a:lnSpc>
                <a:spcPct val="100000"/>
              </a:lnSpc>
              <a:spcBef>
                <a:spcPts val="0"/>
              </a:spcBef>
              <a:spcAft>
                <a:spcPts val="0"/>
              </a:spcAft>
              <a:buSzPts val="3000"/>
              <a:buNone/>
              <a:defRPr>
                <a:latin typeface="Lato"/>
                <a:ea typeface="Lato"/>
                <a:cs typeface="Lato"/>
                <a:sym typeface="Lato"/>
              </a:defRPr>
            </a:lvl4pPr>
            <a:lvl5pPr lvl="4" algn="l">
              <a:lnSpc>
                <a:spcPct val="100000"/>
              </a:lnSpc>
              <a:spcBef>
                <a:spcPts val="0"/>
              </a:spcBef>
              <a:spcAft>
                <a:spcPts val="0"/>
              </a:spcAft>
              <a:buSzPts val="3000"/>
              <a:buNone/>
              <a:defRPr>
                <a:latin typeface="Lato"/>
                <a:ea typeface="Lato"/>
                <a:cs typeface="Lato"/>
                <a:sym typeface="Lato"/>
              </a:defRPr>
            </a:lvl5pPr>
            <a:lvl6pPr lvl="5" algn="l">
              <a:lnSpc>
                <a:spcPct val="100000"/>
              </a:lnSpc>
              <a:spcBef>
                <a:spcPts val="0"/>
              </a:spcBef>
              <a:spcAft>
                <a:spcPts val="0"/>
              </a:spcAft>
              <a:buSzPts val="3000"/>
              <a:buNone/>
              <a:defRPr>
                <a:latin typeface="Lato"/>
                <a:ea typeface="Lato"/>
                <a:cs typeface="Lato"/>
                <a:sym typeface="Lato"/>
              </a:defRPr>
            </a:lvl6pPr>
            <a:lvl7pPr lvl="6" algn="l">
              <a:lnSpc>
                <a:spcPct val="100000"/>
              </a:lnSpc>
              <a:spcBef>
                <a:spcPts val="0"/>
              </a:spcBef>
              <a:spcAft>
                <a:spcPts val="0"/>
              </a:spcAft>
              <a:buSzPts val="3000"/>
              <a:buNone/>
              <a:defRPr>
                <a:latin typeface="Lato"/>
                <a:ea typeface="Lato"/>
                <a:cs typeface="Lato"/>
                <a:sym typeface="Lato"/>
              </a:defRPr>
            </a:lvl7pPr>
            <a:lvl8pPr lvl="7" algn="l">
              <a:lnSpc>
                <a:spcPct val="100000"/>
              </a:lnSpc>
              <a:spcBef>
                <a:spcPts val="0"/>
              </a:spcBef>
              <a:spcAft>
                <a:spcPts val="0"/>
              </a:spcAft>
              <a:buSzPts val="3000"/>
              <a:buNone/>
              <a:defRPr>
                <a:latin typeface="Lato"/>
                <a:ea typeface="Lato"/>
                <a:cs typeface="Lato"/>
                <a:sym typeface="Lato"/>
              </a:defRPr>
            </a:lvl8pPr>
            <a:lvl9pPr lvl="8" algn="l">
              <a:lnSpc>
                <a:spcPct val="100000"/>
              </a:lnSpc>
              <a:spcBef>
                <a:spcPts val="0"/>
              </a:spcBef>
              <a:spcAft>
                <a:spcPts val="0"/>
              </a:spcAft>
              <a:buSzPts val="3000"/>
              <a:buNone/>
              <a:defRPr>
                <a:latin typeface="Lato"/>
                <a:ea typeface="Lato"/>
                <a:cs typeface="Lato"/>
                <a:sym typeface="Lato"/>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23"/>
        <p:cNvGrpSpPr/>
        <p:nvPr/>
      </p:nvGrpSpPr>
      <p:grpSpPr>
        <a:xfrm>
          <a:off x="0" y="0"/>
          <a:ext cx="0" cy="0"/>
          <a:chOff x="0" y="0"/>
          <a:chExt cx="0" cy="0"/>
        </a:xfrm>
      </p:grpSpPr>
      <p:sp>
        <p:nvSpPr>
          <p:cNvPr id="224" name="Google Shape;224;p25"/>
          <p:cNvSpPr/>
          <p:nvPr/>
        </p:nvSpPr>
        <p:spPr>
          <a:xfrm>
            <a:off x="6677100" y="-9050"/>
            <a:ext cx="5161500" cy="5161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5" name="Google Shape;225;p25"/>
          <p:cNvGrpSpPr/>
          <p:nvPr/>
        </p:nvGrpSpPr>
        <p:grpSpPr>
          <a:xfrm>
            <a:off x="713223" y="-79050"/>
            <a:ext cx="8791100" cy="4687625"/>
            <a:chOff x="-669332" y="-79050"/>
            <a:chExt cx="10173707" cy="4687625"/>
          </a:xfrm>
        </p:grpSpPr>
        <p:sp>
          <p:nvSpPr>
            <p:cNvPr id="226" name="Google Shape;226;p25"/>
            <p:cNvSpPr/>
            <p:nvPr/>
          </p:nvSpPr>
          <p:spPr>
            <a:xfrm>
              <a:off x="-669325" y="533550"/>
              <a:ext cx="91002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27" name="Google Shape;227;p25"/>
            <p:cNvCxnSpPr/>
            <p:nvPr/>
          </p:nvCxnSpPr>
          <p:spPr>
            <a:xfrm rot="10800000">
              <a:off x="-669332" y="-79050"/>
              <a:ext cx="0" cy="624900"/>
            </a:xfrm>
            <a:prstGeom prst="straightConnector1">
              <a:avLst/>
            </a:prstGeom>
            <a:noFill/>
            <a:ln w="19050" cap="flat" cmpd="sng">
              <a:solidFill>
                <a:schemeClr val="dk1"/>
              </a:solidFill>
              <a:prstDash val="solid"/>
              <a:round/>
              <a:headEnd type="none" w="sm" len="sm"/>
              <a:tailEnd type="none" w="sm" len="sm"/>
            </a:ln>
          </p:spPr>
        </p:cxnSp>
        <p:cxnSp>
          <p:nvCxnSpPr>
            <p:cNvPr id="228" name="Google Shape;228;p25"/>
            <p:cNvCxnSpPr/>
            <p:nvPr/>
          </p:nvCxnSpPr>
          <p:spPr>
            <a:xfrm>
              <a:off x="8425275" y="4608575"/>
              <a:ext cx="1079100" cy="0"/>
            </a:xfrm>
            <a:prstGeom prst="straightConnector1">
              <a:avLst/>
            </a:prstGeom>
            <a:noFill/>
            <a:ln w="19050" cap="flat" cmpd="sng">
              <a:solidFill>
                <a:schemeClr val="dk1"/>
              </a:solidFill>
              <a:prstDash val="solid"/>
              <a:round/>
              <a:headEnd type="none" w="sm" len="sm"/>
              <a:tailEnd type="none" w="sm" len="sm"/>
            </a:ln>
          </p:spPr>
        </p:cxnSp>
      </p:grpSp>
      <p:sp>
        <p:nvSpPr>
          <p:cNvPr id="229" name="Google Shape;229;p25"/>
          <p:cNvSpPr txBox="1">
            <a:spLocks noGrp="1"/>
          </p:cNvSpPr>
          <p:nvPr>
            <p:ph type="title"/>
          </p:nvPr>
        </p:nvSpPr>
        <p:spPr>
          <a:xfrm>
            <a:off x="1094263" y="778325"/>
            <a:ext cx="4448100" cy="105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58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30" name="Google Shape;230;p25"/>
          <p:cNvSpPr txBox="1">
            <a:spLocks noGrp="1"/>
          </p:cNvSpPr>
          <p:nvPr>
            <p:ph type="subTitle" idx="1"/>
          </p:nvPr>
        </p:nvSpPr>
        <p:spPr>
          <a:xfrm>
            <a:off x="1094225" y="1651512"/>
            <a:ext cx="4448100" cy="12249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a:latin typeface="Hanken Grotesk"/>
                <a:ea typeface="Hanken Grotesk"/>
                <a:cs typeface="Hanken Grotesk"/>
                <a:sym typeface="Hanken Grotes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1" name="Google Shape;231;p25"/>
          <p:cNvSpPr txBox="1"/>
          <p:nvPr/>
        </p:nvSpPr>
        <p:spPr>
          <a:xfrm>
            <a:off x="1094225" y="3383825"/>
            <a:ext cx="5797200" cy="556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300"/>
              </a:spcBef>
              <a:spcAft>
                <a:spcPts val="0"/>
              </a:spcAft>
              <a:buClr>
                <a:srgbClr val="000000"/>
              </a:buClr>
              <a:buSzPts val="1200"/>
              <a:buFont typeface="Arial"/>
              <a:buNone/>
            </a:pPr>
            <a:r>
              <a:rPr lang="en-US" sz="1200" b="0" i="0" u="none" strike="noStrike" cap="none">
                <a:solidFill>
                  <a:schemeClr val="dk1"/>
                </a:solidFill>
                <a:latin typeface="Hanken Grotesk"/>
                <a:ea typeface="Hanken Grotesk"/>
                <a:cs typeface="Hanken Grotesk"/>
                <a:sym typeface="Hanken Grotesk"/>
              </a:rPr>
              <a:t>CREDITS: This presentation template was created by </a:t>
            </a:r>
            <a:r>
              <a:rPr lang="en-US" sz="1200" b="1" i="0" u="sng" strike="noStrike" cap="none">
                <a:solidFill>
                  <a:schemeClr val="hlink"/>
                </a:solidFill>
                <a:latin typeface="Hanken Grotesk"/>
                <a:ea typeface="Hanken Grotesk"/>
                <a:cs typeface="Hanken Grotesk"/>
                <a:sym typeface="Hanken Grotesk"/>
                <a:hlinkClick r:id="rId2"/>
              </a:rPr>
              <a:t>Slidesgo</a:t>
            </a:r>
            <a:r>
              <a:rPr lang="en-US" sz="1200" b="1" i="0" u="none" strike="noStrike" cap="none">
                <a:solidFill>
                  <a:schemeClr val="dk1"/>
                </a:solidFill>
                <a:latin typeface="Hanken Grotesk"/>
                <a:ea typeface="Hanken Grotesk"/>
                <a:cs typeface="Hanken Grotesk"/>
                <a:sym typeface="Hanken Grotesk"/>
              </a:rPr>
              <a:t>,</a:t>
            </a:r>
            <a:r>
              <a:rPr lang="en-US" sz="1200" b="0" i="0" u="none" strike="noStrike" cap="none">
                <a:solidFill>
                  <a:schemeClr val="dk1"/>
                </a:solidFill>
                <a:latin typeface="Hanken Grotesk"/>
                <a:ea typeface="Hanken Grotesk"/>
                <a:cs typeface="Hanken Grotesk"/>
                <a:sym typeface="Hanken Grotesk"/>
              </a:rPr>
              <a:t> and includes icons by</a:t>
            </a:r>
            <a:r>
              <a:rPr lang="en-US" sz="1200" b="1" i="0" u="none" strike="noStrike" cap="none">
                <a:solidFill>
                  <a:schemeClr val="dk1"/>
                </a:solidFill>
                <a:latin typeface="Hanken Grotesk"/>
                <a:ea typeface="Hanken Grotesk"/>
                <a:cs typeface="Hanken Grotesk"/>
                <a:sym typeface="Hanken Grotesk"/>
              </a:rPr>
              <a:t> </a:t>
            </a:r>
            <a:r>
              <a:rPr lang="en-US" sz="1200" b="1" i="0" u="sng" strike="noStrike" cap="none">
                <a:solidFill>
                  <a:schemeClr val="hlink"/>
                </a:solidFill>
                <a:latin typeface="Hanken Grotesk"/>
                <a:ea typeface="Hanken Grotesk"/>
                <a:cs typeface="Hanken Grotesk"/>
                <a:sym typeface="Hanken Grotesk"/>
                <a:hlinkClick r:id="rId3"/>
              </a:rPr>
              <a:t>Flaticon</a:t>
            </a:r>
            <a:r>
              <a:rPr lang="en-US" sz="1200" b="1" i="0" u="none" strike="noStrike" cap="none">
                <a:solidFill>
                  <a:schemeClr val="dk1"/>
                </a:solidFill>
                <a:latin typeface="Hanken Grotesk"/>
                <a:ea typeface="Hanken Grotesk"/>
                <a:cs typeface="Hanken Grotesk"/>
                <a:sym typeface="Hanken Grotesk"/>
              </a:rPr>
              <a:t>,</a:t>
            </a:r>
            <a:r>
              <a:rPr lang="en-US" sz="1200" b="0" i="0" u="none" strike="noStrike" cap="none">
                <a:solidFill>
                  <a:schemeClr val="dk1"/>
                </a:solidFill>
                <a:latin typeface="Hanken Grotesk"/>
                <a:ea typeface="Hanken Grotesk"/>
                <a:cs typeface="Hanken Grotesk"/>
                <a:sym typeface="Hanken Grotesk"/>
              </a:rPr>
              <a:t> and infographics &amp; images by </a:t>
            </a:r>
            <a:r>
              <a:rPr lang="en-US" sz="1200" b="1" i="0" u="sng" strike="noStrike" cap="none">
                <a:solidFill>
                  <a:schemeClr val="hlink"/>
                </a:solidFill>
                <a:latin typeface="Hanken Grotesk"/>
                <a:ea typeface="Hanken Grotesk"/>
                <a:cs typeface="Hanken Grotesk"/>
                <a:sym typeface="Hanken Grotesk"/>
                <a:hlinkClick r:id="rId4"/>
              </a:rPr>
              <a:t>Freepik</a:t>
            </a:r>
            <a:r>
              <a:rPr lang="en-US" sz="1200" b="1" i="0" u="sng" strike="noStrike" cap="none">
                <a:solidFill>
                  <a:schemeClr val="dk1"/>
                </a:solidFill>
                <a:latin typeface="Hanken Grotesk"/>
                <a:ea typeface="Hanken Grotesk"/>
                <a:cs typeface="Hanken Grotesk"/>
                <a:sym typeface="Hanken Grotesk"/>
              </a:rPr>
              <a:t> </a:t>
            </a:r>
            <a:endParaRPr sz="1200" b="1" i="0" u="sng" strike="noStrike" cap="none">
              <a:solidFill>
                <a:schemeClr val="dk1"/>
              </a:solidFill>
              <a:latin typeface="Hanken Grotesk"/>
              <a:ea typeface="Hanken Grotesk"/>
              <a:cs typeface="Hanken Grotesk"/>
              <a:sym typeface="Hanken Grotesk"/>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32"/>
        <p:cNvGrpSpPr/>
        <p:nvPr/>
      </p:nvGrpSpPr>
      <p:grpSpPr>
        <a:xfrm>
          <a:off x="0" y="0"/>
          <a:ext cx="0" cy="0"/>
          <a:chOff x="0" y="0"/>
          <a:chExt cx="0" cy="0"/>
        </a:xfrm>
      </p:grpSpPr>
      <p:sp>
        <p:nvSpPr>
          <p:cNvPr id="233" name="Google Shape;233;p26"/>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4" name="Google Shape;234;p26"/>
          <p:cNvGrpSpPr/>
          <p:nvPr/>
        </p:nvGrpSpPr>
        <p:grpSpPr>
          <a:xfrm>
            <a:off x="232200" y="-49400"/>
            <a:ext cx="8679000" cy="5250800"/>
            <a:chOff x="232200" y="-49400"/>
            <a:chExt cx="8679000" cy="5250800"/>
          </a:xfrm>
        </p:grpSpPr>
        <p:sp>
          <p:nvSpPr>
            <p:cNvPr id="235" name="Google Shape;235;p2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6" name="Google Shape;236;p26"/>
            <p:cNvGrpSpPr/>
            <p:nvPr/>
          </p:nvGrpSpPr>
          <p:grpSpPr>
            <a:xfrm>
              <a:off x="232200" y="-49400"/>
              <a:ext cx="8679000" cy="5250800"/>
              <a:chOff x="232200" y="-49400"/>
              <a:chExt cx="8679000" cy="5250800"/>
            </a:xfrm>
          </p:grpSpPr>
          <p:cxnSp>
            <p:nvCxnSpPr>
              <p:cNvPr id="237" name="Google Shape;237;p26"/>
              <p:cNvCxnSpPr/>
              <p:nvPr/>
            </p:nvCxnSpPr>
            <p:spPr>
              <a:xfrm rot="10800000">
                <a:off x="232200" y="-49400"/>
                <a:ext cx="0" cy="284100"/>
              </a:xfrm>
              <a:prstGeom prst="straightConnector1">
                <a:avLst/>
              </a:prstGeom>
              <a:noFill/>
              <a:ln w="19050" cap="flat" cmpd="sng">
                <a:solidFill>
                  <a:schemeClr val="dk1"/>
                </a:solidFill>
                <a:prstDash val="solid"/>
                <a:round/>
                <a:headEnd type="none" w="sm" len="sm"/>
                <a:tailEnd type="none" w="sm" len="sm"/>
              </a:ln>
            </p:spPr>
          </p:cxnSp>
          <p:cxnSp>
            <p:nvCxnSpPr>
              <p:cNvPr id="238" name="Google Shape;238;p26"/>
              <p:cNvCxnSpPr/>
              <p:nvPr/>
            </p:nvCxnSpPr>
            <p:spPr>
              <a:xfrm rot="10800000">
                <a:off x="8911200" y="4917300"/>
                <a:ext cx="0" cy="284100"/>
              </a:xfrm>
              <a:prstGeom prst="straightConnector1">
                <a:avLst/>
              </a:prstGeom>
              <a:noFill/>
              <a:ln w="19050" cap="flat" cmpd="sng">
                <a:solidFill>
                  <a:schemeClr val="dk1"/>
                </a:solidFill>
                <a:prstDash val="solid"/>
                <a:round/>
                <a:headEnd type="none" w="sm" len="sm"/>
                <a:tailEnd type="none" w="sm" len="sm"/>
              </a:ln>
            </p:spPr>
          </p:cxn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39"/>
        <p:cNvGrpSpPr/>
        <p:nvPr/>
      </p:nvGrpSpPr>
      <p:grpSpPr>
        <a:xfrm>
          <a:off x="0" y="0"/>
          <a:ext cx="0" cy="0"/>
          <a:chOff x="0" y="0"/>
          <a:chExt cx="0" cy="0"/>
        </a:xfrm>
      </p:grpSpPr>
      <p:sp>
        <p:nvSpPr>
          <p:cNvPr id="240" name="Google Shape;240;p27"/>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1" name="Google Shape;241;p27"/>
          <p:cNvGrpSpPr/>
          <p:nvPr/>
        </p:nvGrpSpPr>
        <p:grpSpPr>
          <a:xfrm>
            <a:off x="232200" y="232800"/>
            <a:ext cx="9045000" cy="4975500"/>
            <a:chOff x="232200" y="232800"/>
            <a:chExt cx="9045000" cy="4975500"/>
          </a:xfrm>
        </p:grpSpPr>
        <p:sp>
          <p:nvSpPr>
            <p:cNvPr id="242" name="Google Shape;242;p27"/>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43" name="Google Shape;243;p27"/>
            <p:cNvCxnSpPr/>
            <p:nvPr/>
          </p:nvCxnSpPr>
          <p:spPr>
            <a:xfrm>
              <a:off x="8911200" y="232800"/>
              <a:ext cx="366000" cy="0"/>
            </a:xfrm>
            <a:prstGeom prst="straightConnector1">
              <a:avLst/>
            </a:prstGeom>
            <a:noFill/>
            <a:ln w="19050" cap="flat" cmpd="sng">
              <a:solidFill>
                <a:schemeClr val="dk1"/>
              </a:solidFill>
              <a:prstDash val="solid"/>
              <a:round/>
              <a:headEnd type="none" w="sm" len="sm"/>
              <a:tailEnd type="none" w="sm" len="sm"/>
            </a:ln>
          </p:spPr>
        </p:cxnSp>
        <p:cxnSp>
          <p:nvCxnSpPr>
            <p:cNvPr id="244" name="Google Shape;244;p27"/>
            <p:cNvCxnSpPr/>
            <p:nvPr/>
          </p:nvCxnSpPr>
          <p:spPr>
            <a:xfrm>
              <a:off x="232200" y="4917300"/>
              <a:ext cx="1200" cy="291000"/>
            </a:xfrm>
            <a:prstGeom prst="straightConnector1">
              <a:avLst/>
            </a:prstGeom>
            <a:noFill/>
            <a:ln w="19050" cap="flat" cmpd="sng">
              <a:solidFill>
                <a:schemeClr val="dk1"/>
              </a:solidFill>
              <a:prstDash val="solid"/>
              <a:round/>
              <a:headEnd type="none" w="sm" len="sm"/>
              <a:tailEnd type="none" w="sm" len="sm"/>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4"/>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 name="Google Shape;26;p4"/>
          <p:cNvGrpSpPr/>
          <p:nvPr/>
        </p:nvGrpSpPr>
        <p:grpSpPr>
          <a:xfrm>
            <a:off x="-77100" y="232800"/>
            <a:ext cx="8988300" cy="4964300"/>
            <a:chOff x="-77100" y="232800"/>
            <a:chExt cx="8988300" cy="4964300"/>
          </a:xfrm>
        </p:grpSpPr>
        <p:sp>
          <p:nvSpPr>
            <p:cNvPr id="27" name="Google Shape;27;p4"/>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8" name="Google Shape;28;p4"/>
            <p:cNvCxnSpPr/>
            <p:nvPr/>
          </p:nvCxnSpPr>
          <p:spPr>
            <a:xfrm rot="10800000">
              <a:off x="-77100" y="232800"/>
              <a:ext cx="309300" cy="0"/>
            </a:xfrm>
            <a:prstGeom prst="straightConnector1">
              <a:avLst/>
            </a:prstGeom>
            <a:noFill/>
            <a:ln w="19050" cap="flat" cmpd="sng">
              <a:solidFill>
                <a:schemeClr val="dk1"/>
              </a:solidFill>
              <a:prstDash val="solid"/>
              <a:round/>
              <a:headEnd type="none" w="sm" len="sm"/>
              <a:tailEnd type="none" w="sm" len="sm"/>
            </a:ln>
          </p:spPr>
        </p:cxnSp>
        <p:cxnSp>
          <p:nvCxnSpPr>
            <p:cNvPr id="29" name="Google Shape;29;p4"/>
            <p:cNvCxnSpPr/>
            <p:nvPr/>
          </p:nvCxnSpPr>
          <p:spPr>
            <a:xfrm rot="10800000">
              <a:off x="8911200" y="4890500"/>
              <a:ext cx="0" cy="306600"/>
            </a:xfrm>
            <a:prstGeom prst="straightConnector1">
              <a:avLst/>
            </a:prstGeom>
            <a:noFill/>
            <a:ln w="19050" cap="flat" cmpd="sng">
              <a:solidFill>
                <a:schemeClr val="dk1"/>
              </a:solidFill>
              <a:prstDash val="solid"/>
              <a:round/>
              <a:headEnd type="none" w="sm" len="sm"/>
              <a:tailEnd type="none" w="sm" len="sm"/>
            </a:ln>
          </p:spPr>
        </p:cxnSp>
      </p:grpSp>
      <p:sp>
        <p:nvSpPr>
          <p:cNvPr id="30" name="Google Shape;30;p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28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1" name="Google Shape;31;p4"/>
          <p:cNvSpPr txBox="1">
            <a:spLocks noGrp="1"/>
          </p:cNvSpPr>
          <p:nvPr>
            <p:ph type="subTitle" idx="1"/>
          </p:nvPr>
        </p:nvSpPr>
        <p:spPr>
          <a:xfrm>
            <a:off x="4651268" y="1736553"/>
            <a:ext cx="3772800" cy="27363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a:lnSpc>
                <a:spcPct val="115000"/>
              </a:lnSpc>
              <a:spcBef>
                <a:spcPts val="0"/>
              </a:spcBef>
              <a:spcAft>
                <a:spcPts val="0"/>
              </a:spcAft>
              <a:buSzPts val="2800"/>
              <a:buChar char="○"/>
              <a:defRPr sz="2800"/>
            </a:lvl2pPr>
            <a:lvl3pPr lvl="2" algn="ctr">
              <a:lnSpc>
                <a:spcPct val="115000"/>
              </a:lnSpc>
              <a:spcBef>
                <a:spcPts val="0"/>
              </a:spcBef>
              <a:spcAft>
                <a:spcPts val="0"/>
              </a:spcAft>
              <a:buSzPts val="2800"/>
              <a:buChar char="■"/>
              <a:defRPr sz="2800"/>
            </a:lvl3pPr>
            <a:lvl4pPr lvl="3" algn="ctr">
              <a:lnSpc>
                <a:spcPct val="115000"/>
              </a:lnSpc>
              <a:spcBef>
                <a:spcPts val="0"/>
              </a:spcBef>
              <a:spcAft>
                <a:spcPts val="0"/>
              </a:spcAft>
              <a:buSzPts val="2800"/>
              <a:buChar char="●"/>
              <a:defRPr sz="2800"/>
            </a:lvl4pPr>
            <a:lvl5pPr lvl="4" algn="ctr">
              <a:lnSpc>
                <a:spcPct val="115000"/>
              </a:lnSpc>
              <a:spcBef>
                <a:spcPts val="0"/>
              </a:spcBef>
              <a:spcAft>
                <a:spcPts val="0"/>
              </a:spcAft>
              <a:buSzPts val="2800"/>
              <a:buChar char="○"/>
              <a:defRPr sz="2800"/>
            </a:lvl5pPr>
            <a:lvl6pPr lvl="5" algn="ctr">
              <a:lnSpc>
                <a:spcPct val="115000"/>
              </a:lnSpc>
              <a:spcBef>
                <a:spcPts val="0"/>
              </a:spcBef>
              <a:spcAft>
                <a:spcPts val="0"/>
              </a:spcAft>
              <a:buSzPts val="2800"/>
              <a:buChar char="■"/>
              <a:defRPr sz="2800"/>
            </a:lvl6pPr>
            <a:lvl7pPr lvl="6" algn="ctr">
              <a:lnSpc>
                <a:spcPct val="115000"/>
              </a:lnSpc>
              <a:spcBef>
                <a:spcPts val="0"/>
              </a:spcBef>
              <a:spcAft>
                <a:spcPts val="0"/>
              </a:spcAft>
              <a:buSzPts val="2800"/>
              <a:buChar char="●"/>
              <a:defRPr sz="2800"/>
            </a:lvl7pPr>
            <a:lvl8pPr lvl="7" algn="ctr">
              <a:lnSpc>
                <a:spcPct val="115000"/>
              </a:lnSpc>
              <a:spcBef>
                <a:spcPts val="0"/>
              </a:spcBef>
              <a:spcAft>
                <a:spcPts val="0"/>
              </a:spcAft>
              <a:buSzPts val="2800"/>
              <a:buChar char="○"/>
              <a:defRPr sz="2800"/>
            </a:lvl8pPr>
            <a:lvl9pPr lvl="8" algn="ctr">
              <a:lnSpc>
                <a:spcPct val="115000"/>
              </a:lnSpc>
              <a:spcBef>
                <a:spcPts val="0"/>
              </a:spcBef>
              <a:spcAft>
                <a:spcPts val="0"/>
              </a:spcAft>
              <a:buSzPts val="2800"/>
              <a:buChar char="■"/>
              <a:defRPr sz="2800"/>
            </a:lvl9pPr>
          </a:lstStyle>
          <a:p>
            <a:endParaRPr/>
          </a:p>
        </p:txBody>
      </p:sp>
      <p:sp>
        <p:nvSpPr>
          <p:cNvPr id="32" name="Google Shape;32;p4"/>
          <p:cNvSpPr txBox="1">
            <a:spLocks noGrp="1"/>
          </p:cNvSpPr>
          <p:nvPr>
            <p:ph type="subTitle" idx="2"/>
          </p:nvPr>
        </p:nvSpPr>
        <p:spPr>
          <a:xfrm>
            <a:off x="720000" y="1736553"/>
            <a:ext cx="3772800" cy="27363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a:lnSpc>
                <a:spcPct val="115000"/>
              </a:lnSpc>
              <a:spcBef>
                <a:spcPts val="0"/>
              </a:spcBef>
              <a:spcAft>
                <a:spcPts val="0"/>
              </a:spcAft>
              <a:buSzPts val="1400"/>
              <a:buChar char="○"/>
              <a:defRPr sz="2800"/>
            </a:lvl2pPr>
            <a:lvl3pPr lvl="2" algn="ctr">
              <a:lnSpc>
                <a:spcPct val="115000"/>
              </a:lnSpc>
              <a:spcBef>
                <a:spcPts val="0"/>
              </a:spcBef>
              <a:spcAft>
                <a:spcPts val="0"/>
              </a:spcAft>
              <a:buSzPts val="1400"/>
              <a:buChar char="■"/>
              <a:defRPr sz="2800"/>
            </a:lvl3pPr>
            <a:lvl4pPr lvl="3" algn="ctr">
              <a:lnSpc>
                <a:spcPct val="115000"/>
              </a:lnSpc>
              <a:spcBef>
                <a:spcPts val="0"/>
              </a:spcBef>
              <a:spcAft>
                <a:spcPts val="0"/>
              </a:spcAft>
              <a:buSzPts val="1400"/>
              <a:buChar char="●"/>
              <a:defRPr sz="2800"/>
            </a:lvl4pPr>
            <a:lvl5pPr lvl="4" algn="ctr">
              <a:lnSpc>
                <a:spcPct val="115000"/>
              </a:lnSpc>
              <a:spcBef>
                <a:spcPts val="0"/>
              </a:spcBef>
              <a:spcAft>
                <a:spcPts val="0"/>
              </a:spcAft>
              <a:buSzPts val="1400"/>
              <a:buChar char="○"/>
              <a:defRPr sz="2800"/>
            </a:lvl5pPr>
            <a:lvl6pPr lvl="5" algn="ctr">
              <a:lnSpc>
                <a:spcPct val="115000"/>
              </a:lnSpc>
              <a:spcBef>
                <a:spcPts val="0"/>
              </a:spcBef>
              <a:spcAft>
                <a:spcPts val="0"/>
              </a:spcAft>
              <a:buSzPts val="1400"/>
              <a:buChar char="■"/>
              <a:defRPr sz="2800"/>
            </a:lvl6pPr>
            <a:lvl7pPr lvl="6" algn="ctr">
              <a:lnSpc>
                <a:spcPct val="115000"/>
              </a:lnSpc>
              <a:spcBef>
                <a:spcPts val="0"/>
              </a:spcBef>
              <a:spcAft>
                <a:spcPts val="0"/>
              </a:spcAft>
              <a:buSzPts val="1400"/>
              <a:buChar char="●"/>
              <a:defRPr sz="2800"/>
            </a:lvl7pPr>
            <a:lvl8pPr lvl="7" algn="ctr">
              <a:lnSpc>
                <a:spcPct val="115000"/>
              </a:lnSpc>
              <a:spcBef>
                <a:spcPts val="0"/>
              </a:spcBef>
              <a:spcAft>
                <a:spcPts val="0"/>
              </a:spcAft>
              <a:buSzPts val="1400"/>
              <a:buChar char="○"/>
              <a:defRPr sz="2800"/>
            </a:lvl8pPr>
            <a:lvl9pPr lvl="8" algn="ctr">
              <a:lnSpc>
                <a:spcPct val="115000"/>
              </a:lnSpc>
              <a:spcBef>
                <a:spcPts val="0"/>
              </a:spcBef>
              <a:spcAft>
                <a:spcPts val="0"/>
              </a:spcAft>
              <a:buSzPts val="1400"/>
              <a:buChar char="■"/>
              <a:defRPr sz="2800"/>
            </a:lvl9pPr>
          </a:lstStyle>
          <a:p>
            <a:endParaRPr/>
          </a:p>
        </p:txBody>
      </p:sp>
      <p:sp>
        <p:nvSpPr>
          <p:cNvPr id="33" name="Google Shape;33;p4"/>
          <p:cNvSpPr txBox="1">
            <a:spLocks noGrp="1"/>
          </p:cNvSpPr>
          <p:nvPr>
            <p:ph type="subTitle" idx="3"/>
          </p:nvPr>
        </p:nvSpPr>
        <p:spPr>
          <a:xfrm>
            <a:off x="720000" y="1451250"/>
            <a:ext cx="3772800" cy="3615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l">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gn="l">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gn="l">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gn="l">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gn="l">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gn="l">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gn="l">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gn="l">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a:endParaRPr/>
          </a:p>
        </p:txBody>
      </p:sp>
      <p:sp>
        <p:nvSpPr>
          <p:cNvPr id="34" name="Google Shape;34;p4"/>
          <p:cNvSpPr txBox="1">
            <a:spLocks noGrp="1"/>
          </p:cNvSpPr>
          <p:nvPr>
            <p:ph type="subTitle" idx="4"/>
          </p:nvPr>
        </p:nvSpPr>
        <p:spPr>
          <a:xfrm>
            <a:off x="4651268" y="1451250"/>
            <a:ext cx="3772800" cy="3615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l">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gn="l">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gn="l">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gn="l">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gn="l">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gn="l">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gn="l">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gn="l">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5"/>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 name="Google Shape;37;p5"/>
          <p:cNvGrpSpPr/>
          <p:nvPr/>
        </p:nvGrpSpPr>
        <p:grpSpPr>
          <a:xfrm>
            <a:off x="232200" y="-49400"/>
            <a:ext cx="8679000" cy="5250800"/>
            <a:chOff x="232200" y="-49400"/>
            <a:chExt cx="8679000" cy="5250800"/>
          </a:xfrm>
        </p:grpSpPr>
        <p:grpSp>
          <p:nvGrpSpPr>
            <p:cNvPr id="38" name="Google Shape;38;p5"/>
            <p:cNvGrpSpPr/>
            <p:nvPr/>
          </p:nvGrpSpPr>
          <p:grpSpPr>
            <a:xfrm>
              <a:off x="232200" y="-49400"/>
              <a:ext cx="8679000" cy="5250800"/>
              <a:chOff x="232200" y="-49400"/>
              <a:chExt cx="8679000" cy="5250800"/>
            </a:xfrm>
          </p:grpSpPr>
          <p:sp>
            <p:nvSpPr>
              <p:cNvPr id="39" name="Google Shape;39;p5"/>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 name="Google Shape;40;p5"/>
              <p:cNvCxnSpPr/>
              <p:nvPr/>
            </p:nvCxnSpPr>
            <p:spPr>
              <a:xfrm rot="10800000">
                <a:off x="8911200" y="-49400"/>
                <a:ext cx="0" cy="284100"/>
              </a:xfrm>
              <a:prstGeom prst="straightConnector1">
                <a:avLst/>
              </a:prstGeom>
              <a:noFill/>
              <a:ln w="19050" cap="flat" cmpd="sng">
                <a:solidFill>
                  <a:schemeClr val="dk1"/>
                </a:solidFill>
                <a:prstDash val="solid"/>
                <a:round/>
                <a:headEnd type="none" w="sm" len="sm"/>
                <a:tailEnd type="none" w="sm" len="sm"/>
              </a:ln>
            </p:spPr>
          </p:cxnSp>
          <p:cxnSp>
            <p:nvCxnSpPr>
              <p:cNvPr id="41" name="Google Shape;41;p5"/>
              <p:cNvCxnSpPr/>
              <p:nvPr/>
            </p:nvCxnSpPr>
            <p:spPr>
              <a:xfrm rot="10800000">
                <a:off x="232200" y="4917300"/>
                <a:ext cx="0" cy="284100"/>
              </a:xfrm>
              <a:prstGeom prst="straightConnector1">
                <a:avLst/>
              </a:prstGeom>
              <a:noFill/>
              <a:ln w="19050" cap="flat" cmpd="sng">
                <a:solidFill>
                  <a:schemeClr val="dk1"/>
                </a:solidFill>
                <a:prstDash val="solid"/>
                <a:round/>
                <a:headEnd type="none" w="sm" len="sm"/>
                <a:tailEnd type="none" w="sm" len="sm"/>
              </a:ln>
            </p:spPr>
          </p:cxnSp>
        </p:grpSp>
        <p:sp>
          <p:nvSpPr>
            <p:cNvPr id="42" name="Google Shape;42;p5"/>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 name="Google Shape;43;p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28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6"/>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 name="Google Shape;46;p6"/>
          <p:cNvGrpSpPr/>
          <p:nvPr/>
        </p:nvGrpSpPr>
        <p:grpSpPr>
          <a:xfrm>
            <a:off x="-19050" y="-16000"/>
            <a:ext cx="8930250" cy="4933300"/>
            <a:chOff x="-19050" y="-16000"/>
            <a:chExt cx="8930250" cy="4933300"/>
          </a:xfrm>
        </p:grpSpPr>
        <p:sp>
          <p:nvSpPr>
            <p:cNvPr id="47" name="Google Shape;47;p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8" name="Google Shape;48;p6"/>
            <p:cNvCxnSpPr/>
            <p:nvPr/>
          </p:nvCxnSpPr>
          <p:spPr>
            <a:xfrm rot="10800000">
              <a:off x="-19050" y="4917300"/>
              <a:ext cx="258900" cy="0"/>
            </a:xfrm>
            <a:prstGeom prst="straightConnector1">
              <a:avLst/>
            </a:prstGeom>
            <a:noFill/>
            <a:ln w="19050" cap="flat" cmpd="sng">
              <a:solidFill>
                <a:schemeClr val="dk1"/>
              </a:solidFill>
              <a:prstDash val="solid"/>
              <a:round/>
              <a:headEnd type="none" w="sm" len="sm"/>
              <a:tailEnd type="none" w="sm" len="sm"/>
            </a:ln>
          </p:spPr>
        </p:cxnSp>
        <p:cxnSp>
          <p:nvCxnSpPr>
            <p:cNvPr id="49" name="Google Shape;49;p6"/>
            <p:cNvCxnSpPr/>
            <p:nvPr/>
          </p:nvCxnSpPr>
          <p:spPr>
            <a:xfrm rot="10800000">
              <a:off x="8911200" y="-16000"/>
              <a:ext cx="0" cy="258900"/>
            </a:xfrm>
            <a:prstGeom prst="straightConnector1">
              <a:avLst/>
            </a:prstGeom>
            <a:noFill/>
            <a:ln w="19050" cap="flat" cmpd="sng">
              <a:solidFill>
                <a:schemeClr val="dk1"/>
              </a:solidFill>
              <a:prstDash val="solid"/>
              <a:round/>
              <a:headEnd type="none" w="sm" len="sm"/>
              <a:tailEnd type="none" w="sm" len="sm"/>
            </a:ln>
          </p:spPr>
        </p:cxnSp>
      </p:grpSp>
      <p:sp>
        <p:nvSpPr>
          <p:cNvPr id="50" name="Google Shape;50;p6"/>
          <p:cNvSpPr txBox="1">
            <a:spLocks noGrp="1"/>
          </p:cNvSpPr>
          <p:nvPr>
            <p:ph type="title"/>
          </p:nvPr>
        </p:nvSpPr>
        <p:spPr>
          <a:xfrm>
            <a:off x="720000" y="448050"/>
            <a:ext cx="77109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28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51" name="Google Shape;51;p6"/>
          <p:cNvSpPr txBox="1">
            <a:spLocks noGrp="1"/>
          </p:cNvSpPr>
          <p:nvPr>
            <p:ph type="subTitle" idx="1"/>
          </p:nvPr>
        </p:nvSpPr>
        <p:spPr>
          <a:xfrm>
            <a:off x="1733625" y="1361025"/>
            <a:ext cx="6580200" cy="2906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600"/>
              <a:buChar char="●"/>
              <a:defRPr sz="1600">
                <a:latin typeface="Hanken Grotesk"/>
                <a:ea typeface="Hanken Grotesk"/>
                <a:cs typeface="Hanken Grotesk"/>
                <a:sym typeface="Hanken Grotesk"/>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sp>
        <p:nvSpPr>
          <p:cNvPr id="53" name="Google Shape;53;p7"/>
          <p:cNvSpPr/>
          <p:nvPr/>
        </p:nvSpPr>
        <p:spPr>
          <a:xfrm>
            <a:off x="2007375" y="277690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4" name="Google Shape;54;p7"/>
          <p:cNvGrpSpPr/>
          <p:nvPr/>
        </p:nvGrpSpPr>
        <p:grpSpPr>
          <a:xfrm>
            <a:off x="-25" y="533550"/>
            <a:ext cx="9270975" cy="4075025"/>
            <a:chOff x="-25" y="533550"/>
            <a:chExt cx="9270975" cy="4075025"/>
          </a:xfrm>
        </p:grpSpPr>
        <p:sp>
          <p:nvSpPr>
            <p:cNvPr id="55" name="Google Shape;55;p7"/>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800"/>
                <a:buFont typeface="Arial"/>
                <a:buNone/>
              </a:pPr>
              <a:endParaRPr sz="3800" b="0" i="0" u="none" strike="noStrike" cap="none">
                <a:solidFill>
                  <a:schemeClr val="dk1"/>
                </a:solidFill>
                <a:latin typeface="Figtree Black"/>
                <a:ea typeface="Figtree Black"/>
                <a:cs typeface="Figtree Black"/>
                <a:sym typeface="Figtree Black"/>
              </a:endParaRPr>
            </a:p>
          </p:txBody>
        </p:sp>
        <p:cxnSp>
          <p:nvCxnSpPr>
            <p:cNvPr id="56" name="Google Shape;56;p7"/>
            <p:cNvCxnSpPr/>
            <p:nvPr/>
          </p:nvCxnSpPr>
          <p:spPr>
            <a:xfrm rot="10800000">
              <a:off x="8430950" y="533550"/>
              <a:ext cx="840000" cy="0"/>
            </a:xfrm>
            <a:prstGeom prst="straightConnector1">
              <a:avLst/>
            </a:prstGeom>
            <a:noFill/>
            <a:ln w="19050" cap="flat" cmpd="sng">
              <a:solidFill>
                <a:schemeClr val="dk1"/>
              </a:solidFill>
              <a:prstDash val="solid"/>
              <a:round/>
              <a:headEnd type="none" w="sm" len="sm"/>
              <a:tailEnd type="none" w="sm" len="sm"/>
            </a:ln>
          </p:spPr>
        </p:cxnSp>
        <p:cxnSp>
          <p:nvCxnSpPr>
            <p:cNvPr id="57" name="Google Shape;57;p7"/>
            <p:cNvCxnSpPr/>
            <p:nvPr/>
          </p:nvCxnSpPr>
          <p:spPr>
            <a:xfrm rot="10800000">
              <a:off x="-25" y="4608575"/>
              <a:ext cx="740700" cy="0"/>
            </a:xfrm>
            <a:prstGeom prst="straightConnector1">
              <a:avLst/>
            </a:prstGeom>
            <a:noFill/>
            <a:ln w="19050" cap="flat" cmpd="sng">
              <a:solidFill>
                <a:schemeClr val="dk1"/>
              </a:solidFill>
              <a:prstDash val="solid"/>
              <a:round/>
              <a:headEnd type="none" w="sm" len="sm"/>
              <a:tailEnd type="none" w="sm" len="sm"/>
            </a:ln>
          </p:spPr>
        </p:cxnSp>
      </p:grpSp>
      <p:sp>
        <p:nvSpPr>
          <p:cNvPr id="58" name="Google Shape;58;p7"/>
          <p:cNvSpPr txBox="1">
            <a:spLocks noGrp="1"/>
          </p:cNvSpPr>
          <p:nvPr>
            <p:ph type="title"/>
          </p:nvPr>
        </p:nvSpPr>
        <p:spPr>
          <a:xfrm>
            <a:off x="1644450" y="1733400"/>
            <a:ext cx="5855100" cy="760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3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8"/>
          <p:cNvSpPr/>
          <p:nvPr/>
        </p:nvSpPr>
        <p:spPr>
          <a:xfrm>
            <a:off x="-2613450" y="-126025"/>
            <a:ext cx="5402100" cy="54021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1" name="Google Shape;61;p8"/>
          <p:cNvGrpSpPr/>
          <p:nvPr/>
        </p:nvGrpSpPr>
        <p:grpSpPr>
          <a:xfrm>
            <a:off x="727425" y="-49275"/>
            <a:ext cx="7703400" cy="5243325"/>
            <a:chOff x="727425" y="-49275"/>
            <a:chExt cx="7703400" cy="5243325"/>
          </a:xfrm>
        </p:grpSpPr>
        <p:sp>
          <p:nvSpPr>
            <p:cNvPr id="62" name="Google Shape;62;p8"/>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3" name="Google Shape;63;p8"/>
            <p:cNvCxnSpPr/>
            <p:nvPr/>
          </p:nvCxnSpPr>
          <p:spPr>
            <a:xfrm rot="10800000">
              <a:off x="727425" y="-49275"/>
              <a:ext cx="0" cy="585600"/>
            </a:xfrm>
            <a:prstGeom prst="straightConnector1">
              <a:avLst/>
            </a:prstGeom>
            <a:noFill/>
            <a:ln w="19050" cap="flat" cmpd="sng">
              <a:solidFill>
                <a:schemeClr val="dk1"/>
              </a:solidFill>
              <a:prstDash val="solid"/>
              <a:round/>
              <a:headEnd type="none" w="sm" len="sm"/>
              <a:tailEnd type="none" w="sm" len="sm"/>
            </a:ln>
          </p:spPr>
        </p:cxnSp>
        <p:cxnSp>
          <p:nvCxnSpPr>
            <p:cNvPr id="64" name="Google Shape;64;p8"/>
            <p:cNvCxnSpPr/>
            <p:nvPr/>
          </p:nvCxnSpPr>
          <p:spPr>
            <a:xfrm rot="10800000">
              <a:off x="8430775" y="4608450"/>
              <a:ext cx="0" cy="585600"/>
            </a:xfrm>
            <a:prstGeom prst="straightConnector1">
              <a:avLst/>
            </a:prstGeom>
            <a:noFill/>
            <a:ln w="19050" cap="flat" cmpd="sng">
              <a:solidFill>
                <a:schemeClr val="dk1"/>
              </a:solidFill>
              <a:prstDash val="solid"/>
              <a:round/>
              <a:headEnd type="none" w="sm" len="sm"/>
              <a:tailEnd type="none" w="sm" len="sm"/>
            </a:ln>
          </p:spPr>
        </p:cxnSp>
      </p:grpSp>
      <p:sp>
        <p:nvSpPr>
          <p:cNvPr id="65" name="Google Shape;65;p8"/>
          <p:cNvSpPr txBox="1">
            <a:spLocks noGrp="1"/>
          </p:cNvSpPr>
          <p:nvPr>
            <p:ph type="title"/>
          </p:nvPr>
        </p:nvSpPr>
        <p:spPr>
          <a:xfrm>
            <a:off x="3496850" y="1021763"/>
            <a:ext cx="4294800" cy="2095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sz="4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66" name="Google Shape;66;p8"/>
          <p:cNvSpPr txBox="1">
            <a:spLocks noGrp="1"/>
          </p:cNvSpPr>
          <p:nvPr>
            <p:ph type="subTitle" idx="1"/>
          </p:nvPr>
        </p:nvSpPr>
        <p:spPr>
          <a:xfrm>
            <a:off x="3496850" y="3117038"/>
            <a:ext cx="4294800" cy="1004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7"/>
        <p:cNvGrpSpPr/>
        <p:nvPr/>
      </p:nvGrpSpPr>
      <p:grpSpPr>
        <a:xfrm>
          <a:off x="0" y="0"/>
          <a:ext cx="0" cy="0"/>
          <a:chOff x="0" y="0"/>
          <a:chExt cx="0" cy="0"/>
        </a:xfrm>
      </p:grpSpPr>
      <p:sp>
        <p:nvSpPr>
          <p:cNvPr id="68" name="Google Shape;68;p9"/>
          <p:cNvSpPr>
            <a:spLocks noGrp="1"/>
          </p:cNvSpPr>
          <p:nvPr>
            <p:ph type="pic" idx="2"/>
          </p:nvPr>
        </p:nvSpPr>
        <p:spPr>
          <a:xfrm>
            <a:off x="0" y="0"/>
            <a:ext cx="9144000" cy="5143500"/>
          </a:xfrm>
          <a:prstGeom prst="rect">
            <a:avLst/>
          </a:prstGeom>
          <a:noFill/>
          <a:ln>
            <a:noFill/>
          </a:ln>
        </p:spPr>
      </p:sp>
      <p:sp>
        <p:nvSpPr>
          <p:cNvPr id="69" name="Google Shape;69;p9"/>
          <p:cNvSpPr txBox="1">
            <a:spLocks noGrp="1"/>
          </p:cNvSpPr>
          <p:nvPr>
            <p:ph type="title"/>
          </p:nvPr>
        </p:nvSpPr>
        <p:spPr>
          <a:xfrm>
            <a:off x="720000" y="4045175"/>
            <a:ext cx="7710900" cy="563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15000"/>
              </a:lnSpc>
              <a:spcBef>
                <a:spcPts val="0"/>
              </a:spcBef>
              <a:spcAft>
                <a:spcPts val="0"/>
              </a:spcAft>
              <a:buSzPts val="28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0"/>
        <p:cNvGrpSpPr/>
        <p:nvPr/>
      </p:nvGrpSpPr>
      <p:grpSpPr>
        <a:xfrm>
          <a:off x="0" y="0"/>
          <a:ext cx="0" cy="0"/>
          <a:chOff x="0" y="0"/>
          <a:chExt cx="0" cy="0"/>
        </a:xfrm>
      </p:grpSpPr>
      <p:sp>
        <p:nvSpPr>
          <p:cNvPr id="71" name="Google Shape;71;p10"/>
          <p:cNvSpPr/>
          <p:nvPr/>
        </p:nvSpPr>
        <p:spPr>
          <a:xfrm>
            <a:off x="-3422975" y="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2" name="Google Shape;72;p10"/>
          <p:cNvGrpSpPr/>
          <p:nvPr/>
        </p:nvGrpSpPr>
        <p:grpSpPr>
          <a:xfrm>
            <a:off x="727425" y="-382650"/>
            <a:ext cx="7703400" cy="5907300"/>
            <a:chOff x="727425" y="-382650"/>
            <a:chExt cx="7703400" cy="5907300"/>
          </a:xfrm>
        </p:grpSpPr>
        <p:sp>
          <p:nvSpPr>
            <p:cNvPr id="73" name="Google Shape;73;p10"/>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4" name="Google Shape;74;p10"/>
            <p:cNvCxnSpPr/>
            <p:nvPr/>
          </p:nvCxnSpPr>
          <p:spPr>
            <a:xfrm>
              <a:off x="727425" y="4608450"/>
              <a:ext cx="0" cy="916200"/>
            </a:xfrm>
            <a:prstGeom prst="straightConnector1">
              <a:avLst/>
            </a:prstGeom>
            <a:noFill/>
            <a:ln w="19050" cap="flat" cmpd="sng">
              <a:solidFill>
                <a:schemeClr val="dk1"/>
              </a:solidFill>
              <a:prstDash val="solid"/>
              <a:round/>
              <a:headEnd type="none" w="sm" len="sm"/>
              <a:tailEnd type="none" w="sm" len="sm"/>
            </a:ln>
          </p:spPr>
        </p:cxnSp>
        <p:cxnSp>
          <p:nvCxnSpPr>
            <p:cNvPr id="75" name="Google Shape;75;p10"/>
            <p:cNvCxnSpPr/>
            <p:nvPr/>
          </p:nvCxnSpPr>
          <p:spPr>
            <a:xfrm>
              <a:off x="8430775" y="-382650"/>
              <a:ext cx="0" cy="916200"/>
            </a:xfrm>
            <a:prstGeom prst="straightConnector1">
              <a:avLst/>
            </a:prstGeom>
            <a:noFill/>
            <a:ln w="19050" cap="flat" cmpd="sng">
              <a:solidFill>
                <a:schemeClr val="dk1"/>
              </a:solidFill>
              <a:prstDash val="solid"/>
              <a:round/>
              <a:headEnd type="none" w="sm" len="sm"/>
              <a:tailEnd type="none" w="sm" len="sm"/>
            </a:ln>
          </p:spPr>
        </p:cxnSp>
      </p:grpSp>
      <p:sp>
        <p:nvSpPr>
          <p:cNvPr id="76" name="Google Shape;76;p10"/>
          <p:cNvSpPr txBox="1">
            <a:spLocks noGrp="1"/>
          </p:cNvSpPr>
          <p:nvPr>
            <p:ph type="title" hasCustomPrompt="1"/>
          </p:nvPr>
        </p:nvSpPr>
        <p:spPr>
          <a:xfrm>
            <a:off x="2603050" y="1856113"/>
            <a:ext cx="5827800" cy="1024500"/>
          </a:xfrm>
          <a:prstGeom prst="rect">
            <a:avLst/>
          </a:prstGeom>
          <a:solidFill>
            <a:schemeClr val="dk1"/>
          </a:solid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9600"/>
              <a:buNone/>
              <a:defRPr sz="4900">
                <a:solidFill>
                  <a:schemeClr val="lt1"/>
                </a:solidFill>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77" name="Google Shape;77;p10"/>
          <p:cNvSpPr txBox="1">
            <a:spLocks noGrp="1"/>
          </p:cNvSpPr>
          <p:nvPr>
            <p:ph type="subTitle" idx="1"/>
          </p:nvPr>
        </p:nvSpPr>
        <p:spPr>
          <a:xfrm>
            <a:off x="2603050" y="2880588"/>
            <a:ext cx="5827800" cy="405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atin typeface="Hanken Grotesk"/>
                <a:ea typeface="Hanken Grotesk"/>
                <a:cs typeface="Hanken Grotesk"/>
                <a:sym typeface="Hanken Grotesk"/>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Figtree Black"/>
              <a:buNone/>
              <a:defRPr sz="2800" b="0" i="0" u="none" strike="noStrike" cap="none">
                <a:solidFill>
                  <a:schemeClr val="dk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Hanken Grotesk"/>
              <a:buChar char="●"/>
              <a:defRPr sz="1400" b="0" i="0" u="none" strike="noStrike" cap="none">
                <a:solidFill>
                  <a:schemeClr val="dk1"/>
                </a:solidFill>
                <a:latin typeface="Hanken Grotesk"/>
                <a:ea typeface="Hanken Grotesk"/>
                <a:cs typeface="Hanken Grotesk"/>
                <a:sym typeface="Hanken Grotesk"/>
              </a:defRPr>
            </a:lvl1pPr>
            <a:lvl2pPr marL="914400" marR="0" lvl="1" indent="-317500" algn="l" rtl="0">
              <a:lnSpc>
                <a:spcPct val="115000"/>
              </a:lnSpc>
              <a:spcBef>
                <a:spcPts val="0"/>
              </a:spcBef>
              <a:spcAft>
                <a:spcPts val="0"/>
              </a:spcAft>
              <a:buClr>
                <a:schemeClr val="dk1"/>
              </a:buClr>
              <a:buSzPts val="1400"/>
              <a:buFont typeface="Hanken Grotesk"/>
              <a:buChar char="○"/>
              <a:defRPr sz="1400" b="0" i="0" u="none" strike="noStrike" cap="none">
                <a:solidFill>
                  <a:schemeClr val="dk1"/>
                </a:solidFill>
                <a:latin typeface="Hanken Grotesk"/>
                <a:ea typeface="Hanken Grotesk"/>
                <a:cs typeface="Hanken Grotesk"/>
                <a:sym typeface="Hanken Grotesk"/>
              </a:defRPr>
            </a:lvl2pPr>
            <a:lvl3pPr marL="1371600" marR="0" lvl="2" indent="-317500" algn="l" rtl="0">
              <a:lnSpc>
                <a:spcPct val="115000"/>
              </a:lnSpc>
              <a:spcBef>
                <a:spcPts val="0"/>
              </a:spcBef>
              <a:spcAft>
                <a:spcPts val="0"/>
              </a:spcAft>
              <a:buClr>
                <a:schemeClr val="dk1"/>
              </a:buClr>
              <a:buSzPts val="1400"/>
              <a:buFont typeface="Hanken Grotesk"/>
              <a:buChar char="■"/>
              <a:defRPr sz="1400" b="0" i="0" u="none" strike="noStrike" cap="none">
                <a:solidFill>
                  <a:schemeClr val="dk1"/>
                </a:solidFill>
                <a:latin typeface="Hanken Grotesk"/>
                <a:ea typeface="Hanken Grotesk"/>
                <a:cs typeface="Hanken Grotesk"/>
                <a:sym typeface="Hanken Grotesk"/>
              </a:defRPr>
            </a:lvl3pPr>
            <a:lvl4pPr marL="1828800" marR="0" lvl="3" indent="-317500" algn="l" rtl="0">
              <a:lnSpc>
                <a:spcPct val="115000"/>
              </a:lnSpc>
              <a:spcBef>
                <a:spcPts val="0"/>
              </a:spcBef>
              <a:spcAft>
                <a:spcPts val="0"/>
              </a:spcAft>
              <a:buClr>
                <a:schemeClr val="dk1"/>
              </a:buClr>
              <a:buSzPts val="1400"/>
              <a:buFont typeface="Hanken Grotesk"/>
              <a:buChar char="●"/>
              <a:defRPr sz="1400" b="0" i="0" u="none" strike="noStrike" cap="none">
                <a:solidFill>
                  <a:schemeClr val="dk1"/>
                </a:solidFill>
                <a:latin typeface="Hanken Grotesk"/>
                <a:ea typeface="Hanken Grotesk"/>
                <a:cs typeface="Hanken Grotesk"/>
                <a:sym typeface="Hanken Grotesk"/>
              </a:defRPr>
            </a:lvl4pPr>
            <a:lvl5pPr marL="2286000" marR="0" lvl="4" indent="-317500" algn="l" rtl="0">
              <a:lnSpc>
                <a:spcPct val="115000"/>
              </a:lnSpc>
              <a:spcBef>
                <a:spcPts val="0"/>
              </a:spcBef>
              <a:spcAft>
                <a:spcPts val="0"/>
              </a:spcAft>
              <a:buClr>
                <a:schemeClr val="dk1"/>
              </a:buClr>
              <a:buSzPts val="1400"/>
              <a:buFont typeface="Hanken Grotesk"/>
              <a:buChar char="○"/>
              <a:defRPr sz="1400" b="0" i="0" u="none" strike="noStrike" cap="none">
                <a:solidFill>
                  <a:schemeClr val="dk1"/>
                </a:solidFill>
                <a:latin typeface="Hanken Grotesk"/>
                <a:ea typeface="Hanken Grotesk"/>
                <a:cs typeface="Hanken Grotesk"/>
                <a:sym typeface="Hanken Grotesk"/>
              </a:defRPr>
            </a:lvl5pPr>
            <a:lvl6pPr marL="2743200" marR="0" lvl="5" indent="-317500" algn="l" rtl="0">
              <a:lnSpc>
                <a:spcPct val="115000"/>
              </a:lnSpc>
              <a:spcBef>
                <a:spcPts val="0"/>
              </a:spcBef>
              <a:spcAft>
                <a:spcPts val="0"/>
              </a:spcAft>
              <a:buClr>
                <a:schemeClr val="dk1"/>
              </a:buClr>
              <a:buSzPts val="1400"/>
              <a:buFont typeface="Hanken Grotesk"/>
              <a:buChar char="■"/>
              <a:defRPr sz="1400" b="0" i="0" u="none" strike="noStrike" cap="none">
                <a:solidFill>
                  <a:schemeClr val="dk1"/>
                </a:solidFill>
                <a:latin typeface="Hanken Grotesk"/>
                <a:ea typeface="Hanken Grotesk"/>
                <a:cs typeface="Hanken Grotesk"/>
                <a:sym typeface="Hanken Grotesk"/>
              </a:defRPr>
            </a:lvl6pPr>
            <a:lvl7pPr marL="3200400" marR="0" lvl="6" indent="-317500" algn="l" rtl="0">
              <a:lnSpc>
                <a:spcPct val="115000"/>
              </a:lnSpc>
              <a:spcBef>
                <a:spcPts val="0"/>
              </a:spcBef>
              <a:spcAft>
                <a:spcPts val="0"/>
              </a:spcAft>
              <a:buClr>
                <a:schemeClr val="dk1"/>
              </a:buClr>
              <a:buSzPts val="1400"/>
              <a:buFont typeface="Hanken Grotesk"/>
              <a:buChar char="●"/>
              <a:defRPr sz="1400" b="0" i="0" u="none" strike="noStrike" cap="none">
                <a:solidFill>
                  <a:schemeClr val="dk1"/>
                </a:solidFill>
                <a:latin typeface="Hanken Grotesk"/>
                <a:ea typeface="Hanken Grotesk"/>
                <a:cs typeface="Hanken Grotesk"/>
                <a:sym typeface="Hanken Grotesk"/>
              </a:defRPr>
            </a:lvl7pPr>
            <a:lvl8pPr marL="3657600" marR="0" lvl="7" indent="-317500" algn="l" rtl="0">
              <a:lnSpc>
                <a:spcPct val="115000"/>
              </a:lnSpc>
              <a:spcBef>
                <a:spcPts val="0"/>
              </a:spcBef>
              <a:spcAft>
                <a:spcPts val="0"/>
              </a:spcAft>
              <a:buClr>
                <a:schemeClr val="dk1"/>
              </a:buClr>
              <a:buSzPts val="1400"/>
              <a:buFont typeface="Hanken Grotesk"/>
              <a:buChar char="○"/>
              <a:defRPr sz="1400" b="0" i="0" u="none" strike="noStrike" cap="none">
                <a:solidFill>
                  <a:schemeClr val="dk1"/>
                </a:solidFill>
                <a:latin typeface="Hanken Grotesk"/>
                <a:ea typeface="Hanken Grotesk"/>
                <a:cs typeface="Hanken Grotesk"/>
                <a:sym typeface="Hanken Grotesk"/>
              </a:defRPr>
            </a:lvl8pPr>
            <a:lvl9pPr marL="4114800" marR="0" lvl="8" indent="-317500" algn="l" rtl="0">
              <a:lnSpc>
                <a:spcPct val="115000"/>
              </a:lnSpc>
              <a:spcBef>
                <a:spcPts val="0"/>
              </a:spcBef>
              <a:spcAft>
                <a:spcPts val="0"/>
              </a:spcAft>
              <a:buClr>
                <a:schemeClr val="dk1"/>
              </a:buClr>
              <a:buSzPts val="1400"/>
              <a:buFont typeface="Hanken Grotesk"/>
              <a:buChar char="■"/>
              <a:defRPr sz="1400" b="0" i="0" u="none" strike="noStrike" cap="none">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8"/>
          <p:cNvSpPr txBox="1">
            <a:spLocks noGrp="1"/>
          </p:cNvSpPr>
          <p:nvPr>
            <p:ph type="title"/>
          </p:nvPr>
        </p:nvSpPr>
        <p:spPr>
          <a:xfrm>
            <a:off x="652350" y="432475"/>
            <a:ext cx="7771800" cy="922500"/>
          </a:xfrm>
          <a:prstGeom prst="rect">
            <a:avLst/>
          </a:prstGeom>
          <a:noFill/>
          <a:ln>
            <a:noFill/>
          </a:ln>
        </p:spPr>
        <p:txBody>
          <a:bodyPr spcFirstLastPara="1" wrap="square" lIns="91425" tIns="91425" rIns="91425" bIns="91425" anchor="t" anchorCtr="0">
            <a:normAutofit/>
          </a:bodyPr>
          <a:lstStyle/>
          <a:p>
            <a:pPr marL="0" lvl="0" indent="0" algn="just" rtl="0">
              <a:lnSpc>
                <a:spcPct val="100000"/>
              </a:lnSpc>
              <a:spcBef>
                <a:spcPts val="0"/>
              </a:spcBef>
              <a:spcAft>
                <a:spcPts val="0"/>
              </a:spcAft>
              <a:buSzPts val="990"/>
              <a:buNone/>
            </a:pPr>
            <a:r>
              <a:rPr lang="en-US" sz="2120"/>
              <a:t>Literature Reviews</a:t>
            </a:r>
            <a:endParaRPr sz="2120"/>
          </a:p>
        </p:txBody>
      </p:sp>
      <p:sp>
        <p:nvSpPr>
          <p:cNvPr id="250" name="Google Shape;250;p28"/>
          <p:cNvSpPr txBox="1">
            <a:spLocks noGrp="1"/>
          </p:cNvSpPr>
          <p:nvPr>
            <p:ph type="body" idx="1"/>
          </p:nvPr>
        </p:nvSpPr>
        <p:spPr>
          <a:xfrm>
            <a:off x="652350" y="1354975"/>
            <a:ext cx="7704000" cy="323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800"/>
              <a:buNone/>
            </a:pPr>
            <a:endParaRPr sz="1600"/>
          </a:p>
        </p:txBody>
      </p:sp>
      <p:pic>
        <p:nvPicPr>
          <p:cNvPr id="251" name="Google Shape;251;p2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AA2A-26B7-524B-F042-704F6CCAD42D}"/>
              </a:ext>
            </a:extLst>
          </p:cNvPr>
          <p:cNvSpPr>
            <a:spLocks noGrp="1"/>
          </p:cNvSpPr>
          <p:nvPr>
            <p:ph type="title"/>
          </p:nvPr>
        </p:nvSpPr>
        <p:spPr/>
        <p:txBody>
          <a:bodyPr/>
          <a:lstStyle/>
          <a:p>
            <a:r>
              <a:rPr lang="en-US" dirty="0"/>
              <a:t>Problem Statement</a:t>
            </a:r>
            <a:endParaRPr lang="en-IN" dirty="0"/>
          </a:p>
        </p:txBody>
      </p:sp>
    </p:spTree>
    <p:extLst>
      <p:ext uri="{BB962C8B-B14F-4D97-AF65-F5344CB8AC3E}">
        <p14:creationId xmlns:p14="http://schemas.microsoft.com/office/powerpoint/2010/main" val="1461855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0E1A3-3C8D-5159-51BD-8DBEC7564341}"/>
              </a:ext>
            </a:extLst>
          </p:cNvPr>
          <p:cNvSpPr>
            <a:spLocks noGrp="1"/>
          </p:cNvSpPr>
          <p:nvPr>
            <p:ph type="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665AE4CF-C84F-6717-A619-ECC17154E129}"/>
              </a:ext>
            </a:extLst>
          </p:cNvPr>
          <p:cNvSpPr>
            <a:spLocks noGrp="1"/>
          </p:cNvSpPr>
          <p:nvPr>
            <p:ph type="body" idx="1"/>
          </p:nvPr>
        </p:nvSpPr>
        <p:spPr>
          <a:xfrm>
            <a:off x="720000" y="1215750"/>
            <a:ext cx="7704000" cy="3551122"/>
          </a:xfrm>
        </p:spPr>
        <p:txBody>
          <a:bodyPr/>
          <a:lstStyle/>
          <a:p>
            <a:r>
              <a:rPr lang="en-US" sz="1800" dirty="0"/>
              <a:t>Discovering Object Centric Petri Nets</a:t>
            </a:r>
          </a:p>
          <a:p>
            <a:pPr marL="177800" indent="0">
              <a:buNone/>
            </a:pPr>
            <a:endParaRPr lang="en-US" sz="1800" dirty="0"/>
          </a:p>
          <a:p>
            <a:pPr marL="609600" lvl="1" indent="0">
              <a:buNone/>
            </a:pPr>
            <a:r>
              <a:rPr lang="en-US" sz="1800" b="1" dirty="0"/>
              <a:t>Petri Nets</a:t>
            </a:r>
          </a:p>
          <a:p>
            <a:pPr lvl="1"/>
            <a:r>
              <a:rPr lang="en-US" dirty="0"/>
              <a:t>Petri Nets are mathematical models used to represent and </a:t>
            </a:r>
            <a:r>
              <a:rPr lang="en-US" dirty="0" err="1"/>
              <a:t>analyse</a:t>
            </a:r>
            <a:r>
              <a:rPr lang="en-US" dirty="0"/>
              <a:t> systems characterized as being concurrent, asynchronous, nondeterministic.</a:t>
            </a:r>
          </a:p>
          <a:p>
            <a:pPr lvl="1"/>
            <a:r>
              <a:rPr lang="en-US" dirty="0"/>
              <a:t>They provide a formal and graphical representation of processes. </a:t>
            </a:r>
          </a:p>
          <a:p>
            <a:pPr lvl="1"/>
            <a:r>
              <a:rPr lang="en-US" dirty="0"/>
              <a:t>Petri Nets are widely used in areas such as workflow management, system modelling, and protocol analysis.[2]</a:t>
            </a:r>
          </a:p>
          <a:p>
            <a:pPr marL="177800" indent="0">
              <a:buNone/>
            </a:pPr>
            <a:endParaRPr lang="en-IN" dirty="0"/>
          </a:p>
        </p:txBody>
      </p:sp>
    </p:spTree>
    <p:extLst>
      <p:ext uri="{BB962C8B-B14F-4D97-AF65-F5344CB8AC3E}">
        <p14:creationId xmlns:p14="http://schemas.microsoft.com/office/powerpoint/2010/main" val="964814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3025-69FF-65AC-9CF5-915A3997F759}"/>
              </a:ext>
            </a:extLst>
          </p:cNvPr>
          <p:cNvSpPr>
            <a:spLocks noGrp="1"/>
          </p:cNvSpPr>
          <p:nvPr>
            <p:ph type="title"/>
          </p:nvPr>
        </p:nvSpPr>
        <p:spPr/>
        <p:txBody>
          <a:bodyPr/>
          <a:lstStyle/>
          <a:p>
            <a:r>
              <a:rPr lang="en-US" dirty="0"/>
              <a:t>Continue..</a:t>
            </a:r>
            <a:endParaRPr lang="en-IN" dirty="0"/>
          </a:p>
        </p:txBody>
      </p:sp>
      <p:sp>
        <p:nvSpPr>
          <p:cNvPr id="3" name="Text Placeholder 2">
            <a:extLst>
              <a:ext uri="{FF2B5EF4-FFF2-40B4-BE49-F238E27FC236}">
                <a16:creationId xmlns:a16="http://schemas.microsoft.com/office/drawing/2014/main" id="{C76637C4-F7C5-E360-C9C3-A6E95469225E}"/>
              </a:ext>
            </a:extLst>
          </p:cNvPr>
          <p:cNvSpPr>
            <a:spLocks noGrp="1"/>
          </p:cNvSpPr>
          <p:nvPr>
            <p:ph type="body" idx="1"/>
          </p:nvPr>
        </p:nvSpPr>
        <p:spPr/>
        <p:txBody>
          <a:bodyPr/>
          <a:lstStyle/>
          <a:p>
            <a:pPr marL="609600" lvl="1" indent="0">
              <a:buNone/>
            </a:pPr>
            <a:r>
              <a:rPr lang="en-US" b="1" dirty="0"/>
              <a:t>Object Centric Petri Nets</a:t>
            </a:r>
          </a:p>
          <a:p>
            <a:pPr marL="609600" lvl="1" indent="0">
              <a:buNone/>
            </a:pPr>
            <a:endParaRPr lang="en-US" dirty="0"/>
          </a:p>
          <a:p>
            <a:pPr lvl="1">
              <a:buFont typeface="Courier New" panose="02070309020205020404" pitchFamily="49" charset="0"/>
              <a:buChar char="o"/>
            </a:pPr>
            <a:r>
              <a:rPr lang="en-US" dirty="0"/>
              <a:t>Object-centric Petri nets extend traditional Petri nets by incorporating object-oriented concepts. In these nets, objects are central entities, with transitions representing operations or actions performed on these objects.</a:t>
            </a:r>
          </a:p>
          <a:p>
            <a:pPr lvl="1"/>
            <a:r>
              <a:rPr lang="en-US" dirty="0"/>
              <a:t> Places hold object instances, and arcs represent relationships between objects or object states. Object-centric Petri nets are particularly useful for modeling and analyzing systems where the focus is on the manipulation and interaction of objects rather than just the flow of tokens. They find applications in areas such as software engineering, workflow management, and business process modeling.[2]</a:t>
            </a:r>
            <a:endParaRPr lang="en-IN" dirty="0"/>
          </a:p>
        </p:txBody>
      </p:sp>
    </p:spTree>
    <p:extLst>
      <p:ext uri="{BB962C8B-B14F-4D97-AF65-F5344CB8AC3E}">
        <p14:creationId xmlns:p14="http://schemas.microsoft.com/office/powerpoint/2010/main" val="2291299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4762C-B3C6-4512-BCF7-964230FC7914}"/>
              </a:ext>
            </a:extLst>
          </p:cNvPr>
          <p:cNvSpPr>
            <a:spLocks noGrp="1"/>
          </p:cNvSpPr>
          <p:nvPr>
            <p:ph type="title"/>
          </p:nvPr>
        </p:nvSpPr>
        <p:spPr/>
        <p:txBody>
          <a:bodyPr/>
          <a:lstStyle/>
          <a:p>
            <a:r>
              <a:rPr lang="en-US" dirty="0"/>
              <a:t>Literature Review</a:t>
            </a:r>
            <a:endParaRPr lang="en-IN" dirty="0"/>
          </a:p>
        </p:txBody>
      </p:sp>
    </p:spTree>
    <p:extLst>
      <p:ext uri="{BB962C8B-B14F-4D97-AF65-F5344CB8AC3E}">
        <p14:creationId xmlns:p14="http://schemas.microsoft.com/office/powerpoint/2010/main" val="2158238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38"/>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322" name="Google Shape;322;p38"/>
          <p:cNvPicPr preferRelativeResize="0"/>
          <p:nvPr/>
        </p:nvPicPr>
        <p:blipFill>
          <a:blip r:embed="rId3">
            <a:alphaModFix/>
          </a:blip>
          <a:stretch>
            <a:fillRect/>
          </a:stretch>
        </p:blipFill>
        <p:spPr>
          <a:xfrm>
            <a:off x="0" y="6056"/>
            <a:ext cx="914400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91A9E-6972-7B3D-4B60-02B2172E0A55}"/>
              </a:ext>
            </a:extLst>
          </p:cNvPr>
          <p:cNvSpPr>
            <a:spLocks noGrp="1"/>
          </p:cNvSpPr>
          <p:nvPr>
            <p:ph type="title"/>
          </p:nvPr>
        </p:nvSpPr>
        <p:spPr>
          <a:xfrm>
            <a:off x="720000" y="445025"/>
            <a:ext cx="7704000" cy="1001526"/>
          </a:xfrm>
        </p:spPr>
        <p:txBody>
          <a:bodyPr/>
          <a:lstStyle/>
          <a:p>
            <a:r>
              <a:rPr lang="en-US" dirty="0"/>
              <a:t>Process Mining: Overview and Outlook of Petri-Nets discovery algorithm[2]</a:t>
            </a:r>
            <a:endParaRPr lang="en-IN" dirty="0"/>
          </a:p>
        </p:txBody>
      </p:sp>
      <p:sp>
        <p:nvSpPr>
          <p:cNvPr id="3" name="Text Placeholder 2">
            <a:extLst>
              <a:ext uri="{FF2B5EF4-FFF2-40B4-BE49-F238E27FC236}">
                <a16:creationId xmlns:a16="http://schemas.microsoft.com/office/drawing/2014/main" id="{08E0F65B-28AE-98C1-3205-651F02D8FF02}"/>
              </a:ext>
            </a:extLst>
          </p:cNvPr>
          <p:cNvSpPr>
            <a:spLocks noGrp="1"/>
          </p:cNvSpPr>
          <p:nvPr>
            <p:ph type="body" idx="1"/>
          </p:nvPr>
        </p:nvSpPr>
        <p:spPr>
          <a:xfrm>
            <a:off x="622092" y="1446550"/>
            <a:ext cx="7801908" cy="3002299"/>
          </a:xfrm>
        </p:spPr>
        <p:txBody>
          <a:bodyPr/>
          <a:lstStyle/>
          <a:p>
            <a:r>
              <a:rPr lang="en-US" b="1" dirty="0"/>
              <a:t>Introduction to Process Discovery: </a:t>
            </a:r>
            <a:r>
              <a:rPr lang="en-US" dirty="0"/>
              <a:t>The authors introduce the concept of process discovery, which involves constructing process models from event logs to understand and analyze captured behavior. They emphasize the importance of accurate process models, particularly Petri nets, in representing real-life processes effectively.</a:t>
            </a:r>
          </a:p>
          <a:p>
            <a:r>
              <a:rPr lang="en-US" b="1" dirty="0"/>
              <a:t>Critical Analysis and Future Direction:  </a:t>
            </a:r>
            <a:r>
              <a:rPr lang="en-US" dirty="0"/>
              <a:t>Through a critical analysis of existing algorithms, the authors identify areas for improvement and propose future research directions to enhance process discovery techniques and tools. This forward-looking approach aims to drive advancements in the field of process mining.</a:t>
            </a:r>
          </a:p>
          <a:p>
            <a:endParaRPr lang="en-US" dirty="0"/>
          </a:p>
          <a:p>
            <a:endParaRPr lang="en-IN" dirty="0"/>
          </a:p>
        </p:txBody>
      </p:sp>
    </p:spTree>
    <p:extLst>
      <p:ext uri="{BB962C8B-B14F-4D97-AF65-F5344CB8AC3E}">
        <p14:creationId xmlns:p14="http://schemas.microsoft.com/office/powerpoint/2010/main" val="862561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41"/>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343" name="Google Shape;343;p41"/>
          <p:cNvPicPr preferRelativeResize="0"/>
          <p:nvPr/>
        </p:nvPicPr>
        <p:blipFill>
          <a:blip r:embed="rId3">
            <a:alphaModFix/>
          </a:blip>
          <a:stretch>
            <a:fillRect/>
          </a:stretch>
        </p:blipFill>
        <p:spPr>
          <a:xfrm>
            <a:off x="0" y="6056"/>
            <a:ext cx="914400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0D71-5B4F-7AC0-E539-0E1ACA8C757A}"/>
              </a:ext>
            </a:extLst>
          </p:cNvPr>
          <p:cNvSpPr>
            <a:spLocks noGrp="1"/>
          </p:cNvSpPr>
          <p:nvPr>
            <p:ph type="title"/>
          </p:nvPr>
        </p:nvSpPr>
        <p:spPr/>
        <p:txBody>
          <a:bodyPr/>
          <a:lstStyle/>
          <a:p>
            <a:r>
              <a:rPr lang="en-US" dirty="0"/>
              <a:t>Proposed Methodology</a:t>
            </a:r>
            <a:endParaRPr lang="en-IN" dirty="0"/>
          </a:p>
        </p:txBody>
      </p:sp>
    </p:spTree>
    <p:extLst>
      <p:ext uri="{BB962C8B-B14F-4D97-AF65-F5344CB8AC3E}">
        <p14:creationId xmlns:p14="http://schemas.microsoft.com/office/powerpoint/2010/main" val="1332392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5D2976-D425-3D1F-2D3A-F6BC360A65C6}"/>
              </a:ext>
            </a:extLst>
          </p:cNvPr>
          <p:cNvSpPr>
            <a:spLocks noGrp="1"/>
          </p:cNvSpPr>
          <p:nvPr>
            <p:ph type="body" idx="1"/>
          </p:nvPr>
        </p:nvSpPr>
        <p:spPr>
          <a:xfrm>
            <a:off x="720000" y="607102"/>
            <a:ext cx="7704000" cy="3841748"/>
          </a:xfrm>
        </p:spPr>
        <p:txBody>
          <a:bodyPr/>
          <a:lstStyle/>
          <a:p>
            <a:pPr marL="520700" indent="-342900">
              <a:buSzPct val="75000"/>
              <a:buFont typeface="+mj-lt"/>
              <a:buAutoNum type="arabicPeriod"/>
            </a:pPr>
            <a:r>
              <a:rPr lang="en-US" sz="1800" dirty="0"/>
              <a:t>Data Collection OCEL</a:t>
            </a:r>
          </a:p>
          <a:p>
            <a:pPr marL="520700" indent="-342900">
              <a:buSzPct val="75000"/>
              <a:buFont typeface="+mj-lt"/>
              <a:buAutoNum type="arabicPeriod"/>
            </a:pPr>
            <a:r>
              <a:rPr lang="en-US" sz="1800" dirty="0"/>
              <a:t>Event Log Analysis</a:t>
            </a:r>
          </a:p>
          <a:p>
            <a:pPr marL="635000" lvl="1" indent="0">
              <a:buSzPct val="75000"/>
              <a:buNone/>
            </a:pPr>
            <a:r>
              <a:rPr lang="en-US" sz="1800" dirty="0"/>
              <a:t>Identification of object with their relationship between events and other object</a:t>
            </a:r>
          </a:p>
          <a:p>
            <a:pPr marL="520700" indent="-342900">
              <a:buSzPct val="75000"/>
              <a:buFont typeface="+mj-lt"/>
              <a:buAutoNum type="arabicPeriod"/>
            </a:pPr>
            <a:r>
              <a:rPr lang="en-US" sz="1800" dirty="0"/>
              <a:t>Selection of discovery algorithm with petri-nets</a:t>
            </a:r>
          </a:p>
          <a:p>
            <a:pPr marL="520700" indent="-342900">
              <a:buSzPct val="75000"/>
              <a:buFont typeface="+mj-lt"/>
              <a:buAutoNum type="arabicPeriod"/>
            </a:pPr>
            <a:r>
              <a:rPr lang="en-US" sz="1800" dirty="0"/>
              <a:t>Evaluation of model and its refinement</a:t>
            </a:r>
          </a:p>
          <a:p>
            <a:pPr marL="177800" indent="0">
              <a:buSzPct val="75000"/>
              <a:buNone/>
            </a:pPr>
            <a:endParaRPr lang="en-US" sz="1800" dirty="0"/>
          </a:p>
          <a:p>
            <a:pPr marL="520700" indent="-342900">
              <a:buSzPct val="75000"/>
              <a:buFont typeface="+mj-lt"/>
              <a:buAutoNum type="arabicPeriod"/>
            </a:pPr>
            <a:endParaRPr lang="en-US" dirty="0"/>
          </a:p>
          <a:p>
            <a:pPr marL="520700" indent="-342900">
              <a:buSzPct val="75000"/>
              <a:buFont typeface="+mj-lt"/>
              <a:buAutoNum type="arabicPeriod"/>
            </a:pPr>
            <a:endParaRPr lang="en-IN" dirty="0"/>
          </a:p>
        </p:txBody>
      </p:sp>
    </p:spTree>
    <p:extLst>
      <p:ext uri="{BB962C8B-B14F-4D97-AF65-F5344CB8AC3E}">
        <p14:creationId xmlns:p14="http://schemas.microsoft.com/office/powerpoint/2010/main" val="350557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909E6-086B-CD46-9786-B4EBA6133B3F}"/>
              </a:ext>
            </a:extLst>
          </p:cNvPr>
          <p:cNvSpPr>
            <a:spLocks noGrp="1"/>
          </p:cNvSpPr>
          <p:nvPr>
            <p:ph type="title"/>
          </p:nvPr>
        </p:nvSpPr>
        <p:spPr/>
        <p:txBody>
          <a:bodyPr/>
          <a:lstStyle/>
          <a:p>
            <a:r>
              <a:rPr lang="en-US" dirty="0"/>
              <a:t>Expected Outcome</a:t>
            </a:r>
            <a:endParaRPr lang="en-IN" dirty="0"/>
          </a:p>
        </p:txBody>
      </p:sp>
    </p:spTree>
    <p:extLst>
      <p:ext uri="{BB962C8B-B14F-4D97-AF65-F5344CB8AC3E}">
        <p14:creationId xmlns:p14="http://schemas.microsoft.com/office/powerpoint/2010/main" val="3556563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DC8DA-8C34-F38A-988F-279040FD9153}"/>
              </a:ext>
            </a:extLst>
          </p:cNvPr>
          <p:cNvSpPr>
            <a:spLocks noGrp="1"/>
          </p:cNvSpPr>
          <p:nvPr>
            <p:ph type="title"/>
          </p:nvPr>
        </p:nvSpPr>
        <p:spPr/>
        <p:txBody>
          <a:bodyPr/>
          <a:lstStyle/>
          <a:p>
            <a:r>
              <a:rPr lang="en-US" dirty="0"/>
              <a:t>Overview</a:t>
            </a:r>
            <a:endParaRPr lang="en-IN" dirty="0"/>
          </a:p>
        </p:txBody>
      </p:sp>
    </p:spTree>
    <p:extLst>
      <p:ext uri="{BB962C8B-B14F-4D97-AF65-F5344CB8AC3E}">
        <p14:creationId xmlns:p14="http://schemas.microsoft.com/office/powerpoint/2010/main" val="1005977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AFE973D-E0EF-F43E-461E-2DEDB3C1C450}"/>
              </a:ext>
            </a:extLst>
          </p:cNvPr>
          <p:cNvSpPr>
            <a:spLocks noGrp="1"/>
          </p:cNvSpPr>
          <p:nvPr>
            <p:ph type="subTitle" idx="1"/>
          </p:nvPr>
        </p:nvSpPr>
        <p:spPr/>
        <p:txBody>
          <a:bodyPr/>
          <a:lstStyle/>
          <a:p>
            <a:pPr marL="482600" indent="-342900">
              <a:buFont typeface="+mj-lt"/>
              <a:buAutoNum type="arabicPeriod"/>
            </a:pPr>
            <a:r>
              <a:rPr lang="en-US" sz="2000" dirty="0"/>
              <a:t>Visualization of Object Interaction</a:t>
            </a:r>
          </a:p>
          <a:p>
            <a:pPr marL="482600" indent="-342900">
              <a:buFont typeface="+mj-lt"/>
              <a:buAutoNum type="arabicPeriod"/>
            </a:pPr>
            <a:r>
              <a:rPr lang="en-US" sz="2000" dirty="0"/>
              <a:t>Insights of Object Lifecycle</a:t>
            </a:r>
          </a:p>
          <a:p>
            <a:pPr marL="482600" indent="-342900">
              <a:buFont typeface="+mj-lt"/>
              <a:buAutoNum type="arabicPeriod"/>
            </a:pPr>
            <a:r>
              <a:rPr lang="en-US" sz="2000" dirty="0"/>
              <a:t>Detection of Anomalies and Deviation</a:t>
            </a:r>
          </a:p>
          <a:p>
            <a:pPr marL="482600" indent="-342900">
              <a:buFont typeface="+mj-lt"/>
              <a:buAutoNum type="arabicPeriod"/>
            </a:pPr>
            <a:r>
              <a:rPr lang="en-US" sz="2000" dirty="0"/>
              <a:t>Enhanced understanding of system behavior</a:t>
            </a:r>
          </a:p>
          <a:p>
            <a:pPr marL="139700" indent="0">
              <a:buNone/>
            </a:pPr>
            <a:endParaRPr lang="en-US" sz="2000" dirty="0"/>
          </a:p>
          <a:p>
            <a:pPr marL="139700" indent="0">
              <a:buNone/>
            </a:pPr>
            <a:endParaRPr lang="en-IN" sz="2000" dirty="0"/>
          </a:p>
        </p:txBody>
      </p:sp>
    </p:spTree>
    <p:extLst>
      <p:ext uri="{BB962C8B-B14F-4D97-AF65-F5344CB8AC3E}">
        <p14:creationId xmlns:p14="http://schemas.microsoft.com/office/powerpoint/2010/main" val="1031507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FAA79-4EAA-BD5A-0E7B-BA3A5A7B18A2}"/>
              </a:ext>
            </a:extLst>
          </p:cNvPr>
          <p:cNvSpPr>
            <a:spLocks noGrp="1"/>
          </p:cNvSpPr>
          <p:nvPr>
            <p:ph type="title"/>
          </p:nvPr>
        </p:nvSpPr>
        <p:spPr/>
        <p:txBody>
          <a:bodyPr/>
          <a:lstStyle/>
          <a:p>
            <a:r>
              <a:rPr lang="en-US" dirty="0"/>
              <a:t>References</a:t>
            </a:r>
            <a:endParaRPr lang="en-IN" dirty="0"/>
          </a:p>
        </p:txBody>
      </p:sp>
    </p:spTree>
    <p:extLst>
      <p:ext uri="{BB962C8B-B14F-4D97-AF65-F5344CB8AC3E}">
        <p14:creationId xmlns:p14="http://schemas.microsoft.com/office/powerpoint/2010/main" val="610587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p43"/>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357" name="Google Shape;357;p4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p44"/>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364" name="Google Shape;364;p4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Problem Statement</a:t>
            </a:r>
            <a:endParaRPr/>
          </a:p>
        </p:txBody>
      </p:sp>
      <p:sp>
        <p:nvSpPr>
          <p:cNvPr id="265" name="Google Shape;265;p30"/>
          <p:cNvSpPr txBox="1">
            <a:spLocks noGrp="1"/>
          </p:cNvSpPr>
          <p:nvPr>
            <p:ph type="body" idx="1"/>
          </p:nvPr>
        </p:nvSpPr>
        <p:spPr>
          <a:xfrm>
            <a:off x="720000" y="1215750"/>
            <a:ext cx="7704000" cy="3233100"/>
          </a:xfrm>
          <a:prstGeom prst="rect">
            <a:avLst/>
          </a:prstGeom>
          <a:solidFill>
            <a:schemeClr val="lt1"/>
          </a:solidFill>
          <a:ln>
            <a:noFill/>
          </a:ln>
        </p:spPr>
        <p:txBody>
          <a:bodyPr spcFirstLastPara="1" wrap="square" lIns="91425" tIns="91425" rIns="91425" bIns="91425" anchor="t" anchorCtr="0">
            <a:noAutofit/>
          </a:bodyPr>
          <a:lstStyle/>
          <a:p>
            <a:pPr marL="457200" lvl="0" indent="0" algn="just" rtl="0">
              <a:lnSpc>
                <a:spcPct val="115000"/>
              </a:lnSpc>
              <a:spcBef>
                <a:spcPts val="0"/>
              </a:spcBef>
              <a:spcAft>
                <a:spcPts val="0"/>
              </a:spcAft>
              <a:buSzPts val="800"/>
              <a:buNone/>
            </a:pPr>
            <a:r>
              <a:rPr lang="en-US" sz="900">
                <a:highlight>
                  <a:schemeClr val="lt1"/>
                </a:highlight>
              </a:rPr>
              <a:t>Discovering Object Centric Petri Nets</a:t>
            </a:r>
            <a:endParaRPr sz="900">
              <a:highlight>
                <a:schemeClr val="lt1"/>
              </a:highlight>
            </a:endParaRPr>
          </a:p>
        </p:txBody>
      </p:sp>
      <p:pic>
        <p:nvPicPr>
          <p:cNvPr id="266" name="Google Shape;266;p3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1"/>
          <p:cNvSpPr txBox="1">
            <a:spLocks noGrp="1"/>
          </p:cNvSpPr>
          <p:nvPr>
            <p:ph type="body" idx="1"/>
          </p:nvPr>
        </p:nvSpPr>
        <p:spPr>
          <a:xfrm>
            <a:off x="720000" y="551975"/>
            <a:ext cx="7704000" cy="389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800"/>
              <a:buNone/>
            </a:pPr>
            <a:endParaRPr/>
          </a:p>
          <a:p>
            <a:pPr marL="285750" lvl="0" indent="-234950" algn="l" rtl="0">
              <a:lnSpc>
                <a:spcPct val="115000"/>
              </a:lnSpc>
              <a:spcBef>
                <a:spcPts val="1200"/>
              </a:spcBef>
              <a:spcAft>
                <a:spcPts val="0"/>
              </a:spcAft>
              <a:buSzPts val="800"/>
              <a:buNone/>
            </a:pPr>
            <a:endParaRPr/>
          </a:p>
          <a:p>
            <a:pPr marL="285750" lvl="0" indent="-234950" algn="l" rtl="0">
              <a:lnSpc>
                <a:spcPct val="115000"/>
              </a:lnSpc>
              <a:spcBef>
                <a:spcPts val="1200"/>
              </a:spcBef>
              <a:spcAft>
                <a:spcPts val="0"/>
              </a:spcAft>
              <a:buSzPts val="800"/>
              <a:buNone/>
            </a:pPr>
            <a:endParaRPr/>
          </a:p>
          <a:p>
            <a:pPr marL="285750" lvl="0" indent="-234950" algn="l" rtl="0">
              <a:lnSpc>
                <a:spcPct val="115000"/>
              </a:lnSpc>
              <a:spcBef>
                <a:spcPts val="1200"/>
              </a:spcBef>
              <a:spcAft>
                <a:spcPts val="0"/>
              </a:spcAft>
              <a:buSzPts val="800"/>
              <a:buNone/>
            </a:pPr>
            <a:endParaRPr/>
          </a:p>
          <a:p>
            <a:pPr marL="342900" lvl="0" indent="-342900" algn="l" rtl="0">
              <a:lnSpc>
                <a:spcPct val="115000"/>
              </a:lnSpc>
              <a:spcBef>
                <a:spcPts val="1200"/>
              </a:spcBef>
              <a:spcAft>
                <a:spcPts val="0"/>
              </a:spcAft>
              <a:buSzPts val="800"/>
              <a:buFont typeface="Arial"/>
              <a:buAutoNum type="arabicPeriod"/>
            </a:pPr>
            <a:r>
              <a:rPr lang="en-US"/>
              <a:t>Process Discovery-A discovery technique takes an event log and produces a model without using any a priori information</a:t>
            </a:r>
            <a:endParaRPr/>
          </a:p>
          <a:p>
            <a:pPr marL="342900" lvl="0" indent="-342900" algn="l" rtl="0">
              <a:lnSpc>
                <a:spcPct val="115000"/>
              </a:lnSpc>
              <a:spcBef>
                <a:spcPts val="1200"/>
              </a:spcBef>
              <a:spcAft>
                <a:spcPts val="0"/>
              </a:spcAft>
              <a:buSzPts val="800"/>
              <a:buFont typeface="Arial"/>
              <a:buAutoNum type="arabicPeriod"/>
            </a:pPr>
            <a:r>
              <a:rPr lang="en-US"/>
              <a:t>Conformance-Here, an existing process model is compared with an event log of the same process. Conformance checking can be used to check if reality, as recorded in the log, conforms to the model and vice versa.</a:t>
            </a:r>
            <a:endParaRPr/>
          </a:p>
          <a:p>
            <a:pPr marL="342900" lvl="0" indent="-342900" algn="l" rtl="0">
              <a:lnSpc>
                <a:spcPct val="115000"/>
              </a:lnSpc>
              <a:spcBef>
                <a:spcPts val="1200"/>
              </a:spcBef>
              <a:spcAft>
                <a:spcPts val="0"/>
              </a:spcAft>
              <a:buSzPts val="800"/>
              <a:buFont typeface="Arial"/>
              <a:buAutoNum type="arabicPeriod"/>
            </a:pPr>
            <a:r>
              <a:rPr lang="en-US"/>
              <a:t>Enhancement-Here, the idea is to extend or improve an existing process model thereby using information about the actual process recorded in some event log.</a:t>
            </a:r>
            <a:endParaRPr/>
          </a:p>
          <a:p>
            <a:pPr marL="342900" lvl="0" indent="-292100" algn="l" rtl="0">
              <a:lnSpc>
                <a:spcPct val="115000"/>
              </a:lnSpc>
              <a:spcBef>
                <a:spcPts val="1200"/>
              </a:spcBef>
              <a:spcAft>
                <a:spcPts val="0"/>
              </a:spcAft>
              <a:buSzPts val="800"/>
              <a:buFont typeface="Arial"/>
              <a:buNone/>
            </a:pPr>
            <a:endParaRPr/>
          </a:p>
        </p:txBody>
      </p:sp>
      <p:pic>
        <p:nvPicPr>
          <p:cNvPr id="272" name="Google Shape;272;p31"/>
          <p:cNvPicPr preferRelativeResize="0"/>
          <p:nvPr/>
        </p:nvPicPr>
        <p:blipFill rotWithShape="1">
          <a:blip r:embed="rId3">
            <a:alphaModFix/>
          </a:blip>
          <a:srcRect/>
          <a:stretch/>
        </p:blipFill>
        <p:spPr>
          <a:xfrm>
            <a:off x="2670154" y="464948"/>
            <a:ext cx="3638327" cy="1766800"/>
          </a:xfrm>
          <a:prstGeom prst="rect">
            <a:avLst/>
          </a:prstGeom>
          <a:noFill/>
          <a:ln>
            <a:noFill/>
          </a:ln>
        </p:spPr>
      </p:pic>
      <p:pic>
        <p:nvPicPr>
          <p:cNvPr id="273" name="Google Shape;273;p31"/>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058A2-D9DA-F233-402A-B263B1692A94}"/>
              </a:ext>
            </a:extLst>
          </p:cNvPr>
          <p:cNvSpPr>
            <a:spLocks noGrp="1"/>
          </p:cNvSpPr>
          <p:nvPr>
            <p:ph type="title"/>
          </p:nvPr>
        </p:nvSpPr>
        <p:spPr/>
        <p:txBody>
          <a:bodyPr/>
          <a:lstStyle/>
          <a:p>
            <a:r>
              <a:rPr lang="en-US" dirty="0"/>
              <a:t>Object Centric Process Mining</a:t>
            </a:r>
            <a:endParaRPr lang="en-IN" dirty="0"/>
          </a:p>
        </p:txBody>
      </p:sp>
    </p:spTree>
    <p:extLst>
      <p:ext uri="{BB962C8B-B14F-4D97-AF65-F5344CB8AC3E}">
        <p14:creationId xmlns:p14="http://schemas.microsoft.com/office/powerpoint/2010/main" val="2236760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33"/>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87" name="Google Shape;287;p3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34"/>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94" name="Google Shape;294;p3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35"/>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301" name="Google Shape;301;p3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36"/>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308" name="Google Shape;308;p3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427</Words>
  <Application>Microsoft Office PowerPoint</Application>
  <PresentationFormat>On-screen Show (16:9)</PresentationFormat>
  <Paragraphs>42</Paragraphs>
  <Slides>23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Courier New</vt:lpstr>
      <vt:lpstr>Hanken Grotesk</vt:lpstr>
      <vt:lpstr>Arial</vt:lpstr>
      <vt:lpstr>Lato</vt:lpstr>
      <vt:lpstr>Nunito Light</vt:lpstr>
      <vt:lpstr>Figtree Black</vt:lpstr>
      <vt:lpstr>Elegant Black &amp; White Thesis Defense by Slidesgo</vt:lpstr>
      <vt:lpstr>Literature Reviews</vt:lpstr>
      <vt:lpstr>Overview</vt:lpstr>
      <vt:lpstr>Problem Statement</vt:lpstr>
      <vt:lpstr>PowerPoint Presentation</vt:lpstr>
      <vt:lpstr>Object Centric Process Mining</vt:lpstr>
      <vt:lpstr>PowerPoint Presentation</vt:lpstr>
      <vt:lpstr>PowerPoint Presentation</vt:lpstr>
      <vt:lpstr>PowerPoint Presentation</vt:lpstr>
      <vt:lpstr>PowerPoint Presentation</vt:lpstr>
      <vt:lpstr>Problem Statement</vt:lpstr>
      <vt:lpstr>Problem Statement</vt:lpstr>
      <vt:lpstr>Continue..</vt:lpstr>
      <vt:lpstr>Literature Review</vt:lpstr>
      <vt:lpstr>PowerPoint Presentation</vt:lpstr>
      <vt:lpstr>Process Mining: Overview and Outlook of Petri-Nets discovery algorithm[2]</vt:lpstr>
      <vt:lpstr>PowerPoint Presentation</vt:lpstr>
      <vt:lpstr>Proposed Methodology</vt:lpstr>
      <vt:lpstr>PowerPoint Presentation</vt:lpstr>
      <vt:lpstr>Expected Outcome</vt:lpstr>
      <vt:lpstr>PowerPoint Presentation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Reviews</dc:title>
  <cp:lastModifiedBy>Aum Pathak</cp:lastModifiedBy>
  <cp:revision>4</cp:revision>
  <dcterms:modified xsi:type="dcterms:W3CDTF">2024-03-01T08:45:13Z</dcterms:modified>
</cp:coreProperties>
</file>