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인터넷 방송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0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27157" y="1774626"/>
            <a:ext cx="1227438" cy="3424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27157" y="2376853"/>
            <a:ext cx="1227438" cy="3424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Live TV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27157" y="2979080"/>
            <a:ext cx="1227438" cy="3424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27157" y="3581307"/>
            <a:ext cx="1227438" cy="3424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충전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27157" y="4214333"/>
            <a:ext cx="1227438" cy="3424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ID(</a:t>
            </a:r>
            <a:r>
              <a:rPr lang="ko-KR" altLang="en-US" dirty="0" smtClean="0"/>
              <a:t>변경 불가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Nick Name(</a:t>
            </a:r>
            <a:r>
              <a:rPr lang="ko-KR" altLang="en-US" dirty="0" smtClean="0"/>
              <a:t>변경 불가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E-mail(</a:t>
            </a:r>
            <a:r>
              <a:rPr lang="ko-KR" altLang="en-US" dirty="0" smtClean="0"/>
              <a:t>비번 찾기용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비번 찾기 위한 다른 방안 있으면 그걸로 대채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가입 시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Hidden)</a:t>
            </a:r>
          </a:p>
          <a:p>
            <a:pPr lvl="2"/>
            <a:r>
              <a:rPr lang="ko-KR" altLang="en-US" dirty="0" smtClean="0"/>
              <a:t>중복 가입 불가</a:t>
            </a:r>
            <a:r>
              <a:rPr lang="en-US" altLang="ko-KR" dirty="0" smtClean="0"/>
              <a:t>(IP</a:t>
            </a:r>
            <a:r>
              <a:rPr lang="ko-KR" altLang="en-US" dirty="0" smtClean="0"/>
              <a:t>로 채크 하여 중복 가입 불가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혜택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1000 point</a:t>
            </a:r>
          </a:p>
          <a:p>
            <a:pPr lvl="1"/>
            <a:r>
              <a:rPr lang="en-US" altLang="ko-KR" dirty="0" smtClean="0"/>
              <a:t>1 coin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6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Live TV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Live TV</a:t>
            </a:r>
            <a:r>
              <a:rPr lang="ko-KR" altLang="en-US" dirty="0" smtClean="0"/>
              <a:t>를 시청하기 위해선 </a:t>
            </a:r>
            <a:r>
              <a:rPr lang="en-US" altLang="ko-KR" dirty="0" smtClean="0"/>
              <a:t>1 Coin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Coin </a:t>
            </a:r>
            <a:r>
              <a:rPr lang="ko-KR" altLang="en-US" dirty="0" smtClean="0"/>
              <a:t>부족 시 충전 </a:t>
            </a:r>
            <a:r>
              <a:rPr lang="en-US" altLang="ko-KR" dirty="0" smtClean="0"/>
              <a:t>page</a:t>
            </a:r>
          </a:p>
          <a:p>
            <a:pPr lvl="1"/>
            <a:r>
              <a:rPr lang="ko-KR" altLang="en-US" dirty="0" smtClean="0"/>
              <a:t>관리자가 게시글 작성하면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회차 방송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단체 채팅창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방송 종료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Coin </a:t>
            </a:r>
            <a:r>
              <a:rPr lang="ko-KR" altLang="en-US" dirty="0" smtClean="0"/>
              <a:t>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회차별 </a:t>
            </a:r>
            <a:r>
              <a:rPr lang="en-US" altLang="ko-KR" dirty="0" smtClean="0"/>
              <a:t>Coin </a:t>
            </a:r>
            <a:r>
              <a:rPr lang="ko-KR" altLang="en-US" dirty="0" smtClean="0"/>
              <a:t>기부 이력 관리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게시글 큰 블록으로 표현 되는지 </a:t>
            </a:r>
            <a:r>
              <a:rPr lang="en-US" altLang="ko-KR" dirty="0" smtClean="0"/>
              <a:t>check</a:t>
            </a:r>
          </a:p>
          <a:p>
            <a:pPr lvl="1"/>
            <a:r>
              <a:rPr lang="ko-KR" altLang="en-US" dirty="0" smtClean="0"/>
              <a:t>게시판 </a:t>
            </a:r>
            <a:r>
              <a:rPr lang="en-US" altLang="ko-KR" dirty="0" smtClean="0"/>
              <a:t>Hierarchy(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구조 되는지 </a:t>
            </a:r>
            <a:r>
              <a:rPr lang="en-US" altLang="ko-KR" dirty="0" smtClean="0"/>
              <a:t>check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충전안내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무통장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입금자명</a:t>
            </a:r>
            <a:r>
              <a:rPr lang="en-US" altLang="ko-KR" dirty="0" smtClean="0"/>
              <a:t>(Nick Name),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상품권</a:t>
            </a:r>
            <a:endParaRPr lang="en-US" altLang="ko-KR" dirty="0" smtClean="0"/>
          </a:p>
          <a:p>
            <a:pPr lvl="2"/>
            <a:r>
              <a:rPr lang="ko-KR" altLang="en-US" dirty="0"/>
              <a:t>입금자명</a:t>
            </a:r>
            <a:r>
              <a:rPr lang="en-US" altLang="ko-KR" dirty="0"/>
              <a:t>(Nick Name), </a:t>
            </a:r>
            <a:r>
              <a:rPr lang="ko-KR" altLang="en-US" dirty="0" smtClean="0"/>
              <a:t>문화 상품권 </a:t>
            </a:r>
            <a:r>
              <a:rPr lang="en-US" altLang="ko-KR" dirty="0" smtClean="0"/>
              <a:t>Code, </a:t>
            </a:r>
            <a:r>
              <a:rPr lang="ko-KR" altLang="en-US" dirty="0" smtClean="0"/>
              <a:t>금액</a:t>
            </a:r>
            <a:endParaRPr lang="en-US" altLang="ko-KR" dirty="0"/>
          </a:p>
          <a:p>
            <a:pPr lvl="1"/>
            <a:r>
              <a:rPr lang="ko-KR" altLang="en-US" dirty="0" smtClean="0"/>
              <a:t>상기 정보들 입력 받아서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관리자 알람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ko-KR" altLang="en-US" dirty="0" smtClean="0"/>
              <a:t>별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09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Coin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/>
              <a:t>충전 </a:t>
            </a:r>
            <a:r>
              <a:rPr lang="ko-KR" altLang="en-US" dirty="0" smtClean="0"/>
              <a:t>요청 정보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 정보에 따라 무통장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문화상품권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충전 요청 시 알람 기능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가입시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(Disable/able)</a:t>
            </a:r>
          </a:p>
          <a:p>
            <a:endParaRPr lang="en-US" altLang="ko-KR" dirty="0"/>
          </a:p>
          <a:p>
            <a:r>
              <a:rPr lang="en-US" altLang="ko-KR" dirty="0" smtClean="0"/>
              <a:t>Live TV </a:t>
            </a: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235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쪽지 기능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354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108</TotalTime>
  <Words>180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HY중고딕</vt:lpstr>
      <vt:lpstr>Corbel</vt:lpstr>
      <vt:lpstr>Wingdings 2</vt:lpstr>
      <vt:lpstr>Frame</vt:lpstr>
      <vt:lpstr>인터넷 방송</vt:lpstr>
      <vt:lpstr>개요</vt:lpstr>
      <vt:lpstr>회원 가입</vt:lpstr>
      <vt:lpstr>Live TV</vt:lpstr>
      <vt:lpstr>게시판</vt:lpstr>
      <vt:lpstr>충전안내</vt:lpstr>
      <vt:lpstr>관리자</vt:lpstr>
      <vt:lpstr>기타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방송</dc:title>
  <dc:creator>Hwang DooGeon</dc:creator>
  <cp:lastModifiedBy>Hwang DooGeon</cp:lastModifiedBy>
  <cp:revision>5</cp:revision>
  <dcterms:created xsi:type="dcterms:W3CDTF">2015-04-27T09:15:13Z</dcterms:created>
  <dcterms:modified xsi:type="dcterms:W3CDTF">2015-04-27T11:03:59Z</dcterms:modified>
</cp:coreProperties>
</file>