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D4E103CF.xml" ContentType="application/vnd.ms-powerpoint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0" r:id="rId7"/>
    <p:sldId id="269" r:id="rId8"/>
    <p:sldId id="266" r:id="rId9"/>
    <p:sldId id="272" r:id="rId10"/>
    <p:sldId id="273" r:id="rId11"/>
    <p:sldId id="274" r:id="rId12"/>
    <p:sldId id="276" r:id="rId13"/>
    <p:sldId id="275" r:id="rId14"/>
    <p:sldId id="277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3AC0FE-C0DD-1142-4F36-E67CEC7ACC21}" name="Rachel Novak" initials="RN" userId="87f545abb3f4d4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2"/>
    <p:restoredTop sz="69660" autoAdjust="0"/>
  </p:normalViewPr>
  <p:slideViewPr>
    <p:cSldViewPr snapToGrid="0">
      <p:cViewPr varScale="1">
        <p:scale>
          <a:sx n="78" d="100"/>
          <a:sy n="78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02_D4E103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EABC96-7D91-2947-9600-3219E3B0E5E7}" authorId="{513AC0FE-C0DD-1142-4F36-E67CEC7ACC21}" created="2023-02-12T03:55:25.1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71516367" sldId="258"/>
      <ac:spMk id="3" creationId="{9D5232F9-FD00-464A-9F17-619C91AEF8F3}"/>
      <ac:txMk cp="150" len="46">
        <ac:context len="264" hash="1071516556"/>
      </ac:txMk>
    </ac:txMkLst>
    <p188:pos x="4084568" y="1507574"/>
    <p188:txBody>
      <a:bodyPr/>
      <a:lstStyle/>
      <a:p>
        <a:r>
          <a:rPr lang="en-US"/>
          <a:t>We might want to add more questions that reflect what data we now have.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rgbClr val="FF0000"/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Picked a topic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Videogames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We were curious to see if the length of game play have any effect on the rating score.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Found a </a:t>
          </a:r>
        </a:p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gaming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api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i="0" dirty="0"/>
            <a:t>RAWG is the largest video game database and game discovery service. And we are gladly sharing our 500,000+ games, search, and machine learning recommendations with the world.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Writing the Code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Wrote loops upon loops to retrieve the datapoints we wanted to compare.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</a:b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Needing to pulling in and loop through several pages to run in order to get a large enough data set. 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created several different series to compare a variety of variables to see where there was a trend.  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found several good correlations from our data displays.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chemeClr val="tx1"/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Analysis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Visualization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Picked a topic</a:t>
          </a:r>
        </a:p>
      </dsp:txBody>
      <dsp:txXfrm>
        <a:off x="13760" y="45935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Videogames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We were curious to see if the length of game play have any effect on the rating score.</a:t>
          </a:r>
        </a:p>
      </dsp:txBody>
      <dsp:txXfrm>
        <a:off x="13760" y="649350"/>
        <a:ext cx="2011384" cy="3049626"/>
      </dsp:txXfrm>
    </dsp:sp>
    <dsp:sp modelId="{C4F84DEA-2002-4D32-8E80-70EEE05E345A}">
      <dsp:nvSpPr>
        <dsp:cNvPr id="0" name=""/>
        <dsp:cNvSpPr/>
      </dsp:nvSpPr>
      <dsp:spPr>
        <a:xfrm>
          <a:off x="2132933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Found a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gaming </a:t>
          </a: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api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2132933" y="45935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RAWG is the largest video game database and game discovery service. And we are gladly sharing our 500,000+ games, search, and machine learning recommendations with the world.</a:t>
          </a:r>
          <a:endParaRPr lang="en-US" sz="1400" kern="1200" spc="50" baseline="0" dirty="0">
            <a:latin typeface="+mn-lt"/>
          </a:endParaRPr>
        </a:p>
      </dsp:txBody>
      <dsp:txXfrm>
        <a:off x="2132933" y="649350"/>
        <a:ext cx="2011384" cy="3049626"/>
      </dsp:txXfrm>
    </dsp:sp>
    <dsp:sp modelId="{49B7F8FA-D256-41EF-9327-52A3551D9A60}">
      <dsp:nvSpPr>
        <dsp:cNvPr id="0" name=""/>
        <dsp:cNvSpPr/>
      </dsp:nvSpPr>
      <dsp:spPr>
        <a:xfrm>
          <a:off x="4252107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Writing the Code</a:t>
          </a:r>
        </a:p>
      </dsp:txBody>
      <dsp:txXfrm>
        <a:off x="4252107" y="45935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Wrote loops upon loops to retrieve the datapoints we wanted to compare.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</a:b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Needing to pulling in and loop through several pages to run in order to get a large enough data set. </a:t>
          </a:r>
        </a:p>
      </dsp:txBody>
      <dsp:txXfrm>
        <a:off x="4252107" y="649350"/>
        <a:ext cx="2011384" cy="3049626"/>
      </dsp:txXfrm>
    </dsp:sp>
    <dsp:sp modelId="{4132ECB1-6BEF-4935-AFA3-B2EAA48FDE7E}">
      <dsp:nvSpPr>
        <dsp:cNvPr id="0" name=""/>
        <dsp:cNvSpPr/>
      </dsp:nvSpPr>
      <dsp:spPr>
        <a:xfrm>
          <a:off x="6371281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Visualization</a:t>
          </a:r>
        </a:p>
      </dsp:txBody>
      <dsp:txXfrm>
        <a:off x="6371281" y="45935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created several different series to compare a variety of variables to see where there was a trend.  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tx1"/>
              </a:solidFill>
              <a:latin typeface="Tenorite"/>
              <a:ea typeface="+mn-ea"/>
              <a:cs typeface="+mn-cs"/>
            </a:rPr>
            <a:t>We found several good correlations from our data displays.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chemeClr val="tx1"/>
            </a:solidFill>
            <a:latin typeface="Tenorite"/>
            <a:ea typeface="+mn-ea"/>
            <a:cs typeface="+mn-cs"/>
          </a:endParaRPr>
        </a:p>
      </dsp:txBody>
      <dsp:txXfrm>
        <a:off x="6371281" y="649350"/>
        <a:ext cx="2011384" cy="3049626"/>
      </dsp:txXfrm>
    </dsp:sp>
    <dsp:sp modelId="{59606EB9-9F10-4D12-A33F-A242FDCC0D0F}">
      <dsp:nvSpPr>
        <dsp:cNvPr id="0" name=""/>
        <dsp:cNvSpPr/>
      </dsp:nvSpPr>
      <dsp:spPr>
        <a:xfrm>
          <a:off x="8490455" y="45935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Analysis</a:t>
          </a:r>
        </a:p>
      </dsp:txBody>
      <dsp:txXfrm>
        <a:off x="8490455" y="45935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649350"/>
          <a:ext cx="2011384" cy="3049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srgbClr val="FF0000"/>
            </a:solidFill>
            <a:latin typeface="Tenorite"/>
            <a:ea typeface="+mn-ea"/>
            <a:cs typeface="+mn-cs"/>
          </a:endParaRPr>
        </a:p>
      </dsp:txBody>
      <dsp:txXfrm>
        <a:off x="8490455" y="649350"/>
        <a:ext cx="2011384" cy="304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6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really want to highlight Candida solved our looping list for multiple pages of data; I am not sure other would have to have done that. </a:t>
            </a:r>
          </a:p>
          <a:p>
            <a:endParaRPr lang="en-US" dirty="0"/>
          </a:p>
          <a:p>
            <a:r>
              <a:rPr lang="en-US" dirty="0"/>
              <a:t>We had over 800K+ lines of data to pull through; we selected 100 pages </a:t>
            </a:r>
            <a:r>
              <a:rPr lang="en-US"/>
              <a:t>resulting in 2000 games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1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labels and  liner regression labels are displayed appropriately.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D4E103CF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730" y="4434840"/>
            <a:ext cx="9566081" cy="1122202"/>
          </a:xfrm>
        </p:spPr>
        <p:txBody>
          <a:bodyPr/>
          <a:lstStyle/>
          <a:p>
            <a:r>
              <a:rPr lang="en-US" dirty="0"/>
              <a:t>Working Title::</a:t>
            </a:r>
            <a:br>
              <a:rPr lang="en-US" dirty="0"/>
            </a:br>
            <a:r>
              <a:rPr lang="en-US" dirty="0"/>
              <a:t>When a videogame take longer to complete does it mean it will receive a high rating?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127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Max Atherton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Candida Miranda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Chris Winn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Rachel Novak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VIZULIZATION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67C9C0-FE8C-1028-2361-8D02F23AF047}"/>
              </a:ext>
            </a:extLst>
          </p:cNvPr>
          <p:cNvSpPr txBox="1">
            <a:spLocks/>
          </p:cNvSpPr>
          <p:nvPr/>
        </p:nvSpPr>
        <p:spPr>
          <a:xfrm>
            <a:off x="8610600" y="427810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Fig6 Analysis</a:t>
            </a:r>
          </a:p>
        </p:txBody>
      </p:sp>
    </p:spTree>
    <p:extLst>
      <p:ext uri="{BB962C8B-B14F-4D97-AF65-F5344CB8AC3E}">
        <p14:creationId xmlns:p14="http://schemas.microsoft.com/office/powerpoint/2010/main" val="182114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Fig7 Analysis</a:t>
            </a:r>
          </a:p>
        </p:txBody>
      </p:sp>
    </p:spTree>
    <p:extLst>
      <p:ext uri="{BB962C8B-B14F-4D97-AF65-F5344CB8AC3E}">
        <p14:creationId xmlns:p14="http://schemas.microsoft.com/office/powerpoint/2010/main" val="11400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Analysis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TAKE AWAY1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Envision multimedia-based expertise and cross-media growth strategies​</a:t>
            </a:r>
          </a:p>
          <a:p>
            <a:r>
              <a:rPr lang="en-US" dirty="0"/>
              <a:t>​Engage worldwide methodologies with web-enabled technologies​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TAKE AWAY2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Pursue scalable customer service through sustainable strategies​</a:t>
            </a:r>
          </a:p>
          <a:p>
            <a:r>
              <a:rPr lang="en-US" dirty="0"/>
              <a:t>Engage top-line web services with cutting-edge deliverables​​​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TAKE AWAY3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Cultivate one-to-one customer service with robust ideas​</a:t>
            </a:r>
          </a:p>
          <a:p>
            <a:r>
              <a:rPr lang="en-US" dirty="0"/>
              <a:t>Maximize timely deliverables for real-time schemas​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From Group3</a:t>
            </a:r>
          </a:p>
          <a:p>
            <a:r>
              <a:rPr lang="en-US" dirty="0"/>
              <a:t>Candida, Max, Chris and Rachel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6551"/>
            <a:ext cx="6947038" cy="230981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Does the Gameplay time [length to complete the game] mean the game will receive a higher rating?</a:t>
            </a:r>
          </a:p>
          <a:p>
            <a:pPr algn="l"/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lang="en-US" sz="2000" b="0" i="1" dirty="0" err="1">
                <a:solidFill>
                  <a:srgbClr val="24292F"/>
                </a:solidFill>
                <a:effectLst/>
                <a:latin typeface="-apple-system"/>
              </a:rPr>
              <a:t>ie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-apple-system"/>
              </a:rPr>
              <a:t>. The longer the video game the higher the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What is the highest rating gameplay timeframe?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24292F"/>
                </a:solidFill>
                <a:latin typeface="-apple-system"/>
              </a:rPr>
              <a:t>6–8 visualizations of data </a:t>
            </a:r>
            <a:r>
              <a:rPr lang="en-US" sz="1600" spc="50" dirty="0">
                <a:solidFill>
                  <a:srgbClr val="24292F"/>
                </a:solidFill>
                <a:latin typeface="-apple-system"/>
              </a:rPr>
              <a:t>(at least two per question) (10 points)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Process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385462234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Head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AABD4-E503-26F2-219E-3959452C5B2F}"/>
              </a:ext>
            </a:extLst>
          </p:cNvPr>
          <p:cNvSpPr txBox="1"/>
          <p:nvPr/>
        </p:nvSpPr>
        <p:spPr>
          <a:xfrm>
            <a:off x="3955774" y="3538330"/>
            <a:ext cx="398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screenshot of data set .head(20?)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Fig1 Analysis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VIZULIZATION2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67C9C0-FE8C-1028-2361-8D02F23AF047}"/>
              </a:ext>
            </a:extLst>
          </p:cNvPr>
          <p:cNvSpPr txBox="1">
            <a:spLocks/>
          </p:cNvSpPr>
          <p:nvPr/>
        </p:nvSpPr>
        <p:spPr>
          <a:xfrm>
            <a:off x="8610600" y="427810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Fig2 Analysis</a:t>
            </a:r>
          </a:p>
        </p:txBody>
      </p:sp>
    </p:spTree>
    <p:extLst>
      <p:ext uri="{BB962C8B-B14F-4D97-AF65-F5344CB8AC3E}">
        <p14:creationId xmlns:p14="http://schemas.microsoft.com/office/powerpoint/2010/main" val="245964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Fig3 Analysis</a:t>
            </a:r>
          </a:p>
        </p:txBody>
      </p:sp>
    </p:spTree>
    <p:extLst>
      <p:ext uri="{BB962C8B-B14F-4D97-AF65-F5344CB8AC3E}">
        <p14:creationId xmlns:p14="http://schemas.microsoft.com/office/powerpoint/2010/main" val="121014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VIZULIZATION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67C9C0-FE8C-1028-2361-8D02F23AF047}"/>
              </a:ext>
            </a:extLst>
          </p:cNvPr>
          <p:cNvSpPr txBox="1">
            <a:spLocks/>
          </p:cNvSpPr>
          <p:nvPr/>
        </p:nvSpPr>
        <p:spPr>
          <a:xfrm>
            <a:off x="8610600" y="427810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Fig4 Analysis</a:t>
            </a:r>
          </a:p>
        </p:txBody>
      </p:sp>
    </p:spTree>
    <p:extLst>
      <p:ext uri="{BB962C8B-B14F-4D97-AF65-F5344CB8AC3E}">
        <p14:creationId xmlns:p14="http://schemas.microsoft.com/office/powerpoint/2010/main" val="11602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DATA VISUALIZATION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Fig5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CAF49-33A7-A030-D18E-14E5CAE40000}"/>
              </a:ext>
            </a:extLst>
          </p:cNvPr>
          <p:cNvSpPr txBox="1">
            <a:spLocks/>
          </p:cNvSpPr>
          <p:nvPr/>
        </p:nvSpPr>
        <p:spPr>
          <a:xfrm>
            <a:off x="365125" y="3482974"/>
            <a:ext cx="3391866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Fig5 Analysis</a:t>
            </a:r>
          </a:p>
        </p:txBody>
      </p:sp>
    </p:spTree>
    <p:extLst>
      <p:ext uri="{BB962C8B-B14F-4D97-AF65-F5344CB8AC3E}">
        <p14:creationId xmlns:p14="http://schemas.microsoft.com/office/powerpoint/2010/main" val="3135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430</Words>
  <Application>Microsoft Macintosh PowerPoint</Application>
  <PresentationFormat>Widescreen</PresentationFormat>
  <Paragraphs>93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Roboto</vt:lpstr>
      <vt:lpstr>Tenorite</vt:lpstr>
      <vt:lpstr>Office Theme</vt:lpstr>
      <vt:lpstr>Working Title:: When a videogame take longer to complete does it mean it will receive a high rating?</vt:lpstr>
      <vt:lpstr>Questions</vt:lpstr>
      <vt:lpstr>Our Process</vt:lpstr>
      <vt:lpstr>Dataset Head</vt:lpstr>
      <vt:lpstr>DATA VISUALIZATION1</vt:lpstr>
      <vt:lpstr>DATA VIZULIZATION2</vt:lpstr>
      <vt:lpstr>DATA VISUALIZATION 3</vt:lpstr>
      <vt:lpstr>DATA VIZULIZATION 4</vt:lpstr>
      <vt:lpstr>DATA VISUALIZATION 5</vt:lpstr>
      <vt:lpstr>DATA VIZULIZATION 6</vt:lpstr>
      <vt:lpstr>DATA VISUALIZATION 7</vt:lpstr>
      <vt:lpstr>Analysis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2023-02-12T17:36:43Z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