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70" r:id="rId6"/>
    <p:sldId id="269" r:id="rId7"/>
    <p:sldId id="257" r:id="rId8"/>
    <p:sldId id="258" r:id="rId9"/>
    <p:sldId id="262" r:id="rId10"/>
    <p:sldId id="265" r:id="rId11"/>
    <p:sldId id="259" r:id="rId12"/>
    <p:sldId id="260" r:id="rId13"/>
    <p:sldId id="261" r:id="rId14"/>
    <p:sldId id="26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0748" autoAdjust="0"/>
  </p:normalViewPr>
  <p:slideViewPr>
    <p:cSldViewPr snapToGrid="0">
      <p:cViewPr varScale="1">
        <p:scale>
          <a:sx n="116" d="100"/>
          <a:sy n="116" d="100"/>
        </p:scale>
        <p:origin x="960"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srgbClr val="FF0000"/>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Picked a topic</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Videogames</a:t>
          </a:r>
        </a:p>
        <a:p>
          <a:pPr marL="0">
            <a:lnSpc>
              <a:spcPct val="100000"/>
            </a:lnSpc>
          </a:pPr>
          <a:r>
            <a:rPr lang="en-US" sz="1400" spc="50" baseline="0" dirty="0">
              <a:latin typeface="+mn-lt"/>
            </a:rPr>
            <a:t>We were curious to see if the length of game play have any effect on the rating score.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Found a gaming </a:t>
          </a:r>
          <a:r>
            <a:rPr lang="en-US" sz="1600" kern="1200" spc="150" baseline="0" dirty="0" err="1">
              <a:solidFill>
                <a:prstClr val="black"/>
              </a:solidFill>
              <a:latin typeface="Tenorite"/>
              <a:ea typeface="+mn-ea"/>
              <a:cs typeface="+mn-cs"/>
            </a:rPr>
            <a:t>api</a:t>
          </a:r>
          <a:endParaRPr lang="en-US" sz="1600" kern="1200" spc="150" baseline="0" dirty="0">
            <a:solidFill>
              <a:prstClr val="black"/>
            </a:solidFill>
            <a:latin typeface="Tenorite"/>
            <a:ea typeface="+mn-ea"/>
            <a:cs typeface="+mn-cs"/>
          </a:endParaRP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b="0" i="0" dirty="0"/>
            <a:t>RAWG is the largest video game database and game discovery service. And we are gladly sharing our 500,000+ games, search, and machine learning recommendations with the world.</a:t>
          </a:r>
          <a:endParaRPr lang="en-US" sz="14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Writing the Code</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Wrote loops upon loops to retrieve the datapoints we wanted to compare. We were not able to pull  </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srgbClr val="FF0000"/>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Analysis</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Data Visualization</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293986"/>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Picked a topic</a:t>
          </a:r>
        </a:p>
      </dsp:txBody>
      <dsp:txXfrm>
        <a:off x="13760" y="293986"/>
        <a:ext cx="2011384" cy="603415"/>
      </dsp:txXfrm>
    </dsp:sp>
    <dsp:sp modelId="{22359DD7-1BFB-4900-BAE6-6084F2F57988}">
      <dsp:nvSpPr>
        <dsp:cNvPr id="0" name=""/>
        <dsp:cNvSpPr/>
      </dsp:nvSpPr>
      <dsp:spPr>
        <a:xfrm>
          <a:off x="13760" y="897402"/>
          <a:ext cx="2011384" cy="25535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Videogames</a:t>
          </a:r>
        </a:p>
        <a:p>
          <a:pPr marL="0" lvl="0" indent="0" algn="l" defTabSz="622300">
            <a:lnSpc>
              <a:spcPct val="100000"/>
            </a:lnSpc>
            <a:spcBef>
              <a:spcPct val="0"/>
            </a:spcBef>
            <a:spcAft>
              <a:spcPct val="35000"/>
            </a:spcAft>
            <a:buNone/>
          </a:pPr>
          <a:r>
            <a:rPr lang="en-US" sz="1400" kern="1200" spc="50" baseline="0" dirty="0">
              <a:latin typeface="+mn-lt"/>
            </a:rPr>
            <a:t>We were curious to see if the length of game play have any effect on the rating score.</a:t>
          </a:r>
        </a:p>
      </dsp:txBody>
      <dsp:txXfrm>
        <a:off x="13760" y="897402"/>
        <a:ext cx="2011384" cy="2553524"/>
      </dsp:txXfrm>
    </dsp:sp>
    <dsp:sp modelId="{C4F84DEA-2002-4D32-8E80-70EEE05E345A}">
      <dsp:nvSpPr>
        <dsp:cNvPr id="0" name=""/>
        <dsp:cNvSpPr/>
      </dsp:nvSpPr>
      <dsp:spPr>
        <a:xfrm>
          <a:off x="2132933" y="293986"/>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Found a gaming </a:t>
          </a:r>
          <a:r>
            <a:rPr lang="en-US" sz="1600" kern="1200" spc="150" baseline="0" dirty="0" err="1">
              <a:solidFill>
                <a:prstClr val="black"/>
              </a:solidFill>
              <a:latin typeface="Tenorite"/>
              <a:ea typeface="+mn-ea"/>
              <a:cs typeface="+mn-cs"/>
            </a:rPr>
            <a:t>api</a:t>
          </a:r>
          <a:endParaRPr lang="en-US" sz="1600" kern="1200" spc="150" baseline="0" dirty="0">
            <a:solidFill>
              <a:prstClr val="black"/>
            </a:solidFill>
            <a:latin typeface="Tenorite"/>
            <a:ea typeface="+mn-ea"/>
            <a:cs typeface="+mn-cs"/>
          </a:endParaRPr>
        </a:p>
      </dsp:txBody>
      <dsp:txXfrm>
        <a:off x="2132933" y="293986"/>
        <a:ext cx="2011384" cy="603415"/>
      </dsp:txXfrm>
    </dsp:sp>
    <dsp:sp modelId="{4FEB85EB-D046-4CDB-8A62-BBCE260C4490}">
      <dsp:nvSpPr>
        <dsp:cNvPr id="0" name=""/>
        <dsp:cNvSpPr/>
      </dsp:nvSpPr>
      <dsp:spPr>
        <a:xfrm>
          <a:off x="2132933" y="897402"/>
          <a:ext cx="2011384" cy="25535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US" sz="1400" b="0" i="0" kern="1200" dirty="0"/>
            <a:t>RAWG is the largest video game database and game discovery service. And we are gladly sharing our 500,000+ games, search, and machine learning recommendations with the world.</a:t>
          </a:r>
          <a:endParaRPr lang="en-US" sz="1400" kern="1200" spc="50" baseline="0" dirty="0">
            <a:latin typeface="+mn-lt"/>
          </a:endParaRPr>
        </a:p>
      </dsp:txBody>
      <dsp:txXfrm>
        <a:off x="2132933" y="897402"/>
        <a:ext cx="2011384" cy="2553524"/>
      </dsp:txXfrm>
    </dsp:sp>
    <dsp:sp modelId="{49B7F8FA-D256-41EF-9327-52A3551D9A60}">
      <dsp:nvSpPr>
        <dsp:cNvPr id="0" name=""/>
        <dsp:cNvSpPr/>
      </dsp:nvSpPr>
      <dsp:spPr>
        <a:xfrm>
          <a:off x="4252107" y="293986"/>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Writing the Code</a:t>
          </a:r>
        </a:p>
      </dsp:txBody>
      <dsp:txXfrm>
        <a:off x="4252107" y="293986"/>
        <a:ext cx="2011384" cy="603415"/>
      </dsp:txXfrm>
    </dsp:sp>
    <dsp:sp modelId="{6B5FE59C-B471-448A-AA7A-B526DCC4D4CA}">
      <dsp:nvSpPr>
        <dsp:cNvPr id="0" name=""/>
        <dsp:cNvSpPr/>
      </dsp:nvSpPr>
      <dsp:spPr>
        <a:xfrm>
          <a:off x="4252107" y="897402"/>
          <a:ext cx="2011384" cy="25535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Wrote loops upon loops to retrieve the datapoints we wanted to compare. We were not able to pull  </a:t>
          </a:r>
        </a:p>
      </dsp:txBody>
      <dsp:txXfrm>
        <a:off x="4252107" y="897402"/>
        <a:ext cx="2011384" cy="2553524"/>
      </dsp:txXfrm>
    </dsp:sp>
    <dsp:sp modelId="{4132ECB1-6BEF-4935-AFA3-B2EAA48FDE7E}">
      <dsp:nvSpPr>
        <dsp:cNvPr id="0" name=""/>
        <dsp:cNvSpPr/>
      </dsp:nvSpPr>
      <dsp:spPr>
        <a:xfrm>
          <a:off x="6371281" y="293986"/>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Data Visualization</a:t>
          </a:r>
        </a:p>
      </dsp:txBody>
      <dsp:txXfrm>
        <a:off x="6371281" y="293986"/>
        <a:ext cx="2011384" cy="603415"/>
      </dsp:txXfrm>
    </dsp:sp>
    <dsp:sp modelId="{C42A8BDE-B838-475D-AFDE-17B60D744AB6}">
      <dsp:nvSpPr>
        <dsp:cNvPr id="0" name=""/>
        <dsp:cNvSpPr/>
      </dsp:nvSpPr>
      <dsp:spPr>
        <a:xfrm>
          <a:off x="6371281" y="897402"/>
          <a:ext cx="2011384" cy="25535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srgbClr val="FF0000"/>
              </a:solidFill>
              <a:latin typeface="Tenorite"/>
              <a:ea typeface="+mn-ea"/>
              <a:cs typeface="+mn-cs"/>
            </a:rPr>
            <a:t>Foster holistically superior methodologies</a:t>
          </a:r>
        </a:p>
      </dsp:txBody>
      <dsp:txXfrm>
        <a:off x="6371281" y="897402"/>
        <a:ext cx="2011384" cy="2553524"/>
      </dsp:txXfrm>
    </dsp:sp>
    <dsp:sp modelId="{59606EB9-9F10-4D12-A33F-A242FDCC0D0F}">
      <dsp:nvSpPr>
        <dsp:cNvPr id="0" name=""/>
        <dsp:cNvSpPr/>
      </dsp:nvSpPr>
      <dsp:spPr>
        <a:xfrm>
          <a:off x="8490455" y="293986"/>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Analysis</a:t>
          </a:r>
        </a:p>
      </dsp:txBody>
      <dsp:txXfrm>
        <a:off x="8490455" y="293986"/>
        <a:ext cx="2011384" cy="603415"/>
      </dsp:txXfrm>
    </dsp:sp>
    <dsp:sp modelId="{C8429E68-36DD-4F6A-A2F4-7CCDADCEFAD1}">
      <dsp:nvSpPr>
        <dsp:cNvPr id="0" name=""/>
        <dsp:cNvSpPr/>
      </dsp:nvSpPr>
      <dsp:spPr>
        <a:xfrm>
          <a:off x="8490455" y="897402"/>
          <a:ext cx="2011384" cy="25535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srgbClr val="FF0000"/>
              </a:solidFill>
              <a:latin typeface="Tenorite"/>
              <a:ea typeface="+mn-ea"/>
              <a:cs typeface="+mn-cs"/>
            </a:rPr>
            <a:t>Deploy strategic networks with compelling e-business needs</a:t>
          </a:r>
        </a:p>
      </dsp:txBody>
      <dsp:txXfrm>
        <a:off x="8490455" y="897402"/>
        <a:ext cx="2011384" cy="2553524"/>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0:00 - 0:10</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4178847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1791730" y="4434840"/>
            <a:ext cx="9566081" cy="1122202"/>
          </a:xfrm>
        </p:spPr>
        <p:txBody>
          <a:bodyPr/>
          <a:lstStyle/>
          <a:p>
            <a:r>
              <a:rPr lang="en-US" dirty="0"/>
              <a:t>When a videogame take longer to complete does it mean it will receive a high rating?</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912764"/>
          </a:xfrm>
        </p:spPr>
        <p:txBody>
          <a:bodyPr>
            <a:noAutofit/>
          </a:bodyPr>
          <a:lstStyle/>
          <a:p>
            <a:pPr>
              <a:spcBef>
                <a:spcPts val="0"/>
              </a:spcBef>
            </a:pPr>
            <a:r>
              <a:rPr lang="en-US" sz="1400" dirty="0"/>
              <a:t>Max Atherton</a:t>
            </a:r>
          </a:p>
          <a:p>
            <a:pPr>
              <a:spcBef>
                <a:spcPts val="0"/>
              </a:spcBef>
            </a:pPr>
            <a:r>
              <a:rPr lang="en-US" sz="1400" dirty="0"/>
              <a:t>Candida Miranda</a:t>
            </a:r>
          </a:p>
          <a:p>
            <a:pPr>
              <a:spcBef>
                <a:spcPts val="0"/>
              </a:spcBef>
            </a:pPr>
            <a:r>
              <a:rPr lang="en-US" sz="1400" dirty="0"/>
              <a:t>Chris Winn</a:t>
            </a:r>
          </a:p>
          <a:p>
            <a:pPr>
              <a:spcBef>
                <a:spcPts val="0"/>
              </a:spcBef>
            </a:pPr>
            <a:r>
              <a:rPr lang="en-US" sz="1400" dirty="0"/>
              <a:t>Rachel Novak</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Our Process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903205577"/>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Dataset Head</a:t>
            </a:r>
            <a:br>
              <a:rPr lang="en-US" dirty="0"/>
            </a:br>
            <a:r>
              <a:rPr lang="en-US" i="1" dirty="0"/>
              <a:t>(rows X Columns)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66378016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449</Words>
  <Application>Microsoft Macintosh PowerPoint</Application>
  <PresentationFormat>Widescreen</PresentationFormat>
  <Paragraphs>110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When a videogame take longer to complete does it mean it will receive a high rating?</vt:lpstr>
      <vt:lpstr>Our Process</vt:lpstr>
      <vt:lpstr>Dataset Head (rows X Columns)</vt:lpstr>
      <vt:lpstr>AGENDA</vt:lpstr>
      <vt:lpstr>INTRODUCTION</vt:lpstr>
      <vt:lpstr>PRIMARY GOALS</vt:lpstr>
      <vt:lpstr>BUSINESS OPPORTUNITIES ARE LIKE BUSES. THERE'S ALWAYS ANOTHER ONE COMING.​</vt:lpstr>
      <vt:lpstr>TIMELINE</vt:lpstr>
      <vt:lpstr>AREAS OF FOCUS</vt:lpstr>
      <vt:lpstr>HOW WE GET THERE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2023-02-11T03:00:50Z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