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18CA-8FD5-B403-3B4E-7834ED73A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86585-6B5C-942D-2C21-F2B9385CA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E5C7-4ADE-A9A6-A4DD-3FFBA657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7F77-D57A-E5E1-C6A5-FD05840D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3375-AC1E-889A-8668-F78915F8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A265-F9D8-204F-3E5D-AA8345A3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A953A-F54A-8D73-E7D5-4DB256E31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4FB7-295A-C363-24C3-E3EDED2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3CFF-9925-3DB9-25DB-896609A8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BFD7-01EB-40E4-5132-B8022138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4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D4B55-A8BC-E5E2-D0C1-C9F9803A1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230D-8A98-CAD5-593F-B5103FC5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7798-E493-E556-3AD9-E6E195D4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3F92-D7E4-7F59-9E9A-76C591DB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47BF-306A-CA96-68A0-6E4EB9D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3F46-4016-14A1-517B-98534D14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EE4D-24F4-E531-F6A2-FA187298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5701-2150-0A41-0130-DAA185D8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DCA2-486D-F786-23BA-246166F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DFF7-6FF9-A6FD-7D78-6779C902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9CF9-F87F-ED77-6D09-C9F086B6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E011-40F8-0648-70EE-F45E3706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745A-A684-E16D-6B9F-7E9BB68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1A3F-9378-A476-2A00-84AF7453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B728-04A7-9D98-3C97-EFE932E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F9A0-4217-5A50-D978-EB5628FB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4AC7-11FD-8430-23C9-0DBBFC250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9F82C-80A7-CF4A-9B70-86E69A8F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8FF1C-FAA9-D53F-077D-A68254EF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91AC-B915-D433-CAC3-52991176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FC3B-12C2-4E47-A0A7-C9FA87E3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FCB8-7A84-5C21-F14F-3253780F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2DB5-AD11-6461-81AE-4C754EA6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8C3EF-9C2F-EDF5-B830-5BFF5B21E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3A0BE-28B9-96DA-E288-EC4C679A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DF0B0-CD46-A29E-F3E6-5960E5A3B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B7A9D-1CC5-296E-4E01-276AEED9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EA7A0-5B86-1015-BE32-D17FE3A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20B7F-AA3E-4079-EE8A-8137CE2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B614-D61D-390C-99EF-7480AEDF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CA0C1-C46F-9BD0-352F-E283C07F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6AF01-617F-73A8-17AD-075431FD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54BFF-FFEC-30AB-678D-118AECC0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77F03-5481-EC65-3335-C926EB40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FEE89-9EAA-FBE9-DB7D-CB506763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5CD0-5604-F555-3ED2-4F12E027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B7D-2ADB-79CA-5A82-D5A0F3B8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D1E9-4629-91C1-AFB1-9A6008DA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8A37E-8B40-4F2C-BF48-E2653AE31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ADB8-EF45-F1C5-7F02-100701A3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9B61-D65C-4AD8-C688-145BDD5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5327B-B8D3-D26F-B010-8255343D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E1E3-A1EB-A064-389C-7A29E199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93FD2-9121-6466-1CDA-C1208C2EC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A9DE0-3AD1-AA09-7F26-2AECCC585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85C11-2295-CC12-5177-191460C4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39FE-F3E0-EFC0-ADA4-8A0C6DE9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B01B7-78B2-96D8-6332-1306B60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81E41-91E7-8EED-53C7-C021E57F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9306-87DA-FAF8-20FA-F2E53B1A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D160-5419-734C-1FB7-EBB876CA3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2053-B08D-074E-AA0A-830C3C8BD3E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3883-06E7-A742-B89A-EC734C626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D764-5BFF-8A43-11E2-BD8DA2EE1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E2AF-A4E2-3944-8445-0339083C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20AB-1B81-CFB0-ADF7-7ECF7823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39687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Assignment 03 – E-Commerce High Return Rates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127981-3595-1DC6-7B5E-6C5C23F81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728894"/>
              </p:ext>
            </p:extLst>
          </p:nvPr>
        </p:nvGraphicFramePr>
        <p:xfrm>
          <a:off x="97971" y="555172"/>
          <a:ext cx="12006943" cy="614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743">
                  <a:extLst>
                    <a:ext uri="{9D8B030D-6E8A-4147-A177-3AD203B41FA5}">
                      <a16:colId xmlns:a16="http://schemas.microsoft.com/office/drawing/2014/main" val="50891125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692119098"/>
                    </a:ext>
                  </a:extLst>
                </a:gridCol>
              </a:tblGrid>
              <a:tr h="27624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Problem</a:t>
                      </a:r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sz="1600" dirty="0"/>
                        <a:t>The e-commerce company is experiencing a high return rates of items, which reduce profit margins and increase logistics costs.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Approach</a:t>
                      </a:r>
                    </a:p>
                    <a:p>
                      <a:pPr algn="ctr"/>
                      <a:r>
                        <a:rPr lang="en-US" sz="1600" dirty="0"/>
                        <a:t>A clear multi-staged machine-learning pipeline was created to analyze the return patterns.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EDA analysis: explored the dataset, investigated class imbalance, checked for missing data and feature distribution, identified potential drivers of return;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MLP Baseline model: used </a:t>
                      </a:r>
                      <a:r>
                        <a:rPr lang="en-US" sz="1600" dirty="0" err="1"/>
                        <a:t>MinMaxScaler</a:t>
                      </a:r>
                      <a:r>
                        <a:rPr lang="en-US" sz="1600" dirty="0"/>
                        <a:t> and label encoding for preprocessing, </a:t>
                      </a:r>
                      <a:r>
                        <a:rPr lang="en-CA" sz="1600" dirty="0"/>
                        <a:t>evaluated using binary </a:t>
                      </a:r>
                      <a:r>
                        <a:rPr lang="en-CA" sz="1600" dirty="0" err="1"/>
                        <a:t>crossentropy</a:t>
                      </a:r>
                      <a:r>
                        <a:rPr lang="en-CA" sz="1600" dirty="0"/>
                        <a:t> and accuracy, plotted performance curves;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dirty="0"/>
                        <a:t>Improved MLP model: applied L2 regularization, Dropout, and </a:t>
                      </a:r>
                      <a:r>
                        <a:rPr lang="en-CA" sz="1600" dirty="0" err="1"/>
                        <a:t>EarlyStopping</a:t>
                      </a:r>
                      <a:r>
                        <a:rPr lang="en-CA" sz="1600" dirty="0"/>
                        <a:t>, used a deeper model to improve generalization, compared performance with baseline.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CNN model: Fashion MNIST, applying Conv2D, MaxPooling2D, and 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54768"/>
                  </a:ext>
                </a:extLst>
              </a:tr>
              <a:tr h="33820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Insights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Return patterns are likely influenced by factors such as: shipping method, delivery delays, discounts, and review scores.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Class imbalance exists, requiring thoughtful model evaluation beyond just accuracy (e.g., using ROC or confusion matrix).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Adding regularization (L2, Dropout) and early stopping significantly improved performance over the baseline, reducing overfitting.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CNNs are better for image classification, while MLPs work well for tabular data like this e-commerce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Proactive retention strategies: Predicting likely returns before they happen allows for better customer service or tailored promotions.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Cost savings: Reducing unnecessary shipping and handling costs by minimizing avoidable returns.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Data-driven decision-making: Business teams can refine product offerings, shipping policies, or promotions based on model-driven insights.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Scalable modeling: Although it can be further enhanced with a proper balance model, the improved MLP is deployable in production for real-time decision-making at checkout.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7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53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 03 – E-Commerce High Return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03 – E-Commerce High Return Rates</dc:title>
  <dc:creator>Microsoft Office User</dc:creator>
  <cp:lastModifiedBy>Microsoft Office User</cp:lastModifiedBy>
  <cp:revision>1</cp:revision>
  <dcterms:created xsi:type="dcterms:W3CDTF">2025-06-12T14:30:46Z</dcterms:created>
  <dcterms:modified xsi:type="dcterms:W3CDTF">2025-06-12T15:44:00Z</dcterms:modified>
</cp:coreProperties>
</file>