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C0807-C472-4BE0-AB1F-1771345259E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BD0BAF-7629-4F73-BA22-64BD84CA8BCC}">
      <dgm:prSet phldrT="[Texto]"/>
      <dgm:spPr/>
      <dgm:t>
        <a:bodyPr/>
        <a:lstStyle/>
        <a:p>
          <a:r>
            <a:rPr lang="pt-BR" dirty="0" smtClean="0"/>
            <a:t>GI</a:t>
          </a:r>
          <a:endParaRPr lang="pt-BR" dirty="0"/>
        </a:p>
      </dgm:t>
    </dgm:pt>
    <dgm:pt modelId="{564C9E72-BB12-4CFE-AA32-42BA23A26238}" type="parTrans" cxnId="{A749AEFC-A8DB-48A4-A71C-E93DD3561136}">
      <dgm:prSet/>
      <dgm:spPr/>
      <dgm:t>
        <a:bodyPr/>
        <a:lstStyle/>
        <a:p>
          <a:endParaRPr lang="pt-BR"/>
        </a:p>
      </dgm:t>
    </dgm:pt>
    <dgm:pt modelId="{922FC7A4-01DA-4158-B700-25D4B93C3B21}" type="sibTrans" cxnId="{A749AEFC-A8DB-48A4-A71C-E93DD3561136}">
      <dgm:prSet/>
      <dgm:spPr/>
      <dgm:t>
        <a:bodyPr/>
        <a:lstStyle/>
        <a:p>
          <a:endParaRPr lang="pt-BR"/>
        </a:p>
      </dgm:t>
    </dgm:pt>
    <dgm:pt modelId="{F06DCD56-8F52-4D6B-944A-7C667F23AE42}">
      <dgm:prSet phldrT="[Texto]"/>
      <dgm:spPr/>
      <dgm:t>
        <a:bodyPr/>
        <a:lstStyle/>
        <a:p>
          <a:r>
            <a:rPr lang="pt-BR" dirty="0" smtClean="0"/>
            <a:t>GD</a:t>
          </a:r>
          <a:endParaRPr lang="pt-BR" dirty="0"/>
        </a:p>
      </dgm:t>
    </dgm:pt>
    <dgm:pt modelId="{00A8F443-4E37-438B-99A4-14E4A5FE584E}" type="parTrans" cxnId="{2B0D9666-BB22-4B57-8F11-C8DBD541CD4E}">
      <dgm:prSet/>
      <dgm:spPr/>
      <dgm:t>
        <a:bodyPr/>
        <a:lstStyle/>
        <a:p>
          <a:endParaRPr lang="pt-BR"/>
        </a:p>
      </dgm:t>
    </dgm:pt>
    <dgm:pt modelId="{032CFC72-FAB3-4D1D-8E54-DC9A7003073E}" type="sibTrans" cxnId="{2B0D9666-BB22-4B57-8F11-C8DBD541CD4E}">
      <dgm:prSet/>
      <dgm:spPr/>
      <dgm:t>
        <a:bodyPr/>
        <a:lstStyle/>
        <a:p>
          <a:endParaRPr lang="pt-BR"/>
        </a:p>
      </dgm:t>
    </dgm:pt>
    <dgm:pt modelId="{7D42B906-732D-4239-8854-A0C7E88B3ED0}">
      <dgm:prSet phldrT="[Texto]"/>
      <dgm:spPr/>
      <dgm:t>
        <a:bodyPr/>
        <a:lstStyle/>
        <a:p>
          <a:r>
            <a:rPr lang="pt-BR" dirty="0" smtClean="0"/>
            <a:t>GC</a:t>
          </a:r>
          <a:endParaRPr lang="pt-BR" dirty="0"/>
        </a:p>
      </dgm:t>
    </dgm:pt>
    <dgm:pt modelId="{69BA10E1-BA3C-411C-B9FB-FB398024B274}" type="parTrans" cxnId="{2A5DB9F0-4531-4977-B78F-F05E5D0A1E6A}">
      <dgm:prSet/>
      <dgm:spPr/>
      <dgm:t>
        <a:bodyPr/>
        <a:lstStyle/>
        <a:p>
          <a:endParaRPr lang="pt-BR"/>
        </a:p>
      </dgm:t>
    </dgm:pt>
    <dgm:pt modelId="{4237FB88-8D8B-408C-836E-1D4DB8EA83E9}" type="sibTrans" cxnId="{2A5DB9F0-4531-4977-B78F-F05E5D0A1E6A}">
      <dgm:prSet/>
      <dgm:spPr/>
      <dgm:t>
        <a:bodyPr/>
        <a:lstStyle/>
        <a:p>
          <a:endParaRPr lang="pt-BR"/>
        </a:p>
      </dgm:t>
    </dgm:pt>
    <dgm:pt modelId="{FB06F9DD-8F30-4F50-87DB-0F2427E2A06E}" type="pres">
      <dgm:prSet presAssocID="{4CCC0807-C472-4BE0-AB1F-1771345259E7}" presName="CompostProcess" presStyleCnt="0">
        <dgm:presLayoutVars>
          <dgm:dir/>
          <dgm:resizeHandles val="exact"/>
        </dgm:presLayoutVars>
      </dgm:prSet>
      <dgm:spPr/>
    </dgm:pt>
    <dgm:pt modelId="{06B5F7B9-F476-4E75-828E-2199596C24C8}" type="pres">
      <dgm:prSet presAssocID="{4CCC0807-C472-4BE0-AB1F-1771345259E7}" presName="arrow" presStyleLbl="bgShp" presStyleIdx="0" presStyleCnt="1"/>
      <dgm:spPr/>
    </dgm:pt>
    <dgm:pt modelId="{D0863205-94D1-46C8-86F4-68827320FB5E}" type="pres">
      <dgm:prSet presAssocID="{4CCC0807-C472-4BE0-AB1F-1771345259E7}" presName="linearProcess" presStyleCnt="0"/>
      <dgm:spPr/>
    </dgm:pt>
    <dgm:pt modelId="{41B30F19-5059-4A4C-8C1E-0156F14230EB}" type="pres">
      <dgm:prSet presAssocID="{6DBD0BAF-7629-4F73-BA22-64BD84CA8BC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5DF90B-2B70-4F33-81CB-C72B8EE6D8CB}" type="pres">
      <dgm:prSet presAssocID="{922FC7A4-01DA-4158-B700-25D4B93C3B21}" presName="sibTrans" presStyleCnt="0"/>
      <dgm:spPr/>
    </dgm:pt>
    <dgm:pt modelId="{0E57C571-76D2-41DD-B273-8E38EE88D657}" type="pres">
      <dgm:prSet presAssocID="{F06DCD56-8F52-4D6B-944A-7C667F23AE4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997B9F-BE29-4D56-858C-D05696AC5122}" type="pres">
      <dgm:prSet presAssocID="{032CFC72-FAB3-4D1D-8E54-DC9A7003073E}" presName="sibTrans" presStyleCnt="0"/>
      <dgm:spPr/>
    </dgm:pt>
    <dgm:pt modelId="{4C727DF7-D207-4886-8E5F-7B96535957F5}" type="pres">
      <dgm:prSet presAssocID="{7D42B906-732D-4239-8854-A0C7E88B3ED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85AD499-8BF2-4577-8967-643B7B9C752C}" type="presOf" srcId="{7D42B906-732D-4239-8854-A0C7E88B3ED0}" destId="{4C727DF7-D207-4886-8E5F-7B96535957F5}" srcOrd="0" destOrd="0" presId="urn:microsoft.com/office/officeart/2005/8/layout/hProcess9"/>
    <dgm:cxn modelId="{944BE7B9-4D94-4098-8AE4-80F6BD1F15F3}" type="presOf" srcId="{6DBD0BAF-7629-4F73-BA22-64BD84CA8BCC}" destId="{41B30F19-5059-4A4C-8C1E-0156F14230EB}" srcOrd="0" destOrd="0" presId="urn:microsoft.com/office/officeart/2005/8/layout/hProcess9"/>
    <dgm:cxn modelId="{2B0D9666-BB22-4B57-8F11-C8DBD541CD4E}" srcId="{4CCC0807-C472-4BE0-AB1F-1771345259E7}" destId="{F06DCD56-8F52-4D6B-944A-7C667F23AE42}" srcOrd="1" destOrd="0" parTransId="{00A8F443-4E37-438B-99A4-14E4A5FE584E}" sibTransId="{032CFC72-FAB3-4D1D-8E54-DC9A7003073E}"/>
    <dgm:cxn modelId="{2A5DB9F0-4531-4977-B78F-F05E5D0A1E6A}" srcId="{4CCC0807-C472-4BE0-AB1F-1771345259E7}" destId="{7D42B906-732D-4239-8854-A0C7E88B3ED0}" srcOrd="2" destOrd="0" parTransId="{69BA10E1-BA3C-411C-B9FB-FB398024B274}" sibTransId="{4237FB88-8D8B-408C-836E-1D4DB8EA83E9}"/>
    <dgm:cxn modelId="{5826A1AC-CE6D-4C7A-963F-9739AD82A622}" type="presOf" srcId="{F06DCD56-8F52-4D6B-944A-7C667F23AE42}" destId="{0E57C571-76D2-41DD-B273-8E38EE88D657}" srcOrd="0" destOrd="0" presId="urn:microsoft.com/office/officeart/2005/8/layout/hProcess9"/>
    <dgm:cxn modelId="{18683BA6-E937-47F1-BC20-B66440A059D9}" type="presOf" srcId="{4CCC0807-C472-4BE0-AB1F-1771345259E7}" destId="{FB06F9DD-8F30-4F50-87DB-0F2427E2A06E}" srcOrd="0" destOrd="0" presId="urn:microsoft.com/office/officeart/2005/8/layout/hProcess9"/>
    <dgm:cxn modelId="{A749AEFC-A8DB-48A4-A71C-E93DD3561136}" srcId="{4CCC0807-C472-4BE0-AB1F-1771345259E7}" destId="{6DBD0BAF-7629-4F73-BA22-64BD84CA8BCC}" srcOrd="0" destOrd="0" parTransId="{564C9E72-BB12-4CFE-AA32-42BA23A26238}" sibTransId="{922FC7A4-01DA-4158-B700-25D4B93C3B21}"/>
    <dgm:cxn modelId="{EC805557-27E1-4DF0-B8ED-7D5D80892662}" type="presParOf" srcId="{FB06F9DD-8F30-4F50-87DB-0F2427E2A06E}" destId="{06B5F7B9-F476-4E75-828E-2199596C24C8}" srcOrd="0" destOrd="0" presId="urn:microsoft.com/office/officeart/2005/8/layout/hProcess9"/>
    <dgm:cxn modelId="{08171BEE-D5BD-4194-B4C1-11F9BA894192}" type="presParOf" srcId="{FB06F9DD-8F30-4F50-87DB-0F2427E2A06E}" destId="{D0863205-94D1-46C8-86F4-68827320FB5E}" srcOrd="1" destOrd="0" presId="urn:microsoft.com/office/officeart/2005/8/layout/hProcess9"/>
    <dgm:cxn modelId="{2FDBEB57-4F9A-454D-A765-CFF97AEA69D8}" type="presParOf" srcId="{D0863205-94D1-46C8-86F4-68827320FB5E}" destId="{41B30F19-5059-4A4C-8C1E-0156F14230EB}" srcOrd="0" destOrd="0" presId="urn:microsoft.com/office/officeart/2005/8/layout/hProcess9"/>
    <dgm:cxn modelId="{C9A2068F-204C-4796-8496-4C3ACBA6F349}" type="presParOf" srcId="{D0863205-94D1-46C8-86F4-68827320FB5E}" destId="{C15DF90B-2B70-4F33-81CB-C72B8EE6D8CB}" srcOrd="1" destOrd="0" presId="urn:microsoft.com/office/officeart/2005/8/layout/hProcess9"/>
    <dgm:cxn modelId="{D0D81D9D-B7AF-4590-8D7A-0974DAF31B0B}" type="presParOf" srcId="{D0863205-94D1-46C8-86F4-68827320FB5E}" destId="{0E57C571-76D2-41DD-B273-8E38EE88D657}" srcOrd="2" destOrd="0" presId="urn:microsoft.com/office/officeart/2005/8/layout/hProcess9"/>
    <dgm:cxn modelId="{5DC7DECF-00D3-48EC-B323-62C5AFD44586}" type="presParOf" srcId="{D0863205-94D1-46C8-86F4-68827320FB5E}" destId="{47997B9F-BE29-4D56-858C-D05696AC5122}" srcOrd="3" destOrd="0" presId="urn:microsoft.com/office/officeart/2005/8/layout/hProcess9"/>
    <dgm:cxn modelId="{B8A07EE1-284D-45AD-A656-20F412F77376}" type="presParOf" srcId="{D0863205-94D1-46C8-86F4-68827320FB5E}" destId="{4C727DF7-D207-4886-8E5F-7B96535957F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5F7B9-F476-4E75-828E-2199596C24C8}">
      <dsp:nvSpPr>
        <dsp:cNvPr id="0" name=""/>
        <dsp:cNvSpPr/>
      </dsp:nvSpPr>
      <dsp:spPr>
        <a:xfrm>
          <a:off x="365389" y="0"/>
          <a:ext cx="4141084" cy="32403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30F19-5059-4A4C-8C1E-0156F14230EB}">
      <dsp:nvSpPr>
        <dsp:cNvPr id="0" name=""/>
        <dsp:cNvSpPr/>
      </dsp:nvSpPr>
      <dsp:spPr>
        <a:xfrm>
          <a:off x="0" y="972108"/>
          <a:ext cx="1461559" cy="1296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GI</a:t>
          </a:r>
          <a:endParaRPr lang="pt-BR" sz="5400" kern="1200" dirty="0"/>
        </a:p>
      </dsp:txBody>
      <dsp:txXfrm>
        <a:off x="63273" y="1035381"/>
        <a:ext cx="1335013" cy="1169598"/>
      </dsp:txXfrm>
    </dsp:sp>
    <dsp:sp modelId="{0E57C571-76D2-41DD-B273-8E38EE88D657}">
      <dsp:nvSpPr>
        <dsp:cNvPr id="0" name=""/>
        <dsp:cNvSpPr/>
      </dsp:nvSpPr>
      <dsp:spPr>
        <a:xfrm>
          <a:off x="1705152" y="972108"/>
          <a:ext cx="1461559" cy="1296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GD</a:t>
          </a:r>
          <a:endParaRPr lang="pt-BR" sz="5400" kern="1200" dirty="0"/>
        </a:p>
      </dsp:txBody>
      <dsp:txXfrm>
        <a:off x="1768425" y="1035381"/>
        <a:ext cx="1335013" cy="1169598"/>
      </dsp:txXfrm>
    </dsp:sp>
    <dsp:sp modelId="{4C727DF7-D207-4886-8E5F-7B96535957F5}">
      <dsp:nvSpPr>
        <dsp:cNvPr id="0" name=""/>
        <dsp:cNvSpPr/>
      </dsp:nvSpPr>
      <dsp:spPr>
        <a:xfrm>
          <a:off x="3410304" y="972108"/>
          <a:ext cx="1461559" cy="1296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GC</a:t>
          </a:r>
          <a:endParaRPr lang="pt-BR" sz="5400" kern="1200" dirty="0"/>
        </a:p>
      </dsp:txBody>
      <dsp:txXfrm>
        <a:off x="3473577" y="1035381"/>
        <a:ext cx="1335013" cy="116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406FFF-84FE-4C02-BDF3-CD7F32521CB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F6F686-9AA5-434D-8774-55CF0A44957D}" type="datetimeFigureOut">
              <a:rPr lang="pt-BR" smtClean="0"/>
              <a:t>15/04/2012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c.4shared.com/" TargetMode="External"/><Relationship Id="rId2" Type="http://schemas.openxmlformats.org/officeDocument/2006/relationships/hyperlink" Target="http://www.demolaybrasil.com.br/mood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tinademolay.wordpress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Grau de Cavaleiro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Aspectos gerais e necessários, </a:t>
            </a:r>
          </a:p>
          <a:p>
            <a:r>
              <a:rPr lang="pt-BR" dirty="0" smtClean="0"/>
              <a:t>por Sir Yan Walter Carvalho Cavalcante – CID 57.700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5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Ritual ~ REPETIÇÃO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8135" r="29722" b="4761"/>
          <a:stretch/>
        </p:blipFill>
        <p:spPr bwMode="auto">
          <a:xfrm>
            <a:off x="2339752" y="548680"/>
            <a:ext cx="4162306" cy="4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45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MOVIMENTOS COM A ESPADA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Portar Espada</a:t>
            </a:r>
          </a:p>
          <a:p>
            <a:endParaRPr lang="pt-BR" dirty="0"/>
          </a:p>
          <a:p>
            <a:r>
              <a:rPr lang="pt-BR" dirty="0" smtClean="0"/>
              <a:t>Desembainhar espada</a:t>
            </a:r>
          </a:p>
          <a:p>
            <a:endParaRPr lang="pt-BR" dirty="0"/>
          </a:p>
          <a:p>
            <a:r>
              <a:rPr lang="pt-BR" dirty="0" smtClean="0"/>
              <a:t>Embainhar espada</a:t>
            </a:r>
          </a:p>
          <a:p>
            <a:endParaRPr lang="pt-BR" dirty="0"/>
          </a:p>
          <a:p>
            <a:r>
              <a:rPr lang="pt-BR" dirty="0" smtClean="0"/>
              <a:t>Apresentar espada</a:t>
            </a:r>
          </a:p>
          <a:p>
            <a:endParaRPr lang="pt-BR" dirty="0"/>
          </a:p>
          <a:p>
            <a:r>
              <a:rPr lang="pt-BR" dirty="0" smtClean="0"/>
              <a:t>Saudação</a:t>
            </a:r>
          </a:p>
          <a:p>
            <a:endParaRPr lang="pt-BR" dirty="0"/>
          </a:p>
          <a:p>
            <a:r>
              <a:rPr lang="pt-BR" dirty="0" smtClean="0"/>
              <a:t>Sentido</a:t>
            </a:r>
          </a:p>
          <a:p>
            <a:endParaRPr lang="pt-BR" dirty="0"/>
          </a:p>
          <a:p>
            <a:r>
              <a:rPr lang="pt-BR" dirty="0" smtClean="0"/>
              <a:t>Ajoelhar-se com a espada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98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Peculiaridades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Candelabros do Convento devem ser maiores que os do Capítulo;</a:t>
            </a:r>
          </a:p>
          <a:p>
            <a:r>
              <a:rPr lang="pt-BR" dirty="0" smtClean="0"/>
              <a:t>Faixa de Cavaleiro;</a:t>
            </a:r>
          </a:p>
          <a:p>
            <a:pPr lvl="1"/>
            <a:r>
              <a:rPr lang="pt-BR" dirty="0" smtClean="0"/>
              <a:t>Significado;</a:t>
            </a:r>
          </a:p>
          <a:p>
            <a:pPr lvl="1"/>
            <a:r>
              <a:rPr lang="pt-BR" dirty="0" smtClean="0"/>
              <a:t>Quando usar;</a:t>
            </a:r>
          </a:p>
          <a:p>
            <a:r>
              <a:rPr lang="pt-BR" dirty="0" smtClean="0"/>
              <a:t>Sir;</a:t>
            </a:r>
          </a:p>
          <a:p>
            <a:r>
              <a:rPr lang="pt-BR" dirty="0" smtClean="0"/>
              <a:t>Verde: florescer da esperança – intermediária, calmante;</a:t>
            </a:r>
          </a:p>
          <a:p>
            <a:r>
              <a:rPr lang="pt-BR" dirty="0" smtClean="0"/>
              <a:t>Duplicação;</a:t>
            </a:r>
          </a:p>
          <a:p>
            <a:r>
              <a:rPr lang="pt-BR" dirty="0" smtClean="0"/>
              <a:t>Espada do ICC;</a:t>
            </a:r>
          </a:p>
          <a:p>
            <a:r>
              <a:rPr lang="pt-BR" dirty="0" smtClean="0"/>
              <a:t>Do que se forma o altar dos juramentos;</a:t>
            </a:r>
          </a:p>
          <a:p>
            <a:r>
              <a:rPr lang="pt-BR" dirty="0" smtClean="0"/>
              <a:t>Punhal;</a:t>
            </a:r>
          </a:p>
          <a:p>
            <a:r>
              <a:rPr lang="pt-BR" dirty="0" smtClean="0"/>
              <a:t>Oração: “aquele que conduz a oração tem precedência sobre os demais”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27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pt-BR" sz="3000" dirty="0">
                <a:solidFill>
                  <a:schemeClr val="tx1"/>
                </a:solidFill>
                <a:latin typeface="Franklin Gothic Medium" pitchFamily="34" charset="0"/>
              </a:rPr>
              <a:t/>
            </a:r>
            <a:br>
              <a:rPr lang="pt-BR" sz="3000" dirty="0">
                <a:solidFill>
                  <a:schemeClr val="tx1"/>
                </a:solidFill>
                <a:latin typeface="Franklin Gothic Medium" pitchFamily="34" charset="0"/>
              </a:rPr>
            </a:br>
            <a:r>
              <a:rPr lang="pt-BR" sz="3000" dirty="0">
                <a:solidFill>
                  <a:schemeClr val="tx1"/>
                </a:solidFill>
                <a:latin typeface="Franklin Gothic Medium" pitchFamily="34" charset="0"/>
              </a:rPr>
              <a:t>O Ilustre Rito da Cavalaria no Brasil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3600450" cy="2232025"/>
          </a:xfrm>
        </p:spPr>
        <p:txBody>
          <a:bodyPr/>
          <a:lstStyle/>
          <a:p>
            <a:pPr>
              <a:buFontTx/>
              <a:buNone/>
            </a:pPr>
            <a:r>
              <a:rPr lang="pt-BR" sz="2000" dirty="0">
                <a:latin typeface="Franklin Gothic Medium" pitchFamily="34" charset="0"/>
              </a:rPr>
              <a:t>Graus da Série Histórica</a:t>
            </a:r>
          </a:p>
          <a:p>
            <a:r>
              <a:rPr lang="pt-BR" sz="2000" dirty="0">
                <a:latin typeface="Franklin Gothic Medium" pitchFamily="34" charset="0"/>
              </a:rPr>
              <a:t>Cavaleiro da Capela</a:t>
            </a:r>
          </a:p>
          <a:p>
            <a:r>
              <a:rPr lang="pt-BR" sz="2000" dirty="0">
                <a:latin typeface="Franklin Gothic Medium" pitchFamily="34" charset="0"/>
              </a:rPr>
              <a:t>Cavaleiro da Cruz de </a:t>
            </a:r>
            <a:r>
              <a:rPr lang="pt-BR" sz="2000" dirty="0" err="1">
                <a:latin typeface="Franklin Gothic Medium" pitchFamily="34" charset="0"/>
              </a:rPr>
              <a:t>Salém</a:t>
            </a:r>
            <a:endParaRPr lang="pt-BR" sz="2000" dirty="0">
              <a:latin typeface="Franklin Gothic Medium" pitchFamily="34" charset="0"/>
            </a:endParaRPr>
          </a:p>
          <a:p>
            <a:r>
              <a:rPr lang="pt-BR" sz="2000" dirty="0" err="1" smtClean="0">
                <a:latin typeface="Franklin Gothic Medium" pitchFamily="34" charset="0"/>
              </a:rPr>
              <a:t>Ex-Templário</a:t>
            </a:r>
            <a:r>
              <a:rPr lang="pt-BR" sz="2000" dirty="0" smtClean="0">
                <a:latin typeface="Franklin Gothic Medium" pitchFamily="34" charset="0"/>
              </a:rPr>
              <a:t> (incluindo </a:t>
            </a:r>
            <a:r>
              <a:rPr lang="pt-BR" sz="2000" i="1" dirty="0" smtClean="0">
                <a:latin typeface="Franklin Gothic Medium" pitchFamily="34" charset="0"/>
              </a:rPr>
              <a:t>Tableau</a:t>
            </a:r>
            <a:r>
              <a:rPr lang="pt-BR" sz="2000" dirty="0" smtClean="0">
                <a:latin typeface="Franklin Gothic Medium" pitchFamily="34" charset="0"/>
              </a:rPr>
              <a:t>)</a:t>
            </a:r>
          </a:p>
          <a:p>
            <a:r>
              <a:rPr lang="pt-BR" sz="2000" dirty="0" smtClean="0">
                <a:latin typeface="Franklin Gothic Medium" pitchFamily="34" charset="0"/>
              </a:rPr>
              <a:t>Tríade</a:t>
            </a:r>
            <a:endParaRPr lang="pt-BR" sz="2000" dirty="0">
              <a:latin typeface="Franklin Gothic Medium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07391" y="4519978"/>
            <a:ext cx="3276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2000" dirty="0">
                <a:latin typeface="Franklin Gothic Medium" pitchFamily="34" charset="0"/>
              </a:rPr>
              <a:t>Graus da Série Filosófica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 dirty="0">
                <a:latin typeface="Franklin Gothic Medium" pitchFamily="34" charset="0"/>
              </a:rPr>
              <a:t>Ébano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 dirty="0" err="1">
                <a:latin typeface="Franklin Gothic Medium" pitchFamily="34" charset="0"/>
              </a:rPr>
              <a:t>Anon</a:t>
            </a:r>
            <a:endParaRPr lang="pt-BR" sz="2000" dirty="0">
              <a:latin typeface="Franklin Gothic Medium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 dirty="0">
                <a:latin typeface="Franklin Gothic Medium" pitchFamily="34" charset="0"/>
              </a:rPr>
              <a:t>Cavaleiro da Cadência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572000" y="2276475"/>
            <a:ext cx="32766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2000" dirty="0">
                <a:latin typeface="Franklin Gothic Medium" pitchFamily="34" charset="0"/>
              </a:rPr>
              <a:t>Graus Honoríficos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 dirty="0">
                <a:latin typeface="Franklin Gothic Medium" pitchFamily="34" charset="0"/>
              </a:rPr>
              <a:t>Comendador da Cavalaria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 dirty="0">
                <a:latin typeface="Franklin Gothic Medium" pitchFamily="34" charset="0"/>
              </a:rPr>
              <a:t>Grande Cruz da Cavalaria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000" dirty="0">
                <a:latin typeface="Franklin Gothic Medium" pitchFamily="34" charset="0"/>
              </a:rPr>
              <a:t>Cavaleiro do Manto Prateado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20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3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</a:p>
          <a:p>
            <a:r>
              <a:rPr lang="pt-BR" dirty="0" smtClean="0"/>
              <a:t>Para que serve?</a:t>
            </a:r>
          </a:p>
          <a:p>
            <a:r>
              <a:rPr lang="pt-BR" dirty="0" smtClean="0"/>
              <a:t>Como fazer?</a:t>
            </a:r>
          </a:p>
          <a:p>
            <a:r>
              <a:rPr lang="pt-BR" dirty="0" smtClean="0"/>
              <a:t>O que abordar?</a:t>
            </a:r>
          </a:p>
          <a:p>
            <a:pPr lvl="1" algn="just"/>
            <a:r>
              <a:rPr lang="pt-BR" u="sng" dirty="0"/>
              <a:t>Contextualização histórica</a:t>
            </a:r>
            <a:r>
              <a:rPr lang="pt-BR" dirty="0"/>
              <a:t> </a:t>
            </a:r>
            <a:endParaRPr lang="pt-BR" dirty="0" smtClean="0"/>
          </a:p>
          <a:p>
            <a:pPr lvl="1" algn="just"/>
            <a:r>
              <a:rPr lang="pt-BR" u="sng" dirty="0"/>
              <a:t>Pesquisa sobre acontecimentos relatados no Grau</a:t>
            </a:r>
            <a:r>
              <a:rPr lang="pt-BR" dirty="0"/>
              <a:t> </a:t>
            </a:r>
            <a:endParaRPr lang="pt-BR" dirty="0" smtClean="0"/>
          </a:p>
          <a:p>
            <a:pPr lvl="1" algn="just"/>
            <a:r>
              <a:rPr lang="pt-BR" u="sng" dirty="0" smtClean="0"/>
              <a:t>Dissertação </a:t>
            </a:r>
            <a:r>
              <a:rPr lang="pt-BR" u="sng" dirty="0"/>
              <a:t>sobre a relevância e aplicação pratica de cada um dos principais ensinamentos do Grau, dentro e fora da Ordem </a:t>
            </a:r>
            <a:r>
              <a:rPr lang="pt-BR" u="sng" dirty="0" err="1"/>
              <a:t>DeMolay</a:t>
            </a:r>
            <a:endParaRPr lang="pt-BR" dirty="0" smtClean="0"/>
          </a:p>
          <a:p>
            <a:pPr algn="just"/>
            <a:r>
              <a:rPr lang="pt-BR" dirty="0" smtClean="0"/>
              <a:t>Links úteis:</a:t>
            </a:r>
          </a:p>
          <a:p>
            <a:pPr lvl="1"/>
            <a:r>
              <a:rPr lang="pt-BR" u="sng" dirty="0">
                <a:hlinkClick r:id="rId2"/>
              </a:rPr>
              <a:t>www.demolaybrasil.com.br/moodle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u="sng" dirty="0">
                <a:hlinkClick r:id="rId3"/>
              </a:rPr>
              <a:t>pacc.4shared.com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92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CaixaDeTexto 2"/>
          <p:cNvSpPr txBox="1">
            <a:spLocks noChangeArrowheads="1"/>
          </p:cNvSpPr>
          <p:nvPr/>
        </p:nvSpPr>
        <p:spPr bwMode="auto">
          <a:xfrm>
            <a:off x="1278541" y="3140968"/>
            <a:ext cx="66967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Yan Walter Carvalho Cavalcante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57.700</a:t>
            </a:r>
          </a:p>
          <a:p>
            <a:pPr algn="ctr"/>
            <a:endParaRPr lang="pt-BR" i="1" dirty="0" smtClean="0"/>
          </a:p>
          <a:p>
            <a:pPr algn="ctr"/>
            <a:r>
              <a:rPr lang="pt-BR" i="1" dirty="0" smtClean="0"/>
              <a:t>MCE-PI</a:t>
            </a:r>
          </a:p>
          <a:p>
            <a:pPr algn="ctr"/>
            <a:r>
              <a:rPr lang="pt-BR" i="1" dirty="0" smtClean="0"/>
              <a:t>Secretário Nacional de Ritualística</a:t>
            </a:r>
            <a:endParaRPr lang="pt-BR" i="1" dirty="0"/>
          </a:p>
          <a:p>
            <a:pPr algn="ctr"/>
            <a:endParaRPr lang="pt-BR" dirty="0" smtClean="0"/>
          </a:p>
          <a:p>
            <a:pPr algn="ctr"/>
            <a:r>
              <a:rPr lang="pt-BR" dirty="0">
                <a:hlinkClick r:id="rId2"/>
              </a:rPr>
              <a:t>http://rotinademolay.wordpress.com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/>
              <a:t>CONTATOS</a:t>
            </a:r>
            <a:r>
              <a:rPr lang="pt-BR" dirty="0" smtClean="0"/>
              <a:t>:</a:t>
            </a:r>
          </a:p>
          <a:p>
            <a:pPr algn="ctr"/>
            <a:r>
              <a:rPr lang="pt-BR" dirty="0" err="1" smtClean="0"/>
              <a:t>Twitter</a:t>
            </a:r>
            <a:r>
              <a:rPr lang="pt-BR" dirty="0" smtClean="0"/>
              <a:t>: @</a:t>
            </a:r>
            <a:r>
              <a:rPr lang="pt-BR" dirty="0" err="1" smtClean="0"/>
              <a:t>YWalter</a:t>
            </a:r>
            <a:endParaRPr lang="pt-BR" dirty="0"/>
          </a:p>
          <a:p>
            <a:pPr algn="ctr"/>
            <a:r>
              <a:rPr lang="pt-BR" dirty="0"/>
              <a:t>Celular: </a:t>
            </a:r>
            <a:r>
              <a:rPr lang="pt-BR" dirty="0" smtClean="0"/>
              <a:t>(86) 8883 7389 | (86) 8883 1700 | (86) 9925 </a:t>
            </a:r>
            <a:r>
              <a:rPr lang="pt-BR" dirty="0" smtClean="0"/>
              <a:t>6031</a:t>
            </a:r>
            <a:endParaRPr lang="pt-BR" dirty="0"/>
          </a:p>
          <a:p>
            <a:pPr algn="ctr"/>
            <a:r>
              <a:rPr lang="pt-BR" dirty="0" smtClean="0"/>
              <a:t>E-mail/MSN</a:t>
            </a:r>
            <a:r>
              <a:rPr lang="pt-BR" dirty="0"/>
              <a:t>: </a:t>
            </a:r>
            <a:r>
              <a:rPr lang="pt-BR" dirty="0" smtClean="0"/>
              <a:t>yan.walter@gmail.com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95736" y="1484784"/>
            <a:ext cx="48408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pt-BR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5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significa ser cavaleiro?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Vem do latim </a:t>
            </a:r>
            <a:r>
              <a:rPr lang="pt-BR" i="1" dirty="0" err="1" smtClean="0"/>
              <a:t>caballariu</a:t>
            </a:r>
            <a:endParaRPr lang="pt-BR" i="1" dirty="0" smtClean="0"/>
          </a:p>
          <a:p>
            <a:endParaRPr lang="pt-BR" i="1" dirty="0" smtClean="0"/>
          </a:p>
          <a:p>
            <a:r>
              <a:rPr lang="pt-BR" dirty="0" smtClean="0"/>
              <a:t>Deriva-se de “cavalheiro” (</a:t>
            </a:r>
            <a:r>
              <a:rPr lang="pt-BR" i="1" dirty="0" err="1" smtClean="0"/>
              <a:t>miles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387214815"/>
              </p:ext>
            </p:extLst>
          </p:nvPr>
        </p:nvGraphicFramePr>
        <p:xfrm>
          <a:off x="1835696" y="3068960"/>
          <a:ext cx="487186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6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600" dirty="0" smtClean="0"/>
              <a:t>Nobres Cavaleiros da Ordem Sagrada dos Soldados Companheiros de Jacques </a:t>
            </a:r>
            <a:r>
              <a:rPr lang="pt-BR" sz="3600" dirty="0" err="1" smtClean="0"/>
              <a:t>DeMolay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Somos nobres? </a:t>
            </a:r>
          </a:p>
          <a:p>
            <a:pPr lvl="1"/>
            <a:r>
              <a:rPr lang="pt-BR" dirty="0" smtClean="0"/>
              <a:t>Nobres medievais</a:t>
            </a:r>
            <a:endParaRPr lang="pt-BR" dirty="0"/>
          </a:p>
          <a:p>
            <a:r>
              <a:rPr lang="pt-BR" dirty="0" smtClean="0"/>
              <a:t>Cavaleiros</a:t>
            </a:r>
          </a:p>
          <a:p>
            <a:pPr lvl="1"/>
            <a:r>
              <a:rPr lang="pt-BR" dirty="0" smtClean="0"/>
              <a:t>Questão de honra, mas não honraria</a:t>
            </a:r>
          </a:p>
          <a:p>
            <a:r>
              <a:rPr lang="pt-BR" dirty="0" smtClean="0"/>
              <a:t>Soldados</a:t>
            </a:r>
          </a:p>
          <a:p>
            <a:pPr lvl="1"/>
            <a:r>
              <a:rPr lang="pt-BR" dirty="0" smtClean="0"/>
              <a:t>Espadas: luta, poder e fé</a:t>
            </a:r>
          </a:p>
          <a:p>
            <a:r>
              <a:rPr lang="pt-BR" dirty="0" smtClean="0"/>
              <a:t>Companheiros</a:t>
            </a:r>
          </a:p>
          <a:p>
            <a:pPr lvl="1"/>
            <a:r>
              <a:rPr lang="pt-BR" dirty="0" smtClean="0"/>
              <a:t>O elo; a 4ª vela; seguidores</a:t>
            </a:r>
          </a:p>
          <a:p>
            <a:r>
              <a:rPr lang="pt-BR" dirty="0" smtClean="0"/>
              <a:t>Jacques </a:t>
            </a:r>
            <a:r>
              <a:rPr lang="pt-BR" dirty="0" err="1" smtClean="0"/>
              <a:t>DeMolay</a:t>
            </a:r>
            <a:endParaRPr lang="pt-BR" dirty="0" smtClean="0"/>
          </a:p>
          <a:p>
            <a:pPr lvl="1"/>
            <a:r>
              <a:rPr lang="pt-BR" dirty="0" smtClean="0"/>
              <a:t>Lealdade e fidelidade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3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Oficiais do Convento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7" b="6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31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393304"/>
            <a:ext cx="7787208" cy="513204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ICC</a:t>
            </a:r>
          </a:p>
          <a:p>
            <a:pPr lvl="1"/>
            <a:r>
              <a:rPr lang="pt-BR" dirty="0" smtClean="0"/>
              <a:t>Cavaleiro: treinamento completo e aptidão</a:t>
            </a:r>
          </a:p>
          <a:p>
            <a:pPr lvl="1"/>
            <a:r>
              <a:rPr lang="pt-BR" dirty="0" smtClean="0"/>
              <a:t>Comendador: aquele que passa alguma honraria</a:t>
            </a:r>
          </a:p>
          <a:p>
            <a:pPr lvl="1"/>
            <a:r>
              <a:rPr lang="pt-BR" dirty="0" smtClean="0"/>
              <a:t>Função: presidente do Convento. MC.</a:t>
            </a:r>
          </a:p>
          <a:p>
            <a:endParaRPr lang="pt-BR" dirty="0" smtClean="0"/>
          </a:p>
          <a:p>
            <a:r>
              <a:rPr lang="pt-BR" dirty="0" smtClean="0"/>
              <a:t>CE</a:t>
            </a:r>
          </a:p>
          <a:p>
            <a:pPr lvl="1"/>
            <a:r>
              <a:rPr lang="pt-BR" dirty="0" smtClean="0"/>
              <a:t>Escudeiro: cavaleiro em treinamento (14 anos)</a:t>
            </a:r>
          </a:p>
          <a:p>
            <a:pPr lvl="1"/>
            <a:r>
              <a:rPr lang="pt-BR" dirty="0" smtClean="0"/>
              <a:t>Sempre acompanha</a:t>
            </a:r>
          </a:p>
          <a:p>
            <a:pPr lvl="1"/>
            <a:r>
              <a:rPr lang="pt-BR" dirty="0" smtClean="0"/>
              <a:t>Função: vice-presidente. 1C.</a:t>
            </a:r>
          </a:p>
          <a:p>
            <a:pPr marL="411480" lvl="1" indent="0">
              <a:buNone/>
            </a:pPr>
            <a:endParaRPr lang="pt-BR" dirty="0" smtClean="0"/>
          </a:p>
          <a:p>
            <a:r>
              <a:rPr lang="pt-BR" dirty="0" smtClean="0"/>
              <a:t>CP</a:t>
            </a:r>
          </a:p>
          <a:p>
            <a:pPr lvl="1"/>
            <a:r>
              <a:rPr lang="pt-BR" dirty="0" smtClean="0"/>
              <a:t>Iniciante no treinamento da Cavalaria (07 anos)</a:t>
            </a:r>
          </a:p>
          <a:p>
            <a:pPr lvl="1"/>
            <a:r>
              <a:rPr lang="pt-BR" dirty="0" smtClean="0"/>
              <a:t>Serviços caseiros e pessoais</a:t>
            </a:r>
          </a:p>
          <a:p>
            <a:pPr lvl="1"/>
            <a:r>
              <a:rPr lang="pt-BR" dirty="0" smtClean="0"/>
              <a:t>Servir humildemente não incorre em perda da dignidade pessoal</a:t>
            </a:r>
          </a:p>
          <a:p>
            <a:pPr lvl="1"/>
            <a:r>
              <a:rPr lang="pt-BR" dirty="0" smtClean="0"/>
              <a:t>Função: instrução. 2C.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70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Protocolista</a:t>
            </a:r>
            <a:endParaRPr lang="pt-BR" dirty="0" smtClean="0"/>
          </a:p>
          <a:p>
            <a:pPr lvl="1"/>
            <a:r>
              <a:rPr lang="pt-BR" dirty="0" smtClean="0"/>
              <a:t>Secretário + Tesoureiro</a:t>
            </a:r>
          </a:p>
          <a:p>
            <a:pPr lvl="1"/>
            <a:r>
              <a:rPr lang="pt-BR" dirty="0" smtClean="0"/>
              <a:t>Relações externas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Preceptor</a:t>
            </a:r>
          </a:p>
          <a:p>
            <a:pPr lvl="1"/>
            <a:r>
              <a:rPr lang="pt-BR" dirty="0" smtClean="0"/>
              <a:t>Examinar os IS que se apresentam para Investidura</a:t>
            </a:r>
          </a:p>
          <a:p>
            <a:pPr lvl="1"/>
            <a:r>
              <a:rPr lang="pt-BR" dirty="0" smtClean="0"/>
              <a:t>Conduzir as procissões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Mcer</a:t>
            </a:r>
            <a:r>
              <a:rPr lang="pt-BR" dirty="0" smtClean="0"/>
              <a:t>)</a:t>
            </a:r>
          </a:p>
          <a:p>
            <a:pPr marL="411480" lvl="1" indent="0">
              <a:buNone/>
            </a:pPr>
            <a:endParaRPr lang="pt-BR" dirty="0" smtClean="0"/>
          </a:p>
          <a:p>
            <a:r>
              <a:rPr lang="pt-BR" dirty="0" smtClean="0"/>
              <a:t>Sacristão</a:t>
            </a:r>
          </a:p>
          <a:p>
            <a:pPr lvl="1"/>
            <a:r>
              <a:rPr lang="pt-BR" dirty="0" smtClean="0"/>
              <a:t>Auxiliar/arranjo do templo</a:t>
            </a:r>
          </a:p>
          <a:p>
            <a:pPr lvl="1"/>
            <a:r>
              <a:rPr lang="pt-BR" dirty="0" smtClean="0"/>
              <a:t>Sete Grandes Luzes: guardião das Virtudes Cardeais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72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Diáconos</a:t>
            </a:r>
          </a:p>
          <a:p>
            <a:pPr lvl="1"/>
            <a:r>
              <a:rPr lang="pt-BR" dirty="0" smtClean="0"/>
              <a:t>Auxiliares do Padre</a:t>
            </a:r>
          </a:p>
          <a:p>
            <a:pPr lvl="1"/>
            <a:r>
              <a:rPr lang="pt-BR" dirty="0" smtClean="0"/>
              <a:t>Auxiliares dos Conselheiros (na Abertura e no Encerramento)</a:t>
            </a:r>
          </a:p>
          <a:p>
            <a:pPr lvl="1"/>
            <a:r>
              <a:rPr lang="pt-BR" dirty="0" smtClean="0"/>
              <a:t>Elo: humano/material – princípios sagrados</a:t>
            </a:r>
          </a:p>
          <a:p>
            <a:pPr lvl="1"/>
            <a:r>
              <a:rPr lang="pt-BR" dirty="0" smtClean="0"/>
              <a:t>Funções:</a:t>
            </a:r>
          </a:p>
          <a:p>
            <a:pPr lvl="2"/>
            <a:r>
              <a:rPr lang="pt-BR" dirty="0" smtClean="0"/>
              <a:t>1D – Auxiliar o ICC a conduzir os trabalhos; montar o altar.</a:t>
            </a:r>
          </a:p>
          <a:p>
            <a:pPr lvl="2"/>
            <a:r>
              <a:rPr lang="pt-BR" dirty="0" smtClean="0"/>
              <a:t>2D – Auxiliar o 1D; guarda interno.</a:t>
            </a:r>
          </a:p>
          <a:p>
            <a:endParaRPr lang="pt-BR" dirty="0" smtClean="0"/>
          </a:p>
          <a:p>
            <a:r>
              <a:rPr lang="pt-BR" dirty="0" smtClean="0"/>
              <a:t>Prior</a:t>
            </a:r>
          </a:p>
          <a:p>
            <a:pPr lvl="1"/>
            <a:r>
              <a:rPr lang="pt-BR" dirty="0" smtClean="0"/>
              <a:t>Latim </a:t>
            </a:r>
            <a:r>
              <a:rPr lang="pt-BR" i="1" dirty="0" err="1" smtClean="0"/>
              <a:t>prius</a:t>
            </a:r>
            <a:r>
              <a:rPr lang="pt-BR" dirty="0" smtClean="0"/>
              <a:t>: pessoa importante, precedente, primeiro</a:t>
            </a:r>
          </a:p>
          <a:p>
            <a:pPr lvl="1"/>
            <a:r>
              <a:rPr lang="pt-BR" dirty="0" smtClean="0"/>
              <a:t>Na IM era o título do superior nas Ordens Militares e Religiosas</a:t>
            </a:r>
          </a:p>
          <a:p>
            <a:pPr lvl="1"/>
            <a:r>
              <a:rPr lang="pt-BR" dirty="0" smtClean="0"/>
              <a:t>Função: ligação com o Pai Celestial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03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Sentinela</a:t>
            </a:r>
          </a:p>
          <a:p>
            <a:pPr lvl="1"/>
            <a:r>
              <a:rPr lang="pt-BR" dirty="0" smtClean="0"/>
              <a:t>Italiano </a:t>
            </a:r>
            <a:r>
              <a:rPr lang="pt-BR" i="1" dirty="0" err="1" smtClean="0"/>
              <a:t>sentinella</a:t>
            </a:r>
            <a:r>
              <a:rPr lang="pt-BR" dirty="0" smtClean="0"/>
              <a:t>: soldado de guarda ou de vigia</a:t>
            </a:r>
          </a:p>
          <a:p>
            <a:pPr lvl="1"/>
            <a:r>
              <a:rPr lang="pt-BR" dirty="0" smtClean="0"/>
              <a:t>Se situa num ponto alto para alarmar</a:t>
            </a:r>
          </a:p>
          <a:p>
            <a:pPr lvl="1"/>
            <a:r>
              <a:rPr lang="pt-BR" dirty="0" smtClean="0"/>
              <a:t>Função: guardar o Convento</a:t>
            </a:r>
          </a:p>
          <a:p>
            <a:pPr marL="411480" lvl="1" indent="0">
              <a:buNone/>
            </a:pPr>
            <a:endParaRPr lang="pt-BR" dirty="0" smtClean="0"/>
          </a:p>
          <a:p>
            <a:r>
              <a:rPr lang="pt-BR" dirty="0" smtClean="0"/>
              <a:t>Porta Estandarte</a:t>
            </a:r>
          </a:p>
          <a:p>
            <a:pPr lvl="1"/>
            <a:r>
              <a:rPr lang="pt-BR" dirty="0" smtClean="0"/>
              <a:t>Os primeiros a se apresentarem num desfile</a:t>
            </a:r>
          </a:p>
          <a:p>
            <a:pPr lvl="1"/>
            <a:r>
              <a:rPr lang="pt-BR" dirty="0" smtClean="0"/>
              <a:t>Privilégio: portar e proteger</a:t>
            </a:r>
          </a:p>
          <a:p>
            <a:pPr lvl="1"/>
            <a:r>
              <a:rPr lang="pt-BR" dirty="0" smtClean="0"/>
              <a:t>Portador Simples: não era permitido usar como arma, deixá-lo cair para salvar sua vida ou baixá-lo de modo a não ser um alvo</a:t>
            </a:r>
          </a:p>
          <a:p>
            <a:endParaRPr lang="pt-BR" dirty="0" smtClean="0"/>
          </a:p>
          <a:p>
            <a:r>
              <a:rPr lang="pt-BR" dirty="0" smtClean="0"/>
              <a:t>Organista</a:t>
            </a:r>
          </a:p>
          <a:p>
            <a:pPr lvl="1"/>
            <a:r>
              <a:rPr lang="pt-BR" dirty="0" smtClean="0"/>
              <a:t>Harmonia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78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Oficiais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15873" r="15555" b="13294"/>
          <a:stretch/>
        </p:blipFill>
        <p:spPr bwMode="auto">
          <a:xfrm>
            <a:off x="179512" y="1631775"/>
            <a:ext cx="8143979" cy="482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60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</TotalTime>
  <Words>512</Words>
  <Application>Microsoft Office PowerPoint</Application>
  <PresentationFormat>Apresentação na tela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Adjacência</vt:lpstr>
      <vt:lpstr>Grau de Cavaleiro</vt:lpstr>
      <vt:lpstr>Que significa ser cavaleiro?</vt:lpstr>
      <vt:lpstr>Nobres Cavaleiros da Ordem Sagrada dos Soldados Companheiros de Jacques DeMolay</vt:lpstr>
      <vt:lpstr>Oficiais do Convento</vt:lpstr>
      <vt:lpstr>Oficiais</vt:lpstr>
      <vt:lpstr>Oficiais</vt:lpstr>
      <vt:lpstr>Oficiais</vt:lpstr>
      <vt:lpstr>Oficiais</vt:lpstr>
      <vt:lpstr>Oficiais</vt:lpstr>
      <vt:lpstr>Ritual ~ REPETIÇÃO</vt:lpstr>
      <vt:lpstr>MOVIMENTOS COM A ESPADA</vt:lpstr>
      <vt:lpstr>Peculiaridades</vt:lpstr>
      <vt:lpstr> O Ilustre Rito da Cavalaria no Brasil</vt:lpstr>
      <vt:lpstr>PACC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Grau de Cavaleiro</dc:title>
  <dc:creator>Yan Walter</dc:creator>
  <cp:lastModifiedBy>Yan Walter</cp:lastModifiedBy>
  <cp:revision>11</cp:revision>
  <dcterms:created xsi:type="dcterms:W3CDTF">2012-04-15T04:32:13Z</dcterms:created>
  <dcterms:modified xsi:type="dcterms:W3CDTF">2012-04-15T11:15:14Z</dcterms:modified>
</cp:coreProperties>
</file>