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79" r:id="rId5"/>
    <p:sldId id="259" r:id="rId6"/>
    <p:sldId id="272" r:id="rId7"/>
    <p:sldId id="276" r:id="rId8"/>
    <p:sldId id="273" r:id="rId9"/>
    <p:sldId id="275" r:id="rId10"/>
    <p:sldId id="268" r:id="rId11"/>
    <p:sldId id="270" r:id="rId12"/>
    <p:sldId id="27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as dos Santos Candiolli" initials="SdS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/>
    <p:restoredTop sz="95485" autoAdjust="0"/>
  </p:normalViewPr>
  <p:slideViewPr>
    <p:cSldViewPr snapToGrid="0" snapToObjects="1">
      <p:cViewPr>
        <p:scale>
          <a:sx n="100" d="100"/>
          <a:sy n="100" d="100"/>
        </p:scale>
        <p:origin x="5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758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7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de9656ae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45de9656a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977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578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1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09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2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65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35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65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42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O módulo </a:t>
            </a:r>
            <a:r>
              <a:rPr lang="pt-BR" dirty="0" err="1" smtClean="0"/>
              <a:t>Envers</a:t>
            </a:r>
            <a:r>
              <a:rPr lang="pt-BR" dirty="0" smtClean="0"/>
              <a:t> é um modelo central do </a:t>
            </a:r>
            <a:r>
              <a:rPr lang="pt-BR" dirty="0" err="1" smtClean="0"/>
              <a:t>Hibernate</a:t>
            </a:r>
            <a:r>
              <a:rPr lang="pt-BR" dirty="0" smtClean="0"/>
              <a:t>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O módulo </a:t>
            </a:r>
            <a:r>
              <a:rPr lang="pt-BR" dirty="0" err="1" smtClean="0"/>
              <a:t>Envers</a:t>
            </a:r>
            <a:r>
              <a:rPr lang="pt-BR" dirty="0" smtClean="0"/>
              <a:t> visa fornecer uma solução fácil de auditoria / controle de versão para classes de entidade.</a:t>
            </a: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56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11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Título">
  <p:cSld name="CWI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 amt="38417"/>
          </a:blip>
          <a:srcRect l="1532" t="8449" r="1531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0" y="5117432"/>
            <a:ext cx="12192000" cy="174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041"/>
              </a:buClr>
              <a:buSzPts val="4400"/>
              <a:buFont typeface="PT Sans"/>
              <a:buNone/>
              <a:defRPr sz="4400" b="1" i="1">
                <a:solidFill>
                  <a:srgbClr val="FBB04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1850" y="1174750"/>
            <a:ext cx="54483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Tópico">
  <p:cSld name="CWI Tópic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 amt="38417"/>
          </a:blip>
          <a:srcRect l="1532" t="8449" r="1531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5245770" y="2530642"/>
            <a:ext cx="6801852" cy="174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041"/>
              </a:buClr>
              <a:buSzPts val="4400"/>
              <a:buFont typeface="PT Sans"/>
              <a:buNone/>
              <a:defRPr sz="4400" b="1" i="1">
                <a:solidFill>
                  <a:srgbClr val="FBB04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331159" y="4271209"/>
            <a:ext cx="4716463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  <a:defRPr sz="3200" b="1" i="1">
                <a:solidFill>
                  <a:srgbClr val="3236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91" y="2324100"/>
            <a:ext cx="4202770" cy="193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Texto Único">
  <p:cSld name="CWI Texto Únic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Conclusão">
  <p:cSld name="CWI Conclusã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38417"/>
          </a:blip>
          <a:srcRect l="1532" t="8449" r="1531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865393" y="2832602"/>
            <a:ext cx="5235829" cy="119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041"/>
              </a:buClr>
              <a:buSzPts val="4400"/>
              <a:buFont typeface="PT Sans"/>
              <a:buNone/>
              <a:defRPr sz="4400" b="1" i="1">
                <a:solidFill>
                  <a:srgbClr val="FBB04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096000" y="4025397"/>
            <a:ext cx="5005221" cy="5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63F"/>
              </a:buClr>
              <a:buSzPts val="2800"/>
              <a:buNone/>
              <a:defRPr sz="2800" b="1" i="1">
                <a:solidFill>
                  <a:srgbClr val="3236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096000" y="4586529"/>
            <a:ext cx="5005221" cy="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B5B7"/>
              </a:buClr>
              <a:buSzPts val="2800"/>
              <a:buNone/>
              <a:defRPr sz="2800" b="1" i="1">
                <a:solidFill>
                  <a:srgbClr val="B2B5B7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302" y="1166730"/>
            <a:ext cx="54483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Fundo Liso">
  <p:cSld name="CWI Fundo Lis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  <a:defRPr sz="4400" b="1" i="1" u="none" strike="noStrike" cap="none">
                <a:solidFill>
                  <a:srgbClr val="3236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0" y="1574800"/>
            <a:ext cx="1701800" cy="0"/>
          </a:xfrm>
          <a:prstGeom prst="straightConnector1">
            <a:avLst/>
          </a:prstGeom>
          <a:noFill/>
          <a:ln w="98425" cap="flat" cmpd="sng">
            <a:solidFill>
              <a:srgbClr val="FBB04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1"/>
          <p:cNvPicPr preferRelativeResize="0"/>
          <p:nvPr/>
        </p:nvPicPr>
        <p:blipFill rotWithShape="1">
          <a:blip r:embed="rId7">
            <a:alphaModFix/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7523748" y="6440104"/>
            <a:ext cx="4572000" cy="0"/>
          </a:xfrm>
          <a:prstGeom prst="straightConnector1">
            <a:avLst/>
          </a:prstGeom>
          <a:noFill/>
          <a:ln w="28575" cap="flat" cmpd="sng">
            <a:solidFill>
              <a:srgbClr val="B2B5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cxnSp>
      <p:sp>
        <p:nvSpPr>
          <p:cNvPr id="15" name="Google Shape;15;p1"/>
          <p:cNvSpPr txBox="1"/>
          <p:nvPr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B2B5B7"/>
                </a:solidFill>
                <a:latin typeface="PT Sans"/>
                <a:ea typeface="PT Sans"/>
                <a:cs typeface="PT Sans"/>
                <a:sym typeface="PT Sans"/>
              </a:rPr>
              <a:t>São Paulo - Rio de Janeiro - Porto Alegre - São Leopoldo - Caxias do Sul</a:t>
            </a:r>
            <a:endParaRPr sz="1400" b="1" i="1" u="none" strike="noStrike" cap="none">
              <a:solidFill>
                <a:srgbClr val="B2B5B7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silascandioll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0" y="5117432"/>
            <a:ext cx="12192000" cy="174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4000" dirty="0"/>
              <a:t>Criando uma API </a:t>
            </a:r>
            <a:r>
              <a:rPr lang="pt-BR" sz="4000" dirty="0" smtClean="0"/>
              <a:t>com </a:t>
            </a:r>
            <a:r>
              <a:rPr lang="pt-BR" sz="4000" dirty="0"/>
              <a:t>Spring Data </a:t>
            </a:r>
            <a:r>
              <a:rPr lang="pt-BR" sz="4000" dirty="0" smtClean="0"/>
              <a:t>REST</a:t>
            </a:r>
            <a:br>
              <a:rPr lang="pt-BR" sz="4000" dirty="0" smtClean="0"/>
            </a:br>
            <a:r>
              <a:rPr lang="pt-BR" sz="4000" dirty="0" smtClean="0"/>
              <a:t>e auditando com </a:t>
            </a:r>
            <a:r>
              <a:rPr lang="pt-BR" sz="4000" dirty="0" err="1" smtClean="0"/>
              <a:t>Hibernate</a:t>
            </a:r>
            <a:r>
              <a:rPr lang="pt-BR" sz="4000" dirty="0" smtClean="0"/>
              <a:t> </a:t>
            </a:r>
            <a:r>
              <a:rPr lang="pt-BR" sz="4000" dirty="0" err="1" smtClean="0"/>
              <a:t>Envers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Como iniciar?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Como criar </a:t>
            </a:r>
            <a:r>
              <a:rPr lang="pt-BR" dirty="0" smtClean="0"/>
              <a:t>novo </a:t>
            </a:r>
            <a:r>
              <a:rPr lang="pt-BR" dirty="0" err="1" smtClean="0"/>
              <a:t>metodo</a:t>
            </a:r>
            <a:r>
              <a:rPr lang="pt-BR" dirty="0" smtClean="0"/>
              <a:t>?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Como executar</a:t>
            </a:r>
            <a:r>
              <a:rPr lang="pt-BR" dirty="0" smtClean="0"/>
              <a:t>?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dirty="0" smtClean="0"/>
              <a:t>Na prática...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ctrTitle"/>
          </p:nvPr>
        </p:nvSpPr>
        <p:spPr>
          <a:xfrm>
            <a:off x="5865393" y="2232101"/>
            <a:ext cx="6226523" cy="22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dirty="0" smtClean="0"/>
              <a:t>Duvidas, sugestões, correções...</a:t>
            </a:r>
            <a:br>
              <a:rPr lang="pt-BR" dirty="0" smtClean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ctrTitle"/>
          </p:nvPr>
        </p:nvSpPr>
        <p:spPr>
          <a:xfrm>
            <a:off x="5865393" y="2232101"/>
            <a:ext cx="6226523" cy="22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dirty="0" smtClean="0"/>
              <a:t>Obrigado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u="sng" dirty="0" smtClean="0">
                <a:solidFill>
                  <a:schemeClr val="hlink"/>
                </a:solidFill>
              </a:rPr>
              <a:t>https</a:t>
            </a:r>
            <a:r>
              <a:rPr lang="pt-BR" sz="1800" u="sng" dirty="0">
                <a:solidFill>
                  <a:schemeClr val="hlink"/>
                </a:solidFill>
              </a:rPr>
              <a:t>://github.com/candiolli/music-library</a:t>
            </a:r>
            <a:r>
              <a:rPr lang="pt-BR" sz="1600" dirty="0"/>
              <a:t/>
            </a:r>
            <a:br>
              <a:rPr lang="pt-BR" sz="16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6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ctrTitle"/>
          </p:nvPr>
        </p:nvSpPr>
        <p:spPr>
          <a:xfrm>
            <a:off x="5245770" y="1377703"/>
            <a:ext cx="6801852" cy="174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041"/>
              </a:buClr>
              <a:buSzPts val="4400"/>
              <a:buFont typeface="PT Sans"/>
              <a:buNone/>
            </a:pPr>
            <a:r>
              <a:rPr lang="pt-BR" dirty="0" smtClean="0"/>
              <a:t>Silas Candiolli</a:t>
            </a:r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007429" y="3118270"/>
            <a:ext cx="7040194" cy="27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</a:pPr>
            <a:r>
              <a:rPr lang="pt-BR" sz="2400" dirty="0" smtClean="0"/>
              <a:t>Desenvolvedor de software a 9 anos +ou-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</a:pPr>
            <a:r>
              <a:rPr lang="pt-BR" sz="2400" dirty="0" smtClean="0"/>
              <a:t>Na CWI a 7,5 anos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</a:pPr>
            <a:r>
              <a:rPr lang="pt-BR" sz="2400" dirty="0" smtClean="0"/>
              <a:t>Java,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 e outros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</a:pPr>
            <a:endParaRPr lang="pt-BR" sz="2800" dirty="0"/>
          </a:p>
          <a:p>
            <a:pPr marL="0" lvl="0" indent="0">
              <a:spcBef>
                <a:spcPts val="0"/>
              </a:spcBef>
            </a:pPr>
            <a:r>
              <a:rPr lang="pt-BR" sz="2000" dirty="0" smtClean="0">
                <a:hlinkClick r:id="rId3"/>
              </a:rPr>
              <a:t>https</a:t>
            </a:r>
            <a:r>
              <a:rPr lang="pt-BR" sz="2000" dirty="0">
                <a:hlinkClick r:id="rId3"/>
              </a:rPr>
              <a:t>://</a:t>
            </a:r>
            <a:r>
              <a:rPr lang="pt-BR" sz="2000" dirty="0" smtClean="0">
                <a:hlinkClick r:id="rId3"/>
              </a:rPr>
              <a:t>www.linkedin.com/in/silascandiolli</a:t>
            </a:r>
            <a:endParaRPr lang="pt-BR" sz="2000" dirty="0" smtClean="0"/>
          </a:p>
          <a:p>
            <a:pPr marL="0" lvl="0" indent="0">
              <a:spcBef>
                <a:spcPts val="0"/>
              </a:spcBef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</a:pPr>
            <a:r>
              <a:rPr lang="pt-BR" dirty="0" smtClean="0"/>
              <a:t>Objetivo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Dar um </a:t>
            </a:r>
            <a:r>
              <a:rPr lang="en-US" dirty="0" err="1" smtClean="0"/>
              <a:t>visão</a:t>
            </a:r>
            <a:r>
              <a:rPr lang="en-US" dirty="0" smtClean="0"/>
              <a:t> macro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bibliotecas</a:t>
            </a:r>
            <a:r>
              <a:rPr lang="en-US" dirty="0" smtClean="0"/>
              <a:t>;</a:t>
            </a:r>
          </a:p>
          <a:p>
            <a:pPr marL="1524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1524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Ajudar quem esta </a:t>
            </a:r>
            <a:r>
              <a:rPr lang="pt-BR" dirty="0" err="1" smtClean="0"/>
              <a:t>comecando</a:t>
            </a:r>
            <a:r>
              <a:rPr lang="pt-BR" dirty="0" smtClean="0"/>
              <a:t> a trabalhar com </a:t>
            </a:r>
            <a:r>
              <a:rPr lang="pt-BR" dirty="0" smtClean="0"/>
              <a:t>Java, </a:t>
            </a:r>
            <a:r>
              <a:rPr lang="pt-BR" dirty="0" smtClean="0"/>
              <a:t>a criar um </a:t>
            </a:r>
            <a:r>
              <a:rPr lang="pt-BR" dirty="0" err="1" smtClean="0"/>
              <a:t>microseviço</a:t>
            </a:r>
            <a:r>
              <a:rPr lang="pt-BR" dirty="0" smtClean="0"/>
              <a:t> com funcionalidades básicas.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</a:pPr>
            <a:r>
              <a:rPr lang="pt-BR" dirty="0" smtClean="0"/>
              <a:t>Contexto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lvl="0" indent="0">
              <a:spcBef>
                <a:spcPts val="0"/>
              </a:spcBef>
              <a:buNone/>
            </a:pPr>
            <a:r>
              <a:rPr lang="en-US" dirty="0" err="1" smtClean="0"/>
              <a:t>Projeto</a:t>
            </a:r>
            <a:r>
              <a:rPr lang="en-US" dirty="0" smtClean="0"/>
              <a:t>: Nova </a:t>
            </a:r>
            <a:r>
              <a:rPr lang="en-US" dirty="0" err="1"/>
              <a:t>Plataforma</a:t>
            </a:r>
            <a:r>
              <a:rPr lang="en-US" dirty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 (NPC) </a:t>
            </a:r>
            <a:r>
              <a:rPr lang="en-US" dirty="0"/>
              <a:t>da </a:t>
            </a:r>
            <a:r>
              <a:rPr lang="en-US" dirty="0" err="1" smtClean="0"/>
              <a:t>Riachuelo</a:t>
            </a:r>
            <a:r>
              <a:rPr lang="en-US" dirty="0" smtClean="0"/>
              <a:t>, micro </a:t>
            </a:r>
            <a:r>
              <a:rPr lang="en-US" dirty="0" err="1" smtClean="0"/>
              <a:t>serviços</a:t>
            </a:r>
            <a:r>
              <a:rPr lang="en-US" dirty="0"/>
              <a:t>;</a:t>
            </a:r>
            <a:endParaRPr lang="en-US" dirty="0" smtClean="0"/>
          </a:p>
          <a:p>
            <a:pPr marL="152400" lvl="0" indent="0">
              <a:spcBef>
                <a:spcPts val="0"/>
              </a:spcBef>
              <a:buNone/>
            </a:pPr>
            <a:endParaRPr lang="en-US" dirty="0" smtClean="0"/>
          </a:p>
          <a:p>
            <a:pPr marL="152400" lvl="0" indent="0">
              <a:spcBef>
                <a:spcPts val="0"/>
              </a:spcBef>
              <a:buNone/>
            </a:pPr>
            <a:endParaRPr lang="en-US" dirty="0" smtClean="0"/>
          </a:p>
          <a:p>
            <a:pPr marL="152400" lvl="0" indent="0">
              <a:spcBef>
                <a:spcPts val="0"/>
              </a:spcBef>
              <a:buNone/>
            </a:pPr>
            <a:r>
              <a:rPr lang="en-US" dirty="0" err="1" smtClean="0"/>
              <a:t>Necessidade</a:t>
            </a:r>
            <a:r>
              <a:rPr lang="en-US" dirty="0" smtClean="0"/>
              <a:t>: </a:t>
            </a:r>
            <a:r>
              <a:rPr lang="en-US" dirty="0" err="1" smtClean="0"/>
              <a:t>Integrar</a:t>
            </a:r>
            <a:r>
              <a:rPr lang="en-US" dirty="0" smtClean="0"/>
              <a:t> </a:t>
            </a:r>
            <a:r>
              <a:rPr lang="en-US" dirty="0" err="1" smtClean="0"/>
              <a:t>serviços</a:t>
            </a:r>
            <a:r>
              <a:rPr lang="en-US" dirty="0" smtClean="0"/>
              <a:t> REST e </a:t>
            </a:r>
            <a:r>
              <a:rPr lang="en-US" dirty="0" err="1" smtClean="0"/>
              <a:t>auditar</a:t>
            </a:r>
            <a:r>
              <a:rPr lang="en-US" dirty="0" smtClean="0"/>
              <a:t>/</a:t>
            </a:r>
            <a:r>
              <a:rPr lang="en-US" dirty="0" err="1" smtClean="0"/>
              <a:t>versionar</a:t>
            </a:r>
            <a:r>
              <a:rPr lang="en-US" dirty="0" smtClean="0"/>
              <a:t> </a:t>
            </a:r>
            <a:r>
              <a:rPr lang="en-US" dirty="0" err="1" smtClean="0"/>
              <a:t>alterações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.</a:t>
            </a:r>
          </a:p>
          <a:p>
            <a:pPr marL="152400" lvl="0" indent="0">
              <a:spcBef>
                <a:spcPts val="0"/>
              </a:spcBef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5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</a:pPr>
            <a:r>
              <a:rPr lang="pt-BR" dirty="0" smtClean="0"/>
              <a:t>Bibliotecas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>
              <a:spcBef>
                <a:spcPts val="0"/>
              </a:spcBef>
              <a:buNone/>
            </a:pPr>
            <a:r>
              <a:rPr lang="en-US" dirty="0" smtClean="0"/>
              <a:t>Lombok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 smtClean="0"/>
              <a:t>Spring Boot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 smtClean="0"/>
              <a:t>Spring Data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CB040"/>
                </a:solidFill>
              </a:rPr>
              <a:t>Spring Data REST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CB040"/>
                </a:solidFill>
              </a:rPr>
              <a:t>Hibernate </a:t>
            </a:r>
            <a:r>
              <a:rPr lang="en-US" sz="2800" b="1" dirty="0" err="1">
                <a:solidFill>
                  <a:srgbClr val="FCB040"/>
                </a:solidFill>
              </a:rPr>
              <a:t>E</a:t>
            </a:r>
            <a:r>
              <a:rPr lang="en-US" sz="2800" b="1" dirty="0" err="1" smtClean="0">
                <a:solidFill>
                  <a:srgbClr val="FCB040"/>
                </a:solidFill>
              </a:rPr>
              <a:t>nvers</a:t>
            </a:r>
            <a:endParaRPr sz="2800" b="1" dirty="0">
              <a:solidFill>
                <a:srgbClr val="FCB04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6456" y="-89313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CB040"/>
                </a:solidFill>
              </a:rPr>
              <a:t>Spring Data </a:t>
            </a:r>
            <a:r>
              <a:rPr lang="en-US" dirty="0" smtClean="0">
                <a:solidFill>
                  <a:srgbClr val="FCB040"/>
                </a:solidFill>
              </a:rPr>
              <a:t>REST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2800" dirty="0" err="1" smtClean="0"/>
              <a:t>Descobrir</a:t>
            </a:r>
            <a:r>
              <a:rPr lang="en-US" sz="2800" dirty="0" smtClean="0"/>
              <a:t> </a:t>
            </a:r>
            <a:r>
              <a:rPr lang="en-US" sz="2800" dirty="0"/>
              <a:t>e </a:t>
            </a:r>
            <a:r>
              <a:rPr lang="en-US" sz="2800" dirty="0" err="1"/>
              <a:t>expor</a:t>
            </a:r>
            <a:r>
              <a:rPr lang="en-US" sz="2800" dirty="0"/>
              <a:t> REST API para o </a:t>
            </a:r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dominio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8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CB040"/>
                </a:solidFill>
              </a:rPr>
              <a:t>Spring Data </a:t>
            </a:r>
            <a:r>
              <a:rPr lang="en-US" dirty="0" smtClean="0">
                <a:solidFill>
                  <a:srgbClr val="FCB040"/>
                </a:solidFill>
              </a:rPr>
              <a:t>REST</a:t>
            </a:r>
            <a:endParaRPr dirty="0"/>
          </a:p>
        </p:txBody>
      </p:sp>
      <p:sp>
        <p:nvSpPr>
          <p:cNvPr id="6" name="Retângulo 5"/>
          <p:cNvSpPr/>
          <p:nvPr/>
        </p:nvSpPr>
        <p:spPr>
          <a:xfrm>
            <a:off x="465221" y="2197894"/>
            <a:ext cx="1130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CarRepository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&lt;Car, Long&gt;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RepositoryRestResource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collectionResourceRel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"album-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path = "album-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ProductorRepository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CB040"/>
                </a:solidFill>
              </a:rPr>
              <a:t>Hibernate </a:t>
            </a:r>
            <a:r>
              <a:rPr lang="en-US" dirty="0" err="1" smtClean="0">
                <a:solidFill>
                  <a:srgbClr val="FCB040"/>
                </a:solidFill>
              </a:rPr>
              <a:t>Envers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dirty="0" err="1" smtClean="0"/>
              <a:t>Auditar</a:t>
            </a:r>
            <a:r>
              <a:rPr lang="en-US" dirty="0" smtClean="0"/>
              <a:t>/</a:t>
            </a:r>
            <a:r>
              <a:rPr lang="en-US" dirty="0" err="1" smtClean="0"/>
              <a:t>versionar</a:t>
            </a:r>
            <a:r>
              <a:rPr lang="en-US" dirty="0" smtClean="0"/>
              <a:t> 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 smtClean="0"/>
              <a:t>;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mepeada</a:t>
            </a:r>
            <a:r>
              <a:rPr lang="en-US" dirty="0" smtClean="0"/>
              <a:t> que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auditada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versionada</a:t>
            </a:r>
            <a:r>
              <a:rPr lang="en-US" dirty="0" smtClean="0"/>
              <a:t> é </a:t>
            </a:r>
            <a:r>
              <a:rPr lang="en-US" dirty="0" err="1" smtClean="0"/>
              <a:t>criada</a:t>
            </a:r>
            <a:r>
              <a:rPr lang="en-US" dirty="0" smtClean="0"/>
              <a:t> no banco de dados.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CB040"/>
                </a:solidFill>
              </a:rPr>
              <a:t>Hibernate </a:t>
            </a:r>
            <a:r>
              <a:rPr lang="en-US" dirty="0" err="1" smtClean="0">
                <a:solidFill>
                  <a:srgbClr val="FCB040"/>
                </a:solidFill>
              </a:rPr>
              <a:t>Envers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614149" y="2197894"/>
            <a:ext cx="85298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Audited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AuditTable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car_audit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</a:p>
          <a:p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5309</TotalTime>
  <Words>239</Words>
  <Application>Microsoft Macintosh PowerPoint</Application>
  <PresentationFormat>Widescreen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PT Sans</vt:lpstr>
      <vt:lpstr>Arial</vt:lpstr>
      <vt:lpstr>Tema do Office</vt:lpstr>
      <vt:lpstr>Criando uma API com Spring Data REST e auditando com Hibernate Envers</vt:lpstr>
      <vt:lpstr>Silas Candiolli</vt:lpstr>
      <vt:lpstr>Objetivo</vt:lpstr>
      <vt:lpstr>Contexto</vt:lpstr>
      <vt:lpstr>Bibliotecas</vt:lpstr>
      <vt:lpstr>Spring Data REST</vt:lpstr>
      <vt:lpstr>Spring Data REST</vt:lpstr>
      <vt:lpstr>Hibernate Envers</vt:lpstr>
      <vt:lpstr>Hibernate Envers</vt:lpstr>
      <vt:lpstr>Na prática...</vt:lpstr>
      <vt:lpstr>Duvidas, sugestões, correções... </vt:lpstr>
      <vt:lpstr>Obrigado  https://github.com/candiolli/music-library 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uma API com Spring Data Rest</dc:title>
  <cp:lastModifiedBy>Silas Candiolli</cp:lastModifiedBy>
  <cp:revision>63</cp:revision>
  <dcterms:modified xsi:type="dcterms:W3CDTF">2019-02-15T00:44:22Z</dcterms:modified>
</cp:coreProperties>
</file>