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3" r:id="rId3"/>
    <p:sldId id="292" r:id="rId4"/>
    <p:sldId id="257" r:id="rId5"/>
    <p:sldId id="259" r:id="rId6"/>
    <p:sldId id="260" r:id="rId7"/>
    <p:sldId id="288" r:id="rId8"/>
    <p:sldId id="296" r:id="rId9"/>
    <p:sldId id="263" r:id="rId10"/>
    <p:sldId id="261" r:id="rId11"/>
    <p:sldId id="267" r:id="rId12"/>
    <p:sldId id="265" r:id="rId13"/>
    <p:sldId id="266" r:id="rId14"/>
    <p:sldId id="289" r:id="rId15"/>
    <p:sldId id="294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90" r:id="rId25"/>
    <p:sldId id="297" r:id="rId26"/>
    <p:sldId id="278" r:id="rId27"/>
    <p:sldId id="282" r:id="rId28"/>
    <p:sldId id="279" r:id="rId29"/>
    <p:sldId id="280" r:id="rId30"/>
    <p:sldId id="281" r:id="rId31"/>
    <p:sldId id="291" r:id="rId32"/>
    <p:sldId id="298" r:id="rId33"/>
    <p:sldId id="283" r:id="rId34"/>
    <p:sldId id="284" r:id="rId35"/>
    <p:sldId id="285" r:id="rId36"/>
    <p:sldId id="286" r:id="rId37"/>
    <p:sldId id="287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99" autoAdjust="0"/>
  </p:normalViewPr>
  <p:slideViewPr>
    <p:cSldViewPr snapToGrid="0">
      <p:cViewPr varScale="1">
        <p:scale>
          <a:sx n="78" d="100"/>
          <a:sy n="78" d="100"/>
        </p:scale>
        <p:origin x="10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78CF3-3828-4516-80C6-5BE43433A473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EFF32-D2C1-4388-B59B-47857128D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2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（保存用户角色等信息）、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setToken</a:t>
            </a:r>
            <a:r>
              <a:rPr lang="zh-CN" altLang="en-US" dirty="0"/>
              <a:t>，但只有</a:t>
            </a:r>
            <a:r>
              <a:rPr lang="en-US" altLang="zh-CN" dirty="0"/>
              <a:t>token</a:t>
            </a:r>
            <a:r>
              <a:rPr lang="zh-CN" altLang="en-US" dirty="0"/>
              <a:t>需要存在</a:t>
            </a:r>
            <a:r>
              <a:rPr lang="en-US" altLang="zh-CN" dirty="0"/>
              <a:t>cookie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首次登录后即可拉取菜单</a:t>
            </a:r>
            <a:endParaRPr lang="en-US" altLang="zh-CN" dirty="0"/>
          </a:p>
          <a:p>
            <a:r>
              <a:rPr lang="zh-CN" altLang="en-US" dirty="0"/>
              <a:t>后续刷新需要先获取用户信息再拉取菜单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53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重新获取所有用户信息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增删改与下拉框</a:t>
            </a:r>
            <a:r>
              <a:rPr lang="en-US" altLang="zh-CN" dirty="0"/>
              <a:t>roles/tree</a:t>
            </a:r>
            <a:r>
              <a:rPr lang="zh-CN" altLang="en-US" dirty="0"/>
              <a:t>无关，所以不用调用</a:t>
            </a:r>
            <a:r>
              <a:rPr lang="en-US" altLang="zh-CN" dirty="0"/>
              <a:t>roles/tree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864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（保存用户角色等信息）、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setToken</a:t>
            </a:r>
            <a:r>
              <a:rPr lang="zh-CN" altLang="en-US" dirty="0"/>
              <a:t>，但只有</a:t>
            </a:r>
            <a:r>
              <a:rPr lang="en-US" altLang="zh-CN" dirty="0"/>
              <a:t>token</a:t>
            </a:r>
            <a:r>
              <a:rPr lang="zh-CN" altLang="en-US" dirty="0"/>
              <a:t>需要存在</a:t>
            </a:r>
            <a:r>
              <a:rPr lang="en-US" altLang="zh-CN" dirty="0"/>
              <a:t>cookie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首次登录后即可拉取菜单</a:t>
            </a:r>
            <a:endParaRPr lang="en-US" altLang="zh-CN" dirty="0"/>
          </a:p>
          <a:p>
            <a:r>
              <a:rPr lang="zh-CN" altLang="en-US" dirty="0"/>
              <a:t>后续刷新需要先获取用户信息再拉取菜单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809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获取所有用户信息</a:t>
            </a:r>
            <a:endParaRPr lang="en-US" altLang="zh-CN" dirty="0"/>
          </a:p>
          <a:p>
            <a:r>
              <a:rPr lang="zh-CN" altLang="en-US" dirty="0"/>
              <a:t>编辑角色不需要下拉框，所以不需要获取角色树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8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重新获取所有角色信息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无下拉框，所以不用调用</a:t>
            </a:r>
            <a:r>
              <a:rPr lang="en-US" altLang="zh-CN" dirty="0"/>
              <a:t>roles/tree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14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重新获取所有角色信息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无下拉框，所以不用调用</a:t>
            </a:r>
            <a:r>
              <a:rPr lang="en-US" altLang="zh-CN" dirty="0"/>
              <a:t>roles/tree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1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重新获取所有角色信息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无下拉框，所以不用调用</a:t>
            </a:r>
            <a:r>
              <a:rPr lang="en-US" altLang="zh-CN" dirty="0"/>
              <a:t>roles/tree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bug </a:t>
            </a:r>
            <a:r>
              <a:rPr lang="zh-CN" altLang="en-US" dirty="0"/>
              <a:t>删除角色后，</a:t>
            </a:r>
            <a:r>
              <a:rPr lang="en-US" altLang="zh-CN" dirty="0"/>
              <a:t>id</a:t>
            </a:r>
            <a:r>
              <a:rPr lang="zh-CN" altLang="en-US" dirty="0"/>
              <a:t>没有清除，导致再新增角色，</a:t>
            </a:r>
            <a:r>
              <a:rPr lang="en-US" altLang="zh-CN" dirty="0"/>
              <a:t>id</a:t>
            </a:r>
            <a:r>
              <a:rPr lang="zh-CN" altLang="en-US" dirty="0"/>
              <a:t>会顺延</a:t>
            </a:r>
            <a:endParaRPr lang="en-US" altLang="zh-CN" dirty="0"/>
          </a:p>
          <a:p>
            <a:r>
              <a:rPr lang="zh-CN" altLang="en-US" dirty="0"/>
              <a:t>如新增用户</a:t>
            </a:r>
            <a:r>
              <a:rPr lang="en-US" altLang="zh-CN" dirty="0"/>
              <a:t>id=3</a:t>
            </a:r>
            <a:r>
              <a:rPr lang="zh-CN" altLang="en-US" dirty="0"/>
              <a:t>，再删除，再新增，角色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085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用于左下角显示权限树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13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分配后需要调用 </a:t>
            </a:r>
            <a:r>
              <a:rPr lang="en-US" altLang="zh-CN" dirty="0"/>
              <a:t>get </a:t>
            </a:r>
            <a:r>
              <a:rPr lang="zh-CN" altLang="en-US" dirty="0"/>
              <a:t>刷新当前角色</a:t>
            </a:r>
            <a:endParaRPr lang="en-US" altLang="zh-CN" dirty="0"/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function get(id) 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request({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url: '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/roles/' + id,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method: 'get'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718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用于左下角显示权限树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70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8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（保存用户角色等信息）、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setToken</a:t>
            </a:r>
            <a:r>
              <a:rPr lang="zh-CN" altLang="en-US" dirty="0"/>
              <a:t>，但只有</a:t>
            </a:r>
            <a:r>
              <a:rPr lang="en-US" altLang="zh-CN" dirty="0"/>
              <a:t>token</a:t>
            </a:r>
            <a:r>
              <a:rPr lang="zh-CN" altLang="en-US" dirty="0"/>
              <a:t>需要存在</a:t>
            </a:r>
            <a:r>
              <a:rPr lang="en-US" altLang="zh-CN" dirty="0"/>
              <a:t>cookie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首次登录后即可拉取菜单</a:t>
            </a:r>
            <a:endParaRPr lang="en-US" altLang="zh-CN" dirty="0"/>
          </a:p>
          <a:p>
            <a:r>
              <a:rPr lang="zh-CN" altLang="en-US" dirty="0"/>
              <a:t>后续刷新需要先获取用户信息再拉取菜单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95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（保存用户角色等信息）、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setToken</a:t>
            </a:r>
            <a:r>
              <a:rPr lang="zh-CN" altLang="en-US" dirty="0"/>
              <a:t>，但只有</a:t>
            </a:r>
            <a:r>
              <a:rPr lang="en-US" altLang="zh-CN" dirty="0"/>
              <a:t>token</a:t>
            </a:r>
            <a:r>
              <a:rPr lang="zh-CN" altLang="en-US" dirty="0"/>
              <a:t>需要存在</a:t>
            </a:r>
            <a:r>
              <a:rPr lang="en-US" altLang="zh-CN" dirty="0"/>
              <a:t>cookie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首次登录后即可拉取菜单</a:t>
            </a:r>
            <a:endParaRPr lang="en-US" altLang="zh-CN" dirty="0"/>
          </a:p>
          <a:p>
            <a:r>
              <a:rPr lang="zh-CN" altLang="en-US" dirty="0"/>
              <a:t>后续刷新需要先获取用户信息再拉取菜单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3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6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用于下拉框选择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565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重新获取所有权限信息 以及 </a:t>
            </a:r>
            <a:r>
              <a:rPr lang="en-US" altLang="zh-CN" dirty="0"/>
              <a:t>permissions/tree </a:t>
            </a:r>
            <a:r>
              <a:rPr lang="zh-CN" altLang="en-US" dirty="0"/>
              <a:t>获取 </a:t>
            </a:r>
            <a:r>
              <a:rPr lang="en-US" altLang="zh-CN" dirty="0" err="1"/>
              <a:t>peimissionTree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367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重新获取所有权限信息 以及 </a:t>
            </a:r>
            <a:r>
              <a:rPr lang="en-US" altLang="zh-CN" dirty="0"/>
              <a:t>permissions/tree </a:t>
            </a:r>
            <a:r>
              <a:rPr lang="zh-CN" altLang="en-US" dirty="0"/>
              <a:t>获取 </a:t>
            </a:r>
            <a:r>
              <a:rPr lang="en-US" altLang="zh-CN" dirty="0" err="1"/>
              <a:t>peimissionTree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89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重新获取所有权限信息 以及 </a:t>
            </a:r>
            <a:r>
              <a:rPr lang="en-US" altLang="zh-CN" dirty="0"/>
              <a:t>permissions/tree </a:t>
            </a:r>
            <a:r>
              <a:rPr lang="zh-CN" altLang="en-US" dirty="0"/>
              <a:t>获取 </a:t>
            </a:r>
            <a:r>
              <a:rPr lang="en-US" altLang="zh-CN" dirty="0" err="1"/>
              <a:t>peimissionTree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bug </a:t>
            </a:r>
            <a:r>
              <a:rPr lang="zh-CN" altLang="en-US" dirty="0"/>
              <a:t>删除角色后，</a:t>
            </a:r>
            <a:r>
              <a:rPr lang="en-US" altLang="zh-CN" dirty="0"/>
              <a:t>id</a:t>
            </a:r>
            <a:r>
              <a:rPr lang="zh-CN" altLang="en-US" dirty="0"/>
              <a:t>没有清除，导致再新增角色，</a:t>
            </a:r>
            <a:r>
              <a:rPr lang="en-US" altLang="zh-CN" dirty="0"/>
              <a:t>id</a:t>
            </a:r>
            <a:r>
              <a:rPr lang="zh-CN" altLang="en-US" dirty="0"/>
              <a:t>会顺延</a:t>
            </a:r>
            <a:endParaRPr lang="en-US" altLang="zh-CN" dirty="0"/>
          </a:p>
          <a:p>
            <a:r>
              <a:rPr lang="zh-CN" altLang="en-US" dirty="0"/>
              <a:t>如新增用户</a:t>
            </a:r>
            <a:r>
              <a:rPr lang="en-US" altLang="zh-CN" dirty="0"/>
              <a:t>id=3</a:t>
            </a:r>
            <a:r>
              <a:rPr lang="zh-CN" altLang="en-US" dirty="0"/>
              <a:t>，再删除，再新增，角色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665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（保存用户角色等信息）、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setToken</a:t>
            </a:r>
            <a:r>
              <a:rPr lang="zh-CN" altLang="en-US" dirty="0"/>
              <a:t>，但只有</a:t>
            </a:r>
            <a:r>
              <a:rPr lang="en-US" altLang="zh-CN" dirty="0"/>
              <a:t>token</a:t>
            </a:r>
            <a:r>
              <a:rPr lang="zh-CN" altLang="en-US" dirty="0"/>
              <a:t>需要存在</a:t>
            </a:r>
            <a:r>
              <a:rPr lang="en-US" altLang="zh-CN" dirty="0"/>
              <a:t>cookie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首次登录后即可拉取菜单</a:t>
            </a:r>
            <a:endParaRPr lang="en-US" altLang="zh-CN" dirty="0"/>
          </a:p>
          <a:p>
            <a:r>
              <a:rPr lang="zh-CN" altLang="en-US" dirty="0"/>
              <a:t>后续刷新需要先获取用户信息再拉取菜单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44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155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用于下拉框选择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236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重新获取所有菜单信息 以及 </a:t>
            </a:r>
            <a:r>
              <a:rPr lang="en-US" altLang="zh-CN" dirty="0"/>
              <a:t>menus/tree </a:t>
            </a:r>
            <a:r>
              <a:rPr lang="zh-CN" altLang="en-US" dirty="0"/>
              <a:t>获取 </a:t>
            </a:r>
            <a:r>
              <a:rPr lang="en-US" altLang="zh-CN" dirty="0" err="1"/>
              <a:t>menuTree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1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</a:t>
            </a:r>
            <a:endParaRPr lang="en-US" altLang="zh-CN" dirty="0"/>
          </a:p>
          <a:p>
            <a:r>
              <a:rPr lang="zh-CN" altLang="en-US" dirty="0"/>
              <a:t>每次刷新会判断用户信息、角色是否在</a:t>
            </a:r>
            <a:r>
              <a:rPr lang="en-US" altLang="zh-CN" dirty="0" err="1"/>
              <a:t>vuex</a:t>
            </a:r>
            <a:r>
              <a:rPr lang="zh-CN" altLang="en-US"/>
              <a:t>中，不在需要</a:t>
            </a:r>
            <a:r>
              <a:rPr lang="zh-CN" altLang="en-US" dirty="0"/>
              <a:t>从服务器拉取，拉取失败需要重新登录</a:t>
            </a:r>
            <a:endParaRPr lang="en-US" altLang="zh-CN" dirty="0"/>
          </a:p>
          <a:p>
            <a:r>
              <a:rPr lang="zh-CN" altLang="en-US" dirty="0"/>
              <a:t>拉取用户信息后获取动态路由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364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重新获取所有菜单信息 以及 </a:t>
            </a:r>
            <a:r>
              <a:rPr lang="en-US" altLang="zh-CN" dirty="0"/>
              <a:t>menus/tree </a:t>
            </a:r>
            <a:r>
              <a:rPr lang="zh-CN" altLang="en-US" dirty="0"/>
              <a:t>获取 </a:t>
            </a:r>
            <a:r>
              <a:rPr lang="en-US" altLang="zh-CN" dirty="0" err="1"/>
              <a:t>menuTree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808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重新获取所有菜单信息 以及 </a:t>
            </a:r>
            <a:r>
              <a:rPr lang="en-US" altLang="zh-CN" dirty="0"/>
              <a:t>menus/tree </a:t>
            </a:r>
            <a:r>
              <a:rPr lang="zh-CN" altLang="en-US" dirty="0"/>
              <a:t>获取 </a:t>
            </a:r>
            <a:r>
              <a:rPr lang="en-US" altLang="zh-CN" dirty="0" err="1"/>
              <a:t>menuTree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bug </a:t>
            </a:r>
            <a:r>
              <a:rPr lang="zh-CN" altLang="en-US" dirty="0"/>
              <a:t>删除后仅调用</a:t>
            </a:r>
            <a:r>
              <a:rPr lang="en-US" altLang="zh-CN" dirty="0" err="1"/>
              <a:t>init</a:t>
            </a:r>
            <a:r>
              <a:rPr lang="zh-CN" altLang="en-US" dirty="0"/>
              <a:t>，没有调用</a:t>
            </a:r>
            <a:r>
              <a:rPr lang="en-US" altLang="zh-CN" dirty="0"/>
              <a:t>tree</a:t>
            </a:r>
            <a:r>
              <a:rPr lang="zh-CN" altLang="en-US" dirty="0"/>
              <a:t>，导致添加菜单还是在下拉框看到了之前已删除的菜单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93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</a:t>
            </a:r>
            <a:endParaRPr lang="en-US" altLang="zh-CN" dirty="0"/>
          </a:p>
          <a:p>
            <a:r>
              <a:rPr lang="zh-CN" altLang="en-US" dirty="0"/>
              <a:t>每次刷新会判断用户信息、角色是否在</a:t>
            </a:r>
            <a:r>
              <a:rPr lang="en-US" altLang="zh-CN" dirty="0" err="1"/>
              <a:t>vuex</a:t>
            </a:r>
            <a:r>
              <a:rPr lang="zh-CN" altLang="en-US"/>
              <a:t>中，不在需要</a:t>
            </a:r>
            <a:r>
              <a:rPr lang="zh-CN" altLang="en-US" dirty="0"/>
              <a:t>从服务器拉取，拉取失败需要重新登录</a:t>
            </a:r>
            <a:endParaRPr lang="en-US" altLang="zh-CN" dirty="0"/>
          </a:p>
          <a:p>
            <a:r>
              <a:rPr lang="zh-CN" altLang="en-US" dirty="0"/>
              <a:t>拉取用户信息后获取动态路由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36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（保存用户角色等信息）、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setToken</a:t>
            </a:r>
            <a:r>
              <a:rPr lang="zh-CN" altLang="en-US" dirty="0"/>
              <a:t>，但只有</a:t>
            </a:r>
            <a:r>
              <a:rPr lang="en-US" altLang="zh-CN" dirty="0"/>
              <a:t>token</a:t>
            </a:r>
            <a:r>
              <a:rPr lang="zh-CN" altLang="en-US" dirty="0"/>
              <a:t>需要存在</a:t>
            </a:r>
            <a:r>
              <a:rPr lang="en-US" altLang="zh-CN" dirty="0"/>
              <a:t>cookie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首次登录后即可拉取菜单</a:t>
            </a:r>
            <a:endParaRPr lang="en-US" altLang="zh-CN" dirty="0"/>
          </a:p>
          <a:p>
            <a:r>
              <a:rPr lang="zh-CN" altLang="en-US" dirty="0"/>
              <a:t>后续刷新需要先获取用户信息再拉取菜单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695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获取所有用户信息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79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用于下拉框</a:t>
            </a:r>
            <a:endParaRPr lang="en-US" altLang="zh-CN" dirty="0"/>
          </a:p>
          <a:p>
            <a:r>
              <a:rPr lang="zh-CN" altLang="en-US" dirty="0"/>
              <a:t>在编辑时选择用户角色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92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重新获取所有用户信息</a:t>
            </a:r>
            <a:endParaRPr lang="en-US" altLang="zh-CN" dirty="0"/>
          </a:p>
          <a:p>
            <a:r>
              <a:rPr lang="zh-CN" altLang="en-US" dirty="0"/>
              <a:t>增删改与下拉框</a:t>
            </a:r>
            <a:r>
              <a:rPr lang="en-US" altLang="zh-CN" dirty="0"/>
              <a:t>roles/tree</a:t>
            </a:r>
            <a:r>
              <a:rPr lang="zh-CN" altLang="en-US" dirty="0"/>
              <a:t>无关，所以不用调用</a:t>
            </a:r>
            <a:r>
              <a:rPr lang="en-US" altLang="zh-CN" dirty="0"/>
              <a:t>roles/tree</a:t>
            </a:r>
          </a:p>
          <a:p>
            <a:endParaRPr lang="en-US" altLang="zh-CN" dirty="0"/>
          </a:p>
          <a:p>
            <a:r>
              <a:rPr lang="en-US" altLang="zh-CN" dirty="0"/>
              <a:t>bug </a:t>
            </a:r>
            <a:r>
              <a:rPr lang="zh-CN" altLang="en-US" dirty="0"/>
              <a:t>删除用户后，</a:t>
            </a:r>
            <a:r>
              <a:rPr lang="en-US" altLang="zh-CN" dirty="0"/>
              <a:t>id</a:t>
            </a:r>
            <a:r>
              <a:rPr lang="zh-CN" altLang="en-US" dirty="0"/>
              <a:t>没有清除，导致再新增用户，</a:t>
            </a:r>
            <a:r>
              <a:rPr lang="en-US" altLang="zh-CN" dirty="0"/>
              <a:t>id</a:t>
            </a:r>
            <a:r>
              <a:rPr lang="zh-CN" altLang="en-US" dirty="0"/>
              <a:t>会顺延</a:t>
            </a:r>
            <a:endParaRPr lang="en-US" altLang="zh-CN" dirty="0"/>
          </a:p>
          <a:p>
            <a:r>
              <a:rPr lang="zh-CN" altLang="en-US" dirty="0"/>
              <a:t>如新增用户</a:t>
            </a:r>
            <a:r>
              <a:rPr lang="en-US" altLang="zh-CN" dirty="0"/>
              <a:t>id=3</a:t>
            </a:r>
            <a:r>
              <a:rPr lang="zh-CN" altLang="en-US" dirty="0"/>
              <a:t>，再删除，再新增，用户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54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重新获取所有用户信息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增删改与下拉框</a:t>
            </a:r>
            <a:r>
              <a:rPr lang="en-US" altLang="zh-CN" dirty="0"/>
              <a:t>roles/tree</a:t>
            </a:r>
            <a:r>
              <a:rPr lang="zh-CN" altLang="en-US" dirty="0"/>
              <a:t>无关，所以不用调用</a:t>
            </a:r>
            <a:r>
              <a:rPr lang="en-US" altLang="zh-CN" dirty="0"/>
              <a:t>roles/tree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88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0F161-33B1-4872-A181-8B8E44571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94A138-8824-4CEE-8B22-FC9764165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15ED1-1447-4C31-AD46-EBD532F0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4A158-F94D-478B-B91B-46A2AE94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DCCD7-FEBC-4912-8968-298D23EA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9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AF6E3-6158-42E2-A120-41A4388D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29F010-1BA2-494D-BB89-ACCB76676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8F069-9A21-471A-AA49-6CE224FC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AF7F2-2A2E-423D-B80B-0052C5D5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8B263-44E9-4419-8FDF-887A3D8D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9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700831-97AD-47D9-BD51-0B78FC648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E66ED1-7029-4DA9-AB3D-31728A54A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94610-CB8E-4989-82BE-B15DD73E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9827C-9CB5-47F0-B69C-2E4FA0B6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DFE61-462E-4D21-80C6-CC7BA8F8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7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88F0F-D2A2-4F5F-85B9-6A2B8FC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D8D42-3287-4768-8114-48B412D7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9E5D9-21A4-4CB0-A2F1-267A27D6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AA6DC-D420-414B-BFB2-15490229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AD886-626F-4CA6-99D4-3D7AC548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88259-1589-49AE-A156-5DB8633F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E8E47-57C5-410B-9A95-A464592A9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79434-4007-48CA-B946-0508D8D5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20F41-577E-4DA2-B298-30287DB8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7DCFD-0D2D-4A74-8C53-BE9BE317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7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EBB86-1CEA-42B5-A86E-A0975654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7B8D1-7F9D-4949-A5F6-EFC66197A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C4CF50-C028-4FC3-865C-FF98451F1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40399B-D543-4B7F-80FB-CE7C1753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F82FD-DFEB-4A56-AF4E-71D10E82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AAAE45-EDBF-41EF-9AB0-4CC74606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3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A2A87-3A0F-4E99-97CF-CA2A3B08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5B597A-9B71-4E40-99C1-6C8260DBE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100665-6808-4C32-AC25-85CF8642A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5A7F5E-F1D3-4F85-A8A9-0E701A320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9E674A-14C3-422B-8C0D-E348E887D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0BDC8-3E4F-4406-ADBB-E333E256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E73346-C223-4FA6-8731-1440267D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264608-E28B-46F6-AE84-52ACE261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9FA8-E3BC-4AB9-97F4-6D4DD425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FDE6A7-A80F-404F-A3AC-1DEF142F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31D6FD-6E8D-428F-9E3B-EDCD2B99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CBA9B0-6AF3-4E91-81D5-85B791D5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76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A0B8ED-282E-4A30-B151-A46F92B2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078D27-0905-4EAE-A87E-372CC045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4100A-B78A-4E90-A5F0-4F619D24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3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6A95C-0B4B-4B1E-ACE8-D2E68D82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0844C-510E-46F4-85FF-EAB1B8DB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18717F-EF1A-4981-B23A-723CA3930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0986C8-FAE7-4C1B-8539-04B07B5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810DA2-5BC7-47B0-AC44-3E0981B9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8E108F-0AE9-40AB-8007-E1454D27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6B58F-DC22-42DE-9939-11180E9E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90F06B-BD5A-46F1-B28F-A84F36836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B83CEB-0EF0-4AA0-82BC-7B455EFCA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B93D3E-31E7-4525-A655-C12E892A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6DF6A5-3E94-42E5-9240-5E114F5D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1D78D-B42F-4416-AC5C-BD9FE609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5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AB9E83-BABB-413F-AFEE-99B3FB7A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D111B-151B-4F8C-B0AD-C57262161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AF644-C8E7-44DE-A3BD-D293E74AE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CE5C-E4A8-4AF7-864B-2828E8840CAB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91988-B229-4787-82B8-79ACA3227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861F9-B137-452A-AC35-24BF4DAF7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27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A024-9AB0-4C03-83E7-FE325BFFD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Eladmin</a:t>
            </a:r>
            <a:r>
              <a:rPr lang="zh-CN" altLang="en-US" dirty="0"/>
              <a:t>接口介绍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A3C3FE-640B-4F63-8DEF-D388185CE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韦泽娟</a:t>
            </a:r>
          </a:p>
        </p:txBody>
      </p:sp>
    </p:spTree>
    <p:extLst>
      <p:ext uri="{BB962C8B-B14F-4D97-AF65-F5344CB8AC3E}">
        <p14:creationId xmlns:p14="http://schemas.microsoft.com/office/powerpoint/2010/main" val="236341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用户管理</a:t>
            </a:r>
            <a:r>
              <a:rPr lang="en-US" altLang="zh-CN" dirty="0"/>
              <a:t>—</a:t>
            </a:r>
            <a:r>
              <a:rPr lang="zh-CN" altLang="en-US" dirty="0"/>
              <a:t>获取角色树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74" y="4904537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318795" y="1692013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07BD64-2320-4824-884C-421E9ACD306C}"/>
              </a:ext>
            </a:extLst>
          </p:cNvPr>
          <p:cNvSpPr txBox="1"/>
          <p:nvPr/>
        </p:nvSpPr>
        <p:spPr>
          <a:xfrm>
            <a:off x="5589868" y="2159883"/>
            <a:ext cx="74479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  "id": 1,</a:t>
            </a:r>
          </a:p>
          <a:p>
            <a:r>
              <a:rPr lang="en-US" altLang="zh-CN" dirty="0"/>
              <a:t>    "label": "</a:t>
            </a:r>
            <a:r>
              <a:rPr lang="zh-CN" altLang="en-US" dirty="0"/>
              <a:t>管理员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},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  "id": 2,</a:t>
            </a:r>
          </a:p>
          <a:p>
            <a:r>
              <a:rPr lang="en-US" altLang="zh-CN" dirty="0"/>
              <a:t>    "label": "</a:t>
            </a:r>
            <a:r>
              <a:rPr lang="zh-CN" altLang="en-US" dirty="0"/>
              <a:t>普通用户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119824" y="169414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312851" y="3661871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1041779" y="3195065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390896" y="215988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/roles/tree</a:t>
            </a:r>
            <a:r>
              <a:rPr lang="zh-CN" altLang="en-US" dirty="0"/>
              <a:t>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564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用户管理</a:t>
            </a:r>
            <a:r>
              <a:rPr lang="en-US" altLang="zh-CN" dirty="0"/>
              <a:t>—</a:t>
            </a:r>
            <a:r>
              <a:rPr lang="zh-CN" altLang="en-US" dirty="0"/>
              <a:t>增加用户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39" y="336286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605072" y="120473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214829" y="2775275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post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943757" y="2308469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/users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31D5D5-42EC-4D38-8507-B055841EA51E}"/>
              </a:ext>
            </a:extLst>
          </p:cNvPr>
          <p:cNvSpPr/>
          <p:nvPr/>
        </p:nvSpPr>
        <p:spPr>
          <a:xfrm>
            <a:off x="5666032" y="1541651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"id": 4,</a:t>
            </a:r>
          </a:p>
          <a:p>
            <a:r>
              <a:rPr lang="zh-CN" altLang="en-US" dirty="0"/>
              <a:t>  "username": "test22",</a:t>
            </a:r>
          </a:p>
          <a:p>
            <a:r>
              <a:rPr lang="zh-CN" altLang="en-US" dirty="0"/>
              <a:t>  "avatar": "https://i.loli.net/2018/12/06/5c08894d8de21.jpg",</a:t>
            </a:r>
          </a:p>
          <a:p>
            <a:r>
              <a:rPr lang="zh-CN" altLang="en-US" dirty="0"/>
              <a:t>  "email": "test22@qq.com",</a:t>
            </a:r>
          </a:p>
          <a:p>
            <a:r>
              <a:rPr lang="zh-CN" altLang="en-US" dirty="0"/>
              <a:t>  "enabled": true,</a:t>
            </a:r>
          </a:p>
          <a:p>
            <a:r>
              <a:rPr lang="zh-CN" altLang="en-US" dirty="0"/>
              <a:t>  "createTime": 1552370228517,</a:t>
            </a:r>
          </a:p>
          <a:p>
            <a:r>
              <a:rPr lang="zh-CN" altLang="en-US" dirty="0"/>
              <a:t>  "lastPasswordResetTime": null,</a:t>
            </a:r>
          </a:p>
          <a:p>
            <a:r>
              <a:rPr lang="zh-CN" altLang="en-US" dirty="0"/>
              <a:t>  "roles": [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"id": 2,</a:t>
            </a:r>
          </a:p>
          <a:p>
            <a:r>
              <a:rPr lang="zh-CN" altLang="en-US" dirty="0"/>
              <a:t>      "name": null,</a:t>
            </a:r>
          </a:p>
          <a:p>
            <a:r>
              <a:rPr lang="zh-CN" altLang="en-US" dirty="0"/>
              <a:t>      "remark": null,</a:t>
            </a:r>
          </a:p>
          <a:p>
            <a:r>
              <a:rPr lang="zh-CN" altLang="en-US" dirty="0"/>
              <a:t>      "permissions": null,</a:t>
            </a:r>
          </a:p>
          <a:p>
            <a:r>
              <a:rPr lang="zh-CN" altLang="en-US" dirty="0"/>
              <a:t>      "menus": null,</a:t>
            </a:r>
          </a:p>
          <a:p>
            <a:r>
              <a:rPr lang="zh-CN" altLang="en-US" dirty="0"/>
              <a:t>      "createTime": null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]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F704AB-7B54-4873-88D3-ED2807E31B55}"/>
              </a:ext>
            </a:extLst>
          </p:cNvPr>
          <p:cNvSpPr/>
          <p:nvPr/>
        </p:nvSpPr>
        <p:spPr>
          <a:xfrm>
            <a:off x="1214829" y="38851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username: "test22",</a:t>
            </a:r>
          </a:p>
          <a:p>
            <a:r>
              <a:rPr lang="zh-CN" altLang="en-US" dirty="0"/>
              <a:t>  email: "test22@qq.com",</a:t>
            </a:r>
          </a:p>
          <a:p>
            <a:r>
              <a:rPr lang="zh-CN" altLang="en-US" dirty="0"/>
              <a:t>  enabled: "true",</a:t>
            </a:r>
          </a:p>
          <a:p>
            <a:r>
              <a:rPr lang="zh-CN" altLang="en-US" dirty="0"/>
              <a:t>  roles: [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id: 2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]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92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用户管理</a:t>
            </a:r>
            <a:r>
              <a:rPr lang="en-US" altLang="zh-CN" dirty="0"/>
              <a:t>—</a:t>
            </a:r>
            <a:r>
              <a:rPr lang="zh-CN" altLang="en-US" dirty="0"/>
              <a:t>编辑用户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543" y="2739143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973010" y="2702068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005543" y="1438327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6233491" y="1903978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put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962419" y="1437172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76615" y="1904069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/users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F704AB-7B54-4873-88D3-ED2807E31B55}"/>
              </a:ext>
            </a:extLst>
          </p:cNvPr>
          <p:cNvSpPr/>
          <p:nvPr/>
        </p:nvSpPr>
        <p:spPr>
          <a:xfrm>
            <a:off x="1213733" y="334134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id: 3,</a:t>
            </a:r>
          </a:p>
          <a:p>
            <a:r>
              <a:rPr lang="en-US" altLang="zh-CN" dirty="0"/>
              <a:t>  username: "test333",</a:t>
            </a:r>
          </a:p>
          <a:p>
            <a:r>
              <a:rPr lang="en-US" altLang="zh-CN" dirty="0"/>
              <a:t>  email: "test1@qq.com",</a:t>
            </a:r>
          </a:p>
          <a:p>
            <a:r>
              <a:rPr lang="en-US" altLang="zh-CN" dirty="0"/>
              <a:t>  enabled: "true",</a:t>
            </a:r>
          </a:p>
          <a:p>
            <a:r>
              <a:rPr lang="en-US" altLang="zh-CN" dirty="0"/>
              <a:t>  roles: [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id: 2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80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用户管理</a:t>
            </a:r>
            <a:r>
              <a:rPr lang="en-US" altLang="zh-CN" dirty="0"/>
              <a:t>—</a:t>
            </a:r>
            <a:r>
              <a:rPr lang="zh-CN" altLang="en-US" dirty="0"/>
              <a:t>删除用户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47" y="3326115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931336" y="332611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6080023" y="2041729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delete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808951" y="1574923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/users/</a:t>
            </a:r>
            <a:r>
              <a:rPr lang="zh-CN" altLang="en-US" dirty="0"/>
              <a:t>“</a:t>
            </a:r>
            <a:r>
              <a:rPr lang="en-US" altLang="zh-CN" dirty="0"/>
              <a:t> + id</a:t>
            </a:r>
          </a:p>
        </p:txBody>
      </p:sp>
    </p:spTree>
    <p:extLst>
      <p:ext uri="{BB962C8B-B14F-4D97-AF65-F5344CB8AC3E}">
        <p14:creationId xmlns:p14="http://schemas.microsoft.com/office/powerpoint/2010/main" val="72505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A024-9AB0-4C03-83E7-FE325BFFD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角色管理</a:t>
            </a:r>
          </a:p>
        </p:txBody>
      </p:sp>
    </p:spTree>
    <p:extLst>
      <p:ext uri="{BB962C8B-B14F-4D97-AF65-F5344CB8AC3E}">
        <p14:creationId xmlns:p14="http://schemas.microsoft.com/office/powerpoint/2010/main" val="1582943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角色管理流程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4029F4-0F94-4446-8740-1683258F5E65}"/>
              </a:ext>
            </a:extLst>
          </p:cNvPr>
          <p:cNvSpPr/>
          <p:nvPr/>
        </p:nvSpPr>
        <p:spPr>
          <a:xfrm>
            <a:off x="1433385" y="1836522"/>
            <a:ext cx="2454875" cy="101171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展示所有角色、操作权限、</a:t>
            </a:r>
            <a:r>
              <a:rPr lang="zh-CN" altLang="en-US" dirty="0">
                <a:solidFill>
                  <a:schemeClr val="tx1"/>
                </a:solidFill>
              </a:rPr>
              <a:t>可访问的</a:t>
            </a:r>
            <a:r>
              <a:rPr lang="zh-CN" altLang="en-US" dirty="0"/>
              <a:t>菜单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36179BA-D35E-4BE0-9FB5-45B0C1639477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3888260" y="2342378"/>
            <a:ext cx="133608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389395-C983-4E60-BFC8-0D8D69C943F2}"/>
              </a:ext>
            </a:extLst>
          </p:cNvPr>
          <p:cNvSpPr/>
          <p:nvPr/>
        </p:nvSpPr>
        <p:spPr>
          <a:xfrm>
            <a:off x="5224341" y="1836522"/>
            <a:ext cx="2096530" cy="101171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新增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编辑角色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67EB1B1-8C40-42A6-890A-B455DE53FA09}"/>
              </a:ext>
            </a:extLst>
          </p:cNvPr>
          <p:cNvSpPr/>
          <p:nvPr/>
        </p:nvSpPr>
        <p:spPr>
          <a:xfrm>
            <a:off x="5224341" y="4071839"/>
            <a:ext cx="2096530" cy="10117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设置角色名称、描述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D423BAA-DD9D-455A-95C0-0D11C81E3C0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272606" y="2848233"/>
            <a:ext cx="0" cy="122360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E5DBBF34-C873-4CB8-BA16-A8F22280B1B5}"/>
              </a:ext>
            </a:extLst>
          </p:cNvPr>
          <p:cNvSpPr/>
          <p:nvPr/>
        </p:nvSpPr>
        <p:spPr>
          <a:xfrm>
            <a:off x="1497230" y="4076739"/>
            <a:ext cx="2327183" cy="10117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获取操作权限树、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可访问的</a:t>
            </a:r>
            <a:r>
              <a:rPr lang="zh-CN" altLang="en-US" dirty="0"/>
              <a:t>菜单树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79BEB74-5050-459A-9FE5-DA7431EC4C96}"/>
              </a:ext>
            </a:extLst>
          </p:cNvPr>
          <p:cNvCxnSpPr>
            <a:cxnSpLocks/>
            <a:stCxn id="25" idx="2"/>
            <a:endCxn id="45" idx="0"/>
          </p:cNvCxnSpPr>
          <p:nvPr/>
        </p:nvCxnSpPr>
        <p:spPr>
          <a:xfrm flipH="1">
            <a:off x="2660822" y="2848233"/>
            <a:ext cx="1" cy="122850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B64D7A6-D472-4B22-BA62-35EECCC59717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 flipV="1">
            <a:off x="7320871" y="4577683"/>
            <a:ext cx="1463766" cy="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D3A214E-26D6-4CF5-B1D3-C4AF22FDEF34}"/>
              </a:ext>
            </a:extLst>
          </p:cNvPr>
          <p:cNvSpPr/>
          <p:nvPr/>
        </p:nvSpPr>
        <p:spPr>
          <a:xfrm>
            <a:off x="8784637" y="3973256"/>
            <a:ext cx="2361158" cy="120885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为新角色分配操作权限和可访问的菜单</a:t>
            </a:r>
          </a:p>
        </p:txBody>
      </p:sp>
    </p:spTree>
    <p:extLst>
      <p:ext uri="{BB962C8B-B14F-4D97-AF65-F5344CB8AC3E}">
        <p14:creationId xmlns:p14="http://schemas.microsoft.com/office/powerpoint/2010/main" val="1486461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角色管理</a:t>
            </a:r>
            <a:r>
              <a:rPr lang="en-US" altLang="zh-CN" dirty="0"/>
              <a:t>—</a:t>
            </a:r>
            <a:r>
              <a:rPr lang="zh-CN" altLang="en-US" dirty="0"/>
              <a:t>获取所有角色信息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6" y="3731024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538638" y="1229704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214829" y="2970620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943757" y="2503814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/roles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461E0C-ABEA-41D8-AA60-4EC356CFC935}"/>
              </a:ext>
            </a:extLst>
          </p:cNvPr>
          <p:cNvSpPr txBox="1"/>
          <p:nvPr/>
        </p:nvSpPr>
        <p:spPr>
          <a:xfrm>
            <a:off x="1114813" y="5094803"/>
            <a:ext cx="413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</a:t>
            </a:r>
          </a:p>
          <a:p>
            <a:r>
              <a:rPr lang="en-US" altLang="zh-CN" dirty="0"/>
              <a:t>size</a:t>
            </a:r>
          </a:p>
          <a:p>
            <a:r>
              <a:rPr lang="en-US" altLang="zh-CN" dirty="0"/>
              <a:t>sort</a:t>
            </a:r>
          </a:p>
          <a:p>
            <a:r>
              <a:rPr lang="en-US" altLang="zh-CN" dirty="0"/>
              <a:t>name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F833FA-5779-45F7-820C-5B6B18151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757" y="4298431"/>
            <a:ext cx="4323809" cy="495238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49F4FA3-5BF3-449F-8B7E-9FB1A50A8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600583"/>
              </p:ext>
            </p:extLst>
          </p:nvPr>
        </p:nvGraphicFramePr>
        <p:xfrm>
          <a:off x="10824480" y="1134864"/>
          <a:ext cx="4175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包装程序外壳对象" showAsIcon="1" r:id="rId5" imgW="417600" imgH="537480" progId="Package">
                  <p:embed/>
                </p:oleObj>
              </mc:Choice>
              <mc:Fallback>
                <p:oleObj name="包装程序外壳对象" showAsIcon="1" r:id="rId5" imgW="417600" imgH="537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24480" y="1134864"/>
                        <a:ext cx="417513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6FD2DF39-F82C-4772-8701-95686CF636BA}"/>
              </a:ext>
            </a:extLst>
          </p:cNvPr>
          <p:cNvSpPr/>
          <p:nvPr/>
        </p:nvSpPr>
        <p:spPr>
          <a:xfrm>
            <a:off x="5538638" y="3055402"/>
            <a:ext cx="6096000" cy="103412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"content": [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"id": 5,</a:t>
            </a:r>
          </a:p>
          <a:p>
            <a:r>
              <a:rPr lang="zh-CN" altLang="en-US" dirty="0"/>
              <a:t>      "name": "普通用户233",</a:t>
            </a:r>
          </a:p>
          <a:p>
            <a:r>
              <a:rPr lang="zh-CN" altLang="en-US" dirty="0"/>
              <a:t>      "remark": "用户测试增加角色",</a:t>
            </a:r>
          </a:p>
          <a:p>
            <a:r>
              <a:rPr lang="zh-CN" altLang="en-US" dirty="0"/>
              <a:t>      "permissions": [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"id": 8,</a:t>
            </a:r>
          </a:p>
          <a:p>
            <a:r>
              <a:rPr lang="zh-CN" altLang="en-US" dirty="0"/>
              <a:t>          "name": "ROLES_SELECT",</a:t>
            </a:r>
          </a:p>
          <a:p>
            <a:r>
              <a:rPr lang="zh-CN" altLang="en-US" dirty="0"/>
              <a:t>          "pid": 7,</a:t>
            </a:r>
          </a:p>
          <a:p>
            <a:r>
              <a:rPr lang="zh-CN" altLang="en-US" dirty="0"/>
              <a:t>          "alias": "角色查询",</a:t>
            </a:r>
          </a:p>
          <a:p>
            <a:r>
              <a:rPr lang="zh-CN" altLang="en-US" dirty="0"/>
              <a:t>          "createTime": 1543811495000,</a:t>
            </a:r>
          </a:p>
          <a:p>
            <a:r>
              <a:rPr lang="zh-CN" altLang="en-US" dirty="0"/>
              <a:t>          "children": null</a:t>
            </a:r>
          </a:p>
          <a:p>
            <a:r>
              <a:rPr lang="zh-CN" altLang="en-US" dirty="0"/>
              <a:t>        },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"id": 3,</a:t>
            </a:r>
          </a:p>
          <a:p>
            <a:r>
              <a:rPr lang="zh-CN" altLang="en-US" dirty="0"/>
              <a:t>          "name": "USER_SELECT",</a:t>
            </a:r>
          </a:p>
          <a:p>
            <a:r>
              <a:rPr lang="zh-CN" altLang="en-US" dirty="0"/>
              <a:t>          "pid": 2,</a:t>
            </a:r>
          </a:p>
          <a:p>
            <a:r>
              <a:rPr lang="zh-CN" altLang="en-US" dirty="0"/>
              <a:t>          "alias": "用户查询",</a:t>
            </a:r>
          </a:p>
          <a:p>
            <a:r>
              <a:rPr lang="zh-CN" altLang="en-US" dirty="0"/>
              <a:t>          "createTime": 1543811495000,</a:t>
            </a:r>
          </a:p>
          <a:p>
            <a:r>
              <a:rPr lang="zh-CN" altLang="en-US" dirty="0"/>
              <a:t>          "children": null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  ],</a:t>
            </a:r>
          </a:p>
          <a:p>
            <a:r>
              <a:rPr lang="zh-CN" altLang="en-US" dirty="0"/>
              <a:t>      "menus": [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"id": 1,</a:t>
            </a:r>
          </a:p>
          <a:p>
            <a:r>
              <a:rPr lang="zh-CN" altLang="en-US" dirty="0"/>
              <a:t>          "name": "系统管理",</a:t>
            </a:r>
          </a:p>
          <a:p>
            <a:r>
              <a:rPr lang="zh-CN" altLang="en-US" dirty="0"/>
              <a:t>          "sort": 1,</a:t>
            </a:r>
          </a:p>
          <a:p>
            <a:r>
              <a:rPr lang="zh-CN" altLang="en-US" dirty="0"/>
              <a:t>          "path": "system",</a:t>
            </a:r>
          </a:p>
          <a:p>
            <a:r>
              <a:rPr lang="zh-CN" altLang="en-US" dirty="0"/>
              <a:t>          "component": null,</a:t>
            </a:r>
          </a:p>
          <a:p>
            <a:r>
              <a:rPr lang="zh-CN" altLang="en-US" dirty="0"/>
              <a:t>          "pid": 0,</a:t>
            </a:r>
          </a:p>
          <a:p>
            <a:r>
              <a:rPr lang="zh-CN" altLang="en-US" dirty="0"/>
              <a:t>          "icon": "system",</a:t>
            </a:r>
          </a:p>
          <a:p>
            <a:r>
              <a:rPr lang="zh-CN" altLang="en-US" dirty="0"/>
              <a:t>          "children": null,</a:t>
            </a:r>
          </a:p>
          <a:p>
            <a:r>
              <a:rPr lang="zh-CN" altLang="en-US" dirty="0"/>
              <a:t>          "createTime": 1545117089000,</a:t>
            </a:r>
          </a:p>
          <a:p>
            <a:r>
              <a:rPr lang="zh-CN" altLang="en-US" dirty="0"/>
              <a:t>          "iframe": false</a:t>
            </a:r>
          </a:p>
          <a:p>
            <a:r>
              <a:rPr lang="zh-CN" altLang="en-US" dirty="0"/>
              <a:t>        },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9F8CD0D-0EE7-41F9-9419-DC0F905023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9744" y="1801939"/>
            <a:ext cx="7276190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角色管理</a:t>
            </a:r>
            <a:r>
              <a:rPr lang="en-US" altLang="zh-CN" dirty="0"/>
              <a:t>—</a:t>
            </a:r>
            <a:r>
              <a:rPr lang="zh-CN" altLang="en-US" dirty="0"/>
              <a:t>增加角色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39" y="336286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605072" y="120473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214829" y="2775275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post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943757" y="2308469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/roles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31D5D5-42EC-4D38-8507-B055841EA51E}"/>
              </a:ext>
            </a:extLst>
          </p:cNvPr>
          <p:cNvSpPr/>
          <p:nvPr/>
        </p:nvSpPr>
        <p:spPr>
          <a:xfrm>
            <a:off x="5605072" y="18566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"id": 4,</a:t>
            </a:r>
          </a:p>
          <a:p>
            <a:r>
              <a:rPr lang="en-US" altLang="zh-CN" dirty="0"/>
              <a:t>  "name": "</a:t>
            </a:r>
            <a:r>
              <a:rPr lang="zh-CN" altLang="en-US" dirty="0"/>
              <a:t>普通用户</a:t>
            </a:r>
            <a:r>
              <a:rPr lang="en-US" altLang="zh-CN" dirty="0"/>
              <a:t>2",</a:t>
            </a:r>
          </a:p>
          <a:p>
            <a:r>
              <a:rPr lang="en-US" altLang="zh-CN" dirty="0"/>
              <a:t>  "remark": "</a:t>
            </a:r>
            <a:r>
              <a:rPr lang="zh-CN" altLang="en-US" dirty="0"/>
              <a:t>用于测试添加用户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"permissions": [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],</a:t>
            </a:r>
          </a:p>
          <a:p>
            <a:r>
              <a:rPr lang="en-US" altLang="zh-CN" dirty="0"/>
              <a:t>  "menus": null,</a:t>
            </a:r>
          </a:p>
          <a:p>
            <a:r>
              <a:rPr lang="en-US" altLang="zh-CN" dirty="0"/>
              <a:t>  "</a:t>
            </a:r>
            <a:r>
              <a:rPr lang="en-US" altLang="zh-CN" dirty="0" err="1"/>
              <a:t>createTime</a:t>
            </a:r>
            <a:r>
              <a:rPr lang="en-US" altLang="zh-CN" dirty="0"/>
              <a:t>": 1552373931776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F704AB-7B54-4873-88D3-ED2807E31B55}"/>
              </a:ext>
            </a:extLst>
          </p:cNvPr>
          <p:cNvSpPr/>
          <p:nvPr/>
        </p:nvSpPr>
        <p:spPr>
          <a:xfrm>
            <a:off x="1214829" y="38851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name: "</a:t>
            </a:r>
            <a:r>
              <a:rPr lang="zh-CN" altLang="en-US" dirty="0"/>
              <a:t>普通用户</a:t>
            </a:r>
            <a:r>
              <a:rPr lang="en-US" altLang="zh-CN" dirty="0"/>
              <a:t>2",</a:t>
            </a:r>
          </a:p>
          <a:p>
            <a:r>
              <a:rPr lang="en-US" altLang="zh-CN" dirty="0"/>
              <a:t>  permissions: [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],</a:t>
            </a:r>
          </a:p>
          <a:p>
            <a:r>
              <a:rPr lang="en-US" altLang="zh-CN" dirty="0"/>
              <a:t>  remark: "</a:t>
            </a:r>
            <a:r>
              <a:rPr lang="zh-CN" altLang="en-US" dirty="0"/>
              <a:t>用于测试添加用户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04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角色管理</a:t>
            </a:r>
            <a:r>
              <a:rPr lang="en-US" altLang="zh-CN" dirty="0"/>
              <a:t>—</a:t>
            </a:r>
            <a:r>
              <a:rPr lang="zh-CN" altLang="en-US" dirty="0"/>
              <a:t>编辑角色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543" y="2739143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973010" y="2702068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005543" y="1438327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6233491" y="1903978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put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962419" y="1437172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76615" y="1904069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/roles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F704AB-7B54-4873-88D3-ED2807E31B55}"/>
              </a:ext>
            </a:extLst>
          </p:cNvPr>
          <p:cNvSpPr/>
          <p:nvPr/>
        </p:nvSpPr>
        <p:spPr>
          <a:xfrm>
            <a:off x="1213733" y="334134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id: 5,</a:t>
            </a:r>
          </a:p>
          <a:p>
            <a:r>
              <a:rPr lang="en-US" altLang="zh-CN" dirty="0"/>
              <a:t>  name: "</a:t>
            </a:r>
            <a:r>
              <a:rPr lang="zh-CN" altLang="en-US" dirty="0"/>
              <a:t>普通用户</a:t>
            </a:r>
            <a:r>
              <a:rPr lang="en-US" altLang="zh-CN" dirty="0"/>
              <a:t>233",</a:t>
            </a:r>
          </a:p>
          <a:p>
            <a:r>
              <a:rPr lang="en-US" altLang="zh-CN" dirty="0"/>
              <a:t>  remark: "</a:t>
            </a:r>
            <a:r>
              <a:rPr lang="zh-CN" altLang="en-US" dirty="0"/>
              <a:t>用户测试增加角色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permissions: [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75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角色管理</a:t>
            </a:r>
            <a:r>
              <a:rPr lang="en-US" altLang="zh-CN" dirty="0"/>
              <a:t>—</a:t>
            </a:r>
            <a:r>
              <a:rPr lang="zh-CN" altLang="en-US" dirty="0"/>
              <a:t>删除角色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47" y="3326115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931336" y="332611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6080023" y="2041729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delete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808951" y="1574923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/roles/</a:t>
            </a:r>
            <a:r>
              <a:rPr lang="zh-CN" altLang="en-US" dirty="0"/>
              <a:t>“</a:t>
            </a:r>
            <a:r>
              <a:rPr lang="en-US" altLang="zh-CN" dirty="0"/>
              <a:t> + id</a:t>
            </a:r>
          </a:p>
        </p:txBody>
      </p:sp>
    </p:spTree>
    <p:extLst>
      <p:ext uri="{BB962C8B-B14F-4D97-AF65-F5344CB8AC3E}">
        <p14:creationId xmlns:p14="http://schemas.microsoft.com/office/powerpoint/2010/main" val="197082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A024-9AB0-4C03-83E7-FE325BFFD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413364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角色管理</a:t>
            </a:r>
            <a:r>
              <a:rPr lang="en-US" altLang="zh-CN" dirty="0"/>
              <a:t>—</a:t>
            </a:r>
            <a:r>
              <a:rPr lang="zh-CN" altLang="en-US" dirty="0"/>
              <a:t>获取权限树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47" y="482076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488357" y="145582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534587" y="3481580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1263515" y="3014774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/permissions/tree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2C9BDF-B383-4DED-9ED1-0334540300C0}"/>
              </a:ext>
            </a:extLst>
          </p:cNvPr>
          <p:cNvSpPr/>
          <p:nvPr/>
        </p:nvSpPr>
        <p:spPr>
          <a:xfrm>
            <a:off x="5548467" y="2042793"/>
            <a:ext cx="6096000" cy="78483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[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  "id": 1,</a:t>
            </a:r>
          </a:p>
          <a:p>
            <a:r>
              <a:rPr lang="zh-CN" altLang="en-US" dirty="0"/>
              <a:t>    "label": "超级管理员"</a:t>
            </a:r>
          </a:p>
          <a:p>
            <a:r>
              <a:rPr lang="zh-CN" altLang="en-US" dirty="0"/>
              <a:t>  },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  "children": [</a:t>
            </a:r>
          </a:p>
          <a:p>
            <a:r>
              <a:rPr lang="zh-CN" altLang="en-US" dirty="0"/>
              <a:t>      {</a:t>
            </a:r>
          </a:p>
          <a:p>
            <a:r>
              <a:rPr lang="zh-CN" altLang="en-US" dirty="0"/>
              <a:t>        "id": 3,</a:t>
            </a:r>
          </a:p>
          <a:p>
            <a:r>
              <a:rPr lang="zh-CN" altLang="en-US" dirty="0"/>
              <a:t>        "label": "用户查询"</a:t>
            </a:r>
          </a:p>
          <a:p>
            <a:r>
              <a:rPr lang="zh-CN" altLang="en-US" dirty="0"/>
              <a:t>      },</a:t>
            </a:r>
          </a:p>
          <a:p>
            <a:r>
              <a:rPr lang="zh-CN" altLang="en-US" dirty="0"/>
              <a:t>      {</a:t>
            </a:r>
          </a:p>
          <a:p>
            <a:r>
              <a:rPr lang="zh-CN" altLang="en-US" dirty="0"/>
              <a:t>        "id": 4,</a:t>
            </a:r>
          </a:p>
          <a:p>
            <a:r>
              <a:rPr lang="zh-CN" altLang="en-US" dirty="0"/>
              <a:t>        "label": "用户创建"</a:t>
            </a:r>
          </a:p>
          <a:p>
            <a:r>
              <a:rPr lang="zh-CN" altLang="en-US" dirty="0"/>
              <a:t>      },</a:t>
            </a:r>
          </a:p>
          <a:p>
            <a:r>
              <a:rPr lang="zh-CN" altLang="en-US" dirty="0"/>
              <a:t>      {</a:t>
            </a:r>
          </a:p>
          <a:p>
            <a:r>
              <a:rPr lang="zh-CN" altLang="en-US" dirty="0"/>
              <a:t>        "id": 5,</a:t>
            </a:r>
          </a:p>
          <a:p>
            <a:r>
              <a:rPr lang="zh-CN" altLang="en-US" dirty="0"/>
              <a:t>        "label": "用户编辑"</a:t>
            </a:r>
          </a:p>
          <a:p>
            <a:r>
              <a:rPr lang="zh-CN" altLang="en-US" dirty="0"/>
              <a:t>      },</a:t>
            </a:r>
          </a:p>
          <a:p>
            <a:r>
              <a:rPr lang="zh-CN" altLang="en-US" dirty="0"/>
              <a:t>      {</a:t>
            </a:r>
          </a:p>
          <a:p>
            <a:r>
              <a:rPr lang="zh-CN" altLang="en-US" dirty="0"/>
              <a:t>        "id": 6,</a:t>
            </a:r>
          </a:p>
          <a:p>
            <a:r>
              <a:rPr lang="zh-CN" altLang="en-US" dirty="0"/>
              <a:t>        "label": "用户删除"</a:t>
            </a:r>
          </a:p>
          <a:p>
            <a:r>
              <a:rPr lang="zh-CN" altLang="en-US" dirty="0"/>
              <a:t>      }</a:t>
            </a:r>
          </a:p>
          <a:p>
            <a:r>
              <a:rPr lang="zh-CN" altLang="en-US" dirty="0"/>
              <a:t>    ],</a:t>
            </a:r>
          </a:p>
          <a:p>
            <a:r>
              <a:rPr lang="zh-CN" altLang="en-US" dirty="0"/>
              <a:t>    "id": 2,</a:t>
            </a:r>
          </a:p>
          <a:p>
            <a:r>
              <a:rPr lang="zh-CN" altLang="en-US" dirty="0"/>
              <a:t>    "label": "用户管理"</a:t>
            </a:r>
          </a:p>
          <a:p>
            <a:r>
              <a:rPr lang="zh-CN" altLang="en-US" dirty="0"/>
              <a:t>  }</a:t>
            </a:r>
            <a:endParaRPr lang="en-US" altLang="zh-CN" dirty="0"/>
          </a:p>
          <a:p>
            <a:r>
              <a:rPr lang="en-US" altLang="zh-CN" dirty="0"/>
              <a:t>]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1EC414E-E58C-440E-BEEA-26044B6DF6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776939"/>
              </p:ext>
            </p:extLst>
          </p:nvPr>
        </p:nvGraphicFramePr>
        <p:xfrm>
          <a:off x="9562347" y="2227459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包装程序外壳对象" showAsIcon="1" r:id="rId4" imgW="914400" imgH="828675" progId="Package">
                  <p:embed/>
                </p:oleObj>
              </mc:Choice>
              <mc:Fallback>
                <p:oleObj name="包装程序外壳对象" showAsIcon="1" r:id="rId4" imgW="914400" imgH="82867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62347" y="2227459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8164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角色管理</a:t>
            </a:r>
            <a:r>
              <a:rPr lang="en-US" altLang="zh-CN" dirty="0"/>
              <a:t>—</a:t>
            </a:r>
            <a:r>
              <a:rPr lang="zh-CN" altLang="en-US" dirty="0"/>
              <a:t>分配角色的权限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47" y="3326115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931336" y="332611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6080023" y="2041729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put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808951" y="1574923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/roles/permission</a:t>
            </a:r>
            <a:r>
              <a:rPr lang="zh-CN" altLang="en-US" dirty="0"/>
              <a:t>“</a:t>
            </a:r>
            <a:r>
              <a:rPr lang="en-US" altLang="zh-CN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B226A9-259F-4EC1-93E2-EB0B08451CA8}"/>
              </a:ext>
            </a:extLst>
          </p:cNvPr>
          <p:cNvSpPr/>
          <p:nvPr/>
        </p:nvSpPr>
        <p:spPr>
          <a:xfrm>
            <a:off x="1534587" y="392101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[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  id: 3</a:t>
            </a:r>
          </a:p>
          <a:p>
            <a:r>
              <a:rPr lang="zh-CN" altLang="en-US" dirty="0"/>
              <a:t>  },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  id: 8</a:t>
            </a:r>
          </a:p>
          <a:p>
            <a:r>
              <a:rPr lang="zh-CN" altLang="en-US" dirty="0"/>
              <a:t>  }</a:t>
            </a:r>
          </a:p>
          <a:p>
            <a:r>
              <a:rPr lang="zh-CN" altLang="en-US" dirty="0"/>
              <a:t>]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667508-7AE0-4B46-A6B1-97B314889B38}"/>
              </a:ext>
            </a:extLst>
          </p:cNvPr>
          <p:cNvSpPr/>
          <p:nvPr/>
        </p:nvSpPr>
        <p:spPr>
          <a:xfrm>
            <a:off x="7378971" y="5203058"/>
            <a:ext cx="36540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分配后会调用 </a:t>
            </a:r>
            <a:r>
              <a:rPr lang="en-US" altLang="zh-CN" dirty="0"/>
              <a:t>get </a:t>
            </a:r>
            <a:r>
              <a:rPr lang="zh-CN" altLang="en-US" dirty="0"/>
              <a:t>刷新当前角色</a:t>
            </a:r>
            <a:endParaRPr lang="en-US" altLang="zh-CN" dirty="0"/>
          </a:p>
          <a:p>
            <a:r>
              <a:rPr lang="en-US" altLang="zh-CN" dirty="0"/>
              <a:t>url: '</a:t>
            </a:r>
            <a:r>
              <a:rPr lang="en-US" altLang="zh-CN" dirty="0" err="1"/>
              <a:t>api</a:t>
            </a:r>
            <a:r>
              <a:rPr lang="en-US" altLang="zh-CN" dirty="0"/>
              <a:t>/roles/' + id,</a:t>
            </a:r>
          </a:p>
          <a:p>
            <a:r>
              <a:rPr lang="en-US" altLang="zh-CN" dirty="0"/>
              <a:t>method: 'get'</a:t>
            </a:r>
          </a:p>
        </p:txBody>
      </p:sp>
    </p:spTree>
    <p:extLst>
      <p:ext uri="{BB962C8B-B14F-4D97-AF65-F5344CB8AC3E}">
        <p14:creationId xmlns:p14="http://schemas.microsoft.com/office/powerpoint/2010/main" val="1583318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角色管理</a:t>
            </a:r>
            <a:r>
              <a:rPr lang="en-US" altLang="zh-CN" dirty="0"/>
              <a:t>—</a:t>
            </a:r>
            <a:r>
              <a:rPr lang="zh-CN" altLang="en-US" dirty="0"/>
              <a:t>获取菜单树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47" y="482076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488357" y="145582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534587" y="3481580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1263515" y="3014774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/permissions/tree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2C9BDF-B383-4DED-9ED1-0334540300C0}"/>
              </a:ext>
            </a:extLst>
          </p:cNvPr>
          <p:cNvSpPr/>
          <p:nvPr/>
        </p:nvSpPr>
        <p:spPr>
          <a:xfrm>
            <a:off x="5548467" y="2042793"/>
            <a:ext cx="6096000" cy="89562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[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  "children": [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"id": 2,</a:t>
            </a:r>
          </a:p>
          <a:p>
            <a:r>
              <a:rPr lang="en-US" altLang="zh-CN" dirty="0"/>
              <a:t>        "label": "</a:t>
            </a:r>
            <a:r>
              <a:rPr lang="zh-CN" altLang="en-US" dirty="0"/>
              <a:t>用户管理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},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"id": 3,</a:t>
            </a:r>
          </a:p>
          <a:p>
            <a:r>
              <a:rPr lang="en-US" altLang="zh-CN" dirty="0"/>
              <a:t>        "label": "</a:t>
            </a:r>
            <a:r>
              <a:rPr lang="zh-CN" altLang="en-US" dirty="0"/>
              <a:t>角色管理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},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"id": 4,</a:t>
            </a:r>
          </a:p>
          <a:p>
            <a:r>
              <a:rPr lang="en-US" altLang="zh-CN" dirty="0"/>
              <a:t>        "label": "</a:t>
            </a:r>
            <a:r>
              <a:rPr lang="zh-CN" altLang="en-US" dirty="0"/>
              <a:t>权限管理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},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"id": 5,</a:t>
            </a:r>
          </a:p>
          <a:p>
            <a:r>
              <a:rPr lang="en-US" altLang="zh-CN" dirty="0"/>
              <a:t>        "label": "</a:t>
            </a:r>
            <a:r>
              <a:rPr lang="zh-CN" altLang="en-US" dirty="0"/>
              <a:t>菜单管理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},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"id": 28,</a:t>
            </a:r>
          </a:p>
          <a:p>
            <a:r>
              <a:rPr lang="en-US" altLang="zh-CN" dirty="0"/>
              <a:t>        "label": "</a:t>
            </a:r>
            <a:r>
              <a:rPr lang="zh-CN" altLang="en-US" dirty="0"/>
              <a:t>定时任务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},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"id": 30,</a:t>
            </a:r>
          </a:p>
          <a:p>
            <a:r>
              <a:rPr lang="en-US" altLang="zh-CN" dirty="0"/>
              <a:t>        "label": "</a:t>
            </a:r>
            <a:r>
              <a:rPr lang="zh-CN" altLang="en-US" dirty="0"/>
              <a:t>代码生成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],</a:t>
            </a:r>
          </a:p>
          <a:p>
            <a:r>
              <a:rPr lang="en-US" altLang="zh-CN" dirty="0"/>
              <a:t>    "id": 1,</a:t>
            </a:r>
          </a:p>
          <a:p>
            <a:r>
              <a:rPr lang="en-US" altLang="zh-CN" dirty="0"/>
              <a:t>    "label": "</a:t>
            </a:r>
            <a:r>
              <a:rPr lang="zh-CN" altLang="en-US" dirty="0"/>
              <a:t>系统管理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]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76C3767-6A4C-4556-8007-73C8A7BD9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612240"/>
              </p:ext>
            </p:extLst>
          </p:nvPr>
        </p:nvGraphicFramePr>
        <p:xfrm>
          <a:off x="10200213" y="2101247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包装程序外壳对象" showAsIcon="1" r:id="rId4" imgW="914400" imgH="828675" progId="Package">
                  <p:embed/>
                </p:oleObj>
              </mc:Choice>
              <mc:Fallback>
                <p:oleObj name="包装程序外壳对象" showAsIcon="1" r:id="rId4" imgW="914400" imgH="82867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00213" y="2101247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1638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角色管理</a:t>
            </a:r>
            <a:r>
              <a:rPr lang="en-US" altLang="zh-CN" dirty="0"/>
              <a:t>—</a:t>
            </a:r>
            <a:r>
              <a:rPr lang="zh-CN" altLang="en-US" dirty="0"/>
              <a:t>分配角色的菜单权限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515" y="309111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808951" y="2979439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6080023" y="2041729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put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808951" y="1574923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/roles/menu</a:t>
            </a:r>
            <a:r>
              <a:rPr lang="zh-CN" altLang="en-US" dirty="0"/>
              <a:t>“</a:t>
            </a:r>
            <a:r>
              <a:rPr lang="en-US" altLang="zh-CN" dirty="0"/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2A9432-D344-4DCC-8683-67750623F524}"/>
              </a:ext>
            </a:extLst>
          </p:cNvPr>
          <p:cNvSpPr/>
          <p:nvPr/>
        </p:nvSpPr>
        <p:spPr>
          <a:xfrm>
            <a:off x="1644128" y="358270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[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  id: 1</a:t>
            </a:r>
          </a:p>
          <a:p>
            <a:r>
              <a:rPr lang="zh-CN" altLang="en-US" dirty="0"/>
              <a:t>  },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  id: </a:t>
            </a:r>
            <a:r>
              <a:rPr lang="en-US" altLang="zh-CN" dirty="0"/>
              <a:t>2</a:t>
            </a:r>
            <a:endParaRPr lang="zh-CN" altLang="en-US" dirty="0"/>
          </a:p>
          <a:p>
            <a:r>
              <a:rPr lang="zh-CN" altLang="en-US" dirty="0"/>
              <a:t>  },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  id: </a:t>
            </a:r>
            <a:r>
              <a:rPr lang="en-US" altLang="zh-CN" dirty="0"/>
              <a:t>3</a:t>
            </a:r>
            <a:endParaRPr lang="zh-CN" altLang="en-US" dirty="0"/>
          </a:p>
          <a:p>
            <a:r>
              <a:rPr lang="zh-CN" altLang="en-US" dirty="0"/>
              <a:t>  },</a:t>
            </a:r>
            <a:endParaRPr lang="en-US" altLang="zh-CN" dirty="0"/>
          </a:p>
          <a:p>
            <a:r>
              <a:rPr lang="zh-CN" altLang="en-US" dirty="0"/>
              <a:t>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7388AE-6A62-409B-A307-F90D4771046A}"/>
              </a:ext>
            </a:extLst>
          </p:cNvPr>
          <p:cNvSpPr/>
          <p:nvPr/>
        </p:nvSpPr>
        <p:spPr>
          <a:xfrm>
            <a:off x="7178322" y="5085986"/>
            <a:ext cx="36540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分配后会调用 </a:t>
            </a:r>
            <a:r>
              <a:rPr lang="en-US" altLang="zh-CN" dirty="0"/>
              <a:t>get </a:t>
            </a:r>
            <a:r>
              <a:rPr lang="zh-CN" altLang="en-US" dirty="0"/>
              <a:t>刷新当前角色</a:t>
            </a:r>
            <a:endParaRPr lang="en-US" altLang="zh-CN" dirty="0"/>
          </a:p>
          <a:p>
            <a:r>
              <a:rPr lang="en-US" altLang="zh-CN" dirty="0"/>
              <a:t>url: '</a:t>
            </a:r>
            <a:r>
              <a:rPr lang="en-US" altLang="zh-CN" dirty="0" err="1"/>
              <a:t>api</a:t>
            </a:r>
            <a:r>
              <a:rPr lang="en-US" altLang="zh-CN" dirty="0"/>
              <a:t>/roles/' + id,</a:t>
            </a:r>
          </a:p>
          <a:p>
            <a:r>
              <a:rPr lang="en-US" altLang="zh-CN" dirty="0"/>
              <a:t>method: 'get'</a:t>
            </a:r>
          </a:p>
        </p:txBody>
      </p:sp>
    </p:spTree>
    <p:extLst>
      <p:ext uri="{BB962C8B-B14F-4D97-AF65-F5344CB8AC3E}">
        <p14:creationId xmlns:p14="http://schemas.microsoft.com/office/powerpoint/2010/main" val="1542768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A024-9AB0-4C03-83E7-FE325BFFD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权限管理</a:t>
            </a:r>
          </a:p>
        </p:txBody>
      </p:sp>
    </p:spTree>
    <p:extLst>
      <p:ext uri="{BB962C8B-B14F-4D97-AF65-F5344CB8AC3E}">
        <p14:creationId xmlns:p14="http://schemas.microsoft.com/office/powerpoint/2010/main" val="130778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权限管理流程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4029F4-0F94-4446-8740-1683258F5E65}"/>
              </a:ext>
            </a:extLst>
          </p:cNvPr>
          <p:cNvSpPr/>
          <p:nvPr/>
        </p:nvSpPr>
        <p:spPr>
          <a:xfrm>
            <a:off x="1392429" y="2293497"/>
            <a:ext cx="2059458" cy="83253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展示所有权限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36179BA-D35E-4BE0-9FB5-45B0C1639477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3451887" y="2709766"/>
            <a:ext cx="951238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389395-C983-4E60-BFC8-0D8D69C943F2}"/>
              </a:ext>
            </a:extLst>
          </p:cNvPr>
          <p:cNvSpPr/>
          <p:nvPr/>
        </p:nvSpPr>
        <p:spPr>
          <a:xfrm>
            <a:off x="4403125" y="2293497"/>
            <a:ext cx="2059458" cy="83253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新增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编辑权限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67EB1B1-8C40-42A6-890A-B455DE53FA09}"/>
              </a:ext>
            </a:extLst>
          </p:cNvPr>
          <p:cNvSpPr/>
          <p:nvPr/>
        </p:nvSpPr>
        <p:spPr>
          <a:xfrm>
            <a:off x="4123552" y="4172947"/>
            <a:ext cx="2618604" cy="93093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设置权限名称、别名</a:t>
            </a:r>
            <a:endParaRPr lang="en-US" altLang="zh-CN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D423BAA-DD9D-455A-95C0-0D11C81E3C0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5432854" y="3126035"/>
            <a:ext cx="0" cy="104691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EBFBF97-A47B-400A-9E53-EA954C541070}"/>
              </a:ext>
            </a:extLst>
          </p:cNvPr>
          <p:cNvSpPr/>
          <p:nvPr/>
        </p:nvSpPr>
        <p:spPr>
          <a:xfrm>
            <a:off x="7673031" y="3899669"/>
            <a:ext cx="3200914" cy="14774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选择所属权限类目：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获取权限树，在权限树中选择新增或编辑的权限所属的类目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6A9AB45-B4CE-45B0-A803-494EA10ABDE6}"/>
              </a:ext>
            </a:extLst>
          </p:cNvPr>
          <p:cNvCxnSpPr>
            <a:cxnSpLocks/>
            <a:stCxn id="28" idx="3"/>
            <a:endCxn id="8" idx="1"/>
          </p:cNvCxnSpPr>
          <p:nvPr/>
        </p:nvCxnSpPr>
        <p:spPr>
          <a:xfrm>
            <a:off x="6742156" y="4638412"/>
            <a:ext cx="93087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474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权限管理</a:t>
            </a:r>
            <a:r>
              <a:rPr lang="en-US" altLang="zh-CN" dirty="0"/>
              <a:t>—</a:t>
            </a:r>
            <a:r>
              <a:rPr lang="zh-CN" altLang="en-US" dirty="0"/>
              <a:t>获取所有权限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515" y="4218562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488357" y="145582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534587" y="3481580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1263515" y="3014774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/permissions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6E574A-21AB-4EF0-AB88-16BE65095486}"/>
              </a:ext>
            </a:extLst>
          </p:cNvPr>
          <p:cNvSpPr/>
          <p:nvPr/>
        </p:nvSpPr>
        <p:spPr>
          <a:xfrm>
            <a:off x="5488357" y="1964352"/>
            <a:ext cx="6096000" cy="103412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"content": [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"id": 1,</a:t>
            </a:r>
          </a:p>
          <a:p>
            <a:r>
              <a:rPr lang="zh-CN" altLang="en-US" dirty="0"/>
              <a:t>      "name": "ADMIN",</a:t>
            </a:r>
          </a:p>
          <a:p>
            <a:r>
              <a:rPr lang="zh-CN" altLang="en-US" dirty="0"/>
              <a:t>      "pid": 0,</a:t>
            </a:r>
          </a:p>
          <a:p>
            <a:r>
              <a:rPr lang="zh-CN" altLang="en-US" dirty="0"/>
              <a:t>      "alias": "超级管理员",</a:t>
            </a:r>
          </a:p>
          <a:p>
            <a:r>
              <a:rPr lang="zh-CN" altLang="en-US" dirty="0"/>
              <a:t>      "createTime": 1543811268000,</a:t>
            </a:r>
          </a:p>
          <a:p>
            <a:r>
              <a:rPr lang="zh-CN" altLang="en-US" dirty="0"/>
              <a:t>      "children": null</a:t>
            </a:r>
          </a:p>
          <a:p>
            <a:r>
              <a:rPr lang="zh-CN" altLang="en-US" dirty="0"/>
              <a:t>    },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"id": 2,</a:t>
            </a:r>
          </a:p>
          <a:p>
            <a:r>
              <a:rPr lang="zh-CN" altLang="en-US" dirty="0"/>
              <a:t>      "name": "USER_ALL",</a:t>
            </a:r>
          </a:p>
          <a:p>
            <a:r>
              <a:rPr lang="zh-CN" altLang="en-US" dirty="0"/>
              <a:t>      "pid": 0,</a:t>
            </a:r>
          </a:p>
          <a:p>
            <a:r>
              <a:rPr lang="zh-CN" altLang="en-US" dirty="0"/>
              <a:t>      "alias": "用户管理",</a:t>
            </a:r>
          </a:p>
          <a:p>
            <a:r>
              <a:rPr lang="zh-CN" altLang="en-US" dirty="0"/>
              <a:t>      "createTime": 1543811299000,</a:t>
            </a:r>
          </a:p>
          <a:p>
            <a:r>
              <a:rPr lang="zh-CN" altLang="en-US" dirty="0"/>
              <a:t>      "children": [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"id": 3,</a:t>
            </a:r>
          </a:p>
          <a:p>
            <a:r>
              <a:rPr lang="zh-CN" altLang="en-US" dirty="0"/>
              <a:t>          "name": "USER_SELECT",</a:t>
            </a:r>
          </a:p>
          <a:p>
            <a:r>
              <a:rPr lang="zh-CN" altLang="en-US" dirty="0"/>
              <a:t>          "pid": 2,</a:t>
            </a:r>
          </a:p>
          <a:p>
            <a:r>
              <a:rPr lang="zh-CN" altLang="en-US" dirty="0"/>
              <a:t>          "alias": "用户查询",</a:t>
            </a:r>
          </a:p>
          <a:p>
            <a:r>
              <a:rPr lang="zh-CN" altLang="en-US" dirty="0"/>
              <a:t>          "createTime": 1543811495000,</a:t>
            </a:r>
          </a:p>
          <a:p>
            <a:r>
              <a:rPr lang="zh-CN" altLang="en-US" dirty="0"/>
              <a:t>          "children": null</a:t>
            </a:r>
          </a:p>
          <a:p>
            <a:r>
              <a:rPr lang="zh-CN" altLang="en-US" dirty="0"/>
              <a:t>        },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"id": 4,</a:t>
            </a:r>
          </a:p>
          <a:p>
            <a:r>
              <a:rPr lang="zh-CN" altLang="en-US" dirty="0"/>
              <a:t>          "name": "USER_CREATE",</a:t>
            </a:r>
          </a:p>
          <a:p>
            <a:r>
              <a:rPr lang="zh-CN" altLang="en-US" dirty="0"/>
              <a:t>          "pid": 2,</a:t>
            </a:r>
          </a:p>
          <a:p>
            <a:r>
              <a:rPr lang="zh-CN" altLang="en-US" dirty="0"/>
              <a:t>          "alias": "用户创建",</a:t>
            </a:r>
          </a:p>
          <a:p>
            <a:r>
              <a:rPr lang="zh-CN" altLang="en-US" dirty="0"/>
              <a:t>          "createTime": 1543811495000,</a:t>
            </a:r>
          </a:p>
          <a:p>
            <a:r>
              <a:rPr lang="zh-CN" altLang="en-US" dirty="0"/>
              <a:t>          "children": null</a:t>
            </a:r>
          </a:p>
          <a:p>
            <a:r>
              <a:rPr lang="zh-CN" altLang="en-US" dirty="0"/>
              <a:t>        },</a:t>
            </a:r>
            <a:endParaRPr lang="en-US" altLang="zh-CN" dirty="0"/>
          </a:p>
          <a:p>
            <a:r>
              <a:rPr lang="en-US" altLang="zh-CN" dirty="0"/>
              <a:t>      ]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542CBB2-DE3E-4BAE-BBC5-1BBA38F68E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650189"/>
              </p:ext>
            </p:extLst>
          </p:nvPr>
        </p:nvGraphicFramePr>
        <p:xfrm>
          <a:off x="10059251" y="2382057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包装程序外壳对象" showAsIcon="1" r:id="rId4" imgW="914400" imgH="828675" progId="Package">
                  <p:embed/>
                </p:oleObj>
              </mc:Choice>
              <mc:Fallback>
                <p:oleObj name="包装程序外壳对象" showAsIcon="1" r:id="rId4" imgW="914400" imgH="82867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59251" y="2382057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8A9D3B1B-79BB-4691-B569-354DAC55E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5016" y="4761542"/>
            <a:ext cx="3647619" cy="41904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8EF8573-FF51-4AEB-B6FE-3091B93FC1DD}"/>
              </a:ext>
            </a:extLst>
          </p:cNvPr>
          <p:cNvSpPr txBox="1"/>
          <p:nvPr/>
        </p:nvSpPr>
        <p:spPr>
          <a:xfrm>
            <a:off x="1446267" y="5314773"/>
            <a:ext cx="413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</a:t>
            </a:r>
          </a:p>
          <a:p>
            <a:r>
              <a:rPr lang="en-US" altLang="zh-CN" dirty="0"/>
              <a:t>size</a:t>
            </a:r>
          </a:p>
          <a:p>
            <a:r>
              <a:rPr lang="en-US" altLang="zh-CN" dirty="0"/>
              <a:t>sort</a:t>
            </a:r>
          </a:p>
          <a:p>
            <a:r>
              <a:rPr lang="en-US" altLang="zh-CN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79929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权限管理</a:t>
            </a:r>
            <a:r>
              <a:rPr lang="en-US" altLang="zh-CN" dirty="0"/>
              <a:t>—</a:t>
            </a:r>
            <a:r>
              <a:rPr lang="zh-CN" altLang="en-US" dirty="0"/>
              <a:t>获取权限树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47" y="482076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488357" y="145582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534587" y="3481580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1263515" y="3014774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/permissions/tree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2C9BDF-B383-4DED-9ED1-0334540300C0}"/>
              </a:ext>
            </a:extLst>
          </p:cNvPr>
          <p:cNvSpPr/>
          <p:nvPr/>
        </p:nvSpPr>
        <p:spPr>
          <a:xfrm>
            <a:off x="5548467" y="2042793"/>
            <a:ext cx="6096000" cy="78483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[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  "id": 1,</a:t>
            </a:r>
          </a:p>
          <a:p>
            <a:r>
              <a:rPr lang="zh-CN" altLang="en-US" dirty="0"/>
              <a:t>    "label": "超级管理员"</a:t>
            </a:r>
          </a:p>
          <a:p>
            <a:r>
              <a:rPr lang="zh-CN" altLang="en-US" dirty="0"/>
              <a:t>  },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  "children": [</a:t>
            </a:r>
          </a:p>
          <a:p>
            <a:r>
              <a:rPr lang="zh-CN" altLang="en-US" dirty="0"/>
              <a:t>      {</a:t>
            </a:r>
          </a:p>
          <a:p>
            <a:r>
              <a:rPr lang="zh-CN" altLang="en-US" dirty="0"/>
              <a:t>        "id": 3,</a:t>
            </a:r>
          </a:p>
          <a:p>
            <a:r>
              <a:rPr lang="zh-CN" altLang="en-US" dirty="0"/>
              <a:t>        "label": "用户查询"</a:t>
            </a:r>
          </a:p>
          <a:p>
            <a:r>
              <a:rPr lang="zh-CN" altLang="en-US" dirty="0"/>
              <a:t>      },</a:t>
            </a:r>
          </a:p>
          <a:p>
            <a:r>
              <a:rPr lang="zh-CN" altLang="en-US" dirty="0"/>
              <a:t>      {</a:t>
            </a:r>
          </a:p>
          <a:p>
            <a:r>
              <a:rPr lang="zh-CN" altLang="en-US" dirty="0"/>
              <a:t>        "id": 4,</a:t>
            </a:r>
          </a:p>
          <a:p>
            <a:r>
              <a:rPr lang="zh-CN" altLang="en-US" dirty="0"/>
              <a:t>        "label": "用户创建"</a:t>
            </a:r>
          </a:p>
          <a:p>
            <a:r>
              <a:rPr lang="zh-CN" altLang="en-US" dirty="0"/>
              <a:t>      },</a:t>
            </a:r>
          </a:p>
          <a:p>
            <a:r>
              <a:rPr lang="zh-CN" altLang="en-US" dirty="0"/>
              <a:t>      {</a:t>
            </a:r>
          </a:p>
          <a:p>
            <a:r>
              <a:rPr lang="zh-CN" altLang="en-US" dirty="0"/>
              <a:t>        "id": 5,</a:t>
            </a:r>
          </a:p>
          <a:p>
            <a:r>
              <a:rPr lang="zh-CN" altLang="en-US" dirty="0"/>
              <a:t>        "label": "用户编辑"</a:t>
            </a:r>
          </a:p>
          <a:p>
            <a:r>
              <a:rPr lang="zh-CN" altLang="en-US" dirty="0"/>
              <a:t>      },</a:t>
            </a:r>
          </a:p>
          <a:p>
            <a:r>
              <a:rPr lang="zh-CN" altLang="en-US" dirty="0"/>
              <a:t>      {</a:t>
            </a:r>
          </a:p>
          <a:p>
            <a:r>
              <a:rPr lang="zh-CN" altLang="en-US" dirty="0"/>
              <a:t>        "id": 6,</a:t>
            </a:r>
          </a:p>
          <a:p>
            <a:r>
              <a:rPr lang="zh-CN" altLang="en-US" dirty="0"/>
              <a:t>        "label": "用户删除"</a:t>
            </a:r>
          </a:p>
          <a:p>
            <a:r>
              <a:rPr lang="zh-CN" altLang="en-US" dirty="0"/>
              <a:t>      }</a:t>
            </a:r>
          </a:p>
          <a:p>
            <a:r>
              <a:rPr lang="zh-CN" altLang="en-US" dirty="0"/>
              <a:t>    ],</a:t>
            </a:r>
          </a:p>
          <a:p>
            <a:r>
              <a:rPr lang="zh-CN" altLang="en-US" dirty="0"/>
              <a:t>    "id": 2,</a:t>
            </a:r>
          </a:p>
          <a:p>
            <a:r>
              <a:rPr lang="zh-CN" altLang="en-US" dirty="0"/>
              <a:t>    "label": "用户管理"</a:t>
            </a:r>
          </a:p>
          <a:p>
            <a:r>
              <a:rPr lang="zh-CN" altLang="en-US" dirty="0"/>
              <a:t>  }</a:t>
            </a:r>
            <a:endParaRPr lang="en-US" altLang="zh-CN" dirty="0"/>
          </a:p>
          <a:p>
            <a:r>
              <a:rPr lang="en-US" altLang="zh-CN" dirty="0"/>
              <a:t>]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1EC414E-E58C-440E-BEEA-26044B6DF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62347" y="2227459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包装程序外壳对象" showAsIcon="1" r:id="rId4" imgW="914400" imgH="828675" progId="Package">
                  <p:embed/>
                </p:oleObj>
              </mc:Choice>
              <mc:Fallback>
                <p:oleObj name="包装程序外壳对象" showAsIcon="1" r:id="rId4" imgW="914400" imgH="828675" progId="Package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1EC414E-E58C-440E-BEEA-26044B6DF6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62347" y="2227459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009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权限管理</a:t>
            </a:r>
            <a:r>
              <a:rPr lang="en-US" altLang="zh-CN" dirty="0"/>
              <a:t>—</a:t>
            </a:r>
            <a:r>
              <a:rPr lang="zh-CN" altLang="en-US" dirty="0"/>
              <a:t>增加权限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39" y="336286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605072" y="120473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214829" y="2775275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post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943757" y="2308469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/permissions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31D5D5-42EC-4D38-8507-B055841EA51E}"/>
              </a:ext>
            </a:extLst>
          </p:cNvPr>
          <p:cNvSpPr/>
          <p:nvPr/>
        </p:nvSpPr>
        <p:spPr>
          <a:xfrm>
            <a:off x="5605072" y="185664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"id": 40,</a:t>
            </a:r>
          </a:p>
          <a:p>
            <a:r>
              <a:rPr lang="en-US" altLang="zh-CN" dirty="0"/>
              <a:t>  "name": "</a:t>
            </a:r>
            <a:r>
              <a:rPr lang="en-US" altLang="zh-CN" dirty="0" err="1"/>
              <a:t>User_test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"</a:t>
            </a:r>
            <a:r>
              <a:rPr lang="en-US" altLang="zh-CN" dirty="0" err="1"/>
              <a:t>pid</a:t>
            </a:r>
            <a:r>
              <a:rPr lang="en-US" altLang="zh-CN" dirty="0"/>
              <a:t>": 2,</a:t>
            </a:r>
          </a:p>
          <a:p>
            <a:r>
              <a:rPr lang="en-US" altLang="zh-CN" dirty="0"/>
              <a:t>  "alias": "</a:t>
            </a:r>
            <a:r>
              <a:rPr lang="zh-CN" altLang="en-US" dirty="0"/>
              <a:t>测试用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"</a:t>
            </a:r>
            <a:r>
              <a:rPr lang="en-US" altLang="zh-CN" dirty="0" err="1"/>
              <a:t>createTime</a:t>
            </a:r>
            <a:r>
              <a:rPr lang="en-US" altLang="zh-CN" dirty="0"/>
              <a:t>": 1552379994161,</a:t>
            </a:r>
          </a:p>
          <a:p>
            <a:r>
              <a:rPr lang="en-US" altLang="zh-CN" dirty="0"/>
              <a:t>  "children": null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F704AB-7B54-4873-88D3-ED2807E31B55}"/>
              </a:ext>
            </a:extLst>
          </p:cNvPr>
          <p:cNvSpPr/>
          <p:nvPr/>
        </p:nvSpPr>
        <p:spPr>
          <a:xfrm>
            <a:off x="1214829" y="38851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name: "</a:t>
            </a:r>
            <a:r>
              <a:rPr lang="en-US" altLang="zh-CN" dirty="0" err="1"/>
              <a:t>User_test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alias: "</a:t>
            </a:r>
            <a:r>
              <a:rPr lang="zh-CN" altLang="en-US" dirty="0"/>
              <a:t>测试用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pid</a:t>
            </a:r>
            <a:r>
              <a:rPr lang="en-US" altLang="zh-CN" dirty="0"/>
              <a:t>: 2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275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权限管理</a:t>
            </a:r>
            <a:r>
              <a:rPr lang="en-US" altLang="zh-CN" dirty="0"/>
              <a:t>—</a:t>
            </a:r>
            <a:r>
              <a:rPr lang="zh-CN" altLang="en-US" dirty="0"/>
              <a:t>编辑权限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543" y="2739143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973010" y="2702068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005543" y="1438327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6233491" y="1903978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put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962419" y="1437172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76615" y="1904069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/permissions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F704AB-7B54-4873-88D3-ED2807E31B55}"/>
              </a:ext>
            </a:extLst>
          </p:cNvPr>
          <p:cNvSpPr/>
          <p:nvPr/>
        </p:nvSpPr>
        <p:spPr>
          <a:xfrm>
            <a:off x="1213733" y="334134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id: 40,</a:t>
            </a:r>
          </a:p>
          <a:p>
            <a:r>
              <a:rPr lang="en-US" altLang="zh-CN" dirty="0"/>
              <a:t>  name: "</a:t>
            </a:r>
            <a:r>
              <a:rPr lang="en-US" altLang="zh-CN" dirty="0" err="1"/>
              <a:t>User_test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alias: "</a:t>
            </a:r>
            <a:r>
              <a:rPr lang="zh-CN" altLang="en-US" dirty="0"/>
              <a:t>测试编辑用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pid</a:t>
            </a:r>
            <a:r>
              <a:rPr lang="en-US" altLang="zh-CN" dirty="0"/>
              <a:t>: 2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82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流程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DFE692-FDC6-4C7F-A033-A1F2ADCDC288}"/>
              </a:ext>
            </a:extLst>
          </p:cNvPr>
          <p:cNvSpPr/>
          <p:nvPr/>
        </p:nvSpPr>
        <p:spPr>
          <a:xfrm>
            <a:off x="3130379" y="2586035"/>
            <a:ext cx="2199504" cy="101171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</a:t>
            </a:r>
            <a:r>
              <a:rPr lang="en-US" altLang="zh-CN" dirty="0"/>
              <a:t>token</a:t>
            </a:r>
            <a:r>
              <a:rPr lang="zh-CN" altLang="en-US" dirty="0"/>
              <a:t>、用户信息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7713213-2B71-4C30-94D9-FA3838C6F774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5329883" y="3091891"/>
            <a:ext cx="1025608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41B151B-5888-4288-AFCE-6B63AE2D191F}"/>
              </a:ext>
            </a:extLst>
          </p:cNvPr>
          <p:cNvSpPr/>
          <p:nvPr/>
        </p:nvSpPr>
        <p:spPr>
          <a:xfrm>
            <a:off x="6355491" y="2586035"/>
            <a:ext cx="2096530" cy="101171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根据用户角色，获取菜单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9D0B104-3784-4AC0-9036-D86DC7634954}"/>
              </a:ext>
            </a:extLst>
          </p:cNvPr>
          <p:cNvSpPr txBox="1"/>
          <p:nvPr/>
        </p:nvSpPr>
        <p:spPr>
          <a:xfrm>
            <a:off x="1009138" y="4473146"/>
            <a:ext cx="164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</a:t>
            </a:r>
            <a:r>
              <a:rPr lang="zh-CN" altLang="en-US" dirty="0"/>
              <a:t>已存在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684E0FC-F1C7-48B0-877B-CB5BC963A236}"/>
              </a:ext>
            </a:extLst>
          </p:cNvPr>
          <p:cNvSpPr txBox="1"/>
          <p:nvPr/>
        </p:nvSpPr>
        <p:spPr>
          <a:xfrm>
            <a:off x="1009138" y="2894867"/>
            <a:ext cx="164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首次登录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C6E527F-25AA-427E-A5C7-597B077AD53A}"/>
              </a:ext>
            </a:extLst>
          </p:cNvPr>
          <p:cNvSpPr/>
          <p:nvPr/>
        </p:nvSpPr>
        <p:spPr>
          <a:xfrm>
            <a:off x="3130379" y="4336622"/>
            <a:ext cx="2199504" cy="101171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获取用户信息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FC8D73D-6DC7-4B14-B5DF-8290E005BE94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5329883" y="4842478"/>
            <a:ext cx="1025608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8303C28-53F3-4B7B-8413-D2DB9D4198F2}"/>
              </a:ext>
            </a:extLst>
          </p:cNvPr>
          <p:cNvSpPr/>
          <p:nvPr/>
        </p:nvSpPr>
        <p:spPr>
          <a:xfrm>
            <a:off x="6355491" y="4336622"/>
            <a:ext cx="2096530" cy="101171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根据用户角色，获取菜单</a:t>
            </a:r>
          </a:p>
        </p:txBody>
      </p:sp>
    </p:spTree>
    <p:extLst>
      <p:ext uri="{BB962C8B-B14F-4D97-AF65-F5344CB8AC3E}">
        <p14:creationId xmlns:p14="http://schemas.microsoft.com/office/powerpoint/2010/main" val="1795737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权限管理</a:t>
            </a:r>
            <a:r>
              <a:rPr lang="en-US" altLang="zh-CN" dirty="0"/>
              <a:t>—</a:t>
            </a:r>
            <a:r>
              <a:rPr lang="zh-CN" altLang="en-US" dirty="0"/>
              <a:t>删除权限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47" y="3326115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931336" y="332611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6080023" y="2041729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delete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808951" y="1574923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/permissions/</a:t>
            </a:r>
            <a:r>
              <a:rPr lang="zh-CN" altLang="en-US" dirty="0"/>
              <a:t>“</a:t>
            </a:r>
            <a:r>
              <a:rPr lang="en-US" altLang="zh-CN" dirty="0"/>
              <a:t> + id</a:t>
            </a:r>
          </a:p>
        </p:txBody>
      </p:sp>
    </p:spTree>
    <p:extLst>
      <p:ext uri="{BB962C8B-B14F-4D97-AF65-F5344CB8AC3E}">
        <p14:creationId xmlns:p14="http://schemas.microsoft.com/office/powerpoint/2010/main" val="1510798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A024-9AB0-4C03-83E7-FE325BFFD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菜单管理</a:t>
            </a:r>
          </a:p>
        </p:txBody>
      </p:sp>
    </p:spTree>
    <p:extLst>
      <p:ext uri="{BB962C8B-B14F-4D97-AF65-F5344CB8AC3E}">
        <p14:creationId xmlns:p14="http://schemas.microsoft.com/office/powerpoint/2010/main" val="3768997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菜单管理流程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4029F4-0F94-4446-8740-1683258F5E65}"/>
              </a:ext>
            </a:extLst>
          </p:cNvPr>
          <p:cNvSpPr/>
          <p:nvPr/>
        </p:nvSpPr>
        <p:spPr>
          <a:xfrm>
            <a:off x="1392429" y="2293497"/>
            <a:ext cx="2059458" cy="83253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展示所有菜单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36179BA-D35E-4BE0-9FB5-45B0C1639477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3451887" y="2709766"/>
            <a:ext cx="951238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389395-C983-4E60-BFC8-0D8D69C943F2}"/>
              </a:ext>
            </a:extLst>
          </p:cNvPr>
          <p:cNvSpPr/>
          <p:nvPr/>
        </p:nvSpPr>
        <p:spPr>
          <a:xfrm>
            <a:off x="4403125" y="2293497"/>
            <a:ext cx="2059458" cy="83253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新增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编辑菜单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67EB1B1-8C40-42A6-890A-B455DE53FA09}"/>
              </a:ext>
            </a:extLst>
          </p:cNvPr>
          <p:cNvSpPr/>
          <p:nvPr/>
        </p:nvSpPr>
        <p:spPr>
          <a:xfrm>
            <a:off x="4096521" y="4148234"/>
            <a:ext cx="2672665" cy="111574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设置菜单名称、排序、访问地址，组件名称</a:t>
            </a:r>
            <a:endParaRPr lang="en-US" altLang="zh-CN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D423BAA-DD9D-455A-95C0-0D11C81E3C0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5432854" y="3126035"/>
            <a:ext cx="0" cy="102219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EBFBF97-A47B-400A-9E53-EA954C541070}"/>
              </a:ext>
            </a:extLst>
          </p:cNvPr>
          <p:cNvSpPr/>
          <p:nvPr/>
        </p:nvSpPr>
        <p:spPr>
          <a:xfrm>
            <a:off x="7798915" y="3949811"/>
            <a:ext cx="3136815" cy="151259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选择所属菜单：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获取菜单树，在菜单树中选择新增或编辑的菜单所属的类目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6A9AB45-B4CE-45B0-A803-494EA10ABDE6}"/>
              </a:ext>
            </a:extLst>
          </p:cNvPr>
          <p:cNvCxnSpPr>
            <a:cxnSpLocks/>
            <a:stCxn id="28" idx="3"/>
            <a:endCxn id="8" idx="1"/>
          </p:cNvCxnSpPr>
          <p:nvPr/>
        </p:nvCxnSpPr>
        <p:spPr>
          <a:xfrm>
            <a:off x="6769186" y="4706107"/>
            <a:ext cx="102972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24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菜单管理</a:t>
            </a:r>
            <a:r>
              <a:rPr lang="en-US" altLang="zh-CN" dirty="0"/>
              <a:t>—</a:t>
            </a:r>
            <a:r>
              <a:rPr lang="zh-CN" altLang="en-US" dirty="0"/>
              <a:t>获取所有菜单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515" y="4218562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488357" y="145582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534587" y="3481580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1263515" y="3014774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/menus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8EF8573-FF51-4AEB-B6FE-3091B93FC1DD}"/>
              </a:ext>
            </a:extLst>
          </p:cNvPr>
          <p:cNvSpPr txBox="1"/>
          <p:nvPr/>
        </p:nvSpPr>
        <p:spPr>
          <a:xfrm>
            <a:off x="1446267" y="5314773"/>
            <a:ext cx="413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</a:t>
            </a:r>
          </a:p>
          <a:p>
            <a:r>
              <a:rPr lang="en-US" altLang="zh-CN" dirty="0"/>
              <a:t>size</a:t>
            </a:r>
          </a:p>
          <a:p>
            <a:r>
              <a:rPr lang="en-US" altLang="zh-CN" dirty="0"/>
              <a:t>sort</a:t>
            </a:r>
          </a:p>
          <a:p>
            <a:r>
              <a:rPr lang="en-US" altLang="zh-CN" dirty="0"/>
              <a:t>name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76B12B-CF94-454E-A92F-C225620D4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515" y="4784348"/>
            <a:ext cx="3552381" cy="438095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C8D86DA-7176-475F-B5A3-9D51022BFD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757675"/>
              </p:ext>
            </p:extLst>
          </p:nvPr>
        </p:nvGraphicFramePr>
        <p:xfrm>
          <a:off x="9712809" y="1923695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2809" y="1923695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E540A61F-86C4-48BD-BD27-B6A987160D41}"/>
              </a:ext>
            </a:extLst>
          </p:cNvPr>
          <p:cNvSpPr/>
          <p:nvPr/>
        </p:nvSpPr>
        <p:spPr>
          <a:xfrm>
            <a:off x="5576678" y="1923695"/>
            <a:ext cx="6096000" cy="108952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"content": [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"id": 1,</a:t>
            </a:r>
          </a:p>
          <a:p>
            <a:r>
              <a:rPr lang="zh-CN" altLang="en-US" dirty="0"/>
              <a:t>      "name": "系统管理",</a:t>
            </a:r>
          </a:p>
          <a:p>
            <a:r>
              <a:rPr lang="zh-CN" altLang="en-US" dirty="0"/>
              <a:t>      "sort": 1,</a:t>
            </a:r>
          </a:p>
          <a:p>
            <a:r>
              <a:rPr lang="zh-CN" altLang="en-US" dirty="0"/>
              <a:t>      "path": "system",</a:t>
            </a:r>
          </a:p>
          <a:p>
            <a:r>
              <a:rPr lang="zh-CN" altLang="en-US" dirty="0"/>
              <a:t>      "component": null,</a:t>
            </a:r>
          </a:p>
          <a:p>
            <a:r>
              <a:rPr lang="zh-CN" altLang="en-US" dirty="0"/>
              <a:t>      "pid": 0,</a:t>
            </a:r>
          </a:p>
          <a:p>
            <a:r>
              <a:rPr lang="zh-CN" altLang="en-US" dirty="0"/>
              <a:t>      "icon": "system",</a:t>
            </a:r>
          </a:p>
          <a:p>
            <a:r>
              <a:rPr lang="zh-CN" altLang="en-US" dirty="0"/>
              <a:t>      "children": [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"id": 2,</a:t>
            </a:r>
          </a:p>
          <a:p>
            <a:r>
              <a:rPr lang="zh-CN" altLang="en-US" dirty="0"/>
              <a:t>          "name": "用户管理",</a:t>
            </a:r>
          </a:p>
          <a:p>
            <a:r>
              <a:rPr lang="zh-CN" altLang="en-US" dirty="0"/>
              <a:t>          "sort": 2,</a:t>
            </a:r>
          </a:p>
          <a:p>
            <a:r>
              <a:rPr lang="zh-CN" altLang="en-US" dirty="0"/>
              <a:t>          "path": "user",</a:t>
            </a:r>
          </a:p>
          <a:p>
            <a:r>
              <a:rPr lang="zh-CN" altLang="en-US" dirty="0"/>
              <a:t>          "component": "system/user/index",</a:t>
            </a:r>
          </a:p>
          <a:p>
            <a:r>
              <a:rPr lang="zh-CN" altLang="en-US" dirty="0"/>
              <a:t>          "pid": 1,</a:t>
            </a:r>
          </a:p>
          <a:p>
            <a:r>
              <a:rPr lang="zh-CN" altLang="en-US" dirty="0"/>
              <a:t>          "icon": "peoples",</a:t>
            </a:r>
          </a:p>
          <a:p>
            <a:r>
              <a:rPr lang="zh-CN" altLang="en-US" dirty="0"/>
              <a:t>          "children": null,</a:t>
            </a:r>
          </a:p>
          <a:p>
            <a:r>
              <a:rPr lang="zh-CN" altLang="en-US" dirty="0"/>
              <a:t>          "createTime": 1545117284000,</a:t>
            </a:r>
          </a:p>
          <a:p>
            <a:r>
              <a:rPr lang="zh-CN" altLang="en-US" dirty="0"/>
              <a:t>          "iframe": false</a:t>
            </a:r>
          </a:p>
          <a:p>
            <a:r>
              <a:rPr lang="zh-CN" altLang="en-US" dirty="0"/>
              <a:t>        },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"id": 3,</a:t>
            </a:r>
          </a:p>
          <a:p>
            <a:r>
              <a:rPr lang="zh-CN" altLang="en-US" dirty="0"/>
              <a:t>          "name": "角色管理",</a:t>
            </a:r>
          </a:p>
          <a:p>
            <a:r>
              <a:rPr lang="zh-CN" altLang="en-US" dirty="0"/>
              <a:t>          "sort": 3,</a:t>
            </a:r>
          </a:p>
          <a:p>
            <a:r>
              <a:rPr lang="zh-CN" altLang="en-US" dirty="0"/>
              <a:t>          "path": "role",</a:t>
            </a:r>
          </a:p>
          <a:p>
            <a:r>
              <a:rPr lang="zh-CN" altLang="en-US" dirty="0"/>
              <a:t>          "component": "system/role/index",</a:t>
            </a:r>
          </a:p>
          <a:p>
            <a:r>
              <a:rPr lang="zh-CN" altLang="en-US" dirty="0"/>
              <a:t>          "pid": 1,</a:t>
            </a:r>
          </a:p>
          <a:p>
            <a:r>
              <a:rPr lang="zh-CN" altLang="en-US" dirty="0"/>
              <a:t>          "icon": "role",</a:t>
            </a:r>
          </a:p>
          <a:p>
            <a:r>
              <a:rPr lang="zh-CN" altLang="en-US" dirty="0"/>
              <a:t>          "children": null,</a:t>
            </a:r>
          </a:p>
          <a:p>
            <a:r>
              <a:rPr lang="zh-CN" altLang="en-US" dirty="0"/>
              <a:t>          "createTime": 1545117367000,</a:t>
            </a:r>
          </a:p>
          <a:p>
            <a:r>
              <a:rPr lang="zh-CN" altLang="en-US" dirty="0"/>
              <a:t>          "iframe": false</a:t>
            </a:r>
          </a:p>
          <a:p>
            <a:r>
              <a:rPr lang="zh-CN" altLang="en-US" dirty="0"/>
              <a:t>        }</a:t>
            </a:r>
            <a:endParaRPr lang="en-US" altLang="zh-CN" dirty="0"/>
          </a:p>
          <a:p>
            <a:r>
              <a:rPr lang="en-US" altLang="zh-CN" dirty="0"/>
              <a:t>      ]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387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菜单管理</a:t>
            </a:r>
            <a:r>
              <a:rPr lang="en-US" altLang="zh-CN" dirty="0"/>
              <a:t>—</a:t>
            </a:r>
            <a:r>
              <a:rPr lang="zh-CN" altLang="en-US" dirty="0"/>
              <a:t>获取菜单树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47" y="482076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488357" y="145582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534587" y="3481580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1263515" y="3014774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/menus/tree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2C9BDF-B383-4DED-9ED1-0334540300C0}"/>
              </a:ext>
            </a:extLst>
          </p:cNvPr>
          <p:cNvSpPr/>
          <p:nvPr/>
        </p:nvSpPr>
        <p:spPr>
          <a:xfrm>
            <a:off x="5548467" y="2042793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[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  "children": [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"id": 2,</a:t>
            </a:r>
          </a:p>
          <a:p>
            <a:r>
              <a:rPr lang="en-US" altLang="zh-CN" dirty="0"/>
              <a:t>        "label": "</a:t>
            </a:r>
            <a:r>
              <a:rPr lang="zh-CN" altLang="en-US" dirty="0"/>
              <a:t>用户管理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},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"id": 3,</a:t>
            </a:r>
          </a:p>
          <a:p>
            <a:r>
              <a:rPr lang="en-US" altLang="zh-CN" dirty="0"/>
              <a:t>        "label": "</a:t>
            </a:r>
            <a:r>
              <a:rPr lang="zh-CN" altLang="en-US" dirty="0"/>
              <a:t>角色管理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},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"id": 4,</a:t>
            </a:r>
          </a:p>
          <a:p>
            <a:r>
              <a:rPr lang="en-US" altLang="zh-CN" dirty="0"/>
              <a:t>        "label": "</a:t>
            </a:r>
            <a:r>
              <a:rPr lang="zh-CN" altLang="en-US" dirty="0"/>
              <a:t>权限管理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},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"id": 5,</a:t>
            </a:r>
          </a:p>
          <a:p>
            <a:r>
              <a:rPr lang="en-US" altLang="zh-CN" dirty="0"/>
              <a:t>        "label": "</a:t>
            </a:r>
            <a:r>
              <a:rPr lang="zh-CN" altLang="en-US" dirty="0"/>
              <a:t>菜单管理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},</a:t>
            </a:r>
          </a:p>
          <a:p>
            <a:r>
              <a:rPr lang="en-US" altLang="zh-CN" dirty="0"/>
              <a:t>    ]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]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C19FAC2-F135-49D8-8274-CA19993023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341108"/>
              </p:ext>
            </p:extLst>
          </p:nvPr>
        </p:nvGraphicFramePr>
        <p:xfrm>
          <a:off x="10014085" y="2227459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包装程序外壳对象" showAsIcon="1" r:id="rId4" imgW="914400" imgH="828720" progId="Package">
                  <p:embed/>
                </p:oleObj>
              </mc:Choice>
              <mc:Fallback>
                <p:oleObj name="包装程序外壳对象" showAsIcon="1" r:id="rId4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14085" y="2227459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8528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菜单管理</a:t>
            </a:r>
            <a:r>
              <a:rPr lang="en-US" altLang="zh-CN" dirty="0"/>
              <a:t>—</a:t>
            </a:r>
            <a:r>
              <a:rPr lang="zh-CN" altLang="en-US" dirty="0"/>
              <a:t>增加菜单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39" y="336286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605072" y="120473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214829" y="2775275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post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943757" y="2308469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/menus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F704AB-7B54-4873-88D3-ED2807E31B55}"/>
              </a:ext>
            </a:extLst>
          </p:cNvPr>
          <p:cNvSpPr/>
          <p:nvPr/>
        </p:nvSpPr>
        <p:spPr>
          <a:xfrm>
            <a:off x="1214829" y="379943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name: "test",</a:t>
            </a:r>
          </a:p>
          <a:p>
            <a:r>
              <a:rPr lang="en-US" altLang="zh-CN" dirty="0"/>
              <a:t>  sort: 999,</a:t>
            </a:r>
          </a:p>
          <a:p>
            <a:r>
              <a:rPr lang="en-US" altLang="zh-CN" dirty="0"/>
              <a:t>  path: "test",</a:t>
            </a:r>
          </a:p>
          <a:p>
            <a:r>
              <a:rPr lang="en-US" altLang="zh-CN" dirty="0"/>
              <a:t>  component: "",</a:t>
            </a:r>
          </a:p>
          <a:p>
            <a:r>
              <a:rPr lang="en-US" altLang="zh-CN" dirty="0"/>
              <a:t>  iframe: "false",</a:t>
            </a:r>
          </a:p>
          <a:p>
            <a:r>
              <a:rPr lang="en-US" altLang="zh-CN" dirty="0"/>
              <a:t>  roles: [</a:t>
            </a:r>
          </a:p>
          <a:p>
            <a:r>
              <a:rPr lang="en-US" altLang="zh-CN" dirty="0"/>
              <a:t>  ],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pid</a:t>
            </a:r>
            <a:r>
              <a:rPr lang="en-US" altLang="zh-CN" dirty="0"/>
              <a:t>: 0,</a:t>
            </a:r>
          </a:p>
          <a:p>
            <a:r>
              <a:rPr lang="en-US" altLang="zh-CN" dirty="0"/>
              <a:t>  icon: "index"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1E2740-4F13-4B84-939A-005B1E0E7283}"/>
              </a:ext>
            </a:extLst>
          </p:cNvPr>
          <p:cNvSpPr/>
          <p:nvPr/>
        </p:nvSpPr>
        <p:spPr>
          <a:xfrm>
            <a:off x="5895702" y="181268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"id": 33,</a:t>
            </a:r>
          </a:p>
          <a:p>
            <a:r>
              <a:rPr lang="zh-CN" altLang="en-US" dirty="0"/>
              <a:t>  "name": "test",</a:t>
            </a:r>
          </a:p>
          <a:p>
            <a:r>
              <a:rPr lang="zh-CN" altLang="en-US" dirty="0"/>
              <a:t>  "sort": 999,</a:t>
            </a:r>
          </a:p>
          <a:p>
            <a:r>
              <a:rPr lang="zh-CN" altLang="en-US" dirty="0"/>
              <a:t>  "path": "test",</a:t>
            </a:r>
          </a:p>
          <a:p>
            <a:r>
              <a:rPr lang="zh-CN" altLang="en-US" dirty="0"/>
              <a:t>  "component": "",</a:t>
            </a:r>
          </a:p>
          <a:p>
            <a:r>
              <a:rPr lang="zh-CN" altLang="en-US" dirty="0"/>
              <a:t>  "pid": 0,</a:t>
            </a:r>
          </a:p>
          <a:p>
            <a:r>
              <a:rPr lang="zh-CN" altLang="en-US" dirty="0"/>
              <a:t>  "icon": "index",</a:t>
            </a:r>
          </a:p>
          <a:p>
            <a:r>
              <a:rPr lang="zh-CN" altLang="en-US" dirty="0"/>
              <a:t>  "children": null,</a:t>
            </a:r>
          </a:p>
          <a:p>
            <a:r>
              <a:rPr lang="zh-CN" altLang="en-US" dirty="0"/>
              <a:t>  "createTime": 1552383159263,</a:t>
            </a:r>
          </a:p>
          <a:p>
            <a:r>
              <a:rPr lang="zh-CN" altLang="en-US" dirty="0"/>
              <a:t>  "iframe": false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404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菜单管理</a:t>
            </a:r>
            <a:r>
              <a:rPr lang="en-US" altLang="zh-CN" dirty="0"/>
              <a:t>—</a:t>
            </a:r>
            <a:r>
              <a:rPr lang="zh-CN" altLang="en-US" dirty="0"/>
              <a:t>编辑菜单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543" y="2739143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973010" y="2702068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005543" y="1438327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6233491" y="1903978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put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962419" y="1437172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76615" y="1904069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/menus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9EF0B5-013B-43D7-9CFD-BFC5A6851251}"/>
              </a:ext>
            </a:extLst>
          </p:cNvPr>
          <p:cNvSpPr/>
          <p:nvPr/>
        </p:nvSpPr>
        <p:spPr>
          <a:xfrm>
            <a:off x="1276615" y="34290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id: 34,</a:t>
            </a:r>
          </a:p>
          <a:p>
            <a:r>
              <a:rPr lang="zh-CN" altLang="en-US" dirty="0"/>
              <a:t>  component: "test/test1",</a:t>
            </a:r>
          </a:p>
          <a:p>
            <a:r>
              <a:rPr lang="zh-CN" altLang="en-US" dirty="0"/>
              <a:t>  name: "test1",</a:t>
            </a:r>
          </a:p>
          <a:p>
            <a:r>
              <a:rPr lang="zh-CN" altLang="en-US" dirty="0"/>
              <a:t>  sort: 999,</a:t>
            </a:r>
          </a:p>
          <a:p>
            <a:r>
              <a:rPr lang="zh-CN" altLang="en-US" dirty="0"/>
              <a:t>  pid: 33,</a:t>
            </a:r>
          </a:p>
          <a:p>
            <a:r>
              <a:rPr lang="zh-CN" altLang="en-US" dirty="0"/>
              <a:t>  path: "test1",</a:t>
            </a:r>
          </a:p>
          <a:p>
            <a:r>
              <a:rPr lang="zh-CN" altLang="en-US" dirty="0"/>
              <a:t>  iframe: "false",</a:t>
            </a:r>
          </a:p>
          <a:p>
            <a:r>
              <a:rPr lang="zh-CN" altLang="en-US" dirty="0"/>
              <a:t>  icon: "lock"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8004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菜单管理</a:t>
            </a:r>
            <a:r>
              <a:rPr lang="en-US" altLang="zh-CN" dirty="0"/>
              <a:t>—</a:t>
            </a:r>
            <a:r>
              <a:rPr lang="zh-CN" altLang="en-US" dirty="0"/>
              <a:t>删除菜单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47" y="3326115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931336" y="332611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6080023" y="2041729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delete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808951" y="1574923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/menus/</a:t>
            </a:r>
            <a:r>
              <a:rPr lang="zh-CN" altLang="en-US" dirty="0"/>
              <a:t>“</a:t>
            </a:r>
            <a:r>
              <a:rPr lang="en-US" altLang="zh-CN" dirty="0"/>
              <a:t> + id</a:t>
            </a:r>
          </a:p>
        </p:txBody>
      </p:sp>
    </p:spTree>
    <p:extLst>
      <p:ext uri="{BB962C8B-B14F-4D97-AF65-F5344CB8AC3E}">
        <p14:creationId xmlns:p14="http://schemas.microsoft.com/office/powerpoint/2010/main" val="380352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/>
              <a:t>—</a:t>
            </a:r>
            <a:r>
              <a:rPr lang="zh-CN" altLang="en-US" dirty="0"/>
              <a:t>获取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57" y="2588404"/>
            <a:ext cx="10515600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605072" y="2588404"/>
            <a:ext cx="10515600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8E44F8-44BE-4401-812C-0261836CF51E}"/>
              </a:ext>
            </a:extLst>
          </p:cNvPr>
          <p:cNvSpPr txBox="1"/>
          <p:nvPr/>
        </p:nvSpPr>
        <p:spPr>
          <a:xfrm>
            <a:off x="1221078" y="3105834"/>
            <a:ext cx="4130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username: "admin"</a:t>
            </a:r>
          </a:p>
          <a:p>
            <a:r>
              <a:rPr lang="en-US" altLang="zh-CN" dirty="0"/>
              <a:t>password: "e10adc3949ba59abbe56e057f20f883e"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07BD64-2320-4824-884C-421E9ACD306C}"/>
              </a:ext>
            </a:extLst>
          </p:cNvPr>
          <p:cNvSpPr txBox="1"/>
          <p:nvPr/>
        </p:nvSpPr>
        <p:spPr>
          <a:xfrm>
            <a:off x="5876145" y="3056274"/>
            <a:ext cx="68340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"token":"eyJhbGciOiJIUzUxMiJ9.",</a:t>
            </a:r>
          </a:p>
          <a:p>
            <a:r>
              <a:rPr lang="en-US" altLang="zh-CN" dirty="0"/>
              <a:t> "user": {</a:t>
            </a:r>
          </a:p>
          <a:p>
            <a:r>
              <a:rPr lang="en-US" altLang="zh-CN" dirty="0"/>
              <a:t>    "username": "admin",</a:t>
            </a:r>
          </a:p>
          <a:p>
            <a:r>
              <a:rPr lang="en-US" altLang="zh-CN" dirty="0"/>
              <a:t>    "avatar": "https://i.loli.net/2019/01/16/5c3ed609e6f99.jpg",</a:t>
            </a:r>
          </a:p>
          <a:p>
            <a:r>
              <a:rPr lang="en-US" altLang="zh-CN" dirty="0"/>
              <a:t>    "email": "zhengjie@tom.com",</a:t>
            </a:r>
          </a:p>
          <a:p>
            <a:r>
              <a:rPr lang="en-US" altLang="zh-CN" dirty="0"/>
              <a:t>    "enabled": true,</a:t>
            </a:r>
          </a:p>
          <a:p>
            <a:r>
              <a:rPr lang="en-US" altLang="zh-CN" dirty="0"/>
              <a:t>    "</a:t>
            </a:r>
            <a:r>
              <a:rPr lang="en-US" altLang="zh-CN" dirty="0" err="1"/>
              <a:t>createTime</a:t>
            </a:r>
            <a:r>
              <a:rPr lang="en-US" altLang="zh-CN" dirty="0"/>
              <a:t>": 1534986716000,</a:t>
            </a:r>
          </a:p>
          <a:p>
            <a:r>
              <a:rPr lang="en-US" altLang="zh-CN" dirty="0"/>
              <a:t>    "roles": [ "ADMIN" ]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10515600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5876144" y="1731361"/>
            <a:ext cx="496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post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605072" y="1264555"/>
            <a:ext cx="10515600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8" y="1742346"/>
            <a:ext cx="422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auth/login</a:t>
            </a:r>
            <a:r>
              <a:rPr lang="zh-CN" altLang="en-US" dirty="0"/>
              <a:t>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01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/>
              <a:t>—</a:t>
            </a:r>
            <a:r>
              <a:rPr lang="zh-CN" altLang="en-US" dirty="0"/>
              <a:t>获取用户信息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57" y="2588404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605072" y="2588404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07BD64-2320-4824-884C-421E9ACD306C}"/>
              </a:ext>
            </a:extLst>
          </p:cNvPr>
          <p:cNvSpPr txBox="1"/>
          <p:nvPr/>
        </p:nvSpPr>
        <p:spPr>
          <a:xfrm>
            <a:off x="5876145" y="3056274"/>
            <a:ext cx="74479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"username": "admin",</a:t>
            </a:r>
          </a:p>
          <a:p>
            <a:r>
              <a:rPr lang="en-US" altLang="zh-CN" dirty="0"/>
              <a:t>  "avatar": "https://i.loli.net/2019/01/16/5c3ed609e6f99.jpg",</a:t>
            </a:r>
          </a:p>
          <a:p>
            <a:r>
              <a:rPr lang="en-US" altLang="zh-CN" dirty="0"/>
              <a:t>  "email": "zhengjie@tom.com",</a:t>
            </a:r>
          </a:p>
          <a:p>
            <a:r>
              <a:rPr lang="en-US" altLang="zh-CN" dirty="0"/>
              <a:t>  "enabled": true,</a:t>
            </a:r>
          </a:p>
          <a:p>
            <a:r>
              <a:rPr lang="en-US" altLang="zh-CN" dirty="0"/>
              <a:t>  "</a:t>
            </a:r>
            <a:r>
              <a:rPr lang="en-US" altLang="zh-CN" dirty="0" err="1"/>
              <a:t>createTime</a:t>
            </a:r>
            <a:r>
              <a:rPr lang="en-US" altLang="zh-CN" dirty="0"/>
              <a:t>": 1534986716000,</a:t>
            </a:r>
          </a:p>
          <a:p>
            <a:r>
              <a:rPr lang="en-US" altLang="zh-CN" dirty="0"/>
              <a:t>  "roles": [</a:t>
            </a:r>
          </a:p>
          <a:p>
            <a:r>
              <a:rPr lang="en-US" altLang="zh-CN" dirty="0"/>
              <a:t>    "ADMIN"</a:t>
            </a:r>
          </a:p>
          <a:p>
            <a:r>
              <a:rPr lang="en-US" altLang="zh-CN" dirty="0"/>
              <a:t>  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5876144" y="1731361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605072" y="1264555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auth/info</a:t>
            </a:r>
            <a:r>
              <a:rPr lang="zh-CN" altLang="en-US" dirty="0"/>
              <a:t>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499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侧边栏</a:t>
            </a:r>
            <a:r>
              <a:rPr lang="en-US" altLang="zh-CN" dirty="0"/>
              <a:t>—</a:t>
            </a:r>
            <a:r>
              <a:rPr lang="zh-CN" altLang="en-US" dirty="0"/>
              <a:t>获取菜单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57" y="4645657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4962867" y="1274476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07BD64-2320-4824-884C-421E9ACD306C}"/>
              </a:ext>
            </a:extLst>
          </p:cNvPr>
          <p:cNvSpPr txBox="1"/>
          <p:nvPr/>
        </p:nvSpPr>
        <p:spPr>
          <a:xfrm>
            <a:off x="5394960" y="1709289"/>
            <a:ext cx="410173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  "name": "</a:t>
            </a:r>
            <a:r>
              <a:rPr lang="zh-CN" altLang="en-US" dirty="0"/>
              <a:t>系统管理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"path": "/system",</a:t>
            </a:r>
          </a:p>
          <a:p>
            <a:r>
              <a:rPr lang="en-US" altLang="zh-CN" dirty="0"/>
              <a:t>    "redirect": "</a:t>
            </a:r>
            <a:r>
              <a:rPr lang="en-US" altLang="zh-CN" dirty="0" err="1"/>
              <a:t>noredirect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"component": "Layout",</a:t>
            </a:r>
          </a:p>
          <a:p>
            <a:r>
              <a:rPr lang="en-US" altLang="zh-CN" dirty="0"/>
              <a:t>    "</a:t>
            </a:r>
            <a:r>
              <a:rPr lang="en-US" altLang="zh-CN" dirty="0" err="1"/>
              <a:t>alwaysShow</a:t>
            </a:r>
            <a:r>
              <a:rPr lang="en-US" altLang="zh-CN" dirty="0"/>
              <a:t>": true,</a:t>
            </a:r>
          </a:p>
          <a:p>
            <a:r>
              <a:rPr lang="en-US" altLang="zh-CN" dirty="0"/>
              <a:t>    "meta": {</a:t>
            </a:r>
          </a:p>
          <a:p>
            <a:r>
              <a:rPr lang="en-US" altLang="zh-CN" dirty="0"/>
              <a:t>      "title": "</a:t>
            </a:r>
            <a:r>
              <a:rPr lang="zh-CN" altLang="en-US" dirty="0"/>
              <a:t>系统管理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"icon": "system"</a:t>
            </a:r>
          </a:p>
          <a:p>
            <a:r>
              <a:rPr lang="en-US" altLang="zh-CN" dirty="0"/>
              <a:t>    },</a:t>
            </a:r>
          </a:p>
          <a:p>
            <a:r>
              <a:rPr lang="en-US" altLang="zh-CN" dirty="0"/>
              <a:t>    "children": [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"name": "</a:t>
            </a:r>
            <a:r>
              <a:rPr lang="zh-CN" altLang="en-US" dirty="0"/>
              <a:t>用户管理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"path": "user",</a:t>
            </a:r>
          </a:p>
          <a:p>
            <a:r>
              <a:rPr lang="en-US" altLang="zh-CN" dirty="0"/>
              <a:t>        "component": "system/user/index",</a:t>
            </a:r>
          </a:p>
          <a:p>
            <a:r>
              <a:rPr lang="en-US" altLang="zh-CN" dirty="0"/>
              <a:t>        "meta": {</a:t>
            </a:r>
          </a:p>
          <a:p>
            <a:r>
              <a:rPr lang="en-US" altLang="zh-CN" dirty="0"/>
              <a:t>          "title": "</a:t>
            </a:r>
            <a:r>
              <a:rPr lang="zh-CN" altLang="en-US" dirty="0"/>
              <a:t>用户管理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  "icon": "peoples"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},</a:t>
            </a:r>
          </a:p>
          <a:p>
            <a:r>
              <a:rPr lang="en-US" altLang="zh-CN" dirty="0"/>
              <a:t>      </a:t>
            </a:r>
          </a:p>
          <a:p>
            <a:r>
              <a:rPr lang="en-US" altLang="zh-CN" dirty="0"/>
              <a:t>    ]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214829" y="3193469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943757" y="2726663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/roles/tree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3BFE4DA-35D7-4087-8B5C-EB0E923A82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445719"/>
              </p:ext>
            </p:extLst>
          </p:nvPr>
        </p:nvGraphicFramePr>
        <p:xfrm>
          <a:off x="10175966" y="3353662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包装程序外壳对象" showAsIcon="1" r:id="rId4" imgW="914400" imgH="828675" progId="Package">
                  <p:embed/>
                </p:oleObj>
              </mc:Choice>
              <mc:Fallback>
                <p:oleObj name="包装程序外壳对象" showAsIcon="1" r:id="rId4" imgW="914400" imgH="82867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75966" y="3353662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25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A024-9AB0-4C03-83E7-FE325BFFD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4397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用户管理流程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4029F4-0F94-4446-8740-1683258F5E65}"/>
              </a:ext>
            </a:extLst>
          </p:cNvPr>
          <p:cNvSpPr/>
          <p:nvPr/>
        </p:nvSpPr>
        <p:spPr>
          <a:xfrm>
            <a:off x="1392429" y="2293497"/>
            <a:ext cx="2059458" cy="83253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展示所有用户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36179BA-D35E-4BE0-9FB5-45B0C1639477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3451887" y="2709766"/>
            <a:ext cx="951238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389395-C983-4E60-BFC8-0D8D69C943F2}"/>
              </a:ext>
            </a:extLst>
          </p:cNvPr>
          <p:cNvSpPr/>
          <p:nvPr/>
        </p:nvSpPr>
        <p:spPr>
          <a:xfrm>
            <a:off x="4403125" y="2293497"/>
            <a:ext cx="2059458" cy="83253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新增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编辑用户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67EB1B1-8C40-42A6-890A-B455DE53FA09}"/>
              </a:ext>
            </a:extLst>
          </p:cNvPr>
          <p:cNvSpPr/>
          <p:nvPr/>
        </p:nvSpPr>
        <p:spPr>
          <a:xfrm>
            <a:off x="4123552" y="4172947"/>
            <a:ext cx="2618604" cy="93093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设置用户名、邮箱、状态（激活或锁定）</a:t>
            </a:r>
            <a:endParaRPr lang="en-US" altLang="zh-CN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D423BAA-DD9D-455A-95C0-0D11C81E3C0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5432854" y="3126035"/>
            <a:ext cx="0" cy="104691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EBFBF97-A47B-400A-9E53-EA954C541070}"/>
              </a:ext>
            </a:extLst>
          </p:cNvPr>
          <p:cNvSpPr/>
          <p:nvPr/>
        </p:nvSpPr>
        <p:spPr>
          <a:xfrm>
            <a:off x="7805350" y="3910060"/>
            <a:ext cx="3414571" cy="145670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获取角色树，在角色树中</a:t>
            </a:r>
            <a:r>
              <a:rPr lang="zh-CN" altLang="en-US" dirty="0"/>
              <a:t>选择角色（选择的角色会决定用户的所有权限）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6A9AB45-B4CE-45B0-A803-494EA10ABDE6}"/>
              </a:ext>
            </a:extLst>
          </p:cNvPr>
          <p:cNvCxnSpPr>
            <a:cxnSpLocks/>
            <a:stCxn id="28" idx="3"/>
            <a:endCxn id="8" idx="1"/>
          </p:cNvCxnSpPr>
          <p:nvPr/>
        </p:nvCxnSpPr>
        <p:spPr>
          <a:xfrm>
            <a:off x="6742156" y="4638412"/>
            <a:ext cx="1063194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70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用户管理</a:t>
            </a:r>
            <a:r>
              <a:rPr lang="en-US" altLang="zh-CN" dirty="0"/>
              <a:t>—</a:t>
            </a:r>
            <a:r>
              <a:rPr lang="zh-CN" altLang="en-US" dirty="0"/>
              <a:t>获取所有用户信息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820" y="3639674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7130120" y="1196832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227892" y="2810291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956820" y="2343485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/users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461E0C-ABEA-41D8-AA60-4EC356CFC935}"/>
              </a:ext>
            </a:extLst>
          </p:cNvPr>
          <p:cNvSpPr txBox="1"/>
          <p:nvPr/>
        </p:nvSpPr>
        <p:spPr>
          <a:xfrm>
            <a:off x="1114697" y="5003453"/>
            <a:ext cx="4130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</a:t>
            </a:r>
          </a:p>
          <a:p>
            <a:r>
              <a:rPr lang="en-US" altLang="zh-CN" dirty="0"/>
              <a:t>size</a:t>
            </a:r>
          </a:p>
          <a:p>
            <a:r>
              <a:rPr lang="en-US" altLang="zh-CN" dirty="0"/>
              <a:t>Sort</a:t>
            </a:r>
          </a:p>
          <a:p>
            <a:r>
              <a:rPr lang="en-US" altLang="zh-CN" dirty="0"/>
              <a:t>value</a:t>
            </a:r>
          </a:p>
          <a:p>
            <a:r>
              <a:rPr lang="en-US" altLang="zh-CN" dirty="0"/>
              <a:t>type</a:t>
            </a:r>
          </a:p>
          <a:p>
            <a:r>
              <a:rPr lang="en-US" altLang="zh-CN" dirty="0"/>
              <a:t>enable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D1BBAB-E50A-43C3-9259-EACA9098A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06" y="4185884"/>
            <a:ext cx="6447619" cy="438095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E747B2B-8278-4F28-880F-815F888921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88998"/>
              </p:ext>
            </p:extLst>
          </p:nvPr>
        </p:nvGraphicFramePr>
        <p:xfrm>
          <a:off x="10147618" y="1172178"/>
          <a:ext cx="4397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包装程序外壳对象" showAsIcon="1" r:id="rId5" imgW="439200" imgH="537480" progId="Package">
                  <p:embed/>
                </p:oleObj>
              </mc:Choice>
              <mc:Fallback>
                <p:oleObj name="包装程序外壳对象" showAsIcon="1" r:id="rId5" imgW="439200" imgH="537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47618" y="1172178"/>
                        <a:ext cx="439737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14770F92-5BED-46DC-8151-C9EE2629B9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119" y="2091760"/>
            <a:ext cx="6714286" cy="82857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C368918-10C4-4B96-9FD8-6B50BAC19FF7}"/>
              </a:ext>
            </a:extLst>
          </p:cNvPr>
          <p:cNvSpPr/>
          <p:nvPr/>
        </p:nvSpPr>
        <p:spPr>
          <a:xfrm>
            <a:off x="7130120" y="3138017"/>
            <a:ext cx="4968285" cy="1338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"content": [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"id": 6,</a:t>
            </a:r>
          </a:p>
          <a:p>
            <a:r>
              <a:rPr lang="zh-CN" altLang="en-US" dirty="0"/>
              <a:t>      "username": "te22",</a:t>
            </a:r>
          </a:p>
          <a:p>
            <a:r>
              <a:rPr lang="zh-CN" altLang="en-US" dirty="0"/>
              <a:t>      "avatar": "https://i.loli.net/2018/12/06/5c08894d8de21.jpg",</a:t>
            </a:r>
          </a:p>
          <a:p>
            <a:r>
              <a:rPr lang="zh-CN" altLang="en-US" dirty="0"/>
              <a:t>      "email": "t22@qq.com",</a:t>
            </a:r>
          </a:p>
          <a:p>
            <a:r>
              <a:rPr lang="zh-CN" altLang="en-US" dirty="0"/>
              <a:t>      "enabled": true,</a:t>
            </a:r>
          </a:p>
          <a:p>
            <a:r>
              <a:rPr lang="zh-CN" altLang="en-US" dirty="0"/>
              <a:t>      "createTime": 1552374347000,</a:t>
            </a:r>
          </a:p>
          <a:p>
            <a:r>
              <a:rPr lang="zh-CN" altLang="en-US" dirty="0"/>
              <a:t>      "lastPasswordResetTime": null,</a:t>
            </a:r>
          </a:p>
          <a:p>
            <a:r>
              <a:rPr lang="zh-CN" altLang="en-US" dirty="0"/>
              <a:t>      "roles": [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"id": 5,</a:t>
            </a:r>
          </a:p>
          <a:p>
            <a:r>
              <a:rPr lang="zh-CN" altLang="en-US" dirty="0"/>
              <a:t>          "name": "普通用户233",</a:t>
            </a:r>
          </a:p>
          <a:p>
            <a:r>
              <a:rPr lang="zh-CN" altLang="en-US" dirty="0"/>
              <a:t>          "remark": "用户测试增加角色",</a:t>
            </a:r>
          </a:p>
          <a:p>
            <a:r>
              <a:rPr lang="zh-CN" altLang="en-US" dirty="0"/>
              <a:t>          "permissions": [</a:t>
            </a:r>
          </a:p>
          <a:p>
            <a:r>
              <a:rPr lang="zh-CN" altLang="en-US" dirty="0"/>
              <a:t>            </a:t>
            </a:r>
          </a:p>
          <a:p>
            <a:r>
              <a:rPr lang="zh-CN" altLang="en-US" dirty="0"/>
              <a:t>          ],</a:t>
            </a:r>
          </a:p>
          <a:p>
            <a:r>
              <a:rPr lang="zh-CN" altLang="en-US" dirty="0"/>
              <a:t>          "menus": [</a:t>
            </a:r>
          </a:p>
          <a:p>
            <a:r>
              <a:rPr lang="zh-CN" altLang="en-US" dirty="0"/>
              <a:t>            {</a:t>
            </a:r>
          </a:p>
          <a:p>
            <a:r>
              <a:rPr lang="zh-CN" altLang="en-US" dirty="0"/>
              <a:t>              "id": 32,</a:t>
            </a:r>
          </a:p>
          <a:p>
            <a:r>
              <a:rPr lang="zh-CN" altLang="en-US" dirty="0"/>
              <a:t>              "name": "异常日志",</a:t>
            </a:r>
          </a:p>
          <a:p>
            <a:r>
              <a:rPr lang="zh-CN" altLang="en-US" dirty="0"/>
              <a:t>              "sort": 12,</a:t>
            </a:r>
          </a:p>
          <a:p>
            <a:r>
              <a:rPr lang="zh-CN" altLang="en-US" dirty="0"/>
              <a:t>              "path": "errorLog",</a:t>
            </a:r>
          </a:p>
          <a:p>
            <a:r>
              <a:rPr lang="zh-CN" altLang="en-US" dirty="0"/>
              <a:t>              "component": "monitor/log/errorLog",</a:t>
            </a:r>
          </a:p>
          <a:p>
            <a:r>
              <a:rPr lang="zh-CN" altLang="en-US" dirty="0"/>
              <a:t>              "pid": 6,</a:t>
            </a:r>
          </a:p>
          <a:p>
            <a:r>
              <a:rPr lang="zh-CN" altLang="en-US" dirty="0"/>
              <a:t>              "icon": "error",</a:t>
            </a:r>
          </a:p>
          <a:p>
            <a:r>
              <a:rPr lang="zh-CN" altLang="en-US" dirty="0"/>
              <a:t>              "children": null,</a:t>
            </a:r>
          </a:p>
          <a:p>
            <a:r>
              <a:rPr lang="zh-CN" altLang="en-US" dirty="0"/>
              <a:t>              "createTime": 1547358543000,</a:t>
            </a:r>
          </a:p>
          <a:p>
            <a:r>
              <a:rPr lang="zh-CN" altLang="en-US" dirty="0"/>
              <a:t>              "iframe": false</a:t>
            </a:r>
          </a:p>
          <a:p>
            <a:r>
              <a:rPr lang="zh-CN" altLang="en-US" dirty="0"/>
              <a:t>            },</a:t>
            </a:r>
          </a:p>
          <a:p>
            <a:r>
              <a:rPr lang="zh-CN" altLang="en-US" dirty="0"/>
              <a:t>            {</a:t>
            </a:r>
          </a:p>
          <a:p>
            <a:r>
              <a:rPr lang="zh-CN" altLang="en-US" dirty="0"/>
              <a:t>              "id": 15,</a:t>
            </a:r>
          </a:p>
          <a:p>
            <a:r>
              <a:rPr lang="zh-CN" altLang="en-US" dirty="0"/>
              <a:t>              "name": "富文本",</a:t>
            </a:r>
          </a:p>
          <a:p>
            <a:r>
              <a:rPr lang="zh-CN" altLang="en-US" dirty="0"/>
              <a:t>              "sort": 52,</a:t>
            </a:r>
          </a:p>
          <a:p>
            <a:r>
              <a:rPr lang="zh-CN" altLang="en-US" dirty="0"/>
              <a:t>              "path": "tinymce",</a:t>
            </a:r>
          </a:p>
          <a:p>
            <a:r>
              <a:rPr lang="zh-CN" altLang="en-US" dirty="0"/>
              <a:t>              "component": "components/Editor",</a:t>
            </a:r>
          </a:p>
          <a:p>
            <a:r>
              <a:rPr lang="zh-CN" altLang="en-US" dirty="0"/>
              <a:t>              "pid": 10,</a:t>
            </a:r>
          </a:p>
          <a:p>
            <a:r>
              <a:rPr lang="zh-CN" altLang="en-US" dirty="0"/>
              <a:t>              "icon": "fwb",</a:t>
            </a:r>
          </a:p>
          <a:p>
            <a:r>
              <a:rPr lang="zh-CN" altLang="en-US" dirty="0"/>
              <a:t>              "children": null,</a:t>
            </a:r>
          </a:p>
          <a:p>
            <a:r>
              <a:rPr lang="zh-CN" altLang="en-US" dirty="0"/>
              <a:t>              "createTime": 1545883105000,</a:t>
            </a:r>
          </a:p>
          <a:p>
            <a:r>
              <a:rPr lang="zh-CN" altLang="en-US" dirty="0"/>
              <a:t>              "iframe": false</a:t>
            </a:r>
          </a:p>
          <a:p>
            <a:r>
              <a:rPr lang="zh-CN" altLang="en-US" dirty="0"/>
              <a:t>            },</a:t>
            </a:r>
            <a:endParaRPr lang="en-US" altLang="zh-CN" dirty="0"/>
          </a:p>
          <a:p>
            <a:r>
              <a:rPr lang="en-US" altLang="zh-CN" dirty="0"/>
              <a:t>        ]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85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3973</Words>
  <Application>Microsoft Office PowerPoint</Application>
  <PresentationFormat>宽屏</PresentationFormat>
  <Paragraphs>808</Paragraphs>
  <Slides>37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等线</vt:lpstr>
      <vt:lpstr>等线 Light</vt:lpstr>
      <vt:lpstr>Arial</vt:lpstr>
      <vt:lpstr>Office 主题​​</vt:lpstr>
      <vt:lpstr>程序包</vt:lpstr>
      <vt:lpstr>Eladmin接口介绍</vt:lpstr>
      <vt:lpstr>登录</vt:lpstr>
      <vt:lpstr>流程</vt:lpstr>
      <vt:lpstr>登录—获取token</vt:lpstr>
      <vt:lpstr>登录—获取用户信息</vt:lpstr>
      <vt:lpstr>侧边栏—获取菜单</vt:lpstr>
      <vt:lpstr>用户管理</vt:lpstr>
      <vt:lpstr>用户管理流程</vt:lpstr>
      <vt:lpstr>用户管理—获取所有用户信息</vt:lpstr>
      <vt:lpstr>用户管理—获取角色树</vt:lpstr>
      <vt:lpstr>用户管理—增加用户</vt:lpstr>
      <vt:lpstr>用户管理—编辑用户</vt:lpstr>
      <vt:lpstr>用户管理—删除用户</vt:lpstr>
      <vt:lpstr>角色管理</vt:lpstr>
      <vt:lpstr>角色管理流程</vt:lpstr>
      <vt:lpstr>角色管理—获取所有角色信息</vt:lpstr>
      <vt:lpstr>角色管理—增加角色</vt:lpstr>
      <vt:lpstr>角色管理—编辑角色</vt:lpstr>
      <vt:lpstr>角色管理—删除角色</vt:lpstr>
      <vt:lpstr>角色管理—获取权限树</vt:lpstr>
      <vt:lpstr>角色管理—分配角色的权限</vt:lpstr>
      <vt:lpstr>角色管理—获取菜单树</vt:lpstr>
      <vt:lpstr>角色管理—分配角色的菜单权限</vt:lpstr>
      <vt:lpstr>权限管理</vt:lpstr>
      <vt:lpstr>权限管理流程</vt:lpstr>
      <vt:lpstr>权限管理—获取所有权限</vt:lpstr>
      <vt:lpstr>权限管理—获取权限树</vt:lpstr>
      <vt:lpstr>权限管理—增加权限</vt:lpstr>
      <vt:lpstr>权限管理—编辑权限</vt:lpstr>
      <vt:lpstr>权限管理—删除权限</vt:lpstr>
      <vt:lpstr>菜单管理</vt:lpstr>
      <vt:lpstr>菜单管理流程</vt:lpstr>
      <vt:lpstr>菜单管理—获取所有菜单</vt:lpstr>
      <vt:lpstr>菜单管理—获取菜单树</vt:lpstr>
      <vt:lpstr>菜单管理—增加菜单</vt:lpstr>
      <vt:lpstr>菜单管理—编辑菜单</vt:lpstr>
      <vt:lpstr>菜单管理—删除菜单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weizejuan</dc:creator>
  <cp:lastModifiedBy>weizejuan</cp:lastModifiedBy>
  <cp:revision>55</cp:revision>
  <dcterms:created xsi:type="dcterms:W3CDTF">2019-03-11T11:22:52Z</dcterms:created>
  <dcterms:modified xsi:type="dcterms:W3CDTF">2019-03-12T11:39:58Z</dcterms:modified>
</cp:coreProperties>
</file>