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9" autoAdjust="0"/>
  </p:normalViewPr>
  <p:slideViewPr>
    <p:cSldViewPr snapToGrid="0">
      <p:cViewPr varScale="1">
        <p:scale>
          <a:sx n="73" d="100"/>
          <a:sy n="73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8CF3-3828-4516-80C6-5BE43433A473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FF32-D2C1-4388-B59B-47857128D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9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/>
              <a:t>中，不在需要</a:t>
            </a:r>
            <a:r>
              <a:rPr lang="zh-CN" altLang="en-US" dirty="0"/>
              <a:t>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F161-33B1-4872-A181-8B8E4457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A138-8824-4CEE-8B22-FC976416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5ED1-1447-4C31-AD46-EBD532F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A158-F94D-478B-B91B-46A2AE9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DCCD7-FEBC-4912-8968-298D23E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F6E3-6158-42E2-A120-41A438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9F010-1BA2-494D-BB89-ACCB7667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F069-9A21-471A-AA49-6CE224FC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F7F2-2A2E-423D-B80B-0052C5D5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8B263-44E9-4419-8FDF-887A3D8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00831-97AD-47D9-BD51-0B78FC648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66ED1-7029-4DA9-AB3D-31728A54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4610-CB8E-4989-82BE-B15DD73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9827C-9CB5-47F0-B69C-2E4FA0B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FE61-462E-4D21-80C6-CC7BA8F8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8F0F-D2A2-4F5F-85B9-6A2B8FC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8D42-3287-4768-8114-48B412D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E5D9-21A4-4CB0-A2F1-267A27D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A6DC-D420-414B-BFB2-1549022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AD886-626F-4CA6-99D4-3D7AC54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8259-1589-49AE-A156-5DB8633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E8E47-57C5-410B-9A95-A464592A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79434-4007-48CA-B946-0508D8D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0F41-577E-4DA2-B298-30287DB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DCFD-0D2D-4A74-8C53-BE9BE317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BB86-1CEA-42B5-A86E-A097565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7B8D1-7F9D-4949-A5F6-EFC66197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4CF50-C028-4FC3-865C-FF98451F1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0399B-D543-4B7F-80FB-CE7C1753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82FD-DFEB-4A56-AF4E-71D10E82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AAE45-EDBF-41EF-9AB0-4CC7460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2A87-3A0F-4E99-97CF-CA2A3B08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B597A-9B71-4E40-99C1-6C8260DB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0665-6808-4C32-AC25-85CF8642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7F5E-F1D3-4F85-A8A9-0E701A3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E674A-14C3-422B-8C0D-E348E887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0BDC8-3E4F-4406-ADBB-E333E25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73346-C223-4FA6-8731-1440267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64608-E28B-46F6-AE84-52ACE26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FA8-E3BC-4AB9-97F4-6D4DD425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DE6A7-A80F-404F-A3AC-1DEF142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D6FD-6E8D-428F-9E3B-EDCD2B99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BA9B0-6AF3-4E91-81D5-85B791D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0B8ED-282E-4A30-B151-A46F92B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8D27-0905-4EAE-A87E-372CC045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4100A-B78A-4E90-A5F0-4F619D2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A95C-0B4B-4B1E-ACE8-D2E68D82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844C-510E-46F4-85FF-EAB1B8DB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8717F-EF1A-4981-B23A-723CA39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86C8-FAE7-4C1B-8539-04B07B5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10DA2-5BC7-47B0-AC44-3E0981B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E108F-0AE9-40AB-8007-E1454D27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B58F-DC22-42DE-9939-11180E9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0F06B-BD5A-46F1-B28F-A84F3683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3CEB-0EF0-4AA0-82BC-7B455EFC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93D3E-31E7-4525-A655-C12E892A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F6A5-3E94-42E5-9240-5E114F5D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1D78D-B42F-4416-AC5C-BD9FE60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B9E83-BABB-413F-AFEE-99B3FB7A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D111B-151B-4F8C-B0AD-C5726216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AF644-C8E7-44DE-A3BD-D293E74AE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CE5C-E4A8-4AF7-864B-2828E8840CAB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1988-B229-4787-82B8-79ACA322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861F9-B137-452A-AC35-24BF4DAF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Eladmin</a:t>
            </a:r>
            <a:r>
              <a:rPr lang="zh-CN" altLang="en-US" dirty="0"/>
              <a:t>接口介绍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3C3FE-640B-4F63-8DEF-D388185CE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韦泽娟</a:t>
            </a:r>
          </a:p>
        </p:txBody>
      </p:sp>
    </p:spTree>
    <p:extLst>
      <p:ext uri="{BB962C8B-B14F-4D97-AF65-F5344CB8AC3E}">
        <p14:creationId xmlns:p14="http://schemas.microsoft.com/office/powerpoint/2010/main" val="23634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10515600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E44F8-44BE-4401-812C-0261836CF51E}"/>
              </a:ext>
            </a:extLst>
          </p:cNvPr>
          <p:cNvSpPr txBox="1"/>
          <p:nvPr/>
        </p:nvSpPr>
        <p:spPr>
          <a:xfrm>
            <a:off x="1221078" y="3105834"/>
            <a:ext cx="413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username: "admin"</a:t>
            </a:r>
          </a:p>
          <a:p>
            <a:r>
              <a:rPr lang="en-US" altLang="zh-CN" dirty="0"/>
              <a:t>password: "e10adc3949ba59abbe56e057f20f883e"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6834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"token":"eyJhbGciOiJIUzUxMiJ9.",</a:t>
            </a:r>
          </a:p>
          <a:p>
            <a:r>
              <a:rPr lang="en-US" altLang="zh-CN" dirty="0"/>
              <a:t> "user": 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"avatar": "https://i.loli.net/2019/01/16/5c3ed609e6f99.jpg",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"enabled": true,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"roles": [ "ADMIN"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8" y="1742346"/>
            <a:ext cx="42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auth/login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获取用户信息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7447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"token":"eyJhbGciOiJIUzUxMiJ9.",</a:t>
            </a:r>
          </a:p>
          <a:p>
            <a:r>
              <a:rPr lang="en-US" altLang="zh-CN" dirty="0"/>
              <a:t> "user": 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"avatar": "https://i.loli.net/2019/01/16/5c3ed609e6f99.jpg",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"enabled": true,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"roles": [ "ADMIN"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auth/info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99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267</Words>
  <Application>Microsoft Office PowerPoint</Application>
  <PresentationFormat>宽屏</PresentationFormat>
  <Paragraphs>48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Eladmin接口介绍</vt:lpstr>
      <vt:lpstr>登录</vt:lpstr>
      <vt:lpstr>获取用户信息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weizejuan</dc:creator>
  <cp:lastModifiedBy>weizejuan</cp:lastModifiedBy>
  <cp:revision>11</cp:revision>
  <dcterms:created xsi:type="dcterms:W3CDTF">2019-03-11T11:22:52Z</dcterms:created>
  <dcterms:modified xsi:type="dcterms:W3CDTF">2019-03-11T12:22:09Z</dcterms:modified>
</cp:coreProperties>
</file>