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3" r:id="rId9"/>
    <p:sldId id="266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7C02-17FE-187D-B439-71B918106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3A2F0-29B1-5635-B0A2-D7241C5C6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1D30E-ABBD-7C9F-B47B-7FF610377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B926-FBC0-B24F-9F6C-2A58E2D9A17A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4CAB6-0C8A-8F5A-9857-9094217D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C463A-EDBB-FC92-1408-41B1FD797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683B-0470-6A41-AC38-E217F22C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7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1F3B-92A5-C2E0-1934-71FA776C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CBB15-E02E-D5AB-4D42-DFC48D743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7FF26-5948-8C42-666C-B8F0E8F1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B926-FBC0-B24F-9F6C-2A58E2D9A17A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90A6-66AE-86E5-5DEF-22393F4B2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22B62-05CA-E9A7-B0D8-2C0F3E90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683B-0470-6A41-AC38-E217F22C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4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510F12-3A98-4746-35A6-FBDAB0F2F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C8250-E1A7-79C5-721B-A5C79FD0B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6DFE5-0211-704E-76FC-F1CA4F7B6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B926-FBC0-B24F-9F6C-2A58E2D9A17A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53DD9-9ACA-D721-F58C-7C00580A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CEE8B-035E-3434-AF31-9A434C4D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683B-0470-6A41-AC38-E217F22C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6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28FA-0D44-C804-3B46-AB9E1821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44130-A3BF-1C4D-3106-AF5515BD6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0C09A-88AF-4498-D939-5831F5B3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B926-FBC0-B24F-9F6C-2A58E2D9A17A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ED4E7-E881-AA58-F5C7-E1CD9D89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A6072-E575-D0A9-6980-00A30F88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683B-0470-6A41-AC38-E217F22C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A3E60-7546-8DFF-925D-5B7A897C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B1AD5-5457-3867-B1EE-DD8761EC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EE441-E3E9-4094-50C0-019A2A86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B926-FBC0-B24F-9F6C-2A58E2D9A17A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3A53E-FE91-9124-16A4-F7DF9734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5E23A-1B27-EB0B-8D78-B137E082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683B-0470-6A41-AC38-E217F22C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3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5A71-D924-659F-4CCC-6B4E9A099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23EF7-334E-98AF-06A8-D35E9EE11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2EA32-988B-436B-56CE-23AE2D5B2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0A0B2-1949-A320-7A6D-AE851E01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B926-FBC0-B24F-9F6C-2A58E2D9A17A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43DB7-C62A-7927-22E2-19EC7FC4F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5CF15-8F2B-9D52-4B8F-3897C721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683B-0470-6A41-AC38-E217F22C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0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C454-05B3-A07B-E49C-DEDFE18B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A054F-6CE2-5A86-8288-D00455063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A3E68-E9DB-5E1F-04EA-BF9D87D25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B4574-DB70-2ECE-A9B1-8ED155AEC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3366F-B025-477C-A44E-CB4D41505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33FBF-D60D-9743-3215-3963593B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B926-FBC0-B24F-9F6C-2A58E2D9A17A}" type="datetimeFigureOut">
              <a:rPr lang="en-US" smtClean="0"/>
              <a:t>5/7/24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EDE494-6B8A-36D6-537F-FE56C663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18D002-AD19-F60C-5E45-CDBE1700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683B-0470-6A41-AC38-E217F22C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5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C680-280F-AFA5-3BF2-76AFD032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D63ED-18AE-A667-C83E-F3BE6B8A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B926-FBC0-B24F-9F6C-2A58E2D9A17A}" type="datetimeFigureOut">
              <a:rPr lang="en-US" smtClean="0"/>
              <a:t>5/7/24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E67E2-A164-85F4-F4CE-9A8610DE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A5C24-D95E-F17E-3D3C-2780F75A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683B-0470-6A41-AC38-E217F22C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9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32333-470D-F284-C056-AA5719F1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B926-FBC0-B24F-9F6C-2A58E2D9A17A}" type="datetimeFigureOut">
              <a:rPr lang="en-US" smtClean="0"/>
              <a:t>5/7/24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D57F0-9EA4-B73A-CA6E-1E34BE92F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B4147-3F70-3DA6-53D6-5601F6B7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683B-0470-6A41-AC38-E217F22C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6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1BD0-06AF-AFDB-BCC5-9FB558E46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5E110-CE0A-B27D-3B5B-8425E991B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6B3EC-B921-0239-4FB1-85405D026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340E9-1BCC-B3BD-7279-3E01E8F00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B926-FBC0-B24F-9F6C-2A58E2D9A17A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A2A9B-41A4-84F2-52F6-6D8F724A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43622-CD83-E4D9-8CC2-8F8545A1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683B-0470-6A41-AC38-E217F22C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5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A75B-A5BE-48E8-5742-6CFEEB123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BC3AF0-BE5D-D8AC-5048-7725D82F9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05ED1-4BB0-DD79-FA2F-EB7077E77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D20FF-B1BF-F8B3-DB77-CC36B152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B926-FBC0-B24F-9F6C-2A58E2D9A17A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2E806-F455-65A7-BD02-9C274AD1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25CAD-E180-702E-585E-CB35779E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4683B-0470-6A41-AC38-E217F22C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5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3A73E-B3A4-9080-D1A2-A29534A1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78C1B-4492-6A4F-AE7D-4436205B5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B3361-EEAA-C0FE-2935-C2113E55F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5BB926-FBC0-B24F-9F6C-2A58E2D9A17A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EE6C-978C-0735-164A-7B89F6425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60134-9BCB-8751-9336-714655B7B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14683B-0470-6A41-AC38-E217F22C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0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lint.readthedocs.io/en/latest/user_guide/installation/index.html" TargetMode="External"/><Relationship Id="rId2" Type="http://schemas.openxmlformats.org/officeDocument/2006/relationships/hyperlink" Target="https://github.com/psf/blac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hon.org/3/library/unittest.html" TargetMode="External"/><Relationship Id="rId4" Type="http://schemas.openxmlformats.org/officeDocument/2006/relationships/hyperlink" Target="https://mypy-lang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F7B3-B912-B617-DEE9-F25B962754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Tools for Python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BAAEF-861C-7000-BC36-5AA18AD6C6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Dylan </a:t>
            </a:r>
            <a:r>
              <a:rPr lang="en-US" dirty="0" err="1"/>
              <a:t>Hillerbrand</a:t>
            </a:r>
            <a:endParaRPr lang="en-US" dirty="0"/>
          </a:p>
          <a:p>
            <a:r>
              <a:rPr lang="en-US" dirty="0"/>
              <a:t>DDMAL Lab</a:t>
            </a:r>
          </a:p>
          <a:p>
            <a:r>
              <a:rPr lang="en-US" dirty="0"/>
              <a:t>7 May 2024</a:t>
            </a:r>
          </a:p>
        </p:txBody>
      </p:sp>
    </p:spTree>
    <p:extLst>
      <p:ext uri="{BB962C8B-B14F-4D97-AF65-F5344CB8AC3E}">
        <p14:creationId xmlns:p14="http://schemas.microsoft.com/office/powerpoint/2010/main" val="3574967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8D27-8F8C-16D9-C9ED-76CDF661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4D569-EF05-6628-B17B-34DF16C95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linters will identify errors, potential errors, and other places where your code isn’t ”up to standard”</a:t>
            </a:r>
          </a:p>
          <a:p>
            <a:r>
              <a:rPr lang="en-US" dirty="0"/>
              <a:t>We’ll use </a:t>
            </a:r>
            <a:r>
              <a:rPr lang="en-US" b="1" dirty="0" err="1"/>
              <a:t>pylint</a:t>
            </a:r>
            <a:r>
              <a:rPr lang="en-US" dirty="0"/>
              <a:t> to lint code</a:t>
            </a:r>
          </a:p>
          <a:p>
            <a:r>
              <a:rPr lang="en-US" dirty="0"/>
              <a:t>Just like </a:t>
            </a:r>
            <a:r>
              <a:rPr lang="en-US" b="1" dirty="0"/>
              <a:t>black</a:t>
            </a:r>
            <a:r>
              <a:rPr lang="en-US" dirty="0"/>
              <a:t>, </a:t>
            </a:r>
            <a:r>
              <a:rPr lang="en-US" b="1" dirty="0" err="1"/>
              <a:t>pylint</a:t>
            </a:r>
            <a:r>
              <a:rPr lang="en-US" dirty="0"/>
              <a:t> comes with a cli &amp; a </a:t>
            </a:r>
            <a:r>
              <a:rPr lang="en-US" dirty="0" err="1"/>
              <a:t>VSCode</a:t>
            </a:r>
            <a:r>
              <a:rPr lang="en-US" dirty="0"/>
              <a:t> extension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Test out </a:t>
            </a:r>
            <a:r>
              <a:rPr lang="en-US" b="1" dirty="0" err="1"/>
              <a:t>pylint</a:t>
            </a:r>
            <a:r>
              <a:rPr lang="en-US" b="1" dirty="0"/>
              <a:t> by following the instructions in the Linting Code section of the README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50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CEAE-CE0F-17F9-B343-D0DDF8DC1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2D856-C1C5-943D-25E8-4102EB945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is a dynamically typed language. Typing your python code does not change this!</a:t>
            </a:r>
          </a:p>
          <a:p>
            <a:r>
              <a:rPr lang="en-US" dirty="0"/>
              <a:t>Annotating your python code with types AND checking those types can be a very useful way of spotting errors and inconsistencies with your code as you go along</a:t>
            </a:r>
          </a:p>
          <a:p>
            <a:r>
              <a:rPr lang="en-US" b="1" dirty="0" err="1"/>
              <a:t>Mypy</a:t>
            </a:r>
            <a:r>
              <a:rPr lang="en-US" dirty="0"/>
              <a:t> is probably the most widely used python type checker</a:t>
            </a:r>
          </a:p>
          <a:p>
            <a:r>
              <a:rPr lang="en-US" b="1" dirty="0" err="1"/>
              <a:t>Mypy</a:t>
            </a:r>
            <a:r>
              <a:rPr lang="en-US" b="1" dirty="0"/>
              <a:t> </a:t>
            </a:r>
            <a:r>
              <a:rPr lang="en-US" dirty="0"/>
              <a:t>comes with a cli and </a:t>
            </a:r>
            <a:r>
              <a:rPr lang="en-US" dirty="0" err="1"/>
              <a:t>VSCode</a:t>
            </a:r>
            <a:r>
              <a:rPr lang="en-US" dirty="0"/>
              <a:t> extension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Test out </a:t>
            </a:r>
            <a:r>
              <a:rPr lang="en-US" b="1" dirty="0" err="1"/>
              <a:t>mypy</a:t>
            </a:r>
            <a:r>
              <a:rPr lang="en-US" b="1" dirty="0"/>
              <a:t> by following the instructions in the Type Checking section of the README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2205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DCC9-8821-7091-FC54-1BD3F7E2A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508E4-85F8-588E-E744-612F0526D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Unit testing is the “process by which you test very small functional units of code” (a unit)</a:t>
            </a:r>
          </a:p>
          <a:p>
            <a:r>
              <a:rPr lang="en-US" dirty="0"/>
              <a:t>Good unit testing can:</a:t>
            </a:r>
          </a:p>
          <a:p>
            <a:pPr lvl="1"/>
            <a:r>
              <a:rPr lang="en-US" dirty="0"/>
              <a:t>Be used to drive development</a:t>
            </a:r>
          </a:p>
          <a:p>
            <a:pPr lvl="1"/>
            <a:r>
              <a:rPr lang="en-US" dirty="0"/>
              <a:t>Catch edge cases</a:t>
            </a:r>
          </a:p>
          <a:p>
            <a:pPr lvl="1"/>
            <a:r>
              <a:rPr lang="en-US" dirty="0"/>
              <a:t>Catch unintended consequences across a large code base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Write some unit tests following the instructions in the Unit Testing section of the README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6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3688-FB25-DDEA-C6D5-AAC291D0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we’ll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AF8FE-859C-AFE5-30EA-1EC4B1268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Dependency management/virtual environments</a:t>
            </a:r>
          </a:p>
          <a:p>
            <a:r>
              <a:rPr lang="en-US" dirty="0"/>
              <a:t>Formatting</a:t>
            </a:r>
          </a:p>
          <a:p>
            <a:r>
              <a:rPr lang="en-US" dirty="0"/>
              <a:t>Linting</a:t>
            </a:r>
          </a:p>
          <a:p>
            <a:r>
              <a:rPr lang="en-US" dirty="0"/>
              <a:t>Type checking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(Docker)</a:t>
            </a:r>
          </a:p>
        </p:txBody>
      </p:sp>
    </p:spTree>
    <p:extLst>
      <p:ext uri="{BB962C8B-B14F-4D97-AF65-F5344CB8AC3E}">
        <p14:creationId xmlns:p14="http://schemas.microsoft.com/office/powerpoint/2010/main" val="193064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3688-FB25-DDEA-C6D5-AAC291D0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we’ll cover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02E24B-CAA0-2F97-6D97-8771B8902791}"/>
              </a:ext>
            </a:extLst>
          </p:cNvPr>
          <p:cNvSpPr/>
          <p:nvPr/>
        </p:nvSpPr>
        <p:spPr>
          <a:xfrm>
            <a:off x="838200" y="1683204"/>
            <a:ext cx="4096987" cy="4108862"/>
          </a:xfrm>
          <a:prstGeom prst="ellipse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your code look good/readable/</a:t>
            </a:r>
            <a:br>
              <a:rPr lang="en-US" dirty="0"/>
            </a:br>
            <a:r>
              <a:rPr lang="en-US" dirty="0"/>
              <a:t>easy to </a:t>
            </a:r>
            <a:br>
              <a:rPr lang="en-US" dirty="0"/>
            </a:br>
            <a:r>
              <a:rPr lang="en-US" dirty="0"/>
              <a:t>understand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1E1E2C-8397-E74C-8EE2-0D421E54D34B}"/>
              </a:ext>
            </a:extLst>
          </p:cNvPr>
          <p:cNvSpPr/>
          <p:nvPr/>
        </p:nvSpPr>
        <p:spPr>
          <a:xfrm>
            <a:off x="3536868" y="1683204"/>
            <a:ext cx="4096987" cy="4108862"/>
          </a:xfrm>
          <a:prstGeom prst="ellipse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sure your </a:t>
            </a:r>
          </a:p>
          <a:p>
            <a:pPr algn="ctr"/>
            <a:r>
              <a:rPr lang="en-US" dirty="0"/>
              <a:t>code works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13F8B5-AF63-BF3E-1265-3B69221B86C5}"/>
              </a:ext>
            </a:extLst>
          </p:cNvPr>
          <p:cNvSpPr/>
          <p:nvPr/>
        </p:nvSpPr>
        <p:spPr>
          <a:xfrm>
            <a:off x="6096000" y="1697734"/>
            <a:ext cx="4096987" cy="4108862"/>
          </a:xfrm>
          <a:prstGeom prst="ellipse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sure your </a:t>
            </a:r>
          </a:p>
          <a:p>
            <a:pPr algn="ctr"/>
            <a:r>
              <a:rPr lang="en-US" dirty="0"/>
              <a:t>code does what </a:t>
            </a:r>
          </a:p>
          <a:p>
            <a:pPr algn="ctr"/>
            <a:r>
              <a:rPr lang="en-US" dirty="0"/>
              <a:t>you want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DCE699-4DB3-2706-988A-86C2A26A003B}"/>
              </a:ext>
            </a:extLst>
          </p:cNvPr>
          <p:cNvSpPr txBox="1"/>
          <p:nvPr/>
        </p:nvSpPr>
        <p:spPr>
          <a:xfrm>
            <a:off x="1709879" y="3567499"/>
            <a:ext cx="133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Formatting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4798CF-941E-B8A8-F10A-DD02EE0B9CA0}"/>
              </a:ext>
            </a:extLst>
          </p:cNvPr>
          <p:cNvSpPr txBox="1"/>
          <p:nvPr/>
        </p:nvSpPr>
        <p:spPr>
          <a:xfrm>
            <a:off x="3826002" y="355296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Linting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10867F-4EB4-6C8D-7385-DCECEED9F4A8}"/>
              </a:ext>
            </a:extLst>
          </p:cNvPr>
          <p:cNvSpPr txBox="1"/>
          <p:nvPr/>
        </p:nvSpPr>
        <p:spPr>
          <a:xfrm>
            <a:off x="6282617" y="3105834"/>
            <a:ext cx="1136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checking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1D4711-6213-BFA2-593D-003BAA7C128C}"/>
              </a:ext>
            </a:extLst>
          </p:cNvPr>
          <p:cNvSpPr txBox="1"/>
          <p:nvPr/>
        </p:nvSpPr>
        <p:spPr>
          <a:xfrm>
            <a:off x="6369726" y="3925745"/>
            <a:ext cx="924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Unit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84435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705E-4DC5-E95B-31C7-93637E72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we’ll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0314-3871-1DB2-A32E-8EDA75957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  <a:p>
            <a:pPr lvl="1"/>
            <a:r>
              <a:rPr lang="en-US" b="1" dirty="0"/>
              <a:t>Python 3</a:t>
            </a:r>
          </a:p>
          <a:p>
            <a:pPr lvl="1"/>
            <a:r>
              <a:rPr lang="en-US" dirty="0"/>
              <a:t>Version control: </a:t>
            </a:r>
            <a:r>
              <a:rPr lang="en-US" b="1" dirty="0"/>
              <a:t>Git</a:t>
            </a:r>
          </a:p>
          <a:p>
            <a:pPr lvl="1"/>
            <a:r>
              <a:rPr lang="en-US" dirty="0"/>
              <a:t>Integrated Development Environment: </a:t>
            </a:r>
            <a:r>
              <a:rPr lang="en-US" b="1" dirty="0"/>
              <a:t>Visual Studio Code</a:t>
            </a:r>
          </a:p>
          <a:p>
            <a:pPr lvl="1"/>
            <a:r>
              <a:rPr lang="en-US" dirty="0"/>
              <a:t>Dependency management: </a:t>
            </a:r>
            <a:r>
              <a:rPr lang="en-US" b="1" dirty="0"/>
              <a:t>poetry</a:t>
            </a:r>
          </a:p>
          <a:p>
            <a:r>
              <a:rPr lang="en-US" dirty="0"/>
              <a:t>Does everyone have all of these (except for </a:t>
            </a:r>
            <a:r>
              <a:rPr lang="en-US" b="1" dirty="0"/>
              <a:t>poetry</a:t>
            </a:r>
            <a:r>
              <a:rPr lang="en-US" dirty="0"/>
              <a:t>) installed?</a:t>
            </a:r>
          </a:p>
        </p:txBody>
      </p:sp>
    </p:spTree>
    <p:extLst>
      <p:ext uri="{BB962C8B-B14F-4D97-AF65-F5344CB8AC3E}">
        <p14:creationId xmlns:p14="http://schemas.microsoft.com/office/powerpoint/2010/main" val="3251733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705E-4DC5-E95B-31C7-93637E72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we’ll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0314-3871-1DB2-A32E-8EDA75957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modules</a:t>
            </a:r>
          </a:p>
          <a:p>
            <a:pPr lvl="1"/>
            <a:r>
              <a:rPr lang="en-US" dirty="0"/>
              <a:t>Formatting: </a:t>
            </a:r>
            <a:r>
              <a:rPr lang="en-US" b="1" dirty="0"/>
              <a:t>black </a:t>
            </a:r>
            <a:r>
              <a:rPr lang="en-US" dirty="0"/>
              <a:t>(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</a:t>
            </a:r>
            <a:r>
              <a:rPr lang="en-US" dirty="0"/>
              <a:t>)</a:t>
            </a:r>
            <a:endParaRPr lang="en-US" b="1" dirty="0"/>
          </a:p>
          <a:p>
            <a:pPr lvl="1"/>
            <a:r>
              <a:rPr lang="en-US" dirty="0"/>
              <a:t>Linting: </a:t>
            </a:r>
            <a:r>
              <a:rPr lang="en-US" b="1" dirty="0" err="1"/>
              <a:t>pylint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documentation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Type checking: </a:t>
            </a:r>
            <a:r>
              <a:rPr lang="en-US" b="1" dirty="0" err="1"/>
              <a:t>mypy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>
                <a:hlinkClick r:id="rId4"/>
              </a:rPr>
              <a:t>homepage</a:t>
            </a:r>
            <a:r>
              <a:rPr lang="en-US" dirty="0"/>
              <a:t>)</a:t>
            </a:r>
            <a:endParaRPr lang="en-US" b="1" dirty="0"/>
          </a:p>
          <a:p>
            <a:pPr lvl="1"/>
            <a:r>
              <a:rPr lang="en-US" dirty="0"/>
              <a:t>Testing: </a:t>
            </a:r>
            <a:r>
              <a:rPr lang="en-US" b="1" dirty="0" err="1"/>
              <a:t>unittest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>
                <a:hlinkClick r:id="rId5"/>
              </a:rPr>
              <a:t>documentation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391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E7B4-90BD-A640-C869-7EAC95D6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project for today’s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D6EAF-256C-1891-536A-B0E2F9F9C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dchiller</a:t>
            </a:r>
            <a:r>
              <a:rPr lang="en-US" dirty="0"/>
              <a:t>/</a:t>
            </a:r>
            <a:r>
              <a:rPr lang="en-US" dirty="0" err="1"/>
              <a:t>ddmal</a:t>
            </a:r>
            <a:r>
              <a:rPr lang="en-US" dirty="0"/>
              <a:t>-python-programming</a:t>
            </a:r>
          </a:p>
        </p:txBody>
      </p:sp>
    </p:spTree>
    <p:extLst>
      <p:ext uri="{BB962C8B-B14F-4D97-AF65-F5344CB8AC3E}">
        <p14:creationId xmlns:p14="http://schemas.microsoft.com/office/powerpoint/2010/main" val="127601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24DCD-79C9-0587-FA05-2059B659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5ECC5-CE7B-DFD7-639D-DDBECA958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What do you do if multiple projects have different or conflicting dependencies?</a:t>
            </a:r>
          </a:p>
          <a:p>
            <a:r>
              <a:rPr lang="en-US" dirty="0"/>
              <a:t>Virtual environments isolate installations from your system and from other projects</a:t>
            </a:r>
          </a:p>
          <a:p>
            <a:r>
              <a:rPr lang="en-US" dirty="0"/>
              <a:t>Easily recreate the python environment after deletion or on multiple systems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Set up a virtual environment for our sample project using poetry (instruction in repository README) </a:t>
            </a:r>
          </a:p>
        </p:txBody>
      </p:sp>
    </p:spTree>
    <p:extLst>
      <p:ext uri="{BB962C8B-B14F-4D97-AF65-F5344CB8AC3E}">
        <p14:creationId xmlns:p14="http://schemas.microsoft.com/office/powerpoint/2010/main" val="142218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2E38-F995-FDEB-6A5B-FDBD2934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61542A-6FFC-0855-E0B4-820FA712B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Black</a:t>
            </a:r>
            <a:r>
              <a:rPr lang="en-US" dirty="0"/>
              <a:t> is DDMAL’s python formatter of choice</a:t>
            </a:r>
          </a:p>
          <a:p>
            <a:r>
              <a:rPr lang="en-US" dirty="0"/>
              <a:t>Every year, </a:t>
            </a:r>
            <a:r>
              <a:rPr lang="en-US" b="1" dirty="0"/>
              <a:t>black </a:t>
            </a:r>
            <a:r>
              <a:rPr lang="en-US" dirty="0"/>
              <a:t>updates its “standard style” and will automatically format python code to that style</a:t>
            </a:r>
          </a:p>
          <a:p>
            <a:r>
              <a:rPr lang="en-US" b="1" dirty="0"/>
              <a:t>Black</a:t>
            </a:r>
            <a:r>
              <a:rPr lang="en-US" dirty="0"/>
              <a:t> comes with a cli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See black in action by following the instructions in the Formatting Code section of the README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8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5353-E408-C56E-26A8-BA748E8A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code in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8DB1B-9E30-0F9B-4188-4E57A2F68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</a:t>
            </a:r>
            <a:r>
              <a:rPr lang="en-US" dirty="0" err="1"/>
              <a:t>VSCode</a:t>
            </a:r>
            <a:r>
              <a:rPr lang="en-US" dirty="0"/>
              <a:t> and navigate to the Extensions menu</a:t>
            </a:r>
          </a:p>
          <a:p>
            <a:r>
              <a:rPr lang="en-US" dirty="0"/>
              <a:t>Search for and install the </a:t>
            </a:r>
            <a:r>
              <a:rPr lang="en-US" b="1" dirty="0"/>
              <a:t>Python</a:t>
            </a:r>
            <a:r>
              <a:rPr lang="en-US" dirty="0"/>
              <a:t> extension</a:t>
            </a:r>
          </a:p>
          <a:p>
            <a:r>
              <a:rPr lang="en-US" dirty="0"/>
              <a:t>Search for and install the </a:t>
            </a:r>
            <a:r>
              <a:rPr lang="en-US" b="1" dirty="0"/>
              <a:t>Black Formatter</a:t>
            </a:r>
            <a:r>
              <a:rPr lang="en-US" dirty="0"/>
              <a:t> extension</a:t>
            </a:r>
          </a:p>
          <a:p>
            <a:r>
              <a:rPr lang="en-US" dirty="0"/>
              <a:t>In the Black Formatter settings, choose to ”</a:t>
            </a:r>
            <a:r>
              <a:rPr lang="en-US" dirty="0" err="1"/>
              <a:t>fromEnvironment</a:t>
            </a:r>
            <a:r>
              <a:rPr lang="en-US" dirty="0"/>
              <a:t>” as the Import Strategy</a:t>
            </a:r>
          </a:p>
          <a:p>
            <a:r>
              <a:rPr lang="en-US" dirty="0"/>
              <a:t>Open the </a:t>
            </a:r>
            <a:r>
              <a:rPr lang="en-US" dirty="0" err="1"/>
              <a:t>formatting_example.py</a:t>
            </a:r>
            <a:r>
              <a:rPr lang="en-US" dirty="0"/>
              <a:t> file and choose our poetry environment as the interpreter</a:t>
            </a:r>
          </a:p>
          <a:p>
            <a:r>
              <a:rPr lang="en-US" dirty="0"/>
              <a:t>Make some additional formatting changes and to </a:t>
            </a:r>
            <a:r>
              <a:rPr lang="en-US" dirty="0" err="1"/>
              <a:t>formatting_example.py</a:t>
            </a:r>
            <a:r>
              <a:rPr lang="en-US" dirty="0"/>
              <a:t> and save the file</a:t>
            </a:r>
          </a:p>
          <a:p>
            <a:r>
              <a:rPr lang="en-US" dirty="0"/>
              <a:t>Black should fix formatting on file save</a:t>
            </a:r>
          </a:p>
        </p:txBody>
      </p:sp>
    </p:spTree>
    <p:extLst>
      <p:ext uri="{BB962C8B-B14F-4D97-AF65-F5344CB8AC3E}">
        <p14:creationId xmlns:p14="http://schemas.microsoft.com/office/powerpoint/2010/main" val="2996968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522</Words>
  <Application>Microsoft Macintosh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Tools for Python Programming</vt:lpstr>
      <vt:lpstr>Things we’ll cover</vt:lpstr>
      <vt:lpstr>Things we’ll cover</vt:lpstr>
      <vt:lpstr>Tools we’ll use</vt:lpstr>
      <vt:lpstr>Tools we’ll use</vt:lpstr>
      <vt:lpstr>A sample project for today’s session</vt:lpstr>
      <vt:lpstr>Virtual environments</vt:lpstr>
      <vt:lpstr>Formatting code</vt:lpstr>
      <vt:lpstr>Formatting code in VSCode</vt:lpstr>
      <vt:lpstr>Linting code</vt:lpstr>
      <vt:lpstr>Type Checking</vt:lpstr>
      <vt:lpstr>Unit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for Python Programming</dc:title>
  <dc:creator>Dylan Hillerbrand</dc:creator>
  <cp:lastModifiedBy>Dylan Hillerbrand</cp:lastModifiedBy>
  <cp:revision>23</cp:revision>
  <dcterms:created xsi:type="dcterms:W3CDTF">2024-05-06T16:24:49Z</dcterms:created>
  <dcterms:modified xsi:type="dcterms:W3CDTF">2024-05-07T14:41:44Z</dcterms:modified>
</cp:coreProperties>
</file>