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FFC8-4D3D-7465-CB46-9EB498E7F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0B353-880F-2303-3D32-46A51B210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327B-B8DB-2C8F-03CB-1E52F146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B95-8EFC-402D-9717-F1D549188DAA}" type="datetimeFigureOut">
              <a:rPr lang="id-ID" smtClean="0"/>
              <a:t>31/07/2022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0DD4E-1676-228A-50B4-6C9F8E19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D50B-5CBB-FB8F-8BB5-22E6EA3A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962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72BF-4728-E872-5B56-0B66769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B25C7-A3A9-30C1-232A-43A59ADA4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0EF33-62BE-F498-6F7E-70AC7B97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B95-8EFC-402D-9717-F1D549188DAA}" type="datetimeFigureOut">
              <a:rPr lang="id-ID" smtClean="0"/>
              <a:t>31/07/2022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23FBE-FB5F-1A3B-4CBB-DEFD2993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1022A-204A-7D17-49A9-E7A1BDB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743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EE219-E3E7-B602-364C-B2CB514B4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E19E5-FF3C-0185-5AC7-E6F85A106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B505A-51FA-96AC-330F-F812ADDE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B95-8EFC-402D-9717-F1D549188DAA}" type="datetimeFigureOut">
              <a:rPr lang="id-ID" smtClean="0"/>
              <a:t>31/07/2022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C9887-0AAA-5794-22AF-ABE7ED1E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87AE-44C0-A934-C55A-A1125526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286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DBE9-827B-46A4-2F41-D588553F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1D25B-AA65-7EDB-47E8-6D2F8621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529F3-17F7-6D84-0471-12F8AD79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B95-8EFC-402D-9717-F1D549188DAA}" type="datetimeFigureOut">
              <a:rPr lang="id-ID" smtClean="0"/>
              <a:t>31/07/2022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7411C-FCB7-0F37-6927-E0AB2445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2DB6D-3CE5-927C-A491-B4D35E14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560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8397-3B6A-4E6D-5E48-DAA61854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6F88E-3003-22E9-9042-C2968A6D3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2A074-E1C6-909F-B5FF-3DA52A0A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B95-8EFC-402D-9717-F1D549188DAA}" type="datetimeFigureOut">
              <a:rPr lang="id-ID" smtClean="0"/>
              <a:t>31/07/2022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857FC-2686-185B-2E71-AF562C83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11692-BC1F-D9A5-5D93-F29444C7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560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87C5-6C40-86CD-CC5A-51CA6DFB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F284A-4A89-107B-1D49-89EA88FE1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F1E4-8320-401C-9800-FEB955135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F40E7-FFAE-9096-4404-D032977C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B95-8EFC-402D-9717-F1D549188DAA}" type="datetimeFigureOut">
              <a:rPr lang="id-ID" smtClean="0"/>
              <a:t>31/07/2022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D9D04-9708-7029-1FF7-34E2B926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8A58A-D106-0217-17DF-99D4D22B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840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D6B0-8099-23FC-94A0-E607D525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646E5-06BC-427A-EECA-4DB20A463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F8F11-1DB1-8CC6-7E82-A91A103B6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B943B-B525-E3B7-2243-8F967F48F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E5671-1988-C019-AD01-F58ED0BB8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C0E8B-0749-EB94-92E9-21C4F1CB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B95-8EFC-402D-9717-F1D549188DAA}" type="datetimeFigureOut">
              <a:rPr lang="id-ID" smtClean="0"/>
              <a:t>31/07/2022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90883-B3DB-F4A7-0FE0-BE69593A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2E1E5-438E-DBB1-0868-DE8CEE0C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388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4507-737C-C0D7-AAF1-858DA867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EB35A-C1F6-F7B3-53DD-8D09F441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B95-8EFC-402D-9717-F1D549188DAA}" type="datetimeFigureOut">
              <a:rPr lang="id-ID" smtClean="0"/>
              <a:t>31/07/2022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F7719-7738-08D4-FF35-68ADB33F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89BE5-218A-944E-7161-7CEE88CC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385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3E332-5636-D65E-EDEB-EC9518F1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B95-8EFC-402D-9717-F1D549188DAA}" type="datetimeFigureOut">
              <a:rPr lang="id-ID" smtClean="0"/>
              <a:t>31/07/2022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2C6BD-B61C-7E86-B32C-EEE98EFB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71973-A0A7-EDB0-0E6D-7C039F0E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511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5362-261F-3FF0-3F12-7CC9A3C8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4D44-9DB0-9C68-EAE9-F2EF5E6C1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04E1D-3EF6-801E-43B2-DF2454D66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DB7A3-4F43-B980-E6AA-6BD6E048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B95-8EFC-402D-9717-F1D549188DAA}" type="datetimeFigureOut">
              <a:rPr lang="id-ID" smtClean="0"/>
              <a:t>31/07/2022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BCB83-3A5D-1A97-BF65-080F58FA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9A5E1-A19D-1163-4B9A-17ACFF25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06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936-6DD8-209F-7F45-8EAD1F99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EF407-BECB-AE4B-2307-EAC5886F4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45FD6-40A6-11BB-A115-773A87A89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5E0F5-9F80-5956-1E19-A327F64E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B95-8EFC-402D-9717-F1D549188DAA}" type="datetimeFigureOut">
              <a:rPr lang="id-ID" smtClean="0"/>
              <a:t>31/07/2022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594CA-ECBB-DD8A-64B1-28E37B90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36DD3-4754-1668-20FC-AF04F97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684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B2893-2F8A-413E-568F-45AEB1C8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93E7E-AD52-ED6B-33DC-AA5CD36E8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B2020-23B7-2E97-7A3B-2B47B0D6A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8B95-8EFC-402D-9717-F1D549188DAA}" type="datetimeFigureOut">
              <a:rPr lang="id-ID" smtClean="0"/>
              <a:t>31/07/2022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841D-AA0F-A930-1A66-A469E8F6F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0000A-A608-CC6A-D2DC-6F270B003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50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d.wikipedia.org/wiki/RES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laravel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github.com/candra567/presentas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info.cern.c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BFCF14-65F8-F24A-7B33-1312E92BF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 dirty="0">
              <a:solidFill>
                <a:schemeClr val="bg1"/>
              </a:solidFill>
            </a:endParaRPr>
          </a:p>
          <a:p>
            <a:endParaRPr lang="id-ID" dirty="0">
              <a:solidFill>
                <a:schemeClr val="bg1"/>
              </a:solidFill>
            </a:endParaRPr>
          </a:p>
          <a:p>
            <a:endParaRPr lang="id-ID" dirty="0">
              <a:solidFill>
                <a:schemeClr val="bg1"/>
              </a:solidFill>
            </a:endParaRPr>
          </a:p>
          <a:p>
            <a:pPr algn="l"/>
            <a:endParaRPr lang="id-ID" dirty="0">
              <a:solidFill>
                <a:schemeClr val="bg1"/>
              </a:solidFill>
            </a:endParaRPr>
          </a:p>
          <a:p>
            <a:pPr algn="l"/>
            <a:endParaRPr lang="id-ID" dirty="0">
              <a:solidFill>
                <a:schemeClr val="bg1"/>
              </a:solidFill>
            </a:endParaRPr>
          </a:p>
          <a:p>
            <a:r>
              <a:rPr lang="id-ID" sz="3600" b="1" dirty="0">
                <a:solidFill>
                  <a:schemeClr val="bg1"/>
                </a:solidFill>
              </a:rPr>
              <a:t>PRESENTASI</a:t>
            </a:r>
          </a:p>
          <a:p>
            <a:endParaRPr lang="id-ID" dirty="0">
              <a:solidFill>
                <a:schemeClr val="bg1"/>
              </a:solidFill>
            </a:endParaRPr>
          </a:p>
          <a:p>
            <a:pPr lvl="8" algn="l"/>
            <a:r>
              <a:rPr lang="id-ID" sz="3200" dirty="0">
                <a:solidFill>
                  <a:schemeClr val="bg1"/>
                </a:solidFill>
              </a:rPr>
              <a:t>Nama	: Candra Wirawan</a:t>
            </a:r>
          </a:p>
          <a:p>
            <a:pPr lvl="8" algn="l"/>
            <a:r>
              <a:rPr lang="id-ID" sz="3200" dirty="0">
                <a:solidFill>
                  <a:schemeClr val="bg1"/>
                </a:solidFill>
              </a:rPr>
              <a:t>Kelas		: XII TKJ</a:t>
            </a:r>
          </a:p>
          <a:p>
            <a:pPr lvl="8" algn="l"/>
            <a:r>
              <a:rPr lang="id-ID" sz="3200" dirty="0">
                <a:solidFill>
                  <a:schemeClr val="bg1"/>
                </a:solidFill>
              </a:rPr>
              <a:t>No		: 06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C66489-0EFE-7FB7-11DA-273BCF026E0D}"/>
              </a:ext>
            </a:extLst>
          </p:cNvPr>
          <p:cNvCxnSpPr>
            <a:cxnSpLocks/>
          </p:cNvCxnSpPr>
          <p:nvPr/>
        </p:nvCxnSpPr>
        <p:spPr>
          <a:xfrm>
            <a:off x="706582" y="3006436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50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D2ABE-62CF-794C-67B9-D2B69E99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id-ID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id-ID" b="1" dirty="0">
                <a:solidFill>
                  <a:srgbClr val="202124"/>
                </a:solidFill>
                <a:latin typeface="arial" panose="020B0604020202020204" pitchFamily="34" charset="0"/>
              </a:rPr>
              <a:t>BackEnd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Pengembang back-end adalah </a:t>
            </a:r>
            <a:r>
              <a:rPr lang="id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ahli yang membangun dan memelihara mekanisme yang memproses data dan melakukan tindakan di situs web</a:t>
            </a:r>
            <a:r>
              <a:rPr lang="id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. Tidak seperti pengembang front-end, yang mengontrol semua yang dapat Anda lihat di situs web, pengembang back-end terlibat dalam penyimpanan data, keamanan, dan fungsi sisi server lainnya yang tidak dapat Anda lihat.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6295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4D0C-408C-0B51-EBB0-96E702BA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Teknologi Yang Harus Dipelajari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6F1D42-6D6C-FC44-51E1-6F184A284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5" y="1825625"/>
            <a:ext cx="5250872" cy="4351338"/>
          </a:xfrm>
        </p:spPr>
      </p:pic>
    </p:spTree>
    <p:extLst>
      <p:ext uri="{BB962C8B-B14F-4D97-AF65-F5344CB8AC3E}">
        <p14:creationId xmlns:p14="http://schemas.microsoft.com/office/powerpoint/2010/main" val="334525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50E4-38F6-DD2C-6106-96A896161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700"/>
            <a:ext cx="10515600" cy="5910263"/>
          </a:xfrm>
        </p:spPr>
        <p:txBody>
          <a:bodyPr/>
          <a:lstStyle/>
          <a:p>
            <a:pPr marL="0" indent="0" algn="ctr">
              <a:buNone/>
            </a:pPr>
            <a:endParaRPr lang="id-ID" sz="4400" b="1" dirty="0"/>
          </a:p>
          <a:p>
            <a:pPr marL="0" indent="0" algn="ctr">
              <a:buNone/>
            </a:pPr>
            <a:r>
              <a:rPr lang="id-ID" sz="4400" b="1" dirty="0"/>
              <a:t>DATABASE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id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Database adalah </a:t>
            </a:r>
            <a:r>
              <a:rPr lang="id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kumpulan terorganisir dari informasi terstruktur, atau data, biasanya disimpan secara elektronik dalam sistem komputer</a:t>
            </a:r>
            <a:r>
              <a:rPr lang="id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. Sebuah database biasanya dikendalikan oleh sistem manajemen database (DBMS).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9239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410-B152-CF63-3B45-91EF6AFED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172200" cy="6858000"/>
          </a:xfrm>
        </p:spPr>
        <p:txBody>
          <a:bodyPr/>
          <a:lstStyle/>
          <a:p>
            <a:pPr marL="0" indent="0" algn="ctr">
              <a:buNone/>
            </a:pPr>
            <a:endParaRPr lang="id-ID" b="1" dirty="0"/>
          </a:p>
          <a:p>
            <a:pPr marL="0" indent="0" algn="ctr">
              <a:buNone/>
            </a:pPr>
            <a:r>
              <a:rPr lang="id-ID" b="1" dirty="0"/>
              <a:t>SQL</a:t>
            </a:r>
          </a:p>
          <a:p>
            <a:pPr marL="0" indent="0" algn="ctr">
              <a:buNone/>
            </a:pPr>
            <a:endParaRPr lang="id-ID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F2115-3701-C930-FB4A-E8673BC2F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0"/>
            <a:ext cx="6019800" cy="6858000"/>
          </a:xfrm>
        </p:spPr>
        <p:txBody>
          <a:bodyPr/>
          <a:lstStyle/>
          <a:p>
            <a:pPr marL="0" indent="0">
              <a:buNone/>
            </a:pPr>
            <a:endParaRPr lang="id-ID" b="1" dirty="0"/>
          </a:p>
          <a:p>
            <a:pPr marL="0" indent="0" algn="ctr">
              <a:buNone/>
            </a:pPr>
            <a:r>
              <a:rPr lang="id-ID" b="1" dirty="0"/>
              <a:t>No 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8B7F5-E0EF-CB8A-F300-DA1A3406D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2" y="2024495"/>
            <a:ext cx="1926647" cy="1245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6CB572-A3EB-7034-61AC-62F81DFDF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55" y="3588327"/>
            <a:ext cx="1545646" cy="1482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40E3DA-CE53-56FA-EB80-06F07CD80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94" y="3901786"/>
            <a:ext cx="2667433" cy="1162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E87C3E-DD59-39F5-E1C4-FE82993074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966" y="1119621"/>
            <a:ext cx="2143125" cy="2143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42FDB3-210A-0D44-CFCF-414FA5185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0" y="3054927"/>
            <a:ext cx="2352676" cy="11118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BDD2D9-A898-D3E9-E3C8-33CB3595B7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384" y="5070764"/>
            <a:ext cx="2688215" cy="92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6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0E224-2E94-CE3C-09F7-EA8AABE77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sz="3200" b="1" dirty="0"/>
              <a:t>REST API</a:t>
            </a:r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id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REST, singkatan bahasa Inggris dari representational state transfer atau transfer keadaan representasi, adalah suatu gaya arsitektur perangkat lunak untuk untuk pendistribusian sistem hipermedia seperti WWW.</a:t>
            </a:r>
          </a:p>
          <a:p>
            <a:pPr marL="0" indent="0" algn="ctr">
              <a:buNone/>
            </a:pPr>
            <a:endParaRPr lang="id-ID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id-ID" dirty="0">
                <a:solidFill>
                  <a:srgbClr val="4D5156"/>
                </a:solidFill>
                <a:latin typeface="arial" panose="020B0604020202020204" pitchFamily="34" charset="0"/>
              </a:rPr>
              <a:t>Sc.</a:t>
            </a:r>
            <a:r>
              <a:rPr lang="id-ID" dirty="0">
                <a:solidFill>
                  <a:srgbClr val="4D5156"/>
                </a:solidFill>
                <a:latin typeface="arial" panose="020B0604020202020204" pitchFamily="34" charset="0"/>
                <a:hlinkClick r:id="rId2"/>
              </a:rPr>
              <a:t>https://id.wikipedia.org/wiki/REST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6753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356F3-5B26-421F-D819-666EBB5E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endParaRPr lang="id-ID" b="1" dirty="0"/>
          </a:p>
          <a:p>
            <a:pPr marL="0" indent="0" algn="ctr">
              <a:buNone/>
            </a:pPr>
            <a:endParaRPr lang="id-ID" b="1" dirty="0"/>
          </a:p>
          <a:p>
            <a:pPr marL="0" indent="0" algn="ctr">
              <a:buNone/>
            </a:pPr>
            <a:r>
              <a:rPr lang="id-ID" b="1" dirty="0"/>
              <a:t>Rest Api</a:t>
            </a:r>
          </a:p>
          <a:p>
            <a:pPr marL="0" indent="0" algn="ctr">
              <a:buNone/>
            </a:pPr>
            <a:endParaRPr lang="id-ID" b="1" dirty="0"/>
          </a:p>
          <a:p>
            <a:pPr marL="0" indent="0" algn="ctr">
              <a:buNone/>
            </a:pPr>
            <a:r>
              <a:rPr lang="id-ID" b="1" dirty="0"/>
              <a:t>Representational State Transfer Application Programming Interface</a:t>
            </a:r>
          </a:p>
          <a:p>
            <a:pPr marL="0" indent="0">
              <a:buNone/>
            </a:pPr>
            <a:r>
              <a:rPr lang="id-ID" dirty="0"/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9A05CE-4656-8D17-C127-5025EEAB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5" y="3214256"/>
            <a:ext cx="457199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98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40E8-0FD5-468F-3F43-05B230E9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782"/>
            <a:ext cx="10515600" cy="5775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d-ID" sz="6000" b="1" dirty="0"/>
          </a:p>
          <a:p>
            <a:pPr marL="0" indent="0" algn="ctr">
              <a:buNone/>
            </a:pPr>
            <a:endParaRPr lang="id-ID" sz="6000" b="1" dirty="0"/>
          </a:p>
          <a:p>
            <a:pPr marL="0" indent="0" algn="ctr">
              <a:buNone/>
            </a:pPr>
            <a:r>
              <a:rPr lang="id-ID" sz="6000" b="1" dirty="0">
                <a:solidFill>
                  <a:schemeClr val="bg1"/>
                </a:solidFill>
              </a:rPr>
              <a:t>FOR EXAMPLE</a:t>
            </a:r>
          </a:p>
          <a:p>
            <a:pPr marL="0" indent="0" algn="ctr">
              <a:buNone/>
            </a:pPr>
            <a:endParaRPr lang="id-ID" sz="60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FF5AEA-4749-B9DC-1806-C223A0FDF8FD}"/>
              </a:ext>
            </a:extLst>
          </p:cNvPr>
          <p:cNvCxnSpPr/>
          <p:nvPr/>
        </p:nvCxnSpPr>
        <p:spPr>
          <a:xfrm>
            <a:off x="1205948" y="3631096"/>
            <a:ext cx="9581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194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CD23D-E3F1-7922-63AC-752B40876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49357"/>
            <a:ext cx="5181600" cy="5527606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/>
              <a:t>Backend </a:t>
            </a:r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38FAC-602D-9715-BA38-C3DD1AFA1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49357"/>
            <a:ext cx="5181600" cy="5527606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/>
              <a:t>FrontEnd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C3107B-C556-6B68-65DA-A7B7263D2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47" y="1907484"/>
            <a:ext cx="1905000" cy="102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BDB879-1083-91EB-DE77-6326106EA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44" y="3308486"/>
            <a:ext cx="1695450" cy="1771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95FB27-1635-DDAE-DD4D-94C951BF6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43" y="1332878"/>
            <a:ext cx="2425148" cy="13285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A4D4DB-91F8-F3F9-482F-F8D435856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546" y="3068913"/>
            <a:ext cx="1807679" cy="10634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DE8D53-C45D-396F-FD39-73248F0FE2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513" y="4397443"/>
            <a:ext cx="2093843" cy="112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7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C227C-1938-B1F6-34D3-A3ECD9322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dirty="0"/>
              <a:t> </a:t>
            </a:r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                 </a:t>
            </a:r>
          </a:p>
          <a:p>
            <a:pPr marL="0" indent="0" algn="ctr">
              <a:buNone/>
            </a:pPr>
            <a:r>
              <a:rPr lang="id-ID" dirty="0"/>
              <a:t>Laravel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id-ID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Laravel adalah kerangka kerja aplikasi web berbasis PHP yang  sumber terbuka, menggunakan konsep Model-View-Controller. Laravel berada dibawah lisensi MIT, dengan menggunakan GitHub sebagai tempat berbagi kode</a:t>
            </a:r>
          </a:p>
          <a:p>
            <a:pPr marL="0" indent="0" algn="ctr">
              <a:buNone/>
            </a:pPr>
            <a:r>
              <a:rPr lang="id-ID" sz="2400" dirty="0">
                <a:hlinkClick r:id="rId2"/>
              </a:rPr>
              <a:t>https://laravel.com/</a:t>
            </a:r>
            <a:endParaRPr lang="id-ID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942DE7-6604-0680-7242-BDDC4D6B7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40" y="1206776"/>
            <a:ext cx="1695450" cy="161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B7033-B374-D487-6B37-1E9D772D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sz="26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id-ID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2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d-ID" sz="2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d-ID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$data_siswa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d-ID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Siswa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id-ID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d-ID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'desc'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id-ID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d-ID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id-ID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pPr marL="457200" lvl="1" indent="0">
              <a:buNone/>
            </a:pP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d-ID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id-ID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'Request success'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d-ID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id-ID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$data_siswa</a:t>
            </a:r>
            <a:endParaRPr lang="id-ID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]);</a:t>
            </a:r>
          </a:p>
          <a:p>
            <a:pPr marL="0" indent="0">
              <a:buNone/>
            </a:pP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</a:t>
            </a:r>
            <a:r>
              <a:rPr lang="id-ID" sz="2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d-ID" sz="2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2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d-ID" sz="2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2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id-ID" sz="2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pPr marL="0" indent="0">
              <a:buNone/>
            </a:pP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d-ID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id-ID" sz="2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d-ID" sz="2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]);</a:t>
            </a:r>
          </a:p>
          <a:p>
            <a:pPr marL="0" indent="0">
              <a:buNone/>
            </a:pP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3482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90E0F-0ABD-0D7B-6E6B-58F1E6F91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b="1" dirty="0"/>
              <a:t>WEB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BFF92F-CAE2-C4F9-78FB-A1E12016B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62" y="2290762"/>
            <a:ext cx="2733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01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58D0A7-9EFE-8C52-5DBD-4A5C581AC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id-ID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id-ID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id-ID" dirty="0">
                <a:solidFill>
                  <a:schemeClr val="bg1"/>
                </a:solidFill>
              </a:rPr>
              <a:t>Endpoint or Route</a:t>
            </a:r>
          </a:p>
          <a:p>
            <a:pPr marL="0" indent="0">
              <a:buNone/>
            </a:pPr>
            <a:endParaRPr lang="id-ID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d-ID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sisw</a:t>
            </a:r>
            <a:r>
              <a:rPr lang="id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id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 algn="ctr">
              <a:buNone/>
            </a:pPr>
            <a:r>
              <a:rPr lang="id-ID" dirty="0">
                <a:solidFill>
                  <a:srgbClr val="D4D4D4"/>
                </a:solidFill>
                <a:latin typeface="Consolas" panose="020B0609020204030204" pitchFamily="49" charset="0"/>
              </a:rPr>
              <a:t>(http://127.0.0.1:8000/api/siswa)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765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154A3-98DF-3A2B-CAA9-A6A5F480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endParaRPr lang="id-ID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id-ID" dirty="0">
                <a:solidFill>
                  <a:schemeClr val="bg1"/>
                </a:solidFill>
              </a:rPr>
              <a:t>FrontEnd </a:t>
            </a:r>
          </a:p>
          <a:p>
            <a:pPr marL="0" indent="0" algn="ctr">
              <a:buNone/>
            </a:pPr>
            <a:endParaRPr lang="id-ID" dirty="0">
              <a:solidFill>
                <a:schemeClr val="bg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id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	fetch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'http://127.0.0.1:8000/api/siswa’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d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	then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d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	then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.</a:t>
            </a:r>
            <a:r>
              <a:rPr lang="id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 algn="ctr">
              <a:buNone/>
            </a:pPr>
            <a:endParaRPr lang="id-ID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id-ID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894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C0ACD-7DDE-51BF-499D-54A8F1248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sz="1600" dirty="0"/>
              <a:t>Resource </a:t>
            </a:r>
            <a:r>
              <a:rPr lang="id-ID" sz="1600" dirty="0">
                <a:hlinkClick r:id="rId2"/>
              </a:rPr>
              <a:t>https://github.com/candra567/presentasi</a:t>
            </a:r>
            <a:endParaRPr lang="id-ID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24217-ECA3-792C-1443-22D997F67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92" y="969819"/>
            <a:ext cx="3726872" cy="349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5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6F4D18-1C88-06EE-3900-A0C284B56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10" y="2115411"/>
            <a:ext cx="7690426" cy="3170099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228F3AE-F537-D2CF-4353-8975B5A3F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40711" y="-557143"/>
            <a:ext cx="351057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d-ID" altLang="id-ID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</a:br>
            <a:br>
              <a:rPr lang="id-ID" altLang="id-ID" sz="4800" b="1" dirty="0">
                <a:latin typeface="inherit"/>
              </a:rPr>
            </a:br>
            <a:r>
              <a:rPr kumimoji="0" lang="id-ID" altLang="id-ID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WHO'S THIS ?</a:t>
            </a:r>
            <a:br>
              <a:rPr kumimoji="0" lang="id-ID" altLang="id-ID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0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1">
            <a:extLst>
              <a:ext uri="{FF2B5EF4-FFF2-40B4-BE49-F238E27FC236}">
                <a16:creationId xmlns:a16="http://schemas.microsoft.com/office/drawing/2014/main" id="{C2C5F027-CB5E-30D8-1A94-7F1BCA0B5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id-ID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id-ID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id-ID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id-ID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id-ID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id-ID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id-ID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id-ID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Sir Timothy John "Tim" Berners-Lee, KBE</a:t>
            </a:r>
            <a:r>
              <a:rPr lang="id-ID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id-ID" sz="2000" dirty="0">
                <a:solidFill>
                  <a:srgbClr val="202124"/>
                </a:solidFill>
                <a:latin typeface="arial" panose="020B0604020202020204" pitchFamily="34" charset="0"/>
              </a:rPr>
              <a:t>P</a:t>
            </a:r>
            <a:r>
              <a:rPr lang="id-ID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enemu World Wide Web dan ketua World Wide Web Consortium, yang mengatur perkembangannya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id-ID" sz="2000" dirty="0">
                <a:hlinkClick r:id="rId2"/>
              </a:rPr>
              <a:t>http://info.cern.ch/</a:t>
            </a:r>
            <a:r>
              <a:rPr lang="id-ID" sz="2000" dirty="0"/>
              <a:t> (Situs Pertama yang dibuat).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004965-3F41-8484-AD3D-C72A5A261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6" y="359785"/>
            <a:ext cx="2258291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EF46-60CC-1416-18C0-A8380AA27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 dirty="0"/>
          </a:p>
          <a:p>
            <a:endParaRPr lang="id-ID" dirty="0"/>
          </a:p>
          <a:p>
            <a:pPr marL="0" indent="0" algn="ctr">
              <a:buNone/>
            </a:pPr>
            <a:r>
              <a:rPr lang="id-ID" b="1" dirty="0"/>
              <a:t> How Website Work</a:t>
            </a:r>
          </a:p>
          <a:p>
            <a:pPr marL="0" indent="0" algn="ctr">
              <a:buNone/>
            </a:pPr>
            <a:endParaRPr lang="id-ID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C44D63-B50C-D658-2542-B0C6343C8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46" y="1925782"/>
            <a:ext cx="7682722" cy="331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FE5977-8827-0085-A7ED-4D3978CA0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08" y="1898074"/>
            <a:ext cx="7815104" cy="4019910"/>
          </a:xfrm>
        </p:spPr>
      </p:pic>
    </p:spTree>
    <p:extLst>
      <p:ext uri="{BB962C8B-B14F-4D97-AF65-F5344CB8AC3E}">
        <p14:creationId xmlns:p14="http://schemas.microsoft.com/office/powerpoint/2010/main" val="204328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AFC0F1-464E-F145-7ECA-6D5DFB714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56" y="1587383"/>
            <a:ext cx="7620434" cy="4530361"/>
          </a:xfrm>
        </p:spPr>
      </p:pic>
    </p:spTree>
    <p:extLst>
      <p:ext uri="{BB962C8B-B14F-4D97-AF65-F5344CB8AC3E}">
        <p14:creationId xmlns:p14="http://schemas.microsoft.com/office/powerpoint/2010/main" val="352146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DEAC-EE26-1E91-0D43-53FFF093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8" y="0"/>
            <a:ext cx="11873347" cy="6857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d-ID" sz="4000" b="1" dirty="0"/>
          </a:p>
          <a:p>
            <a:pPr marL="0" indent="0" algn="ctr">
              <a:lnSpc>
                <a:spcPct val="250000"/>
              </a:lnSpc>
              <a:buNone/>
            </a:pPr>
            <a:r>
              <a:rPr lang="id-ID" sz="4000" b="1" dirty="0"/>
              <a:t>FRONT END</a:t>
            </a:r>
            <a:endParaRPr lang="id-ID" sz="2400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id-ID" sz="2400" dirty="0">
                <a:solidFill>
                  <a:srgbClr val="4D5156"/>
                </a:solidFill>
                <a:latin typeface="arial" panose="020B0604020202020204" pitchFamily="34" charset="0"/>
              </a:rPr>
              <a:t>F</a:t>
            </a:r>
            <a:r>
              <a:rPr lang="id-ID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ront-end adalah pengembangan antarmuka pengguna grafis dari sebuah situs web, melalui penggunaan HTML, CSS, dan JavaScript, sehingga pengguna dapat melihat dan berinteraksi dengan situs web tersebut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51155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D157-0AAD-C721-62FB-7BCDCD67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Teknologi yang harus dipelajari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ACF2DA-50B4-532E-88E2-834CA9A35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92" y="1690688"/>
            <a:ext cx="6068290" cy="4486275"/>
          </a:xfrm>
        </p:spPr>
      </p:pic>
    </p:spTree>
    <p:extLst>
      <p:ext uri="{BB962C8B-B14F-4D97-AF65-F5344CB8AC3E}">
        <p14:creationId xmlns:p14="http://schemas.microsoft.com/office/powerpoint/2010/main" val="268004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459</Words>
  <Application>Microsoft Office PowerPoint</Application>
  <PresentationFormat>Widescreen</PresentationFormat>
  <Paragraphs>121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Consolas</vt:lpstr>
      <vt:lpstr>inherit</vt:lpstr>
      <vt:lpstr>Office Theme</vt:lpstr>
      <vt:lpstr>PowerPoint Presentation</vt:lpstr>
      <vt:lpstr>PowerPoint Presentation</vt:lpstr>
      <vt:lpstr>  WHO'S THIS 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Teknologi yang harus dipelajari</vt:lpstr>
      <vt:lpstr>PowerPoint Presentation</vt:lpstr>
      <vt:lpstr>Teknologi Yang Harus Dipelajari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laptop6</dc:creator>
  <cp:lastModifiedBy>laptop6</cp:lastModifiedBy>
  <cp:revision>18</cp:revision>
  <dcterms:created xsi:type="dcterms:W3CDTF">2022-07-22T08:52:13Z</dcterms:created>
  <dcterms:modified xsi:type="dcterms:W3CDTF">2022-07-31T15:06:41Z</dcterms:modified>
</cp:coreProperties>
</file>