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272" autoAdjust="0"/>
    <p:restoredTop sz="90929"/>
  </p:normalViewPr>
  <p:slideViewPr>
    <p:cSldViewPr>
      <p:cViewPr>
        <p:scale>
          <a:sx n="70" d="100"/>
          <a:sy n="70" d="100"/>
        </p:scale>
        <p:origin x="-86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8582AB8-C75A-443E-9A70-E43A6DFE68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pic>
        <p:nvPicPr>
          <p:cNvPr id="5" name="Picture 3" descr="A:\minispi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pic>
        <p:nvPicPr>
          <p:cNvPr id="7" name="Picture 5" descr="A:\minispir.GIF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8C18AD-9676-4505-AA48-C73A6E9521FF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CD771E-95A4-4786-A237-299E7F80E5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A618-D6C8-4E98-A947-32682349E850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A5168-B84D-4D25-B8B8-90EC0249C4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E7AB3-B646-4786-9976-EE61AB23A3F5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BEA4A-83F5-4346-943D-7C7C21FD6F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29FB-AF9A-4593-B0D3-A49A536964F6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C0CBE-3EB5-4A6E-A3F5-950793D467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445B-378B-411C-AF11-40FB1B47E589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C861C-ECC3-4686-A938-FF35AB3E2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3AF8-E2C2-45DC-A11D-B9037EDBD676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F26F0-A4EB-4373-B735-CE303A7D2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2D06F-6688-430E-8E72-9968D8D63E5E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6AE14-9420-403E-A2A6-3C2BAF1557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E21E5-3BCA-4B20-A5BB-85B6B38752AB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3FBB0-E32E-46D0-998F-7A2106A05E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A2CA4-F78E-4D95-B9E8-3BA12297E000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9D90B-DEE1-42A7-8F32-98F8E5C901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42E09-B932-40EC-A2F1-4E6D72EFFCE6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589F9-E31C-4A41-8C96-EFF7BA85D4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D974-995E-4EAB-9A0C-5AF295B1AE99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8E6A-2648-46D8-869C-DB909C1CEA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8" name="Picture 4" descr="A:\minispir.GIF"/>
          <p:cNvPicPr>
            <a:picLocks noChangeAspect="1" noChangeArrowheads="1"/>
          </p:cNvPicPr>
          <p:nvPr/>
        </p:nvPicPr>
        <p:blipFill>
          <a:blip r:embed="rId14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A:\minispir.GIF"/>
          <p:cNvPicPr>
            <a:picLocks noChangeAspect="1" noChangeArrowheads="1"/>
          </p:cNvPicPr>
          <p:nvPr/>
        </p:nvPicPr>
        <p:blipFill>
          <a:blip r:embed="rId14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00FEF478-FBEF-47EC-8068-F1092DFB59F0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GB"/>
              <a:t>Rinaldi Munir/IF2151 Mat. Diskrit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864AB8-FCF5-4DF1-9814-72EF87E926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11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Document13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cs typeface="Times New Roman" pitchFamily="18" charset="0"/>
              </a:rPr>
              <a:t>Aljabar</a:t>
            </a:r>
            <a:r>
              <a:rPr lang="en-US" b="1" dirty="0" smtClean="0">
                <a:cs typeface="Times New Roman" pitchFamily="18" charset="0"/>
              </a:rPr>
              <a:t> Boolean</a:t>
            </a:r>
            <a:r>
              <a:rPr lang="en-GB" b="1" dirty="0" smtClean="0"/>
              <a:t> 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05647A-F6F0-4E4C-A50D-83EB6DBA501E}" type="slidenum">
              <a:rPr lang="en-GB"/>
              <a:pPr/>
              <a:t>1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33FA0D-64B2-4F9F-8BBE-081BA1510F8E}" type="datetime9">
              <a:rPr lang="en-US" smtClean="0"/>
              <a:pPr>
                <a:defRPr/>
              </a:pPr>
              <a:t>10/26/2013 6:10:02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cs typeface="Times New Roman" pitchFamily="18" charset="0"/>
              </a:rPr>
              <a:t>Mengevaluasi Ekspresi Boolean</a:t>
            </a:r>
            <a:endParaRPr lang="en-GB" b="1" smtClean="0">
              <a:cs typeface="Times New Roman" pitchFamily="18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861578-E6AE-4FD4-AE3B-4B7E9D7DC132}" type="slidenum">
              <a:rPr lang="en-GB"/>
              <a:pPr/>
              <a:t>10</a:t>
            </a:fld>
            <a:endParaRPr lang="en-GB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831850" y="1528763"/>
          <a:ext cx="7616825" cy="3971925"/>
        </p:xfrm>
        <a:graphic>
          <a:graphicData uri="http://schemas.openxmlformats.org/presentationml/2006/ole">
            <p:oleObj spid="_x0000_s26626" name="Document" r:id="rId3" imgW="5487655" imgH="2865958" progId="Word.Documen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3B994-E7B2-40CD-AC55-59947E5EBEE2}" type="datetime9">
              <a:rPr lang="en-US" smtClean="0"/>
              <a:pPr>
                <a:defRPr/>
              </a:pPr>
              <a:t>10/26/2013 6:10:21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08A4F2-BE89-4AA8-8A62-8B4D34440737}" type="slidenum">
              <a:rPr lang="en-GB"/>
              <a:pPr/>
              <a:t>11</a:t>
            </a:fld>
            <a:endParaRPr lang="en-GB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066800" y="457200"/>
          <a:ext cx="7620000" cy="2984500"/>
        </p:xfrm>
        <a:graphic>
          <a:graphicData uri="http://schemas.openxmlformats.org/presentationml/2006/ole">
            <p:oleObj spid="_x0000_s27650" name="Document" r:id="rId3" imgW="5629656" imgH="2205990" progId="Word.Document.8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914400" y="3657600"/>
          <a:ext cx="7848600" cy="2041525"/>
        </p:xfrm>
        <a:graphic>
          <a:graphicData uri="http://schemas.openxmlformats.org/presentationml/2006/ole">
            <p:oleObj spid="_x0000_s27651" name="Document" r:id="rId4" imgW="5486400" imgH="1427400" progId="Word.Documen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981E9D-761A-48AB-A29B-1BE997CE06EE}" type="datetime9">
              <a:rPr lang="en-US" smtClean="0"/>
              <a:pPr>
                <a:defRPr/>
              </a:pPr>
              <a:t>10/26/2013 6:10:21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8" charset="0"/>
              </a:rPr>
              <a:t>Prinsip Dualitas</a:t>
            </a:r>
            <a:endParaRPr lang="en-GB" b="1" smtClean="0">
              <a:cs typeface="Times New Roman" pitchFamily="18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B5AB8E-D226-4A1C-98BE-6D8EB92A1046}" type="slidenum">
              <a:rPr lang="en-GB"/>
              <a:pPr/>
              <a:t>12</a:t>
            </a:fld>
            <a:endParaRPr lang="en-GB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62000" y="1600200"/>
          <a:ext cx="7696200" cy="3576638"/>
        </p:xfrm>
        <a:graphic>
          <a:graphicData uri="http://schemas.openxmlformats.org/presentationml/2006/ole">
            <p:oleObj spid="_x0000_s28674" name="Document" r:id="rId3" imgW="5486400" imgH="2549520" progId="Word.Document.8">
              <p:embed/>
            </p:oleObj>
          </a:graphicData>
        </a:graphic>
      </p:graphicFrame>
      <p:graphicFrame>
        <p:nvGraphicFramePr>
          <p:cNvPr id="14343" name="Object 5"/>
          <p:cNvGraphicFramePr>
            <a:graphicFrameLocks noChangeAspect="1"/>
          </p:cNvGraphicFramePr>
          <p:nvPr/>
        </p:nvGraphicFramePr>
        <p:xfrm>
          <a:off x="1066800" y="5257800"/>
          <a:ext cx="7848600" cy="1023938"/>
        </p:xfrm>
        <a:graphic>
          <a:graphicData uri="http://schemas.openxmlformats.org/presentationml/2006/ole">
            <p:oleObj spid="_x0000_s28675" name="Document" r:id="rId4" imgW="5486400" imgH="716400" progId="Word.Document.8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14413" y="6324600"/>
            <a:ext cx="1905000" cy="457200"/>
          </a:xfrm>
        </p:spPr>
        <p:txBody>
          <a:bodyPr/>
          <a:lstStyle/>
          <a:p>
            <a:pPr>
              <a:defRPr/>
            </a:pPr>
            <a:fld id="{95B88D4E-36FD-41A3-B633-17E08F29B329}" type="datetime9">
              <a:rPr lang="en-US" smtClean="0"/>
              <a:pPr>
                <a:defRPr/>
              </a:pPr>
              <a:t>10/26/2013 6:10:21 PM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cs typeface="Times New Roman" pitchFamily="18" charset="0"/>
              </a:rPr>
              <a:t>Hukum-hukum Aljabar Boolean</a:t>
            </a:r>
            <a:endParaRPr lang="en-GB" sz="3600" smtClean="0">
              <a:cs typeface="Times New Roman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85F24F-324B-4377-90FC-0C59746EECD6}" type="slidenum">
              <a:rPr lang="en-GB"/>
              <a:pPr/>
              <a:t>13</a:t>
            </a:fld>
            <a:endParaRPr lang="en-GB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1066800" y="838200"/>
          <a:ext cx="5629275" cy="5829300"/>
        </p:xfrm>
        <a:graphic>
          <a:graphicData uri="http://schemas.openxmlformats.org/presentationml/2006/ole">
            <p:oleObj spid="_x0000_s29698" name="Document" r:id="rId3" imgW="5629656" imgH="5828538" progId="Word.Documen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pPr>
              <a:defRPr/>
            </a:pPr>
            <a:fld id="{AA490EE4-D3C1-4396-9204-63B403EE8DA7}" type="datetime9">
              <a:rPr lang="en-US" smtClean="0"/>
              <a:pPr>
                <a:defRPr/>
              </a:pPr>
              <a:t>10/26/2013 6:10:21 PM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4E4144-3210-419C-8FB3-8534384B35E2}" type="slidenum">
              <a:rPr lang="en-GB"/>
              <a:pPr/>
              <a:t>14</a:t>
            </a:fld>
            <a:endParaRPr lang="en-GB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65213" y="1911350"/>
          <a:ext cx="7300912" cy="2606675"/>
        </p:xfrm>
        <a:graphic>
          <a:graphicData uri="http://schemas.openxmlformats.org/presentationml/2006/ole">
            <p:oleObj spid="_x0000_s30722" name="Document" r:id="rId3" imgW="5487655" imgH="2106983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842AB9-934C-4C63-BC5A-5349DD8D324E}" type="datetime9">
              <a:rPr lang="en-US" smtClean="0"/>
              <a:pPr>
                <a:defRPr/>
              </a:pPr>
              <a:t>10/26/2013 6:10:21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8" charset="0"/>
              </a:rPr>
              <a:t>Fungsi Boolean</a:t>
            </a:r>
            <a:endParaRPr lang="en-GB" smtClean="0">
              <a:cs typeface="Times New Roman" pitchFamily="18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95A902-0696-4732-9369-EBCAEB5CA99E}" type="slidenum">
              <a:rPr lang="en-GB"/>
              <a:pPr/>
              <a:t>15</a:t>
            </a:fld>
            <a:endParaRPr lang="en-GB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914400" y="1676400"/>
          <a:ext cx="7620000" cy="2630488"/>
        </p:xfrm>
        <a:graphic>
          <a:graphicData uri="http://schemas.openxmlformats.org/presentationml/2006/ole">
            <p:oleObj spid="_x0000_s31746" name="Document" r:id="rId3" imgW="5486400" imgH="1893960" progId="Word.Documen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3D896-0906-4FD6-8F99-B5FFA095E3E1}" type="datetime9">
              <a:rPr lang="en-US" smtClean="0"/>
              <a:pPr>
                <a:defRPr/>
              </a:pPr>
              <a:t>10/26/2013 6:10:38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74C7A9-E959-4A77-94DF-3BCF9EA03AED}" type="slidenum">
              <a:rPr lang="en-GB"/>
              <a:pPr/>
              <a:t>16</a:t>
            </a:fld>
            <a:endParaRPr lang="en-GB"/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990600" y="1066800"/>
          <a:ext cx="7404100" cy="4152900"/>
        </p:xfrm>
        <a:graphic>
          <a:graphicData uri="http://schemas.openxmlformats.org/presentationml/2006/ole">
            <p:oleObj spid="_x0000_s32770" name="Document" r:id="rId3" imgW="5487655" imgH="3067583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E50F5C-07E6-4199-8C17-63E3426DEB96}" type="datetime9">
              <a:rPr lang="en-US" smtClean="0"/>
              <a:pPr>
                <a:defRPr/>
              </a:pPr>
              <a:t>10/26/2013 6:10:38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AB2AAC-9BDD-481A-B85D-EB147E7FFFF1}" type="slidenum">
              <a:rPr lang="en-GB"/>
              <a:pPr/>
              <a:t>17</a:t>
            </a:fld>
            <a:endParaRPr lang="en-GB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19200" y="1600200"/>
          <a:ext cx="7391400" cy="3795713"/>
        </p:xfrm>
        <a:graphic>
          <a:graphicData uri="http://schemas.openxmlformats.org/presentationml/2006/ole">
            <p:oleObj spid="_x0000_s33794" name="Document" r:id="rId3" imgW="5487655" imgH="2818792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AB3E4A-DB90-4E25-AF23-0EEBCC5CF124}" type="datetime9">
              <a:rPr lang="en-US" smtClean="0"/>
              <a:pPr>
                <a:defRPr/>
              </a:pPr>
              <a:t>10/26/2013 6:10:38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510CA5-7467-4951-9EA4-42FE3CCB35E2}" type="slidenum">
              <a:rPr lang="en-GB"/>
              <a:pPr/>
              <a:t>18</a:t>
            </a:fld>
            <a:endParaRPr lang="en-GB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296988" y="914400"/>
          <a:ext cx="7273925" cy="4230688"/>
        </p:xfrm>
        <a:graphic>
          <a:graphicData uri="http://schemas.openxmlformats.org/presentationml/2006/ole">
            <p:oleObj spid="_x0000_s34818" name="Document" r:id="rId3" imgW="5918008" imgH="3371635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FBAB02-AD0A-4D58-A9C8-800F1A069434}" type="datetime9">
              <a:rPr lang="en-US" smtClean="0"/>
              <a:pPr>
                <a:defRPr/>
              </a:pPr>
              <a:t>10/26/2013 6:10:38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8" charset="0"/>
              </a:rPr>
              <a:t>Komplemen Fungsi</a:t>
            </a:r>
            <a:endParaRPr lang="en-GB" b="1" smtClean="0">
              <a:cs typeface="Times New Roman" pitchFamily="18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7C8CA9-AA04-48F4-B7B9-7AE76C85C69B}" type="slidenum">
              <a:rPr lang="en-GB"/>
              <a:pPr/>
              <a:t>19</a:t>
            </a:fld>
            <a:endParaRPr lang="en-GB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1214438" y="1979613"/>
          <a:ext cx="7534275" cy="2770187"/>
        </p:xfrm>
        <a:graphic>
          <a:graphicData uri="http://schemas.openxmlformats.org/presentationml/2006/ole">
            <p:oleObj spid="_x0000_s35842" name="Document" r:id="rId3" imgW="5487655" imgH="2022733" progId="Word.Documen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F5B40-97A3-4A71-86E6-C74D260AA75D}" type="datetime9">
              <a:rPr lang="en-US" smtClean="0"/>
              <a:pPr>
                <a:defRPr/>
              </a:pPr>
              <a:t>10/26/2013 6:10:38 PM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Boolean</a:t>
            </a:r>
            <a:endParaRPr lang="en-GB" dirty="0" smtClean="0"/>
          </a:p>
        </p:txBody>
      </p:sp>
      <p:graphicFrame>
        <p:nvGraphicFramePr>
          <p:cNvPr id="4101" name="Object 3"/>
          <p:cNvGraphicFramePr>
            <a:graphicFrameLocks noChangeAspect="1"/>
          </p:cNvGraphicFramePr>
          <p:nvPr>
            <p:ph idx="1"/>
          </p:nvPr>
        </p:nvGraphicFramePr>
        <p:xfrm>
          <a:off x="1050277" y="1981200"/>
          <a:ext cx="7656366" cy="3657599"/>
        </p:xfrm>
        <a:graphic>
          <a:graphicData uri="http://schemas.openxmlformats.org/presentationml/2006/ole">
            <p:oleObj spid="_x0000_s4101" name="Document" r:id="rId3" imgW="5486400" imgH="2621160" progId="Word.Document.8">
              <p:embed/>
            </p:oleObj>
          </a:graphicData>
        </a:graphic>
      </p:graphicFrame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C64F14-8127-428E-B675-A72B7D9511A8}" type="slidenum">
              <a:rPr lang="en-GB"/>
              <a:pPr/>
              <a:t>2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B83DF-F9EF-46C2-8C92-679343078FE3}" type="datetime9">
              <a:rPr lang="en-US" smtClean="0"/>
              <a:pPr>
                <a:defRPr/>
              </a:pPr>
              <a:t>10/26/2013 6:10:03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061438-5905-4B3E-A186-5D22AB25D1B7}" type="slidenum">
              <a:rPr lang="en-GB"/>
              <a:pPr/>
              <a:t>20</a:t>
            </a:fld>
            <a:endParaRPr lang="en-GB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219200" y="1600200"/>
          <a:ext cx="7467600" cy="3284538"/>
        </p:xfrm>
        <a:graphic>
          <a:graphicData uri="http://schemas.openxmlformats.org/presentationml/2006/ole">
            <p:oleObj spid="_x0000_s36866" name="Document" r:id="rId3" imgW="5487655" imgH="2413382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67881-6B98-4004-862C-0100D77D75D5}" type="datetime9">
              <a:rPr lang="en-US" smtClean="0"/>
              <a:pPr>
                <a:defRPr/>
              </a:pPr>
              <a:t>10/26/2013 6:10:38 PM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061438-5905-4B3E-A186-5D22AB25D1B7}" type="slidenum">
              <a:rPr lang="en-GB"/>
              <a:pPr/>
              <a:t>21</a:t>
            </a:fld>
            <a:endParaRPr lang="en-GB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219200" y="1600200"/>
          <a:ext cx="7467600" cy="3284538"/>
        </p:xfrm>
        <a:graphic>
          <a:graphicData uri="http://schemas.openxmlformats.org/presentationml/2006/ole">
            <p:oleObj spid="_x0000_s37890" name="Document" r:id="rId3" imgW="5487655" imgH="2413382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67881-6B98-4004-862C-0100D77D75D5}" type="datetime9">
              <a:rPr lang="en-US" smtClean="0"/>
              <a:pPr>
                <a:defRPr/>
              </a:pPr>
              <a:t>10/26/2013 6:10:38 PM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C6156B-4628-4847-82EF-BE3CFE2F2635}" type="slidenum">
              <a:rPr lang="en-GB"/>
              <a:pPr/>
              <a:t>3</a:t>
            </a:fld>
            <a:endParaRPr lang="en-GB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71600" y="1600200"/>
          <a:ext cx="5943600" cy="7620000"/>
        </p:xfrm>
        <a:graphic>
          <a:graphicData uri="http://schemas.openxmlformats.org/presentationml/2006/ole">
            <p:oleObj spid="_x0000_s5125" name="Document" r:id="rId3" imgW="5486400" imgH="8229600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5EC54-DF16-4936-B7AA-4A3D2CA04AB2}" type="datetime9">
              <a:rPr lang="en-US" smtClean="0"/>
              <a:pPr>
                <a:defRPr/>
              </a:pPr>
              <a:t>10/26/2013 6:10:03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   Untuk mempunyai sebuah aljabar Boolean, harus diperlihatkan: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1. Elemen-elemen himpunan </a:t>
            </a:r>
            <a:r>
              <a:rPr lang="en-US" i="1" smtClean="0">
                <a:cs typeface="Times New Roman" pitchFamily="18" charset="0"/>
              </a:rPr>
              <a:t>B</a:t>
            </a:r>
            <a:r>
              <a:rPr lang="en-US" smtClean="0">
                <a:cs typeface="Times New Roman" pitchFamily="18" charset="0"/>
              </a:rPr>
              <a:t>,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2. Kaidah operasi untuk operator biner dan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       operator uner,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3. Memenuhi postulat Huntington.</a:t>
            </a:r>
          </a:p>
          <a:p>
            <a:pPr eaLnBrk="1" hangingPunct="1">
              <a:buFontTx/>
              <a:buNone/>
            </a:pPr>
            <a:endParaRPr lang="en-GB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1A0124-F7F3-4652-B2E1-74DAF138207B}" type="slidenum">
              <a:rPr lang="en-GB"/>
              <a:pPr/>
              <a:t>4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383B6F-7782-451C-A521-FE254C2C7263}" type="datetime9">
              <a:rPr lang="en-US" smtClean="0"/>
              <a:pPr>
                <a:defRPr/>
              </a:pPr>
              <a:t>10/26/2013 6:10:03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8" charset="0"/>
              </a:rPr>
              <a:t>Aljabar Boolean Dua-Nilai</a:t>
            </a:r>
            <a:endParaRPr lang="en-GB" b="1" smtClean="0">
              <a:cs typeface="Times New Roman" pitchFamily="18" charset="0"/>
            </a:endParaRPr>
          </a:p>
        </p:txBody>
      </p:sp>
      <p:graphicFrame>
        <p:nvGraphicFramePr>
          <p:cNvPr id="7173" name="Object 3"/>
          <p:cNvGraphicFramePr>
            <a:graphicFrameLocks noChangeAspect="1"/>
          </p:cNvGraphicFramePr>
          <p:nvPr>
            <p:ph idx="1"/>
          </p:nvPr>
        </p:nvGraphicFramePr>
        <p:xfrm>
          <a:off x="1276253" y="1981200"/>
          <a:ext cx="7199503" cy="3657599"/>
        </p:xfrm>
        <a:graphic>
          <a:graphicData uri="http://schemas.openxmlformats.org/presentationml/2006/ole">
            <p:oleObj spid="_x0000_s7173" name="Document" r:id="rId3" imgW="5631180" imgH="2861310" progId="Word.Document.8">
              <p:embed/>
            </p:oleObj>
          </a:graphicData>
        </a:graphic>
      </p:graphicFrame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4AA5A8-3921-4712-998D-F980B8505EF2}" type="slidenum">
              <a:rPr lang="en-GB"/>
              <a:pPr/>
              <a:t>5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E4874-37C8-4EF0-A91A-95FE62033159}" type="datetime9">
              <a:rPr lang="en-US" smtClean="0"/>
              <a:pPr>
                <a:defRPr/>
              </a:pPr>
              <a:t>10/26/2013 6:10:03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14C528-C453-4E89-9699-E7159DF71F41}" type="slidenum">
              <a:rPr lang="en-GB"/>
              <a:pPr/>
              <a:t>6</a:t>
            </a:fld>
            <a:endParaRPr lang="en-GB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143000" y="1828800"/>
          <a:ext cx="7620000" cy="2822575"/>
        </p:xfrm>
        <a:graphic>
          <a:graphicData uri="http://schemas.openxmlformats.org/presentationml/2006/ole">
            <p:oleObj spid="_x0000_s8196" name="Document" r:id="rId3" imgW="5486400" imgH="2031840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0BDC9F-B1D6-466F-91F1-CFB670617A7B}" type="datetime9">
              <a:rPr lang="en-US" smtClean="0"/>
              <a:pPr>
                <a:defRPr/>
              </a:pPr>
              <a:t>10/26/2013 6:10:03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9F46C5-1407-4595-B211-5E195604D879}" type="slidenum">
              <a:rPr lang="en-GB"/>
              <a:pPr/>
              <a:t>7</a:t>
            </a:fld>
            <a:endParaRPr lang="en-GB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143000" y="1600200"/>
          <a:ext cx="7467600" cy="4462463"/>
        </p:xfrm>
        <a:graphic>
          <a:graphicData uri="http://schemas.openxmlformats.org/presentationml/2006/ole">
            <p:oleObj spid="_x0000_s9220" name="Document" r:id="rId3" imgW="5629656" imgH="3364230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EA477-3AE2-41EC-8F1D-20074E0B2897}" type="datetime9">
              <a:rPr lang="en-US" smtClean="0"/>
              <a:pPr>
                <a:defRPr/>
              </a:pPr>
              <a:t>10/26/2013 6:10:06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B143B1-87FB-4F57-9880-08B0933F2720}" type="slidenum">
              <a:rPr lang="en-GB"/>
              <a:pPr/>
              <a:t>8</a:t>
            </a:fld>
            <a:endParaRPr lang="en-GB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43000" y="990600"/>
          <a:ext cx="7543800" cy="4022725"/>
        </p:xfrm>
        <a:graphic>
          <a:graphicData uri="http://schemas.openxmlformats.org/presentationml/2006/ole">
            <p:oleObj spid="_x0000_s10244" name="Document" r:id="rId3" imgW="5486400" imgH="2926080" progId="Word.Document.8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E6AA2-0901-4073-8FCA-1322BA1180F6}" type="datetime9">
              <a:rPr lang="en-US" smtClean="0"/>
              <a:pPr>
                <a:defRPr/>
              </a:pPr>
              <a:t>10/26/2013 6:10:12 PM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8" charset="0"/>
              </a:rPr>
              <a:t>Ekspresi Boolean</a:t>
            </a:r>
            <a:endParaRPr lang="en-GB" b="1" smtClean="0">
              <a:cs typeface="Times New Roman" pitchFamily="18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13D21D-A419-4790-894B-37715D52E0B6}" type="slidenum">
              <a:rPr lang="en-GB"/>
              <a:pPr/>
              <a:t>9</a:t>
            </a:fld>
            <a:endParaRPr lang="en-GB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38200" y="1371600"/>
          <a:ext cx="7696200" cy="2244725"/>
        </p:xfrm>
        <a:graphic>
          <a:graphicData uri="http://schemas.openxmlformats.org/presentationml/2006/ole">
            <p:oleObj spid="_x0000_s25602" name="Document" r:id="rId3" imgW="5486400" imgH="1600200" progId="Word.Document.8">
              <p:embed/>
            </p:oleObj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1143000" y="3886200"/>
          <a:ext cx="7391400" cy="2579688"/>
        </p:xfrm>
        <a:graphic>
          <a:graphicData uri="http://schemas.openxmlformats.org/presentationml/2006/ole">
            <p:oleObj spid="_x0000_s25603" name="Document" r:id="rId4" imgW="5486400" imgH="1915200" progId="Word.Document.8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pPr>
              <a:defRPr/>
            </a:pPr>
            <a:fld id="{0F4E0631-F02F-425B-894B-BF5FEF52F344}" type="datetime9">
              <a:rPr lang="en-US" smtClean="0"/>
              <a:pPr>
                <a:defRPr/>
              </a:pPr>
              <a:t>10/26/2013 6:10:21 PM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74</Words>
  <Application>Microsoft PowerPoint</Application>
  <PresentationFormat>On-screen Show (4:3)</PresentationFormat>
  <Paragraphs>56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Notebook</vt:lpstr>
      <vt:lpstr>Document</vt:lpstr>
      <vt:lpstr>Aljabar Boolean </vt:lpstr>
      <vt:lpstr>Definisi Aljabar Boolean</vt:lpstr>
      <vt:lpstr>Slide 3</vt:lpstr>
      <vt:lpstr>Slide 4</vt:lpstr>
      <vt:lpstr>Aljabar Boolean Dua-Nilai</vt:lpstr>
      <vt:lpstr>Slide 6</vt:lpstr>
      <vt:lpstr>Slide 7</vt:lpstr>
      <vt:lpstr>Slide 8</vt:lpstr>
      <vt:lpstr>Ekspresi Boolean</vt:lpstr>
      <vt:lpstr>Mengevaluasi Ekspresi Boolean</vt:lpstr>
      <vt:lpstr>Slide 11</vt:lpstr>
      <vt:lpstr>Prinsip Dualitas</vt:lpstr>
      <vt:lpstr>Hukum-hukum Aljabar Boolean</vt:lpstr>
      <vt:lpstr>Slide 14</vt:lpstr>
      <vt:lpstr>Fungsi Boolean</vt:lpstr>
      <vt:lpstr>Slide 16</vt:lpstr>
      <vt:lpstr>Slide 17</vt:lpstr>
      <vt:lpstr>Slide 18</vt:lpstr>
      <vt:lpstr>Komplemen Fungsi</vt:lpstr>
      <vt:lpstr>Slide 20</vt:lpstr>
      <vt:lpstr>Slide 21</vt:lpstr>
    </vt:vector>
  </TitlesOfParts>
  <Company>Institut Teknologi Bandung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Boolean</dc:title>
  <dc:creator>IF-User</dc:creator>
  <cp:lastModifiedBy>COMPAQ CQ40</cp:lastModifiedBy>
  <cp:revision>17</cp:revision>
  <dcterms:created xsi:type="dcterms:W3CDTF">2005-10-15T03:24:35Z</dcterms:created>
  <dcterms:modified xsi:type="dcterms:W3CDTF">2013-10-26T11:10:57Z</dcterms:modified>
</cp:coreProperties>
</file>