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8CBF-1A15-4398-BB5D-A9C627A085C3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3CB6-D2BE-4C03-9052-BEAC963288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8CBF-1A15-4398-BB5D-A9C627A085C3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3CB6-D2BE-4C03-9052-BEAC963288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8CBF-1A15-4398-BB5D-A9C627A085C3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3CB6-D2BE-4C03-9052-BEAC963288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8CBF-1A15-4398-BB5D-A9C627A085C3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3CB6-D2BE-4C03-9052-BEAC963288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8CBF-1A15-4398-BB5D-A9C627A085C3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3CB6-D2BE-4C03-9052-BEAC963288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8CBF-1A15-4398-BB5D-A9C627A085C3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3CB6-D2BE-4C03-9052-BEAC9632889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8CBF-1A15-4398-BB5D-A9C627A085C3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3CB6-D2BE-4C03-9052-BEAC963288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8CBF-1A15-4398-BB5D-A9C627A085C3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3CB6-D2BE-4C03-9052-BEAC963288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8CBF-1A15-4398-BB5D-A9C627A085C3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3CB6-D2BE-4C03-9052-BEAC963288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8CBF-1A15-4398-BB5D-A9C627A085C3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A53CB6-D2BE-4C03-9052-BEAC963288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8CBF-1A15-4398-BB5D-A9C627A085C3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3CB6-D2BE-4C03-9052-BEAC963288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8AE8CBF-1A15-4398-BB5D-A9C627A085C3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98A53CB6-D2BE-4C03-9052-BEAC9632889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49905" y="2043481"/>
            <a:ext cx="5648623" cy="1204306"/>
          </a:xfrm>
        </p:spPr>
        <p:txBody>
          <a:bodyPr/>
          <a:lstStyle/>
          <a:p>
            <a:r>
              <a:rPr lang="en-US" sz="6000" dirty="0" smtClean="0"/>
              <a:t>multimedia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132862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520940" cy="548640"/>
          </a:xfrm>
        </p:spPr>
        <p:txBody>
          <a:bodyPr/>
          <a:lstStyle/>
          <a:p>
            <a:r>
              <a:rPr lang="en-US" dirty="0" smtClean="0"/>
              <a:t>Yang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diperhatikan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dipertimbangkan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merancang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multimedia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7520940" cy="357984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rgbClr val="0070C0"/>
                </a:solidFill>
              </a:rPr>
              <a:t>Konsep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dan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perencanaan</a:t>
            </a:r>
            <a:endParaRPr lang="en-US" sz="32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rgbClr val="0070C0"/>
                </a:solidFill>
              </a:rPr>
              <a:t>Sasaran</a:t>
            </a:r>
            <a:endParaRPr lang="en-US" sz="32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70C0"/>
                </a:solidFill>
              </a:rPr>
              <a:t>Skill – </a:t>
            </a:r>
            <a:r>
              <a:rPr lang="en-US" sz="3200" dirty="0" err="1" smtClean="0">
                <a:solidFill>
                  <a:srgbClr val="0070C0"/>
                </a:solidFill>
              </a:rPr>
              <a:t>teknis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dan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kreatif</a:t>
            </a:r>
            <a:endParaRPr lang="en-US" sz="32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rgbClr val="0070C0"/>
                </a:solidFill>
              </a:rPr>
              <a:t>Teknologi</a:t>
            </a:r>
            <a:r>
              <a:rPr lang="en-US" sz="3200" dirty="0" smtClean="0">
                <a:solidFill>
                  <a:srgbClr val="0070C0"/>
                </a:solidFill>
              </a:rPr>
              <a:t> yang </a:t>
            </a:r>
            <a:r>
              <a:rPr lang="en-US" sz="3200" dirty="0" err="1" smtClean="0">
                <a:solidFill>
                  <a:srgbClr val="0070C0"/>
                </a:solidFill>
              </a:rPr>
              <a:t>dimiliki</a:t>
            </a:r>
            <a:endParaRPr lang="en-US" sz="32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rgbClr val="0070C0"/>
                </a:solidFill>
              </a:rPr>
              <a:t>Waktu</a:t>
            </a:r>
            <a:endParaRPr lang="en-US" sz="32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70C0"/>
                </a:solidFill>
              </a:rPr>
              <a:t>D</a:t>
            </a:r>
            <a:r>
              <a:rPr lang="en-US" sz="3200" dirty="0" smtClean="0">
                <a:solidFill>
                  <a:srgbClr val="0070C0"/>
                </a:solidFill>
              </a:rPr>
              <a:t>ana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933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multimedia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3200" dirty="0"/>
              <a:t>Pre-production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3200" dirty="0"/>
              <a:t>Production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3200" dirty="0"/>
              <a:t>Post </a:t>
            </a:r>
            <a:r>
              <a:rPr lang="en-US" sz="3200" dirty="0" smtClean="0"/>
              <a:t>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6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multimedia??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/>
            <a:r>
              <a:rPr lang="en-US" sz="2400" dirty="0"/>
              <a:t>Multimedia </a:t>
            </a:r>
            <a:r>
              <a:rPr lang="en-US" sz="2400" dirty="0" err="1"/>
              <a:t>diambil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kata multi </a:t>
            </a:r>
            <a:r>
              <a:rPr lang="en-US" sz="2400" dirty="0" err="1"/>
              <a:t>dan</a:t>
            </a:r>
            <a:r>
              <a:rPr lang="en-US" sz="2400" dirty="0"/>
              <a:t> media. Multi </a:t>
            </a:r>
            <a:r>
              <a:rPr lang="en-US" sz="2400" dirty="0" err="1"/>
              <a:t>berarti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media </a:t>
            </a:r>
            <a:r>
              <a:rPr lang="en-US" sz="2400" dirty="0" err="1"/>
              <a:t>berarti</a:t>
            </a:r>
            <a:r>
              <a:rPr lang="en-US" sz="2400" dirty="0"/>
              <a:t> media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perantara</a:t>
            </a:r>
            <a:r>
              <a:rPr lang="en-US" sz="2400" dirty="0"/>
              <a:t>. </a:t>
            </a:r>
            <a:endParaRPr lang="en-US" sz="2400" dirty="0" smtClean="0"/>
          </a:p>
          <a:p>
            <a:pPr marL="0" indent="0"/>
            <a:r>
              <a:rPr lang="en-US" sz="2400" dirty="0" smtClean="0"/>
              <a:t>Multimedia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gabungan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unsur</a:t>
            </a:r>
            <a:r>
              <a:rPr lang="en-US" sz="2400" dirty="0"/>
              <a:t>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teks</a:t>
            </a:r>
            <a:r>
              <a:rPr lang="en-US" sz="2400" dirty="0"/>
              <a:t>, </a:t>
            </a:r>
            <a:r>
              <a:rPr lang="en-US" sz="2400" dirty="0" err="1"/>
              <a:t>grafik</a:t>
            </a:r>
            <a:r>
              <a:rPr lang="en-US" sz="2400" dirty="0"/>
              <a:t>, </a:t>
            </a:r>
            <a:r>
              <a:rPr lang="en-US" sz="2400" dirty="0" err="1"/>
              <a:t>suara</a:t>
            </a:r>
            <a:r>
              <a:rPr lang="en-US" sz="2400" dirty="0"/>
              <a:t>, video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animasi</a:t>
            </a:r>
            <a:r>
              <a:rPr lang="en-US" sz="2400" dirty="0"/>
              <a:t> yang </a:t>
            </a:r>
            <a:r>
              <a:rPr lang="en-US" sz="2400" dirty="0" err="1"/>
              <a:t>menghasilkan</a:t>
            </a:r>
            <a:r>
              <a:rPr lang="en-US" sz="2400" dirty="0"/>
              <a:t> </a:t>
            </a:r>
            <a:r>
              <a:rPr lang="en-US" sz="2400" dirty="0" err="1"/>
              <a:t>presentasi</a:t>
            </a:r>
            <a:r>
              <a:rPr lang="en-US" sz="2400" dirty="0"/>
              <a:t> yang </a:t>
            </a:r>
            <a:r>
              <a:rPr lang="en-US" sz="2400" dirty="0" err="1" smtClean="0"/>
              <a:t>baik</a:t>
            </a:r>
            <a:r>
              <a:rPr lang="en-US" sz="2400" dirty="0" smtClean="0"/>
              <a:t>. </a:t>
            </a:r>
          </a:p>
          <a:p>
            <a:pPr marL="0" indent="0"/>
            <a:r>
              <a:rPr lang="en-US" sz="2400" dirty="0" smtClean="0"/>
              <a:t>Multimedia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mempunyai</a:t>
            </a:r>
            <a:r>
              <a:rPr lang="en-US" sz="2400" dirty="0"/>
              <a:t> </a:t>
            </a:r>
            <a:r>
              <a:rPr lang="en-US" sz="2400" dirty="0" err="1"/>
              <a:t>komunikasi</a:t>
            </a:r>
            <a:r>
              <a:rPr lang="en-US" sz="2400" dirty="0"/>
              <a:t> </a:t>
            </a:r>
            <a:r>
              <a:rPr lang="en-US" sz="2400" dirty="0" err="1"/>
              <a:t>interaktif</a:t>
            </a:r>
            <a:r>
              <a:rPr lang="en-US" sz="2400" dirty="0"/>
              <a:t> yang </a:t>
            </a:r>
            <a:r>
              <a:rPr lang="en-US" sz="2400" dirty="0" err="1"/>
              <a:t>tinggi</a:t>
            </a:r>
            <a:r>
              <a:rPr lang="en-US" sz="2400" dirty="0"/>
              <a:t>. </a:t>
            </a:r>
            <a:r>
              <a:rPr lang="en-US" sz="2400" dirty="0" err="1"/>
              <a:t>Bagi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 multimedia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diartikan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disajikan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audio </a:t>
            </a:r>
            <a:r>
              <a:rPr lang="en-US" sz="2400" dirty="0" err="1"/>
              <a:t>atau</a:t>
            </a:r>
            <a:r>
              <a:rPr lang="en-US" sz="2400" dirty="0"/>
              <a:t> video, </a:t>
            </a:r>
            <a:r>
              <a:rPr lang="en-US" sz="2400" dirty="0" err="1"/>
              <a:t>teks</a:t>
            </a:r>
            <a:r>
              <a:rPr lang="en-US" sz="2400" dirty="0"/>
              <a:t>, </a:t>
            </a:r>
            <a:r>
              <a:rPr lang="en-US" sz="2400" dirty="0" err="1"/>
              <a:t>grafik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animasi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196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304801"/>
            <a:ext cx="7520940" cy="2743200"/>
          </a:xfrm>
        </p:spPr>
        <p:txBody>
          <a:bodyPr>
            <a:noAutofit/>
          </a:bodyPr>
          <a:lstStyle/>
          <a:p>
            <a:pPr marL="0" indent="0"/>
            <a:r>
              <a:rPr lang="en-US" sz="2400" dirty="0"/>
              <a:t>Multimedia </a:t>
            </a:r>
            <a:r>
              <a:rPr lang="en-US" sz="2400" dirty="0" err="1" smtClean="0"/>
              <a:t>disini</a:t>
            </a:r>
            <a:r>
              <a:rPr lang="en-US" sz="2400" dirty="0" smtClean="0"/>
              <a:t> </a:t>
            </a:r>
            <a:r>
              <a:rPr lang="en-US" sz="2400" dirty="0" err="1" smtClean="0"/>
              <a:t>dipelajari</a:t>
            </a:r>
            <a:r>
              <a:rPr lang="en-US" sz="2400" dirty="0" smtClean="0"/>
              <a:t> </a:t>
            </a:r>
            <a:r>
              <a:rPr lang="en-US" sz="2400" dirty="0"/>
              <a:t>agar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pemanfaatan</a:t>
            </a:r>
            <a:r>
              <a:rPr lang="en-US" sz="2400" dirty="0"/>
              <a:t> multimedia, </a:t>
            </a:r>
            <a:r>
              <a:rPr lang="en-US" sz="2400" dirty="0" err="1"/>
              <a:t>bukan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semata-mata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menciptakan</a:t>
            </a:r>
            <a:r>
              <a:rPr lang="en-US" sz="2400" dirty="0"/>
              <a:t> </a:t>
            </a:r>
            <a:r>
              <a:rPr lang="en-US" sz="2400" dirty="0" err="1"/>
              <a:t>karya</a:t>
            </a:r>
            <a:r>
              <a:rPr lang="en-US" sz="2400" dirty="0"/>
              <a:t>, </a:t>
            </a:r>
            <a:r>
              <a:rPr lang="en-US" sz="2400" dirty="0" err="1"/>
              <a:t>namun</a:t>
            </a:r>
            <a:r>
              <a:rPr lang="en-US" sz="2400" dirty="0"/>
              <a:t> </a:t>
            </a:r>
            <a:r>
              <a:rPr lang="en-US" sz="2400" dirty="0" err="1"/>
              <a:t>apa</a:t>
            </a:r>
            <a:r>
              <a:rPr lang="en-US" sz="2400" dirty="0"/>
              <a:t> yang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hasilkan</a:t>
            </a:r>
            <a:r>
              <a:rPr lang="en-US" sz="2400" dirty="0"/>
              <a:t> </a:t>
            </a:r>
            <a:r>
              <a:rPr lang="en-US" sz="2400" dirty="0" err="1"/>
              <a:t>nantinya</a:t>
            </a:r>
            <a:r>
              <a:rPr lang="en-US" sz="2400" dirty="0"/>
              <a:t> </a:t>
            </a:r>
            <a:r>
              <a:rPr lang="en-US" sz="2400" dirty="0" err="1"/>
              <a:t>diharapkan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smtClean="0"/>
              <a:t>“</a:t>
            </a:r>
            <a:r>
              <a:rPr lang="en-US" sz="2400" dirty="0" err="1" smtClean="0"/>
              <a:t>menyampaikan</a:t>
            </a:r>
            <a:r>
              <a:rPr lang="en-US" sz="2400" dirty="0" smtClean="0"/>
              <a:t> </a:t>
            </a:r>
            <a:r>
              <a:rPr lang="en-US" sz="2400" dirty="0" err="1" smtClean="0"/>
              <a:t>pesan</a:t>
            </a:r>
            <a:r>
              <a:rPr lang="en-US" sz="2400" dirty="0" smtClean="0"/>
              <a:t>”. </a:t>
            </a:r>
          </a:p>
          <a:p>
            <a:pPr marL="0" indent="0"/>
            <a:endParaRPr lang="en-US" sz="2400" dirty="0" smtClean="0"/>
          </a:p>
          <a:p>
            <a:pPr marL="0" indent="0"/>
            <a:r>
              <a:rPr lang="en-US" sz="2400" dirty="0" err="1" smtClean="0"/>
              <a:t>Bukan</a:t>
            </a:r>
            <a:r>
              <a:rPr lang="en-US" sz="2400" dirty="0" smtClean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menghasilkan</a:t>
            </a:r>
            <a:r>
              <a:rPr lang="en-US" sz="2400" dirty="0"/>
              <a:t> </a:t>
            </a:r>
            <a:r>
              <a:rPr lang="en-US" sz="2400" dirty="0" err="1"/>
              <a:t>karya</a:t>
            </a:r>
            <a:r>
              <a:rPr lang="en-US" sz="2400" dirty="0"/>
              <a:t>, </a:t>
            </a:r>
            <a:r>
              <a:rPr lang="en-US" sz="2400" dirty="0" err="1"/>
              <a:t>tapi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punya</a:t>
            </a:r>
            <a:r>
              <a:rPr lang="en-US" sz="2400" dirty="0"/>
              <a:t> </a:t>
            </a:r>
            <a:r>
              <a:rPr lang="en-US" sz="2400" dirty="0" err="1"/>
              <a:t>konsep</a:t>
            </a:r>
            <a:r>
              <a:rPr lang="en-US" sz="2400" dirty="0"/>
              <a:t> yang </a:t>
            </a:r>
            <a:r>
              <a:rPr lang="en-US" sz="2400" dirty="0" err="1"/>
              <a:t>jelas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pesan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diterima</a:t>
            </a:r>
            <a:r>
              <a:rPr lang="en-US" sz="2400" dirty="0"/>
              <a:t> </a:t>
            </a:r>
            <a:r>
              <a:rPr lang="en-US" sz="2400" dirty="0" smtClean="0"/>
              <a:t>audience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/>
              <a:t>baik</a:t>
            </a:r>
            <a:r>
              <a:rPr lang="en-US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3319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Elemen</a:t>
            </a:r>
            <a:r>
              <a:rPr lang="en-US" dirty="0" smtClean="0"/>
              <a:t> multimedia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990600"/>
            <a:ext cx="7520940" cy="3579849"/>
          </a:xfrm>
        </p:spPr>
        <p:txBody>
          <a:bodyPr>
            <a:noAutofit/>
          </a:bodyPr>
          <a:lstStyle/>
          <a:p>
            <a:r>
              <a:rPr lang="en-US" sz="1800" dirty="0"/>
              <a:t>        1.  </a:t>
            </a:r>
            <a:r>
              <a:rPr lang="en-US" sz="1800" dirty="0" err="1"/>
              <a:t>Elemen</a:t>
            </a:r>
            <a:r>
              <a:rPr lang="en-US" sz="1800" dirty="0"/>
              <a:t> </a:t>
            </a:r>
            <a:r>
              <a:rPr lang="en-US" sz="1800" dirty="0" err="1"/>
              <a:t>Teks</a:t>
            </a:r>
            <a:r>
              <a:rPr lang="en-US" sz="1800" dirty="0"/>
              <a:t>  </a:t>
            </a:r>
          </a:p>
          <a:p>
            <a:r>
              <a:rPr lang="en-US" sz="1800" dirty="0" smtClean="0"/>
              <a:t>	</a:t>
            </a:r>
            <a:r>
              <a:rPr lang="en-US" sz="1800" dirty="0" err="1" smtClean="0"/>
              <a:t>Hampir</a:t>
            </a:r>
            <a:r>
              <a:rPr lang="en-US" sz="1800" dirty="0" smtClean="0"/>
              <a:t> </a:t>
            </a:r>
            <a:r>
              <a:rPr lang="en-US" sz="1800" dirty="0" err="1"/>
              <a:t>semua</a:t>
            </a:r>
            <a:r>
              <a:rPr lang="en-US" sz="1800" dirty="0"/>
              <a:t> orang yang </a:t>
            </a:r>
            <a:r>
              <a:rPr lang="en-US" sz="1800" dirty="0" err="1"/>
              <a:t>biasa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komputer</a:t>
            </a:r>
            <a:r>
              <a:rPr lang="en-US" sz="1800" dirty="0"/>
              <a:t> </a:t>
            </a:r>
            <a:r>
              <a:rPr lang="en-US" sz="1800" dirty="0" err="1"/>
              <a:t>sudah</a:t>
            </a:r>
            <a:r>
              <a:rPr lang="en-US" sz="1800" dirty="0"/>
              <a:t> </a:t>
            </a:r>
            <a:r>
              <a:rPr lang="en-US" sz="1800" dirty="0" err="1"/>
              <a:t>terbiasa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teks</a:t>
            </a:r>
            <a:r>
              <a:rPr lang="en-US" sz="1800" dirty="0"/>
              <a:t>. </a:t>
            </a:r>
            <a:r>
              <a:rPr lang="en-US" sz="1800" dirty="0" err="1"/>
              <a:t>Teks</a:t>
            </a:r>
            <a:r>
              <a:rPr lang="en-US" sz="1800" dirty="0"/>
              <a:t>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dasar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pengolahan</a:t>
            </a:r>
            <a:r>
              <a:rPr lang="en-US" sz="1800" dirty="0"/>
              <a:t> kata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 </a:t>
            </a:r>
            <a:r>
              <a:rPr lang="en-US" sz="1800" dirty="0" err="1"/>
              <a:t>berbasis</a:t>
            </a:r>
            <a:r>
              <a:rPr lang="en-US" sz="1800" dirty="0"/>
              <a:t> multimedia. </a:t>
            </a:r>
          </a:p>
          <a:p>
            <a:r>
              <a:rPr lang="en-US" sz="1800" dirty="0"/>
              <a:t>          2.  </a:t>
            </a:r>
            <a:r>
              <a:rPr lang="en-US" sz="1800" dirty="0" err="1"/>
              <a:t>Elemen</a:t>
            </a:r>
            <a:r>
              <a:rPr lang="en-US" sz="1800" dirty="0"/>
              <a:t> Graphic</a:t>
            </a:r>
          </a:p>
          <a:p>
            <a:r>
              <a:rPr lang="en-US" sz="1800" dirty="0" smtClean="0"/>
              <a:t>	</a:t>
            </a:r>
            <a:r>
              <a:rPr lang="en-US" sz="1800" dirty="0" err="1" smtClean="0"/>
              <a:t>Terdiri</a:t>
            </a:r>
            <a:r>
              <a:rPr lang="en-US" sz="1800" dirty="0" smtClean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objek</a:t>
            </a:r>
            <a:r>
              <a:rPr lang="en-US" sz="1800" dirty="0"/>
              <a:t> yang </a:t>
            </a:r>
            <a:r>
              <a:rPr lang="en-US" sz="1800" dirty="0" err="1"/>
              <a:t>berupa</a:t>
            </a:r>
            <a:r>
              <a:rPr lang="en-US" sz="1800" dirty="0"/>
              <a:t> </a:t>
            </a:r>
            <a:r>
              <a:rPr lang="en-US" sz="1800" dirty="0" err="1"/>
              <a:t>garis</a:t>
            </a:r>
            <a:r>
              <a:rPr lang="en-US" sz="1800" dirty="0"/>
              <a:t>- </a:t>
            </a:r>
            <a:r>
              <a:rPr lang="en-US" sz="1800" dirty="0" err="1"/>
              <a:t>garis</a:t>
            </a:r>
            <a:r>
              <a:rPr lang="en-US" sz="1800" dirty="0"/>
              <a:t>, </a:t>
            </a:r>
            <a:r>
              <a:rPr lang="en-US" sz="1800" dirty="0" err="1"/>
              <a:t>kotak</a:t>
            </a:r>
            <a:r>
              <a:rPr lang="en-US" sz="1800" dirty="0"/>
              <a:t>, </a:t>
            </a:r>
            <a:r>
              <a:rPr lang="en-US" sz="1800" dirty="0" err="1"/>
              <a:t>bulatan</a:t>
            </a:r>
            <a:r>
              <a:rPr lang="en-US" sz="1800" dirty="0"/>
              <a:t>, shading, fill </a:t>
            </a:r>
            <a:r>
              <a:rPr lang="en-US" sz="1800" dirty="0" err="1"/>
              <a:t>colours</a:t>
            </a:r>
            <a:r>
              <a:rPr lang="en-US" sz="1800" dirty="0"/>
              <a:t>. </a:t>
            </a:r>
          </a:p>
          <a:p>
            <a:r>
              <a:rPr lang="en-US" sz="1800" dirty="0"/>
              <a:t>          3.  </a:t>
            </a:r>
            <a:r>
              <a:rPr lang="en-US" sz="1800" dirty="0" err="1"/>
              <a:t>Elemen</a:t>
            </a:r>
            <a:r>
              <a:rPr lang="en-US" sz="1800" dirty="0"/>
              <a:t> Image (</a:t>
            </a:r>
            <a:r>
              <a:rPr lang="en-US" sz="1800" dirty="0" err="1"/>
              <a:t>gambar</a:t>
            </a:r>
            <a:r>
              <a:rPr lang="en-US" sz="1800" dirty="0"/>
              <a:t>)</a:t>
            </a:r>
          </a:p>
          <a:p>
            <a:r>
              <a:rPr lang="en-US" sz="1800" dirty="0" smtClean="0"/>
              <a:t>	</a:t>
            </a:r>
            <a:r>
              <a:rPr lang="en-US" sz="1800" dirty="0" err="1" smtClean="0"/>
              <a:t>Manusia</a:t>
            </a:r>
            <a:r>
              <a:rPr lang="en-US" sz="1800" dirty="0" smtClean="0"/>
              <a:t> </a:t>
            </a:r>
            <a:r>
              <a:rPr lang="en-US" sz="1800" dirty="0" err="1"/>
              <a:t>sangat</a:t>
            </a:r>
            <a:r>
              <a:rPr lang="en-US" sz="1800" dirty="0"/>
              <a:t> </a:t>
            </a:r>
            <a:r>
              <a:rPr lang="en-US" sz="1800" dirty="0" err="1"/>
              <a:t>berorientasi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visual,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gambar</a:t>
            </a:r>
            <a:r>
              <a:rPr lang="en-US" sz="1800" dirty="0"/>
              <a:t>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sarana</a:t>
            </a:r>
            <a:r>
              <a:rPr lang="en-US" sz="1800" dirty="0"/>
              <a:t> yang </a:t>
            </a:r>
            <a:r>
              <a:rPr lang="en-US" sz="1800" dirty="0" err="1"/>
              <a:t>sangat</a:t>
            </a:r>
            <a:r>
              <a:rPr lang="en-US" sz="1800" dirty="0"/>
              <a:t> </a:t>
            </a:r>
            <a:r>
              <a:rPr lang="en-US" sz="1800" dirty="0" err="1"/>
              <a:t>baik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menyajikan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. </a:t>
            </a:r>
          </a:p>
          <a:p>
            <a:r>
              <a:rPr lang="en-US" sz="1800" dirty="0"/>
              <a:t>          4.  </a:t>
            </a:r>
            <a:r>
              <a:rPr lang="en-US" sz="1800" dirty="0" err="1"/>
              <a:t>Elemen</a:t>
            </a:r>
            <a:r>
              <a:rPr lang="en-US" sz="1800" dirty="0"/>
              <a:t> Audio</a:t>
            </a:r>
          </a:p>
          <a:p>
            <a:r>
              <a:rPr lang="en-US" sz="1800" dirty="0" smtClean="0"/>
              <a:t>	</a:t>
            </a:r>
            <a:r>
              <a:rPr lang="en-US" sz="1800" dirty="0" err="1" smtClean="0"/>
              <a:t>Terdiri</a:t>
            </a:r>
            <a:r>
              <a:rPr lang="en-US" sz="1800" dirty="0" smtClean="0"/>
              <a:t> </a:t>
            </a:r>
            <a:r>
              <a:rPr lang="en-US" sz="1800" dirty="0" err="1"/>
              <a:t>dari</a:t>
            </a:r>
            <a:r>
              <a:rPr lang="en-US" sz="1800" dirty="0"/>
              <a:t> Sound (</a:t>
            </a:r>
            <a:r>
              <a:rPr lang="en-US" sz="1800" dirty="0" err="1"/>
              <a:t>suara</a:t>
            </a:r>
            <a:r>
              <a:rPr lang="en-US" sz="1800" dirty="0"/>
              <a:t>) </a:t>
            </a:r>
            <a:r>
              <a:rPr lang="en-US" sz="1800" dirty="0" err="1"/>
              <a:t>Seperti</a:t>
            </a:r>
            <a:r>
              <a:rPr lang="en-US" sz="1800" dirty="0"/>
              <a:t> </a:t>
            </a:r>
            <a:r>
              <a:rPr lang="en-US" sz="1800" dirty="0" err="1"/>
              <a:t>musik</a:t>
            </a:r>
            <a:r>
              <a:rPr lang="en-US" sz="1800" dirty="0"/>
              <a:t> player, </a:t>
            </a:r>
            <a:r>
              <a:rPr lang="en-US" sz="1800" dirty="0" err="1"/>
              <a:t>dll</a:t>
            </a:r>
            <a:r>
              <a:rPr lang="en-US" sz="1800" dirty="0"/>
              <a:t>. </a:t>
            </a:r>
          </a:p>
          <a:p>
            <a:r>
              <a:rPr lang="en-US" sz="1800" dirty="0"/>
              <a:t>          5.  </a:t>
            </a:r>
            <a:r>
              <a:rPr lang="en-US" sz="1800" dirty="0" err="1"/>
              <a:t>Elemen</a:t>
            </a:r>
            <a:r>
              <a:rPr lang="en-US" sz="1800" dirty="0"/>
              <a:t> Visual</a:t>
            </a:r>
          </a:p>
          <a:p>
            <a:r>
              <a:rPr lang="en-US" sz="1800" dirty="0" smtClean="0"/>
              <a:t>	</a:t>
            </a:r>
            <a:r>
              <a:rPr lang="en-US" sz="1800" dirty="0" err="1" smtClean="0"/>
              <a:t>Terdiri</a:t>
            </a:r>
            <a:r>
              <a:rPr lang="en-US" sz="1800" dirty="0" smtClean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susunan</a:t>
            </a:r>
            <a:r>
              <a:rPr lang="en-US" sz="1800" dirty="0"/>
              <a:t> </a:t>
            </a:r>
            <a:r>
              <a:rPr lang="en-US" sz="1800" dirty="0" err="1"/>
              <a:t>gambar</a:t>
            </a:r>
            <a:r>
              <a:rPr lang="en-US" sz="1800" dirty="0"/>
              <a:t> yang </a:t>
            </a:r>
            <a:r>
              <a:rPr lang="en-US" sz="1800" dirty="0" err="1"/>
              <a:t>digerakkan</a:t>
            </a:r>
            <a:r>
              <a:rPr lang="en-US" sz="1800" dirty="0"/>
              <a:t>. </a:t>
            </a:r>
            <a:r>
              <a:rPr lang="en-US" sz="1800" dirty="0" err="1"/>
              <a:t>Aplikasi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elemen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VIDEO EDITING </a:t>
            </a:r>
            <a:r>
              <a:rPr lang="en-US" sz="1800" dirty="0" err="1"/>
              <a:t>dan</a:t>
            </a:r>
            <a:r>
              <a:rPr lang="en-US" sz="1800" dirty="0"/>
              <a:t> ANIMASI, (</a:t>
            </a:r>
            <a:r>
              <a:rPr lang="en-US" sz="1800" dirty="0" err="1"/>
              <a:t>penayangan</a:t>
            </a:r>
            <a:r>
              <a:rPr lang="en-US" sz="1800" dirty="0"/>
              <a:t> frame-frame </a:t>
            </a:r>
            <a:r>
              <a:rPr lang="en-US" sz="1800" dirty="0" err="1"/>
              <a:t>gambar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cepat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menghasilkan</a:t>
            </a:r>
            <a:r>
              <a:rPr lang="en-US" sz="1800" dirty="0"/>
              <a:t> </a:t>
            </a:r>
            <a:r>
              <a:rPr lang="en-US" sz="1800" dirty="0" err="1"/>
              <a:t>kesan</a:t>
            </a:r>
            <a:r>
              <a:rPr lang="en-US" sz="1800" dirty="0"/>
              <a:t> </a:t>
            </a:r>
            <a:r>
              <a:rPr lang="en-US" sz="1800" dirty="0" err="1"/>
              <a:t>gerakan</a:t>
            </a:r>
            <a:r>
              <a:rPr lang="en-US" sz="1800" dirty="0"/>
              <a:t>).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13571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3400" y="553283"/>
            <a:ext cx="769620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50" indent="-234950"/>
            <a:r>
              <a:rPr lang="en-US" sz="2000" b="1" dirty="0" err="1" smtClean="0"/>
              <a:t>Beberapa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definisi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menurut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beberapa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ahli</a:t>
            </a:r>
            <a:r>
              <a:rPr lang="en-US" sz="2000" b="1" dirty="0" smtClean="0"/>
              <a:t>: </a:t>
            </a:r>
          </a:p>
          <a:p>
            <a:pPr marL="234950" indent="-234950"/>
            <a:r>
              <a:rPr lang="en-US" sz="2000" b="1" dirty="0" smtClean="0"/>
              <a:t>1. </a:t>
            </a:r>
            <a:r>
              <a:rPr lang="en-US" sz="2000" b="1" dirty="0" err="1" smtClean="0"/>
              <a:t>Kombinasi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dari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komputer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dan</a:t>
            </a:r>
            <a:r>
              <a:rPr lang="en-US" sz="2000" b="1" dirty="0" smtClean="0"/>
              <a:t> video (</a:t>
            </a:r>
            <a:r>
              <a:rPr lang="en-US" sz="2000" b="1" dirty="0" err="1" smtClean="0"/>
              <a:t>Rosch</a:t>
            </a:r>
            <a:r>
              <a:rPr lang="en-US" sz="2000" b="1" dirty="0" smtClean="0"/>
              <a:t>, 1996) </a:t>
            </a:r>
          </a:p>
          <a:p>
            <a:pPr marL="234950" indent="-234950"/>
            <a:r>
              <a:rPr lang="en-US" sz="2000" b="1" dirty="0" smtClean="0"/>
              <a:t>2. </a:t>
            </a:r>
            <a:r>
              <a:rPr lang="en-US" sz="2000" b="1" dirty="0" err="1" smtClean="0"/>
              <a:t>Kombinasi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dari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tiga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elemen</a:t>
            </a:r>
            <a:r>
              <a:rPr lang="en-US" sz="2000" b="1" dirty="0" smtClean="0"/>
              <a:t>: </a:t>
            </a:r>
            <a:r>
              <a:rPr lang="en-US" sz="2000" b="1" dirty="0" err="1" smtClean="0"/>
              <a:t>suara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gambar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dan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teks</a:t>
            </a:r>
            <a:r>
              <a:rPr lang="en-US" sz="2000" b="1" dirty="0" smtClean="0"/>
              <a:t> (</a:t>
            </a:r>
            <a:r>
              <a:rPr lang="en-US" sz="2000" b="1" dirty="0" err="1" smtClean="0"/>
              <a:t>McComick</a:t>
            </a:r>
            <a:r>
              <a:rPr lang="en-US" sz="2000" b="1" dirty="0" smtClean="0"/>
              <a:t>, 1996) </a:t>
            </a:r>
          </a:p>
          <a:p>
            <a:pPr marL="234950" indent="-234950"/>
            <a:r>
              <a:rPr lang="en-US" sz="2000" b="1" dirty="0" smtClean="0"/>
              <a:t>3. </a:t>
            </a:r>
            <a:r>
              <a:rPr lang="en-US" sz="2000" b="1" dirty="0" err="1" smtClean="0"/>
              <a:t>Kombinasi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dari</a:t>
            </a:r>
            <a:r>
              <a:rPr lang="en-US" sz="2000" b="1" dirty="0" smtClean="0"/>
              <a:t> paling </a:t>
            </a:r>
            <a:r>
              <a:rPr lang="en-US" sz="2000" b="1" dirty="0" err="1" smtClean="0"/>
              <a:t>sedikit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dua</a:t>
            </a:r>
            <a:r>
              <a:rPr lang="en-US" sz="2000" b="1" dirty="0" smtClean="0"/>
              <a:t> media input </a:t>
            </a:r>
            <a:r>
              <a:rPr lang="en-US" sz="2000" b="1" dirty="0" err="1" smtClean="0"/>
              <a:t>atau</a:t>
            </a:r>
            <a:r>
              <a:rPr lang="en-US" sz="2000" b="1" dirty="0" smtClean="0"/>
              <a:t> output.  Media </a:t>
            </a:r>
            <a:r>
              <a:rPr lang="en-US" sz="2000" b="1" dirty="0" err="1" smtClean="0"/>
              <a:t>ini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dapat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berupa</a:t>
            </a:r>
            <a:r>
              <a:rPr lang="en-US" sz="2000" b="1" dirty="0" smtClean="0"/>
              <a:t> audio (</a:t>
            </a:r>
            <a:r>
              <a:rPr lang="en-US" sz="2000" b="1" dirty="0" err="1" smtClean="0"/>
              <a:t>suara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musik</a:t>
            </a:r>
            <a:r>
              <a:rPr lang="en-US" sz="2000" b="1" dirty="0" smtClean="0"/>
              <a:t>), </a:t>
            </a:r>
            <a:r>
              <a:rPr lang="en-US" sz="2000" b="1" dirty="0" err="1" smtClean="0"/>
              <a:t>animasi</a:t>
            </a:r>
            <a:r>
              <a:rPr lang="en-US" sz="2000" b="1" dirty="0" smtClean="0"/>
              <a:t>, video, </a:t>
            </a:r>
            <a:r>
              <a:rPr lang="en-US" sz="2000" b="1" dirty="0" err="1" smtClean="0"/>
              <a:t>teks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grafik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gambar</a:t>
            </a:r>
            <a:r>
              <a:rPr lang="en-US" sz="2000" b="1" dirty="0" smtClean="0"/>
              <a:t> (Turban </a:t>
            </a:r>
            <a:r>
              <a:rPr lang="en-US" sz="2000" b="1" dirty="0" err="1" smtClean="0"/>
              <a:t>dan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kawan-kawan</a:t>
            </a:r>
            <a:r>
              <a:rPr lang="en-US" sz="2000" b="1" dirty="0" smtClean="0"/>
              <a:t>, 2002) </a:t>
            </a:r>
          </a:p>
          <a:p>
            <a:pPr marL="234950" indent="-234950"/>
            <a:r>
              <a:rPr lang="en-US" sz="2000" b="1" dirty="0" smtClean="0"/>
              <a:t>4. </a:t>
            </a:r>
            <a:r>
              <a:rPr lang="en-US" sz="2000" b="1" dirty="0" err="1" smtClean="0"/>
              <a:t>Alat</a:t>
            </a:r>
            <a:r>
              <a:rPr lang="en-US" sz="2000" b="1" dirty="0" smtClean="0"/>
              <a:t> yang </a:t>
            </a:r>
            <a:r>
              <a:rPr lang="en-US" sz="2000" b="1" dirty="0" err="1" smtClean="0"/>
              <a:t>dapat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menciptakan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presentasi</a:t>
            </a:r>
            <a:r>
              <a:rPr lang="en-US" sz="2000" b="1" dirty="0" smtClean="0"/>
              <a:t> yang </a:t>
            </a:r>
            <a:r>
              <a:rPr lang="en-US" sz="2000" b="1" dirty="0" err="1" smtClean="0"/>
              <a:t>dinamis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interaktif</a:t>
            </a:r>
            <a:r>
              <a:rPr lang="en-US" sz="2000" b="1" dirty="0" smtClean="0"/>
              <a:t> yang </a:t>
            </a:r>
            <a:r>
              <a:rPr lang="en-US" sz="2000" b="1" dirty="0" err="1" smtClean="0"/>
              <a:t>mengkombinasikan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teks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grafik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animasi</a:t>
            </a:r>
            <a:r>
              <a:rPr lang="en-US" sz="2000" b="1" dirty="0" smtClean="0"/>
              <a:t>, audio </a:t>
            </a:r>
            <a:r>
              <a:rPr lang="en-US" sz="2000" b="1" dirty="0" err="1" smtClean="0"/>
              <a:t>dan</a:t>
            </a:r>
            <a:r>
              <a:rPr lang="en-US" sz="2000" b="1" dirty="0" smtClean="0"/>
              <a:t> video (Robin </a:t>
            </a:r>
            <a:r>
              <a:rPr lang="en-US" sz="2000" b="1" dirty="0" err="1" smtClean="0"/>
              <a:t>dan</a:t>
            </a:r>
            <a:r>
              <a:rPr lang="en-US" sz="2000" b="1" dirty="0" smtClean="0"/>
              <a:t> Linda, 2001) </a:t>
            </a:r>
          </a:p>
          <a:p>
            <a:pPr marL="234950" indent="-234950"/>
            <a:r>
              <a:rPr lang="en-US" sz="2000" b="1" dirty="0" smtClean="0"/>
              <a:t>5. Multimedia </a:t>
            </a:r>
            <a:r>
              <a:rPr lang="en-US" sz="2000" b="1" dirty="0" err="1" smtClean="0"/>
              <a:t>dalam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konteks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komputer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menurut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Hofstetter</a:t>
            </a:r>
            <a:r>
              <a:rPr lang="en-US" sz="2000" b="1" dirty="0" smtClean="0"/>
              <a:t> 2001 </a:t>
            </a:r>
            <a:r>
              <a:rPr lang="en-US" sz="2000" b="1" dirty="0" err="1" smtClean="0"/>
              <a:t>adalah</a:t>
            </a:r>
            <a:r>
              <a:rPr lang="en-US" sz="2000" b="1" dirty="0" smtClean="0"/>
              <a:t>: </a:t>
            </a:r>
            <a:r>
              <a:rPr lang="en-US" sz="2000" b="1" dirty="0" err="1" smtClean="0"/>
              <a:t>pemanfaatan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komputer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untuk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membuat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menggabungkan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teks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grafik</a:t>
            </a:r>
            <a:r>
              <a:rPr lang="en-US" sz="2000" b="1" dirty="0" smtClean="0"/>
              <a:t>, audio, video, </a:t>
            </a:r>
            <a:r>
              <a:rPr lang="en-US" sz="2000" b="1" dirty="0" err="1" smtClean="0"/>
              <a:t>dengan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menggunakan</a:t>
            </a:r>
            <a:r>
              <a:rPr lang="en-US" sz="2000" b="1" dirty="0" smtClean="0"/>
              <a:t> tool yang </a:t>
            </a:r>
            <a:r>
              <a:rPr lang="en-US" sz="2000" b="1" dirty="0" err="1" smtClean="0"/>
              <a:t>memungkinkan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pemakai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berinteraksi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berkreasi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dan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berkomunikasi</a:t>
            </a:r>
            <a:r>
              <a:rPr lang="en-US" sz="2000" b="1" dirty="0" smtClean="0"/>
              <a:t>.   </a:t>
            </a:r>
          </a:p>
          <a:p>
            <a:pPr marL="234950" indent="-234950"/>
            <a:r>
              <a:rPr lang="en-US" sz="2000" b="1" dirty="0" smtClean="0"/>
              <a:t>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09651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685800"/>
            <a:ext cx="8077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075" indent="-346075"/>
            <a:r>
              <a:rPr lang="en-US" sz="2400" b="1" dirty="0" smtClean="0"/>
              <a:t>MENGAPA MULTIMEDIA? </a:t>
            </a:r>
          </a:p>
          <a:p>
            <a:pPr marL="346075" indent="-346075"/>
            <a:r>
              <a:rPr lang="en-US" sz="2400" b="1" dirty="0" smtClean="0"/>
              <a:t>Multimedia </a:t>
            </a:r>
            <a:r>
              <a:rPr lang="en-US" sz="2400" b="1" dirty="0" err="1" smtClean="0"/>
              <a:t>dapat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digunakan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dalam</a:t>
            </a:r>
            <a:r>
              <a:rPr lang="en-US" sz="2400" b="1" dirty="0" smtClean="0"/>
              <a:t>: </a:t>
            </a:r>
          </a:p>
          <a:p>
            <a:pPr marL="346075" indent="-346075"/>
            <a:r>
              <a:rPr lang="en-US" sz="2400" b="1" dirty="0" smtClean="0"/>
              <a:t>1. </a:t>
            </a:r>
            <a:r>
              <a:rPr lang="en-US" sz="2400" b="1" dirty="0" err="1" smtClean="0"/>
              <a:t>Bidang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periklanan</a:t>
            </a:r>
            <a:r>
              <a:rPr lang="en-US" sz="2400" b="1" dirty="0" smtClean="0"/>
              <a:t> yang </a:t>
            </a:r>
            <a:r>
              <a:rPr lang="en-US" sz="2400" b="1" dirty="0" err="1" smtClean="0"/>
              <a:t>efektif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interaktif</a:t>
            </a:r>
            <a:r>
              <a:rPr lang="en-US" sz="2400" b="1" dirty="0" smtClean="0"/>
              <a:t> </a:t>
            </a:r>
          </a:p>
          <a:p>
            <a:pPr marL="346075" indent="-346075"/>
            <a:r>
              <a:rPr lang="en-US" sz="2400" b="1" dirty="0" smtClean="0"/>
              <a:t>2. </a:t>
            </a:r>
            <a:r>
              <a:rPr lang="en-US" sz="2400" b="1" dirty="0" err="1" smtClean="0"/>
              <a:t>Bidang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pendidikan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dalam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penyampaian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bahan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pengajaran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secara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interaktif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dapat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mempermudah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pembelajaran</a:t>
            </a:r>
            <a:r>
              <a:rPr lang="en-US" sz="2400" b="1" dirty="0" smtClean="0"/>
              <a:t> arena </a:t>
            </a:r>
            <a:r>
              <a:rPr lang="en-US" sz="2400" b="1" dirty="0" err="1" smtClean="0"/>
              <a:t>dididukung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oleh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berbagai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aspek</a:t>
            </a:r>
            <a:r>
              <a:rPr lang="en-US" sz="2400" b="1" dirty="0" smtClean="0"/>
              <a:t>: </a:t>
            </a:r>
            <a:r>
              <a:rPr lang="en-US" sz="2400" b="1" dirty="0" err="1" smtClean="0"/>
              <a:t>suara</a:t>
            </a:r>
            <a:r>
              <a:rPr lang="en-US" sz="2400" b="1" dirty="0" smtClean="0"/>
              <a:t>, video, </a:t>
            </a:r>
            <a:r>
              <a:rPr lang="en-US" sz="2400" b="1" dirty="0" err="1" smtClean="0"/>
              <a:t>animasi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teks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grafik</a:t>
            </a:r>
            <a:r>
              <a:rPr lang="en-US" sz="2400" b="1" dirty="0" smtClean="0"/>
              <a:t> </a:t>
            </a:r>
          </a:p>
          <a:p>
            <a:pPr marL="346075" indent="-346075"/>
            <a:r>
              <a:rPr lang="en-US" sz="2400" b="1" dirty="0" smtClean="0"/>
              <a:t>3. </a:t>
            </a:r>
            <a:r>
              <a:rPr lang="en-US" sz="2400" b="1" dirty="0" err="1" smtClean="0"/>
              <a:t>Bidang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jaringan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internet yang </a:t>
            </a:r>
            <a:r>
              <a:rPr lang="en-US" sz="2400" b="1" dirty="0" err="1" smtClean="0"/>
              <a:t>membantu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dalam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pembuatan</a:t>
            </a:r>
            <a:r>
              <a:rPr lang="en-US" sz="2400" b="1" dirty="0" smtClean="0"/>
              <a:t> website yang </a:t>
            </a:r>
            <a:r>
              <a:rPr lang="en-US" sz="2400" b="1" dirty="0" err="1" smtClean="0"/>
              <a:t>menarik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informatif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interaktif</a:t>
            </a:r>
            <a:r>
              <a:rPr lang="en-US" sz="2400" b="1" dirty="0" smtClean="0"/>
              <a:t>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67381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859340"/>
            <a:ext cx="7467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Menurut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riset</a:t>
            </a:r>
            <a:r>
              <a:rPr lang="en-US" sz="2400" b="1" dirty="0" smtClean="0"/>
              <a:t> Computer Technology Research (CTR): </a:t>
            </a:r>
          </a:p>
          <a:p>
            <a:r>
              <a:rPr lang="en-US" sz="2400" b="1" dirty="0" smtClean="0"/>
              <a:t>1. Orang </a:t>
            </a:r>
            <a:r>
              <a:rPr lang="en-US" sz="2400" b="1" dirty="0" err="1" smtClean="0"/>
              <a:t>mampu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mengingat</a:t>
            </a:r>
            <a:r>
              <a:rPr lang="en-US" sz="2400" b="1" dirty="0" smtClean="0"/>
              <a:t> 20% </a:t>
            </a:r>
            <a:r>
              <a:rPr lang="en-US" sz="2400" b="1" dirty="0" err="1" smtClean="0"/>
              <a:t>dari</a:t>
            </a:r>
            <a:r>
              <a:rPr lang="en-US" sz="2400" b="1" dirty="0" smtClean="0"/>
              <a:t> yang </a:t>
            </a:r>
            <a:r>
              <a:rPr lang="en-US" sz="2400" b="1" dirty="0" err="1" smtClean="0"/>
              <a:t>dilihat</a:t>
            </a:r>
            <a:r>
              <a:rPr lang="en-US" sz="2400" b="1" dirty="0" smtClean="0"/>
              <a:t> </a:t>
            </a:r>
          </a:p>
          <a:p>
            <a:r>
              <a:rPr lang="en-US" sz="2400" b="1" dirty="0" smtClean="0"/>
              <a:t>2. Orang </a:t>
            </a:r>
            <a:r>
              <a:rPr lang="en-US" sz="2400" b="1" dirty="0" err="1" smtClean="0"/>
              <a:t>mampu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mengingat</a:t>
            </a:r>
            <a:r>
              <a:rPr lang="en-US" sz="2400" b="1" dirty="0" smtClean="0"/>
              <a:t> 30% </a:t>
            </a:r>
            <a:r>
              <a:rPr lang="en-US" sz="2400" b="1" dirty="0" err="1" smtClean="0"/>
              <a:t>dari</a:t>
            </a:r>
            <a:r>
              <a:rPr lang="en-US" sz="2400" b="1" dirty="0" smtClean="0"/>
              <a:t> yang </a:t>
            </a:r>
            <a:r>
              <a:rPr lang="en-US" sz="2400" b="1" dirty="0" err="1" smtClean="0"/>
              <a:t>didengar</a:t>
            </a:r>
            <a:r>
              <a:rPr lang="en-US" sz="2400" b="1" dirty="0" smtClean="0"/>
              <a:t> </a:t>
            </a:r>
          </a:p>
          <a:p>
            <a:r>
              <a:rPr lang="en-US" sz="2400" b="1" dirty="0" smtClean="0"/>
              <a:t>3. Orang </a:t>
            </a:r>
            <a:r>
              <a:rPr lang="en-US" sz="2400" b="1" dirty="0" err="1" smtClean="0"/>
              <a:t>mampu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mengingat</a:t>
            </a:r>
            <a:r>
              <a:rPr lang="en-US" sz="2400" b="1" dirty="0" smtClean="0"/>
              <a:t> 50% </a:t>
            </a:r>
            <a:r>
              <a:rPr lang="en-US" sz="2400" b="1" dirty="0" err="1" smtClean="0"/>
              <a:t>dari</a:t>
            </a:r>
            <a:r>
              <a:rPr lang="en-US" sz="2400" b="1" dirty="0" smtClean="0"/>
              <a:t> yang </a:t>
            </a:r>
            <a:r>
              <a:rPr lang="en-US" sz="2400" b="1" dirty="0" err="1" smtClean="0"/>
              <a:t>didengar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    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</a:t>
            </a:r>
            <a:r>
              <a:rPr lang="en-US" sz="2400" b="1" dirty="0" err="1" smtClean="0"/>
              <a:t>dilihat</a:t>
            </a:r>
            <a:r>
              <a:rPr lang="en-US" sz="2400" b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6108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304800"/>
            <a:ext cx="80772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Media (</a:t>
            </a:r>
            <a:r>
              <a:rPr lang="en-US" sz="2800" b="1" dirty="0" err="1" smtClean="0"/>
              <a:t>berdasar</a:t>
            </a:r>
            <a:r>
              <a:rPr lang="en-US" sz="2800" b="1" dirty="0" smtClean="0"/>
              <a:t> ISO93a) </a:t>
            </a:r>
            <a:r>
              <a:rPr lang="en-US" sz="2800" b="1" dirty="0" err="1" smtClean="0"/>
              <a:t>dapat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diklasifikan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menjadi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beberapa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kriteria</a:t>
            </a:r>
            <a:r>
              <a:rPr lang="en-US" sz="2800" b="1" dirty="0" smtClean="0"/>
              <a:t> : </a:t>
            </a:r>
          </a:p>
          <a:p>
            <a:r>
              <a:rPr lang="en-US" sz="2400" dirty="0" smtClean="0"/>
              <a:t>1. Perception Medium  </a:t>
            </a:r>
          </a:p>
          <a:p>
            <a:pPr marL="623888" indent="-222250"/>
            <a:r>
              <a:rPr lang="en-US" sz="2400" dirty="0" smtClean="0"/>
              <a:t>• Perception media </a:t>
            </a:r>
            <a:r>
              <a:rPr lang="en-US" sz="2400" dirty="0" err="1" smtClean="0"/>
              <a:t>membantu</a:t>
            </a:r>
            <a:r>
              <a:rPr lang="en-US" sz="2400" dirty="0" smtClean="0"/>
              <a:t> </a:t>
            </a:r>
            <a:r>
              <a:rPr lang="en-US" sz="2400" dirty="0" err="1" smtClean="0"/>
              <a:t>manusia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merasakan</a:t>
            </a:r>
            <a:r>
              <a:rPr lang="en-US" sz="2400" dirty="0" smtClean="0"/>
              <a:t> </a:t>
            </a:r>
            <a:r>
              <a:rPr lang="en-US" sz="2400" dirty="0" err="1" smtClean="0"/>
              <a:t>lingkungannya</a:t>
            </a:r>
            <a:r>
              <a:rPr lang="en-US" sz="2400" dirty="0" smtClean="0"/>
              <a:t> </a:t>
            </a:r>
          </a:p>
          <a:p>
            <a:pPr marL="623888" indent="-222250"/>
            <a:r>
              <a:rPr lang="en-US" sz="2400" dirty="0" smtClean="0"/>
              <a:t>• “</a:t>
            </a:r>
            <a:r>
              <a:rPr lang="en-US" sz="2400" dirty="0" err="1" smtClean="0"/>
              <a:t>Bagaimana</a:t>
            </a:r>
            <a:r>
              <a:rPr lang="en-US" sz="2400" dirty="0" smtClean="0"/>
              <a:t> </a:t>
            </a:r>
            <a:r>
              <a:rPr lang="en-US" sz="2400" dirty="0" err="1" smtClean="0"/>
              <a:t>manusia</a:t>
            </a:r>
            <a:r>
              <a:rPr lang="en-US" sz="2400" dirty="0" smtClean="0"/>
              <a:t> </a:t>
            </a:r>
            <a:r>
              <a:rPr lang="en-US" sz="2400" dirty="0" err="1" smtClean="0"/>
              <a:t>menerima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lingkungan</a:t>
            </a:r>
            <a:r>
              <a:rPr lang="en-US" sz="2400" dirty="0" smtClean="0"/>
              <a:t> </a:t>
            </a:r>
            <a:r>
              <a:rPr lang="en-US" sz="2400" dirty="0" err="1" smtClean="0"/>
              <a:t>komputer</a:t>
            </a:r>
            <a:r>
              <a:rPr lang="en-US" sz="2400" dirty="0" smtClean="0"/>
              <a:t>?”  Æ </a:t>
            </a:r>
            <a:r>
              <a:rPr lang="en-US" sz="2400" dirty="0" err="1" smtClean="0"/>
              <a:t>Persepsi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</a:t>
            </a:r>
            <a:r>
              <a:rPr lang="en-US" sz="2400" dirty="0" err="1" smtClean="0"/>
              <a:t>penglihatan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pendengaran</a:t>
            </a:r>
            <a:r>
              <a:rPr lang="en-US" sz="2400" dirty="0" smtClean="0"/>
              <a:t> </a:t>
            </a:r>
          </a:p>
          <a:p>
            <a:pPr marL="623888" indent="-222250"/>
            <a:r>
              <a:rPr lang="en-US" sz="2400" dirty="0" smtClean="0"/>
              <a:t>• </a:t>
            </a:r>
            <a:r>
              <a:rPr lang="en-US" sz="2400" dirty="0" err="1" smtClean="0"/>
              <a:t>Perbedaan</a:t>
            </a:r>
            <a:r>
              <a:rPr lang="en-US" sz="2400" dirty="0" smtClean="0"/>
              <a:t> </a:t>
            </a:r>
            <a:r>
              <a:rPr lang="en-US" sz="2400" dirty="0" err="1" smtClean="0"/>
              <a:t>persepsi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“</a:t>
            </a:r>
            <a:r>
              <a:rPr lang="en-US" sz="2400" dirty="0" err="1" smtClean="0"/>
              <a:t>melihat</a:t>
            </a:r>
            <a:r>
              <a:rPr lang="en-US" sz="2400" dirty="0" smtClean="0"/>
              <a:t>” </a:t>
            </a:r>
            <a:r>
              <a:rPr lang="en-US" sz="2400" dirty="0" err="1" smtClean="0"/>
              <a:t>dan</a:t>
            </a:r>
            <a:r>
              <a:rPr lang="en-US" sz="2400" dirty="0" smtClean="0"/>
              <a:t> “</a:t>
            </a:r>
            <a:r>
              <a:rPr lang="en-US" sz="2400" dirty="0" err="1" smtClean="0"/>
              <a:t>mendengar</a:t>
            </a:r>
            <a:r>
              <a:rPr lang="en-US" sz="2400" dirty="0" smtClean="0"/>
              <a:t>” </a:t>
            </a:r>
          </a:p>
          <a:p>
            <a:pPr marL="623888" indent="-222250"/>
            <a:r>
              <a:rPr lang="en-US" sz="2400" dirty="0" smtClean="0"/>
              <a:t>• </a:t>
            </a:r>
            <a:r>
              <a:rPr lang="en-US" sz="2400" dirty="0" err="1" smtClean="0"/>
              <a:t>Aspek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perception medium : </a:t>
            </a:r>
          </a:p>
          <a:p>
            <a:pPr marL="1149350" indent="-179388"/>
            <a:r>
              <a:rPr lang="en-US" sz="2400" dirty="0" err="1" smtClean="0"/>
              <a:t>i</a:t>
            </a:r>
            <a:r>
              <a:rPr lang="en-US" sz="2400" dirty="0" smtClean="0"/>
              <a:t>. </a:t>
            </a:r>
            <a:r>
              <a:rPr lang="en-US" sz="2400" dirty="0" err="1" smtClean="0"/>
              <a:t>Aspek</a:t>
            </a:r>
            <a:r>
              <a:rPr lang="en-US" sz="2400" dirty="0" smtClean="0"/>
              <a:t> Representative Space: </a:t>
            </a:r>
            <a:r>
              <a:rPr lang="en-US" sz="2400" dirty="0" err="1" smtClean="0"/>
              <a:t>sesuatu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terkandung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presentasi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nyata</a:t>
            </a:r>
            <a:r>
              <a:rPr lang="en-US" sz="2400" dirty="0" smtClean="0"/>
              <a:t> </a:t>
            </a:r>
          </a:p>
          <a:p>
            <a:pPr marL="969963"/>
            <a:r>
              <a:rPr lang="en-US" sz="2400" dirty="0" smtClean="0"/>
              <a:t>-  </a:t>
            </a:r>
            <a:r>
              <a:rPr lang="en-US" sz="2400" dirty="0" err="1" smtClean="0"/>
              <a:t>Kertas</a:t>
            </a:r>
            <a:r>
              <a:rPr lang="en-US" sz="2400" dirty="0" smtClean="0"/>
              <a:t>, </a:t>
            </a:r>
            <a:r>
              <a:rPr lang="en-US" sz="2400" dirty="0" err="1" smtClean="0"/>
              <a:t>layar</a:t>
            </a:r>
            <a:r>
              <a:rPr lang="en-US" sz="2400" dirty="0" smtClean="0"/>
              <a:t> </a:t>
            </a:r>
          </a:p>
          <a:p>
            <a:pPr marL="969963"/>
            <a:r>
              <a:rPr lang="en-US" sz="2400" dirty="0" smtClean="0"/>
              <a:t>-  Slide show, power point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3027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8764" y="152400"/>
            <a:ext cx="8153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1088" indent="-222250"/>
            <a:r>
              <a:rPr lang="en-US" sz="2400" dirty="0" smtClean="0"/>
              <a:t>ii. </a:t>
            </a:r>
            <a:r>
              <a:rPr lang="en-US" sz="2400" dirty="0" err="1" smtClean="0"/>
              <a:t>Aspek</a:t>
            </a:r>
            <a:r>
              <a:rPr lang="en-US" sz="2400" dirty="0" smtClean="0"/>
              <a:t> Representative Values:  </a:t>
            </a:r>
            <a:r>
              <a:rPr lang="en-US" sz="2400" dirty="0" err="1" smtClean="0"/>
              <a:t>nilai-nilai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terkandung</a:t>
            </a:r>
            <a:r>
              <a:rPr lang="en-US" sz="2400" dirty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presentasi</a:t>
            </a:r>
            <a:r>
              <a:rPr lang="en-US" sz="2400" dirty="0" smtClean="0"/>
              <a:t> </a:t>
            </a:r>
          </a:p>
          <a:p>
            <a:pPr marL="1884363" indent="-222250"/>
            <a:r>
              <a:rPr lang="en-US" sz="2400" dirty="0" smtClean="0"/>
              <a:t>- Self contained (</a:t>
            </a:r>
            <a:r>
              <a:rPr lang="en-US" sz="2400" dirty="0" err="1" smtClean="0"/>
              <a:t>interpretasi</a:t>
            </a:r>
            <a:r>
              <a:rPr lang="en-US" sz="2400" dirty="0" smtClean="0"/>
              <a:t> </a:t>
            </a:r>
            <a:r>
              <a:rPr lang="en-US" sz="2400" dirty="0" err="1" smtClean="0"/>
              <a:t>tiap</a:t>
            </a:r>
            <a:r>
              <a:rPr lang="en-US" sz="2400" dirty="0" smtClean="0"/>
              <a:t> orang </a:t>
            </a:r>
            <a:r>
              <a:rPr lang="en-US" sz="2400" dirty="0" err="1" smtClean="0"/>
              <a:t>berbeda</a:t>
            </a:r>
            <a:r>
              <a:rPr lang="en-US" sz="2400" dirty="0" smtClean="0"/>
              <a:t>), </a:t>
            </a:r>
            <a:r>
              <a:rPr lang="en-US" sz="2400" dirty="0" err="1" smtClean="0"/>
              <a:t>misal</a:t>
            </a:r>
            <a:r>
              <a:rPr lang="en-US" sz="2400" dirty="0" smtClean="0"/>
              <a:t>: </a:t>
            </a:r>
            <a:r>
              <a:rPr lang="en-US" sz="2400" dirty="0" err="1" smtClean="0"/>
              <a:t>suhu</a:t>
            </a:r>
            <a:r>
              <a:rPr lang="en-US" sz="2400" dirty="0" smtClean="0"/>
              <a:t>, rasa, </a:t>
            </a:r>
            <a:r>
              <a:rPr lang="en-US" sz="2400" dirty="0" err="1" smtClean="0"/>
              <a:t>bau</a:t>
            </a:r>
            <a:r>
              <a:rPr lang="en-US" sz="2400" dirty="0" smtClean="0"/>
              <a:t> </a:t>
            </a:r>
          </a:p>
          <a:p>
            <a:pPr marL="1884363" indent="-222250"/>
            <a:r>
              <a:rPr lang="en-US" sz="2400" dirty="0" smtClean="0"/>
              <a:t>-  Predefined symbol set (</a:t>
            </a:r>
            <a:r>
              <a:rPr lang="en-US" sz="2400" dirty="0" err="1" smtClean="0"/>
              <a:t>sudah</a:t>
            </a:r>
            <a:r>
              <a:rPr lang="en-US" sz="2400" dirty="0" smtClean="0"/>
              <a:t> </a:t>
            </a:r>
            <a:r>
              <a:rPr lang="en-US" sz="2400" dirty="0" err="1" smtClean="0"/>
              <a:t>disepakati</a:t>
            </a:r>
            <a:r>
              <a:rPr lang="en-US" sz="2400" dirty="0"/>
              <a:t> </a:t>
            </a:r>
            <a:r>
              <a:rPr lang="en-US" sz="2400" dirty="0" err="1" smtClean="0"/>
              <a:t>sebelumnya</a:t>
            </a:r>
            <a:r>
              <a:rPr lang="en-US" sz="2400" dirty="0" smtClean="0"/>
              <a:t>), </a:t>
            </a:r>
            <a:r>
              <a:rPr lang="en-US" sz="2400" dirty="0" err="1" smtClean="0"/>
              <a:t>misal</a:t>
            </a:r>
            <a:r>
              <a:rPr lang="en-US" sz="2400" dirty="0" smtClean="0"/>
              <a:t>: </a:t>
            </a:r>
            <a:r>
              <a:rPr lang="en-US" sz="2400" dirty="0" err="1" smtClean="0"/>
              <a:t>teks</a:t>
            </a:r>
            <a:r>
              <a:rPr lang="en-US" sz="2400" dirty="0" smtClean="0"/>
              <a:t>, </a:t>
            </a:r>
            <a:r>
              <a:rPr lang="en-US" sz="2400" dirty="0" err="1" smtClean="0"/>
              <a:t>ucapan</a:t>
            </a:r>
            <a:r>
              <a:rPr lang="en-US" sz="2400" dirty="0" smtClean="0"/>
              <a:t>, </a:t>
            </a:r>
            <a:r>
              <a:rPr lang="en-US" sz="2400" dirty="0" err="1" smtClean="0"/>
              <a:t>gerak</a:t>
            </a:r>
            <a:r>
              <a:rPr lang="en-US" sz="2400" dirty="0" smtClean="0"/>
              <a:t> </a:t>
            </a:r>
            <a:r>
              <a:rPr lang="en-US" sz="2400" dirty="0" err="1" smtClean="0"/>
              <a:t>tubuh</a:t>
            </a:r>
            <a:r>
              <a:rPr lang="en-US" sz="2400" dirty="0" smtClean="0"/>
              <a:t> </a:t>
            </a:r>
          </a:p>
          <a:p>
            <a:pPr marL="1081088" indent="-222250"/>
            <a:r>
              <a:rPr lang="en-US" sz="2400" dirty="0" smtClean="0"/>
              <a:t>iii. </a:t>
            </a:r>
            <a:r>
              <a:rPr lang="en-US" sz="2400" dirty="0" err="1" smtClean="0"/>
              <a:t>Aspek</a:t>
            </a:r>
            <a:r>
              <a:rPr lang="en-US" sz="2400" dirty="0" smtClean="0"/>
              <a:t> </a:t>
            </a:r>
            <a:r>
              <a:rPr lang="en-US" sz="2400" dirty="0"/>
              <a:t>Representation</a:t>
            </a:r>
            <a:r>
              <a:rPr lang="en-US" sz="2400" dirty="0" smtClean="0"/>
              <a:t> Dimension </a:t>
            </a:r>
          </a:p>
          <a:p>
            <a:pPr marL="1828800" indent="-222250"/>
            <a:r>
              <a:rPr lang="en-US" sz="2400" dirty="0" smtClean="0"/>
              <a:t> - </a:t>
            </a:r>
            <a:r>
              <a:rPr lang="en-US" sz="2400" dirty="0" err="1" smtClean="0"/>
              <a:t>Ruang</a:t>
            </a:r>
            <a:r>
              <a:rPr lang="en-US" sz="2400" dirty="0" smtClean="0"/>
              <a:t> (space) </a:t>
            </a:r>
          </a:p>
          <a:p>
            <a:pPr marL="1828800" indent="-222250"/>
            <a:r>
              <a:rPr lang="en-US" sz="2400" dirty="0" smtClean="0"/>
              <a:t> - </a:t>
            </a:r>
            <a:r>
              <a:rPr lang="en-US" sz="2400" dirty="0" err="1" smtClean="0"/>
              <a:t>Waktu</a:t>
            </a:r>
            <a:r>
              <a:rPr lang="en-US" sz="2400" dirty="0" smtClean="0"/>
              <a:t> (time) : </a:t>
            </a:r>
          </a:p>
          <a:p>
            <a:pPr marL="2798763" indent="-222250"/>
            <a:r>
              <a:rPr lang="en-US" sz="2400" dirty="0" smtClean="0"/>
              <a:t>   time independent, discreet (text, </a:t>
            </a:r>
            <a:r>
              <a:rPr lang="en-US" sz="2400" dirty="0" err="1" smtClean="0"/>
              <a:t>grafis</a:t>
            </a:r>
            <a:r>
              <a:rPr lang="en-US" sz="2400" dirty="0" smtClean="0"/>
              <a:t>) </a:t>
            </a:r>
          </a:p>
          <a:p>
            <a:pPr marL="2798763" indent="-222250"/>
            <a:r>
              <a:rPr lang="en-US" sz="2400" dirty="0" smtClean="0"/>
              <a:t>   time dependent , continuous media (video, audio, </a:t>
            </a:r>
            <a:r>
              <a:rPr lang="en-US" sz="2400" dirty="0" err="1" smtClean="0"/>
              <a:t>sinyak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sensor yang </a:t>
            </a:r>
            <a:r>
              <a:rPr lang="en-US" sz="2400" dirty="0" err="1" smtClean="0"/>
              <a:t>berbeda</a:t>
            </a:r>
            <a:r>
              <a:rPr lang="en-US" sz="2400" dirty="0" smtClean="0"/>
              <a:t>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26315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51</TotalTime>
  <Words>574</Words>
  <Application>Microsoft Office PowerPoint</Application>
  <PresentationFormat>On-screen Show (4:3)</PresentationFormat>
  <Paragraphs>64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Angles</vt:lpstr>
      <vt:lpstr>multimedia</vt:lpstr>
      <vt:lpstr>Apa itu multimedia??</vt:lpstr>
      <vt:lpstr>PowerPoint Presentation</vt:lpstr>
      <vt:lpstr>Elemen multimedia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Yang perlu diperhatikan dan dipertimbangkan dalam merancang karya multimedia</vt:lpstr>
      <vt:lpstr>Tahapan pembuatan karya multimedia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</dc:title>
  <dc:creator>Errika</dc:creator>
  <cp:lastModifiedBy>Errika</cp:lastModifiedBy>
  <cp:revision>6</cp:revision>
  <dcterms:created xsi:type="dcterms:W3CDTF">2014-09-23T09:02:45Z</dcterms:created>
  <dcterms:modified xsi:type="dcterms:W3CDTF">2014-09-23T09:54:20Z</dcterms:modified>
</cp:coreProperties>
</file>