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E08E7F-EC31-499D-88DE-060C45C3BAC7}" type="datetimeFigureOut">
              <a:rPr lang="id-ID" smtClean="0"/>
              <a:pPr/>
              <a:t>19/09/2011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DA0EA8A-418C-4D19-8D26-97BE56E9480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60" y="620688"/>
            <a:ext cx="89402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428615" cy="283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22" y="692696"/>
            <a:ext cx="879896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692696"/>
            <a:ext cx="8064896" cy="4608512"/>
            <a:chOff x="467544" y="692696"/>
            <a:chExt cx="5682233" cy="323314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692696"/>
              <a:ext cx="5610225" cy="179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420888"/>
              <a:ext cx="3714750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560" y="764704"/>
            <a:ext cx="7992888" cy="5184576"/>
            <a:chOff x="611560" y="764704"/>
            <a:chExt cx="6049516" cy="416964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764704"/>
              <a:ext cx="5905500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2276872"/>
              <a:ext cx="5553075" cy="2657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528" y="1124744"/>
            <a:ext cx="8352928" cy="4392488"/>
            <a:chOff x="539552" y="692696"/>
            <a:chExt cx="5972175" cy="3221707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692696"/>
              <a:ext cx="597217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5408" y="2780928"/>
              <a:ext cx="5638800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50329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09108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40181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91560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808169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5536" y="836712"/>
            <a:ext cx="8330016" cy="4824536"/>
            <a:chOff x="395536" y="260648"/>
            <a:chExt cx="8330016" cy="48245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260648"/>
              <a:ext cx="7920880" cy="260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996952"/>
              <a:ext cx="8258008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9552" y="692696"/>
            <a:ext cx="7344816" cy="5544616"/>
            <a:chOff x="539552" y="692696"/>
            <a:chExt cx="4957167" cy="3519264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692696"/>
              <a:ext cx="4295775" cy="110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1772816"/>
              <a:ext cx="4743450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7744" y="3068960"/>
              <a:ext cx="3228975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7992888" cy="567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9592" y="44624"/>
            <a:ext cx="6696744" cy="6597352"/>
            <a:chOff x="395536" y="260648"/>
            <a:chExt cx="5676900" cy="56235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260648"/>
              <a:ext cx="5200650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140968"/>
              <a:ext cx="56769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5961" y="908720"/>
            <a:ext cx="8162503" cy="4824536"/>
            <a:chOff x="585961" y="260648"/>
            <a:chExt cx="5210175" cy="314781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260648"/>
              <a:ext cx="18383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5961" y="836712"/>
              <a:ext cx="5210175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48025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8803319" cy="29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1560" y="980728"/>
            <a:ext cx="8136904" cy="4608512"/>
            <a:chOff x="2295525" y="2552700"/>
            <a:chExt cx="5588843" cy="275118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5525" y="2552700"/>
              <a:ext cx="455295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7018" y="4437112"/>
              <a:ext cx="5467350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8094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520" y="1196752"/>
            <a:ext cx="8496944" cy="4176464"/>
            <a:chOff x="827584" y="764704"/>
            <a:chExt cx="5688632" cy="230425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764704"/>
              <a:ext cx="54387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8866" y="1925960"/>
              <a:ext cx="546735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Firman</dc:creator>
  <cp:lastModifiedBy>Firman</cp:lastModifiedBy>
  <cp:revision>9</cp:revision>
  <dcterms:created xsi:type="dcterms:W3CDTF">2011-09-18T15:17:13Z</dcterms:created>
  <dcterms:modified xsi:type="dcterms:W3CDTF">2011-09-19T04:02:32Z</dcterms:modified>
</cp:coreProperties>
</file>