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2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901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5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2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1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9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75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25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0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81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0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350D-7611-4376-BE80-44359475B1CC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DDD8-3A23-4C81-9779-C966BA8CAB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4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PSIKOLOGI WARNA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4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.slidesharecdn.com/graphicdesign-pert4c-130401025348-phpapp02/95/graphic-design-psikologi-warna-pada-logo-10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424764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age.slidesharecdn.com/graphicdesign-pert4c-130401025348-phpapp02/95/graphic-design-psikologi-warna-pada-logo-11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572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8" name="Picture 4" descr="http://image.slidesharecdn.com/graphicdesign-pert4c-130401025348-phpapp02/95/graphic-design-psikologi-warna-pada-logo-2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57"/>
            <a:ext cx="9157676" cy="686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graphicdesign-pert4c-130401025348-phpapp02/95/graphic-design-psikologi-warna-pada-logo-3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graphicdesign-pert4c-130401025348-phpapp02/95/graphic-design-psikologi-warna-pada-logo-4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08" y="-1714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.slidesharecdn.com/graphicdesign-pert4c-130401025348-phpapp02/95/graphic-design-psikologi-warna-pada-logo-5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43408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.slidesharecdn.com/graphicdesign-pert4c-130401025348-phpapp02/95/graphic-design-psikologi-warna-pada-logo-6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87424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.slidesharecdn.com/graphicdesign-pert4c-130401025348-phpapp02/95/graphic-design-psikologi-warna-pada-logo-7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315416"/>
            <a:ext cx="9361040" cy="71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slidesharecdn.com/graphicdesign-pert4c-130401025348-phpapp02/95/graphic-design-psikologi-warna-pada-logo-8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714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age.slidesharecdn.com/graphicdesign-pert4c-130401025348-phpapp02/95/graphic-design-psikologi-warna-pada-logo-9-1024.jpg?cb=1364802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315416"/>
            <a:ext cx="9697078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PSIKOLOGI WARNA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PSIKOLOGI WARNA</dc:title>
  <dc:creator>dell</dc:creator>
  <cp:lastModifiedBy>dell</cp:lastModifiedBy>
  <cp:revision>3</cp:revision>
  <dcterms:created xsi:type="dcterms:W3CDTF">2015-03-09T05:54:27Z</dcterms:created>
  <dcterms:modified xsi:type="dcterms:W3CDTF">2015-03-09T06:02:23Z</dcterms:modified>
</cp:coreProperties>
</file>