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5" r:id="rId14"/>
    <p:sldId id="274" r:id="rId15"/>
    <p:sldId id="277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A34E7-970B-4D78-810E-DC7A64CBD6C6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B6112-D692-47FF-B990-B2B08F2D8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92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1284-485D-2034-A4D1-034873D7D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6F2CB-A7C6-9E08-9891-5F84CCAFE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86746-DB2E-6EC1-0CCF-7F90F2BB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790B-E5DA-4547-AE20-13F33D75B8CD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D536B-B34E-C564-FC45-E564EEAF5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9D6F2-C77E-7CF2-9159-1BD9D8E0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01F3-0276-613C-A0E7-90F3BB39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D37C2-BDA0-65FF-13E8-55A94522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F0116-3359-373A-B5FD-3D7729E7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B0055-9779-4BCA-B406-3147F727B6B5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151FE-7FCA-BAD7-2FE2-CB7F4D84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BF5B8-FB68-5440-62FF-2C1D9B50F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B116B-903C-AB15-1BE1-715FD0648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FDEC-8C3B-5840-0838-DF553B089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1E97-0AE4-78F9-CBBE-87D77A047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4C1C-6E2D-48F8-BCBD-B03281AABD04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FCC-65C9-2ADE-92CE-2C5A6FEB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9B5AA-EAA8-E56A-0510-0366C15E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BA087-8DAD-311A-3038-2E187A83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76CC0-DCE1-53B4-2CE2-C44C4D9E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470D-C380-38D8-420D-59CBB4FA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2AC28-7919-4FE7-AA5F-0422F37ED316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C0808-9810-C125-A093-FB483CA6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1129A-41D2-6813-AD2F-3DCD6DE4E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7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BEAE-D236-0C62-5B38-2B5221F5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F091B-CC8D-B733-BC75-1E1121402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CC279-88F1-0CD9-D85E-646189C7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5436-575D-44EE-87E9-F3C6F368A920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8E8A-B62C-41AB-2690-26A3A6BE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CC793-0074-A234-04B9-15B539D4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6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45CA-0FD3-ABE0-5A03-C18898252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29FD4-41BF-E972-2B29-DBABA46B7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2D8D1-2D22-CE27-B7B3-0F169E411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2769D-0464-6897-AEA9-EC489616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10FAA-B53A-4774-B69F-8F8FB32B5A01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7349-2747-0891-8616-7E42F8BF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BE4C7-B5E2-4A4B-2A68-FF04497C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2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D7A3-F840-9AA0-0323-DCCFDB4AE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6B35B-33F2-5B7E-9640-28DE1CB08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56F8C-E65B-7340-7D67-4118B27E2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91940-B782-06BF-28E2-5E9A673BC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6CB2D-8F42-021B-BF74-B289738C4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B0B93-1A30-6CEB-E75D-0DF580BF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967CA-0552-4695-BC85-1DEA99DDC548}" type="datetime1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94D88-79DC-86E1-A00E-AD3A12E6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2CEEA9-7D41-313D-06C0-6E53150E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ED864-FC47-A3B6-6C14-22FD4335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2A44B3-1325-7CDA-F028-0243C0E3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56583-A2D0-4EEF-B359-D2B166383A72}" type="datetime1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8D6FF-D225-B2DF-5DF4-F51A2774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A5C2E-07B5-2347-1A53-05F588D3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C9869-A4A7-EF6E-3211-25A99FC1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A1B2-8C1B-42C6-A5A6-CE96315D0C8B}" type="datetime1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5FDE66-C3EA-B018-A59B-B8D71A77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F69A1-5224-6AEF-A854-607F4681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3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F559-BD06-0CD5-828C-010253EC5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D44F-48D2-6042-59D0-58F461AC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3DC60-C102-810F-8757-47D906B11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97BF1-D5F8-0C23-BBC9-813E3C85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03572-1223-4AB5-93FB-7C614A438853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F1475-4078-2039-41AF-E2CA663BC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B96E3-51B1-95CE-06E3-A1E19AD7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62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194D-7F16-9DC6-4B0A-746D9A972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A9D4D-9D01-E01C-2CF5-D98B03495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1856F-AB45-A508-AFA6-AE5630FB0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836E-9DBB-F7B8-26F5-35BDC0B2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A6C1-68B4-4FE5-B9B3-13AB41019390}" type="datetime1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1E8B7-BFE9-31F4-7BD9-29747A4D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A55B3-14A1-7846-D372-DB76FD8C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940E7-4848-9F1F-75A0-AEB198A0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2C825-C467-5A20-40F8-396FE26D8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BFEE-395E-F010-9420-16EA912B7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29B3DD-A282-43C1-924C-FCE4DEB4194D}" type="datetime1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71F0A-AEC9-551F-E773-FC7C56A5B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Presentasi By Candra 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B2DB8-374A-AFF0-FA3A-16EF7F80C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43374-E506-43CE-B6E4-7767706E1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sqlfiddl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ndraananta/querycoursecandra/tree/mas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DB2B5-C4C8-BE95-6212-26B7A70024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Belajar</a:t>
            </a:r>
            <a:r>
              <a:rPr lang="en-US" dirty="0"/>
              <a:t> Query </a:t>
            </a:r>
            <a:r>
              <a:rPr lang="en-US" dirty="0" err="1"/>
              <a:t>dengan</a:t>
            </a:r>
            <a:r>
              <a:rPr lang="en-US" dirty="0"/>
              <a:t> Fun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A47C3-08E0-4F03-2990-417F0FEED3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query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8B09C-67A0-187C-C529-C2955423C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992497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A05E-A92F-619D-D52C-22D55EA9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Contoh-Contoh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EC8D-28F4-4F18-558A-4544284D8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Biru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r>
              <a:rPr lang="it-IT" dirty="0"/>
              <a:t>Mencari Buku Favorit di Perpustakaan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judul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perpustakaan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kategori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favoritnya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kategori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D68B0-A064-9DC4-5F5C-AE5516D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243300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99B4-7272-F886-DA13-FA3F7E25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Lanjutan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6E1F-E3EB-9BA6-0C9B-AECAD349F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Usianya</a:t>
            </a:r>
            <a:r>
              <a:rPr lang="en-US" dirty="0"/>
              <a:t> di Bawah 10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10;</a:t>
            </a:r>
          </a:p>
          <a:p>
            <a:pPr marL="0" indent="0">
              <a:buNone/>
            </a:pP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yang Suka </a:t>
            </a:r>
            <a:r>
              <a:rPr lang="en-US" dirty="0" err="1"/>
              <a:t>Sepak</a:t>
            </a:r>
            <a:r>
              <a:rPr lang="en-US" dirty="0"/>
              <a:t> Bola dan </a:t>
            </a:r>
            <a:r>
              <a:rPr lang="en-US" dirty="0" err="1"/>
              <a:t>Usianya</a:t>
            </a:r>
            <a:r>
              <a:rPr lang="en-US" dirty="0"/>
              <a:t> di Bawah 12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hobi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sepak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bola' AND </a:t>
            </a:r>
            <a:r>
              <a:rPr lang="en-US" sz="1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900" dirty="0">
                <a:latin typeface="Courier New" panose="02070309020205020404" pitchFamily="49" charset="0"/>
                <a:cs typeface="Courier New" panose="02070309020205020404" pitchFamily="49" charset="0"/>
              </a:rPr>
              <a:t> &lt; 12;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usianya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10 </a:t>
            </a:r>
            <a:r>
              <a:rPr lang="en-US" dirty="0" err="1"/>
              <a:t>tahun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Menanyakan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yang </a:t>
            </a:r>
            <a:r>
              <a:rPr lang="en-US" dirty="0" err="1"/>
              <a:t>suka</a:t>
            </a:r>
            <a:r>
              <a:rPr lang="en-US" dirty="0"/>
              <a:t> </a:t>
            </a:r>
            <a:r>
              <a:rPr lang="en-US" dirty="0" err="1"/>
              <a:t>sepak</a:t>
            </a:r>
            <a:r>
              <a:rPr lang="en-US" dirty="0"/>
              <a:t> bola dan </a:t>
            </a:r>
            <a:r>
              <a:rPr lang="en-US" dirty="0" err="1"/>
              <a:t>usianya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12 </a:t>
            </a:r>
            <a:r>
              <a:rPr lang="en-US" dirty="0" err="1"/>
              <a:t>tahun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D4FEB1-957D-A46E-20A6-A69B3C5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38112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1EC0-98B9-E027-E3C8-637571A7C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9D6FF-8937-2B47-06DF-0BF2EB151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Alias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pada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'Nama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panggilan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, "Robert" </a:t>
            </a:r>
            <a:r>
              <a:rPr lang="en-US" dirty="0" err="1"/>
              <a:t>menjadi</a:t>
            </a:r>
            <a:r>
              <a:rPr lang="en-US" dirty="0"/>
              <a:t> "Rob".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A9A9F-6954-5B9E-380F-BADBAD75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21610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27F2-F15D-795D-517A-E15FE3E3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Agregat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3D84-1EFB-8F0D-30F2-668A5103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agregat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matematis</a:t>
            </a:r>
            <a:r>
              <a:rPr lang="en-US" dirty="0"/>
              <a:t> pada data.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AVG(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rata-rata 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anak-anak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187CB-BCC5-D5FD-4023-6FCB0EFB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46930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ABD1-A0BB-C748-84FE-9D4759DD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B509-AFC1-C38C-7876-03684AB1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Order By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data.</a:t>
            </a:r>
          </a:p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usia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abjad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E8DC2-6B76-62AB-163F-B61A2065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87428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9F35-AF38-D09C-F0D4-B38A18224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CA5A-B09B-5B13-AB6C-9118E3EF0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Group By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data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</a:t>
            </a:r>
            <a:br>
              <a:rPr lang="en-US" dirty="0"/>
            </a:br>
            <a:r>
              <a:rPr lang="en-US" b="1" dirty="0" err="1"/>
              <a:t>Contoh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br>
              <a:rPr lang="en-US" dirty="0"/>
            </a:b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4339F1-E249-D5C7-08CB-57B2CA1E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19732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738E-C9BC-C718-F23C-752B363A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Permainan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D86EC-6292-6BBF-B1C1-CA30B99A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mainkan</a:t>
            </a:r>
            <a:r>
              <a:rPr lang="en-US" dirty="0"/>
              <a:t> </a:t>
            </a:r>
            <a:r>
              <a:rPr lang="en-US" dirty="0" err="1"/>
              <a:t>permainan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data </a:t>
            </a:r>
            <a:r>
              <a:rPr lang="en-US" dirty="0" err="1"/>
              <a:t>menggunakan</a:t>
            </a:r>
            <a:r>
              <a:rPr lang="en-US" dirty="0"/>
              <a:t> query!</a:t>
            </a:r>
            <a:br>
              <a:rPr lang="en-US" dirty="0"/>
            </a:br>
            <a:r>
              <a:rPr lang="en-US" dirty="0"/>
              <a:t>Saya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ajak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dan </a:t>
            </a:r>
            <a:r>
              <a:rPr lang="en-US" dirty="0" err="1"/>
              <a:t>kita</a:t>
            </a:r>
            <a:r>
              <a:rPr lang="en-US" dirty="0"/>
              <a:t> Bersama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querynya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A2D51-9A15-BDE1-4777-D95E72FF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749849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626E-4C2B-8814-BC74-2C33D4F52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Persiapan</a:t>
            </a:r>
            <a:r>
              <a:rPr lang="en-US" dirty="0"/>
              <a:t> </a:t>
            </a:r>
            <a:r>
              <a:rPr lang="en-US" dirty="0" err="1"/>
              <a:t>Praktik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8700D-752E-1DEE-8B56-93E1E61AB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b="1" dirty="0" err="1"/>
              <a:t>Peralatan</a:t>
            </a:r>
            <a:r>
              <a:rPr lang="en-US" b="1" dirty="0"/>
              <a:t> yang </a:t>
            </a:r>
            <a:r>
              <a:rPr lang="en-US" b="1" dirty="0" err="1"/>
              <a:t>Diperlukan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Laptop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database online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SQL Fiddle</a:t>
            </a:r>
            <a:r>
              <a:rPr lang="en-US" dirty="0"/>
              <a:t> https://sqlfiddle.com/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Koneksi</a:t>
            </a:r>
            <a:r>
              <a:rPr lang="en-US" dirty="0"/>
              <a:t> Internet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D3383-43F2-A01F-B865-19E0A0A1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684185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1696-3BF0-4CF9-2817-1E3127DBB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496"/>
            <a:ext cx="10515600" cy="56374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 err="1"/>
              <a:t>Buat</a:t>
            </a:r>
            <a:r>
              <a:rPr lang="en-US" sz="1600" b="1" dirty="0"/>
              <a:t> Database dan </a:t>
            </a:r>
            <a:r>
              <a:rPr lang="en-US" sz="1600" b="1" dirty="0" err="1"/>
              <a:t>Tabel</a:t>
            </a:r>
            <a:br>
              <a:rPr lang="en-US" sz="1600" dirty="0"/>
            </a:br>
            <a:r>
              <a:rPr lang="en-US" sz="1600" dirty="0" err="1"/>
              <a:t>Buat</a:t>
            </a:r>
            <a:r>
              <a:rPr lang="en-US" sz="1600" dirty="0"/>
              <a:t> database </a:t>
            </a:r>
            <a:r>
              <a:rPr lang="en-US" sz="1600" dirty="0" err="1"/>
              <a:t>baru</a:t>
            </a:r>
            <a:r>
              <a:rPr lang="en-US" sz="1600" dirty="0"/>
              <a:t> dan </a:t>
            </a:r>
            <a:r>
              <a:rPr lang="en-US" sz="1600" dirty="0" err="1"/>
              <a:t>tabel</a:t>
            </a:r>
            <a:r>
              <a:rPr lang="en-US" sz="1600" dirty="0"/>
              <a:t> '</a:t>
            </a:r>
            <a:r>
              <a:rPr lang="en-US" sz="1600" dirty="0" err="1"/>
              <a:t>daftar_kelas</a:t>
            </a:r>
            <a:r>
              <a:rPr lang="en-US" sz="1600" dirty="0"/>
              <a:t>'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kolom-kolom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'</a:t>
            </a:r>
            <a:r>
              <a:rPr lang="en-US" sz="1600" dirty="0" err="1"/>
              <a:t>nama</a:t>
            </a:r>
            <a:r>
              <a:rPr lang="en-US" sz="1600" dirty="0"/>
              <a:t>', '</a:t>
            </a:r>
            <a:r>
              <a:rPr lang="en-US" sz="1600" dirty="0" err="1"/>
              <a:t>usia</a:t>
            </a:r>
            <a:r>
              <a:rPr lang="en-US" sz="1600" dirty="0"/>
              <a:t>', '</a:t>
            </a:r>
            <a:r>
              <a:rPr lang="en-US" sz="1600" dirty="0" err="1"/>
              <a:t>hobi</a:t>
            </a:r>
            <a:r>
              <a:rPr lang="en-US" sz="1600" dirty="0"/>
              <a:t>', '</a:t>
            </a:r>
            <a:r>
              <a:rPr lang="en-US" sz="1600" dirty="0" err="1"/>
              <a:t>warna_favorit</a:t>
            </a:r>
            <a:r>
              <a:rPr lang="en-US" sz="1600" dirty="0"/>
              <a:t>', '</a:t>
            </a:r>
            <a:r>
              <a:rPr lang="en-US" sz="1600" dirty="0" err="1"/>
              <a:t>kota</a:t>
            </a:r>
            <a:r>
              <a:rPr lang="en-US" sz="1600" dirty="0"/>
              <a:t>’.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hobi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/>
              <a:t>Masukkan Data</a:t>
            </a:r>
            <a:br>
              <a:rPr lang="en-US" sz="1600" dirty="0"/>
            </a:br>
            <a:r>
              <a:rPr lang="en-US" sz="1600" dirty="0"/>
              <a:t>Masukkan </a:t>
            </a:r>
            <a:r>
              <a:rPr lang="en-US" sz="1600" dirty="0" err="1"/>
              <a:t>beberapa</a:t>
            </a:r>
            <a:r>
              <a:rPr lang="en-US" sz="1600" dirty="0"/>
              <a:t> data </a:t>
            </a:r>
            <a:r>
              <a:rPr lang="en-US" sz="1600" dirty="0" err="1"/>
              <a:t>contoh</a:t>
            </a:r>
            <a:r>
              <a:rPr lang="en-US" sz="1600" dirty="0"/>
              <a:t> </a:t>
            </a:r>
            <a:r>
              <a:rPr lang="en-US" sz="1600" dirty="0" err="1"/>
              <a:t>ke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tabel</a:t>
            </a:r>
            <a:r>
              <a:rPr lang="en-US" sz="1600" dirty="0"/>
              <a:t> '</a:t>
            </a:r>
            <a:r>
              <a:rPr lang="en-US" sz="1600" dirty="0" err="1"/>
              <a:t>daftar_kelas</a:t>
            </a:r>
            <a:r>
              <a:rPr lang="en-US" sz="1600" dirty="0"/>
              <a:t>’.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hobi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('Ali', 10,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bola',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'Jakarta'),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('Budi', 9,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menggambar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merah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'Bandung'),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Cici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11,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membaca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kuning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'Surabaya'),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('Deni', 8,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berenang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hijau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'Jakarta’);</a:t>
            </a:r>
          </a:p>
          <a:p>
            <a:pPr marL="0" indent="0">
              <a:buNone/>
            </a:pPr>
            <a:r>
              <a:rPr lang="en-US" sz="1700" b="1" dirty="0" err="1"/>
              <a:t>Menjalankan</a:t>
            </a:r>
            <a:r>
              <a:rPr lang="en-US" sz="1700" b="1" dirty="0"/>
              <a:t> Query</a:t>
            </a:r>
            <a:br>
              <a:rPr lang="en-US" sz="1700" dirty="0"/>
            </a:br>
            <a:r>
              <a:rPr lang="en-US" sz="1700" dirty="0"/>
              <a:t>Coba </a:t>
            </a:r>
            <a:r>
              <a:rPr lang="en-US" sz="1700" dirty="0" err="1"/>
              <a:t>jalankan</a:t>
            </a:r>
            <a:r>
              <a:rPr lang="en-US" sz="1700" dirty="0"/>
              <a:t> query-query yang </a:t>
            </a:r>
            <a:r>
              <a:rPr lang="en-US" sz="1700" dirty="0" err="1"/>
              <a:t>telah</a:t>
            </a:r>
            <a:r>
              <a:rPr lang="en-US" sz="1700" dirty="0"/>
              <a:t> </a:t>
            </a:r>
            <a:r>
              <a:rPr lang="en-US" sz="1700" dirty="0" err="1"/>
              <a:t>kita</a:t>
            </a:r>
            <a:r>
              <a:rPr lang="en-US" sz="1700" dirty="0"/>
              <a:t> </a:t>
            </a:r>
            <a:r>
              <a:rPr lang="en-US" sz="1700" dirty="0" err="1"/>
              <a:t>buat</a:t>
            </a:r>
            <a:r>
              <a:rPr lang="en-US" sz="1700" dirty="0"/>
              <a:t> </a:t>
            </a:r>
            <a:r>
              <a:rPr lang="en-US" sz="1700" dirty="0" err="1"/>
              <a:t>sebelumnya</a:t>
            </a:r>
            <a:r>
              <a:rPr lang="en-US" sz="1700" dirty="0"/>
              <a:t>.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33C8611-02BA-6257-2968-C3354013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39285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4E80-CAB2-0BE7-CBB3-2B35CD86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6550-6D41-718C-7667-31EDD8503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Query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Sangat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Langkah-</a:t>
            </a: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query: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latihan</a:t>
            </a:r>
            <a:r>
              <a:rPr lang="en-US" dirty="0"/>
              <a:t>, </a:t>
            </a:r>
            <a:r>
              <a:rPr lang="en-US" dirty="0" err="1"/>
              <a:t>siapa</a:t>
            </a:r>
            <a:r>
              <a:rPr lang="en-US" dirty="0"/>
              <a:t> pun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query.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44C2F-79CA-B038-834D-E918D355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35287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1899-E9E7-0755-AD43-9E90915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C69C-DAC9-65C2-6B36-190B115E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 1: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Query?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 2: </a:t>
            </a:r>
            <a:r>
              <a:rPr lang="en-US" dirty="0" err="1"/>
              <a:t>Struktur</a:t>
            </a:r>
            <a:r>
              <a:rPr lang="en-US" dirty="0"/>
              <a:t> Dasar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 3: </a:t>
            </a:r>
            <a:r>
              <a:rPr lang="en-US" dirty="0" err="1"/>
              <a:t>Praktik</a:t>
            </a:r>
            <a:r>
              <a:rPr lang="en-US" dirty="0"/>
              <a:t> </a:t>
            </a:r>
            <a:r>
              <a:rPr lang="en-US" dirty="0" err="1"/>
              <a:t>Langsung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D5A09-1011-34A9-16FC-2549A970B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0475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2B8F-B0CC-1B5F-0B2A-958F4B2D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Ayo </a:t>
            </a:r>
            <a:r>
              <a:rPr lang="en-US" dirty="0" err="1"/>
              <a:t>Berlatih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33D0B-133B-DBFD-9C4F-619AF8A42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Agar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siapkan</a:t>
            </a:r>
            <a:r>
              <a:rPr lang="en-US" dirty="0"/>
              <a:t> script table </a:t>
            </a:r>
            <a:r>
              <a:rPr lang="en-US" dirty="0" err="1"/>
              <a:t>trntransactionfuel</a:t>
            </a:r>
            <a:r>
              <a:rPr lang="en-US" dirty="0"/>
              <a:t>. </a:t>
            </a:r>
            <a:r>
              <a:rPr lang="en-US" dirty="0" err="1"/>
              <a:t>Silahkan</a:t>
            </a:r>
            <a:r>
              <a:rPr lang="en-US" dirty="0"/>
              <a:t> download di 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https://github.com/candraananta/querycoursecandra/tree/master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EA663-841A-4E30-B3A4-B54234B7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96321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3FAE-B9AD-047E-B257-32FDAC8D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 :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query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AE0E5-2E0E-BA8F-BE27-6BD2156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Query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Bayangkan</a:t>
            </a:r>
            <a:r>
              <a:rPr lang="en-US" dirty="0"/>
              <a:t> query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petugas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di </a:t>
            </a:r>
            <a:r>
              <a:rPr lang="en-US" dirty="0" err="1"/>
              <a:t>perpustakaan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05834-6AF6-15D9-16C8-F9BEA2467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340081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75FC-8585-7DA9-35FF-2DAD34AD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”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B8B17-AADD-A858-E020-6CB65E29F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 err="1"/>
              <a:t>Pertanyaan</a:t>
            </a:r>
            <a:r>
              <a:rPr lang="en-US" dirty="0"/>
              <a:t>: "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?"</a:t>
            </a:r>
            <a:br>
              <a:rPr lang="en-US" dirty="0"/>
            </a:br>
            <a:r>
              <a:rPr lang="en-US" dirty="0"/>
              <a:t>Query: "</a:t>
            </a:r>
            <a:r>
              <a:rPr lang="en-US" dirty="0" err="1"/>
              <a:t>Tolong</a:t>
            </a:r>
            <a:r>
              <a:rPr lang="en-US" dirty="0"/>
              <a:t> </a:t>
            </a:r>
            <a:r>
              <a:rPr lang="en-US" dirty="0" err="1"/>
              <a:t>tunjukkan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database.“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bertanya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teman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96E2E-0A13-D392-638D-E2227078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56827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E209A-B07F-29B4-628A-8885E961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Kenapa</a:t>
            </a:r>
            <a:r>
              <a:rPr lang="en-US" dirty="0"/>
              <a:t> Query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ED245-2EBA-E679-0186-D31806C75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Content:</a:t>
            </a:r>
            <a:br>
              <a:rPr lang="en-US" dirty="0"/>
            </a:br>
            <a:r>
              <a:rPr lang="en-US" dirty="0"/>
              <a:t>Query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dan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database yang </a:t>
            </a:r>
            <a:r>
              <a:rPr lang="en-US" dirty="0" err="1"/>
              <a:t>besar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Bayangkan</a:t>
            </a:r>
            <a:r>
              <a:rPr lang="en-US" dirty="0"/>
              <a:t> </a:t>
            </a:r>
            <a:r>
              <a:rPr lang="en-US" dirty="0" err="1"/>
              <a:t>kamu</a:t>
            </a:r>
            <a:r>
              <a:rPr lang="en-US" dirty="0"/>
              <a:t> punya </a:t>
            </a:r>
            <a:r>
              <a:rPr lang="en-US" dirty="0" err="1"/>
              <a:t>kotak</a:t>
            </a:r>
            <a:r>
              <a:rPr lang="en-US" dirty="0"/>
              <a:t> </a:t>
            </a:r>
            <a:r>
              <a:rPr lang="en-US" dirty="0" err="1"/>
              <a:t>mainan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query, </a:t>
            </a:r>
            <a:r>
              <a:rPr lang="en-US" dirty="0" err="1"/>
              <a:t>kamu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mainan</a:t>
            </a:r>
            <a:r>
              <a:rPr lang="en-US" dirty="0"/>
              <a:t> </a:t>
            </a:r>
            <a:r>
              <a:rPr lang="en-US" dirty="0" err="1"/>
              <a:t>favoritmu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mengacak-acak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F70B2-E198-559B-FF5B-BDA80AB9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151347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08D4E-4855-83DC-8106-50537B82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Gambaran Table yang Akan </a:t>
            </a:r>
            <a:r>
              <a:rPr lang="en-US" dirty="0" err="1"/>
              <a:t>Digunakan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536E-C463-168C-413B-07F3598CA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table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query:</a:t>
            </a:r>
          </a:p>
          <a:p>
            <a:pPr marL="0" indent="0">
              <a:buNone/>
            </a:pPr>
            <a:r>
              <a:rPr lang="en-US" dirty="0"/>
              <a:t>																																																							</a:t>
            </a:r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 : </a:t>
            </a:r>
          </a:p>
          <a:p>
            <a:pPr marL="0" indent="0">
              <a:buNone/>
            </a:pPr>
            <a:r>
              <a:rPr lang="en-US" dirty="0" err="1"/>
              <a:t>Seperti</a:t>
            </a:r>
            <a:r>
              <a:rPr lang="en-US" dirty="0"/>
              <a:t> daftar </a:t>
            </a:r>
            <a:r>
              <a:rPr lang="en-US" dirty="0" err="1"/>
              <a:t>teman</a:t>
            </a:r>
            <a:r>
              <a:rPr lang="en-US" dirty="0"/>
              <a:t> di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mencantumkan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usia</a:t>
            </a:r>
            <a:r>
              <a:rPr lang="en-US" dirty="0"/>
              <a:t>, </a:t>
            </a:r>
            <a:r>
              <a:rPr lang="en-US" dirty="0" err="1"/>
              <a:t>hobi</a:t>
            </a:r>
            <a:r>
              <a:rPr lang="en-US" dirty="0"/>
              <a:t>,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</a:t>
            </a:r>
            <a:r>
              <a:rPr lang="en-US" dirty="0"/>
              <a:t>, dan </a:t>
            </a:r>
            <a:r>
              <a:rPr lang="en-US" dirty="0" err="1"/>
              <a:t>kota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6AE71-BC1D-E3F9-B094-DAC05721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2538288"/>
            <a:ext cx="6954220" cy="178142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EBEFD-1302-EDBA-EBC4-62B6996A5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369798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E1D6-178F-1EF0-A0DB-A67F81234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Dasar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6C310-E5F3-DD7C-7194-A892D8A5E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Content: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daftar_kelas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WHERE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warna_favorit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pustakawan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nama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FROM </a:t>
            </a:r>
            <a:r>
              <a:rPr lang="en-US" b="1" dirty="0" err="1"/>
              <a:t>daftar_kelas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WHERE </a:t>
            </a:r>
            <a:r>
              <a:rPr lang="en-US" b="1" dirty="0" err="1"/>
              <a:t>warna_favorit</a:t>
            </a:r>
            <a:r>
              <a:rPr lang="en-US" b="1" dirty="0"/>
              <a:t> = '</a:t>
            </a:r>
            <a:r>
              <a:rPr lang="en-US" b="1" dirty="0" err="1"/>
              <a:t>biru</a:t>
            </a:r>
            <a:r>
              <a:rPr lang="en-US" b="1" dirty="0"/>
              <a:t>':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menyebutkan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cari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B038A-6DA5-6A4A-10DA-C1E3DBAA5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393927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D6D9-36F9-2075-79F0-98DA5B11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CB0B-C007-7A92-B51A-EB77F931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nama</a:t>
            </a:r>
            <a:r>
              <a:rPr lang="en-US" b="1" dirty="0"/>
              <a:t>:</a:t>
            </a:r>
            <a:r>
              <a:rPr lang="en-US" dirty="0"/>
              <a:t> Nama </a:t>
            </a:r>
            <a:r>
              <a:rPr lang="en-US" dirty="0" err="1"/>
              <a:t>kolom</a:t>
            </a:r>
            <a:r>
              <a:rPr lang="en-US" dirty="0"/>
              <a:t>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FROM </a:t>
            </a:r>
            <a:r>
              <a:rPr lang="en-US" b="1" dirty="0" err="1"/>
              <a:t>daftar_kelas</a:t>
            </a:r>
            <a:r>
              <a:rPr lang="en-US" b="1" dirty="0"/>
              <a:t>:</a:t>
            </a:r>
            <a:r>
              <a:rPr lang="en-US" dirty="0"/>
              <a:t> Nama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WHERE </a:t>
            </a:r>
            <a:r>
              <a:rPr lang="en-US" b="1" dirty="0" err="1"/>
              <a:t>warna_favorit</a:t>
            </a:r>
            <a:r>
              <a:rPr lang="en-US" b="1" dirty="0"/>
              <a:t> = '</a:t>
            </a:r>
            <a:r>
              <a:rPr lang="en-US" b="1" dirty="0" err="1"/>
              <a:t>biru</a:t>
            </a:r>
            <a:r>
              <a:rPr lang="en-US" b="1" dirty="0"/>
              <a:t>':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dipenuhi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SELECT:</a:t>
            </a:r>
            <a:r>
              <a:rPr lang="en-US" dirty="0"/>
              <a:t> "</a:t>
            </a:r>
            <a:r>
              <a:rPr lang="en-US" dirty="0" err="1"/>
              <a:t>Tunjukkan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nama</a:t>
            </a:r>
            <a:r>
              <a:rPr lang="en-US" b="1" dirty="0"/>
              <a:t>:</a:t>
            </a:r>
            <a:r>
              <a:rPr lang="en-US" dirty="0"/>
              <a:t> "Nama </a:t>
            </a:r>
            <a:r>
              <a:rPr lang="en-US" dirty="0" err="1"/>
              <a:t>teman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FROM </a:t>
            </a:r>
            <a:r>
              <a:rPr lang="en-US" b="1" dirty="0" err="1"/>
              <a:t>daftar_kelas</a:t>
            </a:r>
            <a:r>
              <a:rPr lang="en-US" b="1" dirty="0"/>
              <a:t>:</a:t>
            </a:r>
            <a:r>
              <a:rPr lang="en-US" dirty="0"/>
              <a:t> "Dari daftar </a:t>
            </a:r>
            <a:r>
              <a:rPr lang="en-US" dirty="0" err="1"/>
              <a:t>kelas</a:t>
            </a:r>
            <a:r>
              <a:rPr lang="en-US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WHERE </a:t>
            </a:r>
            <a:r>
              <a:rPr lang="en-US" b="1" dirty="0" err="1"/>
              <a:t>warna_favorit</a:t>
            </a:r>
            <a:r>
              <a:rPr lang="en-US" b="1" dirty="0"/>
              <a:t> = '</a:t>
            </a:r>
            <a:r>
              <a:rPr lang="en-US" b="1" dirty="0" err="1"/>
              <a:t>biru</a:t>
            </a:r>
            <a:r>
              <a:rPr lang="en-US" b="1" dirty="0"/>
              <a:t>':</a:t>
            </a:r>
            <a:r>
              <a:rPr lang="en-US" dirty="0"/>
              <a:t> "Yang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favoritnya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7788E-FA84-1C76-A9B5-9DA9B841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311109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5AB4-CC33-D608-3140-E92364D4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Langkah-Langkah </a:t>
            </a:r>
            <a:r>
              <a:rPr lang="en-US" dirty="0" err="1"/>
              <a:t>Membuat</a:t>
            </a:r>
            <a:r>
              <a:rPr lang="en-US" dirty="0"/>
              <a:t>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2C376-E99E-B636-9270-DAB6A9E3E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Content: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Kolom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Kondisi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 err="1"/>
              <a:t>Analogi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(</a:t>
            </a:r>
            <a:r>
              <a:rPr lang="en-US" dirty="0" err="1"/>
              <a:t>tabel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dilihat</a:t>
            </a:r>
            <a:r>
              <a:rPr lang="en-US" dirty="0"/>
              <a:t> (</a:t>
            </a:r>
            <a:r>
              <a:rPr lang="en-US" dirty="0" err="1"/>
              <a:t>kolom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pencarian</a:t>
            </a:r>
            <a:r>
              <a:rPr lang="en-US" dirty="0"/>
              <a:t> (</a:t>
            </a:r>
            <a:r>
              <a:rPr lang="en-US" dirty="0" err="1"/>
              <a:t>kondisi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3D5BFD-7A53-CF2C-6E48-C5663CF8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Presentasi By Candra A</a:t>
            </a:r>
          </a:p>
        </p:txBody>
      </p:sp>
    </p:spTree>
    <p:extLst>
      <p:ext uri="{BB962C8B-B14F-4D97-AF65-F5344CB8AC3E}">
        <p14:creationId xmlns:p14="http://schemas.microsoft.com/office/powerpoint/2010/main" val="25568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1134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Office Theme</vt:lpstr>
      <vt:lpstr>Belajar Query dengan Fun</vt:lpstr>
      <vt:lpstr>content</vt:lpstr>
      <vt:lpstr>Section 1 : Apa itu query ?</vt:lpstr>
      <vt:lpstr>“Contoh sederhana” </vt:lpstr>
      <vt:lpstr>Kenapa Query itu penting ?</vt:lpstr>
      <vt:lpstr>Gambaran Table yang Akan Digunakan</vt:lpstr>
      <vt:lpstr>Struktur Dasar Query</vt:lpstr>
      <vt:lpstr>Penjelasan Struktur Dasar</vt:lpstr>
      <vt:lpstr>Langkah-Langkah Membuat Query</vt:lpstr>
      <vt:lpstr>Contoh-Contoh Query</vt:lpstr>
      <vt:lpstr>Contoh Lanjutan</vt:lpstr>
      <vt:lpstr>Alias</vt:lpstr>
      <vt:lpstr>Fungsi Agregat</vt:lpstr>
      <vt:lpstr>Order by </vt:lpstr>
      <vt:lpstr>Group By</vt:lpstr>
      <vt:lpstr>Permainan</vt:lpstr>
      <vt:lpstr>Persiapan Praktik Query</vt:lpstr>
      <vt:lpstr>PowerPoint Presentation</vt:lpstr>
      <vt:lpstr>Kesimpulan</vt:lpstr>
      <vt:lpstr>Ayo Berlatih!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Candra Ananta</dc:creator>
  <cp:lastModifiedBy>Candra Ananta</cp:lastModifiedBy>
  <cp:revision>3</cp:revision>
  <dcterms:created xsi:type="dcterms:W3CDTF">2024-06-28T02:56:50Z</dcterms:created>
  <dcterms:modified xsi:type="dcterms:W3CDTF">2024-06-28T07:32:12Z</dcterms:modified>
</cp:coreProperties>
</file>