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bbble.com/shots/9347415-PS4-Game-store-conce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98F4F13-9D3F-4670-94A4-3F52415E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en-US" dirty="0"/>
              <a:t>Playstation4</a:t>
            </a:r>
            <a:br>
              <a:rPr lang="en-US" dirty="0"/>
            </a:br>
            <a:r>
              <a:rPr lang="en-US" dirty="0"/>
              <a:t>Store apps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A6909DF-C6CA-413B-8CBF-590A215FD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r>
              <a:rPr lang="en-US"/>
              <a:t>Candra Wijaya MJ</a:t>
            </a:r>
          </a:p>
          <a:p>
            <a:r>
              <a:rPr lang="en-US"/>
              <a:t>3311811055</a:t>
            </a:r>
          </a:p>
        </p:txBody>
      </p:sp>
      <p:pic>
        <p:nvPicPr>
          <p:cNvPr id="5" name="Gambar 4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4DD51EC3-2DAA-456E-8331-5409E9F5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51" y="628617"/>
            <a:ext cx="2466571" cy="5276088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2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D009EAD-64AA-4F44-B734-0E377FBB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Link </a:t>
            </a:r>
            <a:r>
              <a:rPr lang="en-US" sz="1600" dirty="0" err="1"/>
              <a:t>Acuan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https://dribbble.com/shots/9347415-PS4-Game-store-concept</a:t>
            </a:r>
            <a:endParaRPr lang="en-US" sz="1600" dirty="0"/>
          </a:p>
        </p:txBody>
      </p:sp>
      <p:sp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buah gambar berisi cuplikan layar, monitor, telepon, layar&#10;&#10;Deskripsi dibuat secara otomatis">
            <a:extLst>
              <a:ext uri="{FF2B5EF4-FFF2-40B4-BE49-F238E27FC236}">
                <a16:creationId xmlns:a16="http://schemas.microsoft.com/office/drawing/2014/main" id="{7479FF0E-9C9B-4355-B421-1322CDD47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-1" b="-1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21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1E321B-B45E-4822-9293-772749A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30" y="1"/>
            <a:ext cx="11779869" cy="11264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Playstation4</a:t>
            </a:r>
            <a:br>
              <a:rPr lang="en-US" dirty="0"/>
            </a:br>
            <a:r>
              <a:rPr lang="en-US" dirty="0"/>
              <a:t>Store apps</a:t>
            </a:r>
          </a:p>
        </p:txBody>
      </p:sp>
      <p:pic>
        <p:nvPicPr>
          <p:cNvPr id="5" name="Gambar 4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8D0DD2A6-D18C-4277-ADAC-F923D9C7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26" y="1325957"/>
            <a:ext cx="2457793" cy="5249008"/>
          </a:xfrm>
          <a:prstGeom prst="rect">
            <a:avLst/>
          </a:prstGeom>
        </p:spPr>
      </p:pic>
      <p:pic>
        <p:nvPicPr>
          <p:cNvPr id="8" name="Gambar 7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6F372108-C5DB-460A-8897-0DA39A47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41" y="1325957"/>
            <a:ext cx="2429214" cy="5249008"/>
          </a:xfrm>
          <a:prstGeom prst="rect">
            <a:avLst/>
          </a:prstGeom>
        </p:spPr>
      </p:pic>
      <p:pic>
        <p:nvPicPr>
          <p:cNvPr id="10" name="Gambar 9" descr="Sebuah gambar berisi tanda&#10;&#10;Deskripsi dibuat secara otomatis">
            <a:extLst>
              <a:ext uri="{FF2B5EF4-FFF2-40B4-BE49-F238E27FC236}">
                <a16:creationId xmlns:a16="http://schemas.microsoft.com/office/drawing/2014/main" id="{E96AFC3E-B597-4E85-8800-E1F410E3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986" y="1316018"/>
            <a:ext cx="241968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E0062E1E-5695-47BF-989E-ADEE2361A7BC}"/>
              </a:ext>
            </a:extLst>
          </p:cNvPr>
          <p:cNvSpPr/>
          <p:nvPr/>
        </p:nvSpPr>
        <p:spPr>
          <a:xfrm>
            <a:off x="106018" y="622852"/>
            <a:ext cx="650681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&lt;ion-app&gt;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&lt;ion-toolbar color="#f4f5f8"&gt;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&lt;ion-title&gt;&lt;h1&gt;&lt;b&gt;Games&lt;/b&gt;&lt;/h1&gt;&lt;/ion-title&gt;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&lt;/ion-toolbar&gt;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&lt;ion-content&gt;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&lt;ion-slides [options]='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slidebaru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'&gt;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&lt;ion-slide *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="let item of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&lt;ion-card [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]="['/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',item.id]"&gt;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="assets/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/{{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item.image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}}"&gt;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&lt;h2&gt;&lt;b&gt;{{ item.name }}&lt;/b&gt;&lt;/h2&gt;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item.icon1 }}" 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item.icon2 }}" 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item.icon3 }}"&gt;&lt;/ion-icon&gt;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item.icon4 }}"&gt;&lt;/ion-icon&gt;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item.icon5 }}"&gt;&lt;/ion-icon&gt;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&lt;/ion-card&gt;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&lt;/ion-slide&gt;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&lt;/ion-slides&gt;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&lt;div class="con-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bawah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&lt;h2&gt;You Will be interested&lt;/h2&gt;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&lt;ion-grid class="pad" *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="let item of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&lt;ion-row 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style="width: 120px; height: 160px;"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="assets/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/{{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item.image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}}"&gt;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&lt;div class="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kotak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&lt;h4 [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]="['/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',item.id]"&gt; &lt;b&gt;{{ item.name}}&lt;/b&gt;&lt;/h4&gt;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&lt;ion-icon name="{{ item.icon1 }}" 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item.icon2 }}" 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item.icon3 }}"&gt;&lt;/ion-icon&gt;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item.icon4 }}"&gt;&lt;/ion-icon&gt;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item.icon5 }}"&gt;&lt;/ion-icon&gt;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&lt;p&gt;{{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item.kategori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}}&lt;/p&gt;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&lt;ion-button size="small" (click)="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beli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(item)"&gt;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Add to Card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&lt;/ion-button&gt; 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&lt;/div&gt;  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&lt;/ion-row&gt;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&lt;/ion-grid&gt;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&lt;/ion-content&gt;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&lt;/ion-app&gt;</a:t>
            </a:r>
          </a:p>
          <a:p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FACB5D9A-448E-4459-A966-F2DA9FD24CCC}"/>
              </a:ext>
            </a:extLst>
          </p:cNvPr>
          <p:cNvSpPr/>
          <p:nvPr/>
        </p:nvSpPr>
        <p:spPr>
          <a:xfrm>
            <a:off x="6294782" y="1061433"/>
            <a:ext cx="5446643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import { Component } from '@angular/core';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import { Storage } from '@ionic/storage';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CartService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cart.service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UtilsService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utils.service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selector: 'app-home',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: 'home.page.html',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: ['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home.page.scss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'],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export class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HomePage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slidebaru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slidesPerView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: 1.5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: any= [];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listkonten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= [];</a:t>
            </a:r>
          </a:p>
          <a:p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constructor(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 private cart: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CartService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 private utils: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UtilsService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 private storage: Storage   ) 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this.listkonten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this.listkonten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KontenService.getkonten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beli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(data) 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console.log('Anda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melakukan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klik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pada ' + data.name);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this.utils.showToast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('Anda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membeli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' + data.name);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this.cart.addToCart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7F9BB5FD-5B2F-40B3-884B-F06A2BC2B17F}"/>
              </a:ext>
            </a:extLst>
          </p:cNvPr>
          <p:cNvSpPr txBox="1"/>
          <p:nvPr/>
        </p:nvSpPr>
        <p:spPr>
          <a:xfrm>
            <a:off x="834887" y="25352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Homepage.html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CE7B90F-9D04-4F13-907A-62F5E6C2B318}"/>
              </a:ext>
            </a:extLst>
          </p:cNvPr>
          <p:cNvSpPr txBox="1"/>
          <p:nvPr/>
        </p:nvSpPr>
        <p:spPr>
          <a:xfrm>
            <a:off x="7150612" y="32876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Homepage.ts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1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7EB27C96-04E1-42A2-93C9-03A462480841}"/>
              </a:ext>
            </a:extLst>
          </p:cNvPr>
          <p:cNvSpPr/>
          <p:nvPr/>
        </p:nvSpPr>
        <p:spPr>
          <a:xfrm>
            <a:off x="609601" y="987006"/>
            <a:ext cx="6096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&lt;ion-header translucent&gt;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&lt;ion-toolbar&gt;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&lt;ion-buttons slot="start"&gt;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&lt;ion-back-button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defaultHref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="/"&gt;&lt;/ion-back-button&gt;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&lt;/ion-buttons&gt;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&lt;ion-title&gt;Games&lt;/ion-title&gt;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&lt;/ion-toolbar&gt;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&lt;/ion-header&gt;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&lt;ion-content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fullscreen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="assets/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/{{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konten.image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}}"&gt;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&lt;div class="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kotak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 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&lt;ion-icon name="{{ konten.icon1 }}" 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&lt;ion-icon name="{{ konten.icon2 }}" 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&lt;ion-icon name="{{ konten.icon3 }}"&gt;&lt;/ion-icon&gt;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&lt;ion-icon name="{{ konten.icon4 }}"&gt;&lt;/ion-icon&gt;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&lt;ion-icon name="{{ konten.icon5 }}"&gt;&lt;/ion-icon&gt; 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&lt;h2&gt;&lt;b&gt;{{ konten.name }}&lt;/b&gt;&lt;/h2&gt;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&lt;p&gt; {{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konten.kategori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}}&lt;/p&gt;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&lt;p&gt;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{{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konten.sub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&lt;/p&gt;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&lt;/div&gt;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&lt;/ion-content&gt;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F0A3C2EB-487A-4242-8AED-C593F3628641}"/>
              </a:ext>
            </a:extLst>
          </p:cNvPr>
          <p:cNvSpPr/>
          <p:nvPr/>
        </p:nvSpPr>
        <p:spPr>
          <a:xfrm>
            <a:off x="6096000" y="987006"/>
            <a:ext cx="6096000" cy="62940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Component,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 from '@angular/core';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 from '@angular/router';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selector: 'app-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templateUrl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'./konten.page.html',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styleUrls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['./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konten.page.scss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'],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export class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KontenPage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implements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any={};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id:any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=[];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constructor(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KontenService,private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route: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this.id =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this.route.snapshot.paramMap.get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("id");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console.log(this.id);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KontenService.getkonten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().find(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=&gt; konten.id === this.id);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FFDEBF73-70DC-4563-AF5E-663FFF8EC300}"/>
              </a:ext>
            </a:extLst>
          </p:cNvPr>
          <p:cNvSpPr txBox="1"/>
          <p:nvPr/>
        </p:nvSpPr>
        <p:spPr>
          <a:xfrm>
            <a:off x="1431235" y="37718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Konten.html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ADB59A2F-8CC0-4176-8063-3404CE105DAC}"/>
              </a:ext>
            </a:extLst>
          </p:cNvPr>
          <p:cNvSpPr txBox="1"/>
          <p:nvPr/>
        </p:nvSpPr>
        <p:spPr>
          <a:xfrm>
            <a:off x="7785652" y="37718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Konten.ts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1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D7711A52-6C2E-4C8D-ACDA-86BC436DDAF4}"/>
              </a:ext>
            </a:extLst>
          </p:cNvPr>
          <p:cNvSpPr/>
          <p:nvPr/>
        </p:nvSpPr>
        <p:spPr>
          <a:xfrm>
            <a:off x="384313" y="563969"/>
            <a:ext cx="6096000" cy="62940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&lt;ion-header&gt;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&lt;ion-toolbar&gt;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&lt;ion-buttons slot="start"&gt;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&lt;ion-back-button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defaultHref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="home"&gt;&lt;/ion-back-button&gt;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&lt;/ion-buttons&gt;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&lt;ion-title&gt;{{title}}&lt;/ion-title&gt;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&lt;/ion-toolbar&gt;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&lt;/ion-header&gt;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&lt;ion-content class="ion-padding"&gt;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&lt;ion-list *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="let item of items"&gt;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&lt;ion-item&gt;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&lt;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style="width: 120px; height: 160px;"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="assets/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/{{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item.image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}}"&gt;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&lt;div class="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kotak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&lt;h4&gt; &lt;b&gt;{{ item.name}}&lt;/b&gt;&lt;/h4&gt;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&lt;ion-icon name="{{ item.icon1 }}" 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item.icon2 }}" 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item.icon3 }}"&gt;&lt;/ion-icon&gt;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item.icon4 }}"&gt;&lt;/ion-icon&gt;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&lt;ion-icon name="{{ item.icon5 }}"&gt;&lt;/ion-icon&gt; 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&lt;p&gt;{{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item.kategori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}}&lt;/p&gt;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  &lt;/div&gt;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&lt;/ion-item&gt;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&lt;/ion-list&gt;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&lt;ion-button (click)="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kosongkan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()" expand="block" color="danger"&gt; KOSONGKAN &lt;/ion-button&gt;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&lt;ion-button (click)="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beli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()" fill="outline" expand="block"&gt;PEMBELIAN&lt;/ion-button&gt;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&lt;/ion-content&gt;</a:t>
            </a: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042C46CB-1A72-4D53-8555-49BEEE0C3587}"/>
              </a:ext>
            </a:extLst>
          </p:cNvPr>
          <p:cNvSpPr/>
          <p:nvPr/>
        </p:nvSpPr>
        <p:spPr>
          <a:xfrm>
            <a:off x="6573078" y="776267"/>
            <a:ext cx="544664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Component,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 from '@angular/core';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CartService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cart.service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import { Router } from '@angular/router';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selector: 'app-cart',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templateUrl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'./cart.page.html',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styleUrls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: ['./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cart.page.scss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'],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export class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CartPage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implements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title = 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Keranjang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items = [];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constructor(private cart: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CartService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 private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router:Router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 { }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this.ambildata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ambildata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this.cart.getItems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beli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console.log('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lanjut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pembelian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this.router.navigate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(['/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pembelian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']);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kosongkan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this.cart.clearCart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this.ambildata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10B27AD-D0A7-4A20-A1BB-7C00FC8ACADF}"/>
              </a:ext>
            </a:extLst>
          </p:cNvPr>
          <p:cNvSpPr txBox="1"/>
          <p:nvPr/>
        </p:nvSpPr>
        <p:spPr>
          <a:xfrm>
            <a:off x="1099930" y="1946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Cart.html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58FA6376-A414-4099-A209-9E9A66E52B08}"/>
              </a:ext>
            </a:extLst>
          </p:cNvPr>
          <p:cNvSpPr txBox="1"/>
          <p:nvPr/>
        </p:nvSpPr>
        <p:spPr>
          <a:xfrm>
            <a:off x="8072988" y="25588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9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9C71A469-F658-4D91-95F0-C7D7F167B01C}"/>
              </a:ext>
            </a:extLst>
          </p:cNvPr>
          <p:cNvSpPr/>
          <p:nvPr/>
        </p:nvSpPr>
        <p:spPr>
          <a:xfrm>
            <a:off x="238540" y="73968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 { Injectable } from '@angular/core';</a:t>
            </a:r>
          </a:p>
          <a:p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@Injectable({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providedIn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 'root'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export class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{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id:'1' 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name: 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Fifa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20',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image:'fifa.jpg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icon1:'star',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icon2:'star',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icon3:'star',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icon4:'star',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icon5:'star-outline',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 'Sport', 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sub:'FIFA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20 is a football simulation video game published by Electronic Arts as part of the FIFA series.[2] It is the 27th installment in the FIFA series, and was released on 27 September 2019 for Microsoft Windows, PlayStation 4, Xbox One, and Nintendo Switch'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getkonten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 { return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detail: any;</a:t>
            </a:r>
          </a:p>
          <a:p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getDetail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(id: any) {</a:t>
            </a:r>
          </a:p>
          <a:p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this.detail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this.konten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const data = 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this.detail.find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=&gt; konten.id === id);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 constructor() { 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E9987928-C1AD-4F00-AD95-B61ECE8AD492}"/>
              </a:ext>
            </a:extLst>
          </p:cNvPr>
          <p:cNvSpPr/>
          <p:nvPr/>
        </p:nvSpPr>
        <p:spPr>
          <a:xfrm>
            <a:off x="6824869" y="978627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import { Injectable } from '@angular/core';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import { Storage } from '@ionic/storage';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import {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} from '../services/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konten.service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const KEY_CART = "cart"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@Injectable({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providedIn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: 'root'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export class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CartService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: any= [];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items = [];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constructor(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KontenService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, private storage: Storage)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this.getItems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addToCart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(product)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console.log(product);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this.items.push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(product);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this.storage.set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(KEY_CART,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 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getItems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this.storage.get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(KEY_CART).then((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hasil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 =&gt;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if 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hasil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!= null)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hasil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console.log(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 else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console.log('empty');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return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clearCart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this.storage.remove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(KEY_CART);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return 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this.items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8766B5EA-9C8D-45E8-860C-74C95AC3D0CA}"/>
              </a:ext>
            </a:extLst>
          </p:cNvPr>
          <p:cNvSpPr txBox="1"/>
          <p:nvPr/>
        </p:nvSpPr>
        <p:spPr>
          <a:xfrm>
            <a:off x="8322366" y="22457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Service.cart.ts</a:t>
            </a:r>
            <a:endParaRPr lang="en-US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0F646FB9-7614-48F5-960E-84B6A27F962B}"/>
              </a:ext>
            </a:extLst>
          </p:cNvPr>
          <p:cNvSpPr txBox="1"/>
          <p:nvPr/>
        </p:nvSpPr>
        <p:spPr>
          <a:xfrm>
            <a:off x="1091148" y="22457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Service.konten.ts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1E321B-B45E-4822-9293-772749A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30" y="1"/>
            <a:ext cx="11779869" cy="11264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Playstation4</a:t>
            </a:r>
            <a:br>
              <a:rPr lang="en-US" dirty="0"/>
            </a:br>
            <a:r>
              <a:rPr lang="en-US" dirty="0"/>
              <a:t>Store apps</a:t>
            </a:r>
          </a:p>
        </p:txBody>
      </p:sp>
      <p:pic>
        <p:nvPicPr>
          <p:cNvPr id="5" name="Gambar 4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8D0DD2A6-D18C-4277-ADAC-F923D9C7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26" y="1325957"/>
            <a:ext cx="2457793" cy="5249008"/>
          </a:xfrm>
          <a:prstGeom prst="rect">
            <a:avLst/>
          </a:prstGeom>
        </p:spPr>
      </p:pic>
      <p:pic>
        <p:nvPicPr>
          <p:cNvPr id="8" name="Gambar 7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6F372108-C5DB-460A-8897-0DA39A47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41" y="1325957"/>
            <a:ext cx="2429214" cy="5249008"/>
          </a:xfrm>
          <a:prstGeom prst="rect">
            <a:avLst/>
          </a:prstGeom>
        </p:spPr>
      </p:pic>
      <p:pic>
        <p:nvPicPr>
          <p:cNvPr id="10" name="Gambar 9" descr="Sebuah gambar berisi tanda&#10;&#10;Deskripsi dibuat secara otomatis">
            <a:extLst>
              <a:ext uri="{FF2B5EF4-FFF2-40B4-BE49-F238E27FC236}">
                <a16:creationId xmlns:a16="http://schemas.microsoft.com/office/drawing/2014/main" id="{E96AFC3E-B597-4E85-8800-E1F410E3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986" y="1316018"/>
            <a:ext cx="241968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6DBD8E-7868-431B-A411-405797B2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628C3B5-3BD6-40EE-BE8A-F8ED48AE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0176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2314</Words>
  <Application>Microsoft Office PowerPoint</Application>
  <PresentationFormat>Layar Lebar</PresentationFormat>
  <Paragraphs>251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Irisan</vt:lpstr>
      <vt:lpstr>Playstation4 Store apps</vt:lpstr>
      <vt:lpstr>Link Acuan https://dribbble.com/shots/9347415-PS4-Game-store-concept</vt:lpstr>
      <vt:lpstr>Playstation4 Store apps</vt:lpstr>
      <vt:lpstr>Presentasi PowerPoint</vt:lpstr>
      <vt:lpstr>Presentasi PowerPoint</vt:lpstr>
      <vt:lpstr>Presentasi PowerPoint</vt:lpstr>
      <vt:lpstr>Presentasi PowerPoint</vt:lpstr>
      <vt:lpstr>Playstation4 Store apps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Playstation4 Store apps</dc:title>
  <dc:creator>candra55</dc:creator>
  <cp:lastModifiedBy>candra55</cp:lastModifiedBy>
  <cp:revision>3</cp:revision>
  <dcterms:created xsi:type="dcterms:W3CDTF">2020-04-18T09:06:52Z</dcterms:created>
  <dcterms:modified xsi:type="dcterms:W3CDTF">2020-04-18T09:26:16Z</dcterms:modified>
</cp:coreProperties>
</file>