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74" r:id="rId13"/>
    <p:sldId id="268" r:id="rId14"/>
    <p:sldId id="275" r:id="rId15"/>
    <p:sldId id="270" r:id="rId16"/>
    <p:sldId id="269" r:id="rId17"/>
    <p:sldId id="271" r:id="rId18"/>
    <p:sldId id="272" r:id="rId19"/>
    <p:sldId id="273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1" autoAdjust="0"/>
    <p:restoredTop sz="94761" autoAdjust="0"/>
  </p:normalViewPr>
  <p:slideViewPr>
    <p:cSldViewPr>
      <p:cViewPr varScale="1">
        <p:scale>
          <a:sx n="146" d="100"/>
          <a:sy n="146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2638-AA09-4208-93A3-74BECBF6ED57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854C-531A-419D-9E40-911198D8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854C-531A-419D-9E40-911198D867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854C-531A-419D-9E40-911198D86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4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10/15/18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10/15/18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10/15/18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exus.corp.bankbtpn.co.id:8081/repository/npm-public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JS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– Usage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following steps will guide you on how to install and update a package.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Install a sample package: </a:t>
            </a:r>
          </a:p>
          <a:p>
            <a:pPr lvl="1" indent="0"/>
            <a:r>
              <a:rPr lang="en-US" dirty="0">
                <a:latin typeface="Consolas" panose="020B0609020204030204" pitchFamily="49" charset="0"/>
              </a:rPr>
              <a:t>moment@2.22.1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Verify the package has been installed in your </a:t>
            </a:r>
            <a:r>
              <a:rPr lang="en-US" dirty="0" err="1">
                <a:latin typeface="Consolas" panose="020B0609020204030204" pitchFamily="49" charset="0"/>
              </a:rPr>
              <a:t>package.json</a:t>
            </a:r>
            <a:endParaRPr lang="en-US" dirty="0">
              <a:latin typeface="Consolas" panose="020B0609020204030204" pitchFamily="49" charset="0"/>
            </a:endParaRP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Update this package using command: </a:t>
            </a:r>
          </a:p>
          <a:p>
            <a:pPr lvl="1" indent="0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update moment</a:t>
            </a:r>
            <a:endParaRPr lang="en-US" dirty="0"/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Verify again in your </a:t>
            </a:r>
            <a:r>
              <a:rPr lang="en-US" dirty="0" err="1"/>
              <a:t>package.json</a:t>
            </a:r>
            <a:r>
              <a:rPr lang="en-US" dirty="0"/>
              <a:t> file, that moment package has been updated.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0587"/>
            <a:ext cx="5102225" cy="506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796840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 – Usage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following steps will guide you to uninstall a package.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To uninstall a package, use command:</a:t>
            </a:r>
          </a:p>
          <a:p>
            <a:pPr lvl="1" indent="0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uninstall moment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Verify that moment package has been uninstalled.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" y="776288"/>
            <a:ext cx="4503351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158431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JS Basic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25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written by TJ. </a:t>
            </a:r>
            <a:r>
              <a:rPr lang="en-US" dirty="0" err="1"/>
              <a:t>Holowaychuk</a:t>
            </a:r>
            <a:r>
              <a:rPr lang="en-US" dirty="0"/>
              <a:t> on 2010</a:t>
            </a:r>
          </a:p>
          <a:p>
            <a:endParaRPr lang="en-US" dirty="0"/>
          </a:p>
          <a:p>
            <a:r>
              <a:rPr lang="en-US" dirty="0"/>
              <a:t>Web application framework for Node JS.</a:t>
            </a:r>
          </a:p>
          <a:p>
            <a:endParaRPr lang="en-US" dirty="0"/>
          </a:p>
          <a:p>
            <a:r>
              <a:rPr lang="en-US" dirty="0"/>
              <a:t>Designed for building web applications and APIs.</a:t>
            </a:r>
          </a:p>
        </p:txBody>
      </p:sp>
    </p:spTree>
    <p:extLst>
      <p:ext uri="{BB962C8B-B14F-4D97-AF65-F5344CB8AC3E}">
        <p14:creationId xmlns:p14="http://schemas.microsoft.com/office/powerpoint/2010/main" val="2944139578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2790-3C08-2245-841E-6FB7AD4A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7F92-C53C-2249-95AC-251F76E5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section you will learn how to create simple API.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This API will implements HTTP GET, POST, PUT, and DELETE request 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7230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52044" indent="-342900">
              <a:buFont typeface="+mj-lt"/>
              <a:buAutoNum type="arabicPeriod"/>
            </a:pPr>
            <a:r>
              <a:rPr lang="en-US" dirty="0"/>
              <a:t>Open your Visual Studio Code, open folder </a:t>
            </a:r>
            <a:r>
              <a:rPr lang="en-US" dirty="0" err="1"/>
              <a:t>myApp</a:t>
            </a:r>
            <a:r>
              <a:rPr lang="en-US" dirty="0"/>
              <a:t>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Open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dirty="0"/>
              <a:t> file, add the following script after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“test”</a:t>
            </a:r>
            <a:r>
              <a:rPr lang="en-US" dirty="0"/>
              <a:t>:</a:t>
            </a:r>
          </a:p>
          <a:p>
            <a:pPr lvl="1" indent="0"/>
            <a:r>
              <a:rPr lang="en-US" dirty="0"/>
              <a:t>“start”: “</a:t>
            </a:r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 err="1"/>
              <a:t>index.js</a:t>
            </a:r>
            <a:r>
              <a:rPr lang="en-US" dirty="0"/>
              <a:t>”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Install new package dependency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body-parser</a:t>
            </a:r>
            <a:r>
              <a:rPr lang="en-US" dirty="0"/>
              <a:t> by 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dirty="0"/>
              <a:t> command.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Verify that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dirty="0"/>
              <a:t> file looks the same as picture on the left.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Make sure that you have installed postman app.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" y="1606550"/>
            <a:ext cx="423672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58726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GET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HTTP request GET is often used to retrieve list of data or a single data based on the parameter.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Open or create new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index.js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Write code like the example on left.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Run the code using</a:t>
            </a:r>
          </a:p>
          <a:p>
            <a:pPr lvl="1" indent="0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start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Open your postman app.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>
                <a:hlinkClick r:id="rId2"/>
              </a:rPr>
              <a:t>http://localhost:3000</a:t>
            </a:r>
            <a:r>
              <a:rPr lang="en-US" dirty="0"/>
              <a:t> into </a:t>
            </a:r>
            <a:r>
              <a:rPr lang="en-US" dirty="0" err="1"/>
              <a:t>url</a:t>
            </a:r>
            <a:r>
              <a:rPr lang="en-US" dirty="0"/>
              <a:t> input field beside the GET button.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You will see response:</a:t>
            </a:r>
          </a:p>
          <a:p>
            <a:pPr lvl="1" indent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 Hello World!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96235"/>
            <a:ext cx="5102225" cy="125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74136"/>
            <a:ext cx="43624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609224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POST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Move on to the next endpoint. This POST endpoint is commonly used to create new data.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This endpoint will receive parameter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:name</a:t>
            </a:r>
            <a:r>
              <a:rPr lang="en-US" dirty="0"/>
              <a:t> and will be displayed on response.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Add new script after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('/')</a:t>
            </a:r>
            <a:r>
              <a:rPr lang="en-US" dirty="0"/>
              <a:t> endpoint just like you see on the picture.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Open your postman app again and switch to POST HTTP request from the button.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Update the URL, add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/:name</a:t>
            </a:r>
            <a:r>
              <a:rPr lang="en-US" dirty="0"/>
              <a:t> parameter.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Try typing your name on the </a:t>
            </a:r>
            <a:r>
              <a:rPr lang="en-US" i="1" dirty="0" err="1"/>
              <a:t>params</a:t>
            </a:r>
            <a:r>
              <a:rPr lang="en-US" dirty="0"/>
              <a:t> tab, in the value input field.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5920"/>
            <a:ext cx="5102225" cy="136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E17397-B4B6-2C4B-9ACC-9FF18221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81400"/>
            <a:ext cx="5101844" cy="1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6250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HTTP request PUT is commonly used to save changes to the existing data, in this example follow the same steps as described in the previous how to handle POST request.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Add new script after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('/:name')</a:t>
            </a:r>
            <a:r>
              <a:rPr lang="en-US" dirty="0"/>
              <a:t> endpoint just like you see on the picture.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Open your postman app again and switch to PUT HTTP request from the button.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SEND the request.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36853"/>
            <a:ext cx="5102225" cy="156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78937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HTTP request DELEETE is commonly used to delete the existing data. To make your API capable of handling DELET request, follow the steps below.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Add new script after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app.delete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('/:name')</a:t>
            </a:r>
            <a:r>
              <a:rPr lang="en-US" dirty="0"/>
              <a:t> endpoint just like you see on the picture.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Open your postman app again and switch to DELETE HTTP request from the button.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SEND the request.</a:t>
            </a:r>
          </a:p>
          <a:p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4601"/>
            <a:ext cx="5102225" cy="176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26302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Originally written by Ryan Dahl back in 2009.</a:t>
            </a:r>
          </a:p>
          <a:p>
            <a:endParaRPr lang="en-US" dirty="0"/>
          </a:p>
          <a:p>
            <a:r>
              <a:rPr lang="en-US" dirty="0"/>
              <a:t>Open source development platform for executing JavaScript code server-side.</a:t>
            </a:r>
          </a:p>
          <a:p>
            <a:endParaRPr lang="en-US" dirty="0"/>
          </a:p>
          <a:p>
            <a:r>
              <a:rPr lang="en-US" dirty="0"/>
              <a:t>Node JS applications are event-based and run asynchronously.</a:t>
            </a:r>
          </a:p>
          <a:p>
            <a:endParaRPr lang="en-US" dirty="0"/>
          </a:p>
          <a:p>
            <a:r>
              <a:rPr lang="en-US" dirty="0"/>
              <a:t>It’s built on the open source Google Chrome V8 JavaScript engine.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87236"/>
      </p:ext>
    </p:extLst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6A72-7441-AB4F-AFBD-30AACB9D4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3AB5-DEF6-BB4F-869B-C7E6A99CF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6908" indent="-342900">
              <a:buFont typeface="Wingdings" pitchFamily="2" charset="2"/>
              <a:buChar char="ü"/>
            </a:pPr>
            <a:r>
              <a:rPr lang="en-US" dirty="0"/>
              <a:t>What did you learn today?</a:t>
            </a:r>
          </a:p>
          <a:p>
            <a:pPr marL="406908" indent="-342900">
              <a:buFont typeface="Wingdings" pitchFamily="2" charset="2"/>
              <a:buChar char="ü"/>
            </a:pPr>
            <a:r>
              <a:rPr lang="en-US" dirty="0"/>
              <a:t>Anything new?</a:t>
            </a:r>
          </a:p>
          <a:p>
            <a:pPr marL="406908" indent="-342900">
              <a:buFont typeface="Wingdings" pitchFamily="2" charset="2"/>
              <a:buChar char="ü"/>
            </a:pPr>
            <a:r>
              <a:rPr lang="en-US" dirty="0"/>
              <a:t>Was it difficult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34818772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C0FF-F88F-C740-B720-E0291E59C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3E6C5-1201-184B-830D-FD9D94D50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23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Introduced in January 2010.</a:t>
            </a:r>
          </a:p>
          <a:p>
            <a:endParaRPr lang="en-US" dirty="0"/>
          </a:p>
          <a:p>
            <a:r>
              <a:rPr lang="en-US" dirty="0"/>
              <a:t>Default package manager for Node JS.</a:t>
            </a:r>
          </a:p>
          <a:p>
            <a:endParaRPr lang="en-US" dirty="0"/>
          </a:p>
          <a:p>
            <a:r>
              <a:rPr lang="en-US" dirty="0"/>
              <a:t>Ease programmers to publish and share their libraries.</a:t>
            </a:r>
          </a:p>
          <a:p>
            <a:endParaRPr lang="en-US" dirty="0"/>
          </a:p>
          <a:p>
            <a:r>
              <a:rPr lang="en-US" dirty="0"/>
              <a:t>Documentation available on </a:t>
            </a:r>
            <a:r>
              <a:rPr lang="en-US" dirty="0">
                <a:hlinkClick r:id="rId2"/>
              </a:rPr>
              <a:t>https://docs.npmjs.com/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Example of </a:t>
            </a:r>
            <a:r>
              <a:rPr lang="en-US" dirty="0" err="1"/>
              <a:t>npm</a:t>
            </a:r>
            <a:r>
              <a:rPr lang="en-US" dirty="0"/>
              <a:t> console commands: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install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update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uninstall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config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64017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- NPM Console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</a:t>
            </a:r>
            <a:r>
              <a:rPr lang="en-US" dirty="0" err="1">
                <a:latin typeface="Consolas" panose="020B0609020204030204" pitchFamily="49" charset="0"/>
              </a:rPr>
              <a:t>package.json</a:t>
            </a:r>
            <a:r>
              <a:rPr lang="en-US" dirty="0"/>
              <a:t> file to setup a new or existing package.</a:t>
            </a:r>
          </a:p>
          <a:p>
            <a:endParaRPr lang="en-US" dirty="0"/>
          </a:p>
          <a:p>
            <a:r>
              <a:rPr lang="en-US" dirty="0"/>
              <a:t>Usage example: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</a:rPr>
              <a:t> –y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6640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– Usage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Picture on the left is the output generated when the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/>
              <a:t> command is executed.</a:t>
            </a:r>
          </a:p>
          <a:p>
            <a:endParaRPr lang="en-US" dirty="0"/>
          </a:p>
          <a:p>
            <a:r>
              <a:rPr lang="en-US" dirty="0"/>
              <a:t>You will be asked to provide several information, such as: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Package name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Version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Entry point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Test command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Author</a:t>
            </a:r>
          </a:p>
          <a:p>
            <a:pPr marL="294894" indent="-285750">
              <a:buFont typeface="Arial" panose="020B0604020202020204" pitchFamily="34" charset="0"/>
              <a:buChar char="•"/>
            </a:pPr>
            <a:r>
              <a:rPr lang="en-US" dirty="0"/>
              <a:t>License</a:t>
            </a:r>
          </a:p>
          <a:p>
            <a:endParaRPr lang="en-US" dirty="0"/>
          </a:p>
          <a:p>
            <a:r>
              <a:rPr lang="en-US" dirty="0"/>
              <a:t>All above arguments are optional.</a:t>
            </a:r>
          </a:p>
          <a:p>
            <a:r>
              <a:rPr lang="en-US" dirty="0"/>
              <a:t>If you’re lazy to provide such information, use this command instead:</a:t>
            </a:r>
          </a:p>
          <a:p>
            <a:pPr lvl="1" indent="0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–y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9" y="776288"/>
            <a:ext cx="4240326" cy="5851525"/>
          </a:xfrm>
        </p:spPr>
      </p:pic>
    </p:spTree>
    <p:extLst>
      <p:ext uri="{BB962C8B-B14F-4D97-AF65-F5344CB8AC3E}">
        <p14:creationId xmlns:p14="http://schemas.microsoft.com/office/powerpoint/2010/main" val="4201203125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– NPM Console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Update and edit the contents of the user and global </a:t>
            </a:r>
            <a:r>
              <a:rPr lang="en-US" dirty="0" err="1">
                <a:latin typeface="Consolas" panose="020B0609020204030204" pitchFamily="49" charset="0"/>
              </a:rPr>
              <a:t>npmrc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gets its </a:t>
            </a:r>
            <a:r>
              <a:rPr lang="en-US" dirty="0" err="1"/>
              <a:t>config</a:t>
            </a:r>
            <a:r>
              <a:rPr lang="en-US" dirty="0"/>
              <a:t> settings from:</a:t>
            </a:r>
          </a:p>
          <a:p>
            <a:pPr lvl="1"/>
            <a:r>
              <a:rPr lang="en-US" dirty="0"/>
              <a:t>Command line.</a:t>
            </a:r>
          </a:p>
          <a:p>
            <a:pPr lvl="1"/>
            <a:r>
              <a:rPr lang="en-US" dirty="0"/>
              <a:t>Environment variables.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npmrc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In some cases, </a:t>
            </a:r>
            <a:r>
              <a:rPr lang="en-US" dirty="0" err="1">
                <a:latin typeface="Consolas" panose="020B0609020204030204" pitchFamily="49" charset="0"/>
              </a:rPr>
              <a:t>package.json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Example usage:</a:t>
            </a:r>
          </a:p>
          <a:p>
            <a:pPr lvl="1"/>
            <a:r>
              <a:rPr lang="en-US" dirty="0"/>
              <a:t>List </a:t>
            </a:r>
            <a:r>
              <a:rPr lang="en-US" dirty="0" err="1"/>
              <a:t>config</a:t>
            </a:r>
            <a:r>
              <a:rPr lang="en-US" dirty="0"/>
              <a:t> variables: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list</a:t>
            </a:r>
          </a:p>
          <a:p>
            <a:pPr lvl="1"/>
            <a:r>
              <a:rPr lang="en-US" dirty="0"/>
              <a:t>Set / update </a:t>
            </a:r>
            <a:r>
              <a:rPr lang="en-US" dirty="0" err="1"/>
              <a:t>config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set &lt;key&gt; &lt;value&gt;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config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delete &lt;key&gt;</a:t>
            </a:r>
          </a:p>
          <a:p>
            <a:pPr lvl="1"/>
            <a:r>
              <a:rPr lang="en-US" dirty="0"/>
              <a:t>Get single </a:t>
            </a:r>
            <a:r>
              <a:rPr lang="en-US" dirty="0" err="1"/>
              <a:t>config</a:t>
            </a:r>
            <a:r>
              <a:rPr lang="en-US" dirty="0"/>
              <a:t> value: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get &lt;key&gt;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9518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– Usage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steps will enable you to install </a:t>
            </a:r>
            <a:r>
              <a:rPr lang="en-US" dirty="0" err="1"/>
              <a:t>npm</a:t>
            </a:r>
            <a:r>
              <a:rPr lang="en-US" dirty="0"/>
              <a:t> package from inside TPDAYA network.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List default </a:t>
            </a:r>
            <a:r>
              <a:rPr lang="en-US" dirty="0" err="1"/>
              <a:t>npm</a:t>
            </a:r>
            <a:r>
              <a:rPr lang="en-US" dirty="0"/>
              <a:t> config values using: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config list</a:t>
            </a:r>
          </a:p>
          <a:p>
            <a:pPr marL="352044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Update the default </a:t>
            </a:r>
            <a:r>
              <a:rPr lang="en-US" dirty="0" err="1"/>
              <a:t>npm</a:t>
            </a:r>
            <a:r>
              <a:rPr lang="en-US" dirty="0"/>
              <a:t> registry using: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 set registry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http://nexus.corp.bankbtpn.co.id:8081/repository/npm-public</a:t>
            </a:r>
            <a:endParaRPr lang="en-US" dirty="0">
              <a:latin typeface="Consolas" panose="020B0609020204030204" pitchFamily="49" charset="0"/>
            </a:endParaRP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Update default </a:t>
            </a:r>
            <a:r>
              <a:rPr lang="en-US" dirty="0" err="1"/>
              <a:t>npm</a:t>
            </a:r>
            <a:r>
              <a:rPr lang="en-US" dirty="0"/>
              <a:t> strict-</a:t>
            </a:r>
            <a:r>
              <a:rPr lang="en-US" dirty="0" err="1"/>
              <a:t>ssl</a:t>
            </a:r>
            <a:r>
              <a:rPr lang="en-US" dirty="0"/>
              <a:t> value to false, using: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config set strict-</a:t>
            </a:r>
            <a:r>
              <a:rPr lang="en-US" dirty="0" err="1">
                <a:latin typeface="Consolas" panose="020B0609020204030204" pitchFamily="49" charset="0"/>
              </a:rPr>
              <a:t>ssl</a:t>
            </a:r>
            <a:r>
              <a:rPr lang="en-US" dirty="0">
                <a:latin typeface="Consolas" panose="020B0609020204030204" pitchFamily="49" charset="0"/>
              </a:rPr>
              <a:t> false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Verify the values have been updated, by using the same command: 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config list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40927"/>
            <a:ext cx="5102225" cy="352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615354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– NPM Console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Installs a package, and any packages that it depends on.</a:t>
            </a:r>
          </a:p>
          <a:p>
            <a:endParaRPr lang="en-US" dirty="0"/>
          </a:p>
          <a:p>
            <a:r>
              <a:rPr lang="en-US" dirty="0"/>
              <a:t>Usage example: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express --save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nodemon</a:t>
            </a:r>
            <a:r>
              <a:rPr lang="en-US" dirty="0">
                <a:latin typeface="Consolas" panose="020B0609020204030204" pitchFamily="49" charset="0"/>
              </a:rPr>
              <a:t> --save-dev</a:t>
            </a:r>
          </a:p>
          <a:p>
            <a:endParaRPr lang="en-US" dirty="0"/>
          </a:p>
          <a:p>
            <a:r>
              <a:rPr lang="en-US" dirty="0"/>
              <a:t>Shorthand: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 express --save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 </a:t>
            </a:r>
            <a:r>
              <a:rPr lang="en-US" dirty="0" err="1">
                <a:latin typeface="Consolas" panose="020B0609020204030204" pitchFamily="49" charset="0"/>
              </a:rPr>
              <a:t>nodemon</a:t>
            </a:r>
            <a:r>
              <a:rPr lang="en-US" dirty="0">
                <a:latin typeface="Consolas" panose="020B0609020204030204" pitchFamily="49" charset="0"/>
              </a:rPr>
              <a:t> --save-dev</a:t>
            </a:r>
          </a:p>
        </p:txBody>
      </p:sp>
    </p:spTree>
    <p:extLst>
      <p:ext uri="{BB962C8B-B14F-4D97-AF65-F5344CB8AC3E}">
        <p14:creationId xmlns:p14="http://schemas.microsoft.com/office/powerpoint/2010/main" val="3400955746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– Usage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These steps will installs express and </a:t>
            </a:r>
            <a:r>
              <a:rPr lang="en-US" dirty="0" err="1"/>
              <a:t>nodemon</a:t>
            </a:r>
            <a:r>
              <a:rPr lang="en-US" dirty="0"/>
              <a:t> package to your current project.</a:t>
            </a:r>
          </a:p>
          <a:p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First let’s view your </a:t>
            </a:r>
            <a:r>
              <a:rPr lang="en-US" dirty="0" err="1">
                <a:latin typeface="Consolas" panose="020B0609020204030204" pitchFamily="49" charset="0"/>
              </a:rPr>
              <a:t>package.json</a:t>
            </a:r>
            <a:r>
              <a:rPr lang="en-US" dirty="0"/>
              <a:t> file in the editor. It should look the same as in the left picture.</a:t>
            </a:r>
          </a:p>
          <a:p>
            <a:pPr marL="352044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Install express package with command:</a:t>
            </a:r>
          </a:p>
          <a:p>
            <a:pPr lvl="1" indent="0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express --save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nodemon</a:t>
            </a:r>
            <a:r>
              <a:rPr lang="en-US" dirty="0"/>
              <a:t> package with command:</a:t>
            </a:r>
          </a:p>
          <a:p>
            <a:pPr lvl="1" indent="0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 err="1">
                <a:latin typeface="Consolas" panose="020B0609020204030204" pitchFamily="49" charset="0"/>
              </a:rPr>
              <a:t>nodemon</a:t>
            </a:r>
            <a:r>
              <a:rPr lang="en-US" dirty="0">
                <a:latin typeface="Consolas" panose="020B0609020204030204" pitchFamily="49" charset="0"/>
              </a:rPr>
              <a:t> --save-dev</a:t>
            </a:r>
          </a:p>
          <a:p>
            <a:pPr marL="352044" indent="-342900">
              <a:buFont typeface="+mj-lt"/>
              <a:buAutoNum type="arabicPeriod"/>
            </a:pPr>
            <a:endParaRPr lang="en-US" dirty="0"/>
          </a:p>
          <a:p>
            <a:pPr marL="352044" indent="-342900">
              <a:buFont typeface="+mj-lt"/>
              <a:buAutoNum type="arabicPeriod"/>
            </a:pPr>
            <a:r>
              <a:rPr lang="en-US" dirty="0"/>
              <a:t>Check your </a:t>
            </a:r>
            <a:r>
              <a:rPr lang="en-US" dirty="0" err="1">
                <a:latin typeface="Consolas" panose="020B0609020204030204" pitchFamily="49" charset="0"/>
              </a:rPr>
              <a:t>package.json</a:t>
            </a:r>
            <a:r>
              <a:rPr lang="en-US" dirty="0"/>
              <a:t> again to ensure that those packages have been added.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" y="1408430"/>
            <a:ext cx="4869180" cy="458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0232"/>
      </p:ext>
    </p:extLst>
  </p:cSld>
  <p:clrMapOvr>
    <a:masterClrMapping/>
  </p:clrMapOvr>
  <p:transition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489</TotalTime>
  <Words>1037</Words>
  <Application>Microsoft Macintosh PowerPoint</Application>
  <PresentationFormat>On-screen Show (4:3)</PresentationFormat>
  <Paragraphs>185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Georgia</vt:lpstr>
      <vt:lpstr>Trebuchet MS</vt:lpstr>
      <vt:lpstr>Wingdings</vt:lpstr>
      <vt:lpstr>Wingdings 2</vt:lpstr>
      <vt:lpstr>Urban</vt:lpstr>
      <vt:lpstr>Node JS Basic</vt:lpstr>
      <vt:lpstr>Definitions</vt:lpstr>
      <vt:lpstr>Package Manager NPM</vt:lpstr>
      <vt:lpstr>init- NPM Console Command</vt:lpstr>
      <vt:lpstr>init – Usage Example</vt:lpstr>
      <vt:lpstr>config – NPM Console Command</vt:lpstr>
      <vt:lpstr>config – Usage Example</vt:lpstr>
      <vt:lpstr>install – NPM Console Command</vt:lpstr>
      <vt:lpstr>install – Usage Example</vt:lpstr>
      <vt:lpstr>update – Usage Example</vt:lpstr>
      <vt:lpstr>uninstall – Usage Example</vt:lpstr>
      <vt:lpstr>Express JS Basic</vt:lpstr>
      <vt:lpstr>Express JS</vt:lpstr>
      <vt:lpstr>Your First API</vt:lpstr>
      <vt:lpstr>Preparations</vt:lpstr>
      <vt:lpstr>HTTP Request GET</vt:lpstr>
      <vt:lpstr>HTTP Request POST</vt:lpstr>
      <vt:lpstr>HTTP Request PUT</vt:lpstr>
      <vt:lpstr>HTTP Request DELETE</vt:lpstr>
      <vt:lpstr>Review.</vt:lpstr>
      <vt:lpstr>Thank you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Introduction</dc:title>
  <dc:creator>Adisthya Rahmadyan</dc:creator>
  <cp:lastModifiedBy>Adisthya Rahmadyan</cp:lastModifiedBy>
  <cp:revision>28</cp:revision>
  <dcterms:created xsi:type="dcterms:W3CDTF">2018-10-15T06:38:43Z</dcterms:created>
  <dcterms:modified xsi:type="dcterms:W3CDTF">2018-10-15T17:51:25Z</dcterms:modified>
</cp:coreProperties>
</file>