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5cc48d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5cc48d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5cc48d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5cc48d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604c0729f5c11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604c0729f5c11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5cc48db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5cc48d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5cc48d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5cc48d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5cc48d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5cc48d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5cc48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5cc48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5cc48d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5cc48d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n.kernel.org/pub/linux/kernel/v5.x/linux-5.2.15.tar.xz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EE542 Lab 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Sufyan Shaikh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Andre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TCP on Lossy and High Delay Links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TCP, out of the box sucks at handling any sort of lossy or higher RTT links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SCP to send a 1GB file over links of varying delays and packet loss percentages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expected really low throughput, because the TCP that came with our kernel is not designed with these sorts of high delay, lossy links in mind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for 200ms of delay and 25% packet loss, the file would not even begin to send-- the data rate was 0 MBps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3640556"/>
            <a:ext cx="45628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625" y="3640550"/>
            <a:ext cx="4275073" cy="4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800" y="4613101"/>
            <a:ext cx="4695247" cy="3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183850" y="3342800"/>
            <a:ext cx="3390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50ms and 5%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-81025" y="4271050"/>
            <a:ext cx="5933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0ms and 10% (we were not willing to wait 2+ hours for this to finish) 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0" y="3342800"/>
            <a:ext cx="3390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ms and 0%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Default TCP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00" y="1362075"/>
            <a:ext cx="3881307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2057400"/>
            <a:ext cx="4457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Linux Kernel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the most up to date kernel you can get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 wget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https://cdn.kernel.org/pub/linux/kernel/v5.x/linux-5.2.15.tar.xz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 the tar file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the linux kernel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 cd linux-5.2.15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 cp -v /boot/config-$(uname -r) .config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you have the compiler tools needed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 sudo apt-get install build-essential libncurses-dev bison flex libssl-dev libelf-dev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you are ready to make changes to the network code located in the kernel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the Network Code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made multiple changes across the vast number of c files that dealt with networking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Tcp.h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Reduced retransmission rate after 1 duplicate ACK (originally 3)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Increased congestion window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Decreased our retransmission timeout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Doubled max tcp window and scaling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Tcp.c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Changed timeouts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Tweaked snd_cwnd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Tcp_cong.c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Went with fixed sender congestion windows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Changes to the Network Code (cont.)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Tcp_veno.c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Increased sender congestion to 3 from 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Keep sender threshold constant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Tcp_timer.c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Remove exponential backoff parameter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Tcp_output.c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Removed multiplicative and linear decreases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 w fixed rcv_cwnd sizes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Tcp_input.c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Removed multiplicative and linear decreases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 w fixed snd_cwnd sizes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the Kernel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that the changes to the Kernel have been made, we can now compile the kernel.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make -j 4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Multiple cores for faster processing speeds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make modules_install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Install the modules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make install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after these are done (can take a long time), you are ready to reboot.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computer reboots, confirm kernel version with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uname -mrs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Compilation Successful!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28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time to Test the New Protocol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913025"/>
            <a:ext cx="84714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implement system commands to adjust settings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sysctl -w net.ipv4.tcp_congestion_control=veno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sysctl -w net.ipv4.tcp_window_scaling=1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sysctl -w net.core.rmem_max=5242880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sysctl -w net.core.wmem_max=5242880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the file of 1GB if not made already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Dd if=/dev/urandom of=data.bin bs=1M count=1000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network of 100Mbps/200ms/25%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now ready to test!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Sudo scp data.bin username@host_ip:/destination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62" y="3739475"/>
            <a:ext cx="8843874" cy="13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implementing our new kernel we saw a throughput of </a:t>
            </a:r>
            <a:r>
              <a:rPr lang="en" u="sng"/>
              <a:t>1.4MBps</a:t>
            </a:r>
            <a:r>
              <a:rPr lang="en"/>
              <a:t> which translates to </a:t>
            </a:r>
            <a:r>
              <a:rPr lang="en" u="sng"/>
              <a:t>11.2Mbps.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lab was instrumental in allowing us play with linux kernels and learning how to make changes to an existing OS and not play by the rules of everyone else.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really cool to see how to edit a Kernel in general. It definitely took a long time, but opens up a world of possibilities in hacking new projects together.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