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17"/>
    <p:restoredTop sz="94676"/>
  </p:normalViewPr>
  <p:slideViewPr>
    <p:cSldViewPr snapToGrid="0" snapToObjects="1">
      <p:cViewPr varScale="1">
        <p:scale>
          <a:sx n="130" d="100"/>
          <a:sy n="130" d="100"/>
        </p:scale>
        <p:origin x="224" y="1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CC1E-68C0-DB46-9939-F8B70988F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89DC8-6C9E-994F-8A94-EFD4C35E7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C03-AF79-1746-854B-44B0A5A20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DA9B-3FF8-6D4E-BF82-933C4C424A4E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658F6-F488-134C-A8A0-D5E6EC16A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D7B7D-CCD9-3F4B-B885-0B873AE1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121-F0B6-EE4C-8C76-FC80CACF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7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FA97-98E6-D14D-9889-3C18B80E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9CC24-C785-F748-AB4E-E51F58038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D318E-B7D9-0E43-BD5E-6092D160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DA9B-3FF8-6D4E-BF82-933C4C424A4E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14950-D8FE-FE47-9AA4-385737394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900A2-0AF7-3345-9AAC-F9A3AA24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121-F0B6-EE4C-8C76-FC80CACF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5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C2CF86-B9C7-3A46-B8A6-96393A094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6F029-3BD4-EC46-9600-DAA25D3D3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3675B-6B4C-3D40-A1CD-A0C53175D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DA9B-3FF8-6D4E-BF82-933C4C424A4E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4721B-7007-094D-BE8A-B4EA46504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4BB15-DC3A-FC4E-839A-039DB4454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121-F0B6-EE4C-8C76-FC80CACF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78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FD301-0D2C-C94D-8370-0608FEE51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EEAB8-7DC7-B445-8FD9-2EFE87565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CCC9F-A94C-1C4F-99BD-1148657F0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DA9B-3FF8-6D4E-BF82-933C4C424A4E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1DB38-9153-AB4E-B0A4-962E7E98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3855A-282A-8745-91EA-044E0C006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121-F0B6-EE4C-8C76-FC80CACF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0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EC37-2EA4-DF4B-8728-D01046EE9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36564-0676-2E43-944C-9103B4B4F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49865-86E3-FE40-878A-7D29E6362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DA9B-3FF8-6D4E-BF82-933C4C424A4E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31DA9-11C5-5544-B9B8-6C34E00C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D7E88-0038-7543-A823-3A3ED4686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121-F0B6-EE4C-8C76-FC80CACF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9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FBB61-C8FC-E741-86BA-D22C9A7E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A7183-470C-5540-95F6-4E5BD0C2D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43BD4-0968-7341-9FD9-304D45CFC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1BE92-6FD4-6345-BB64-18A38B91C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DA9B-3FF8-6D4E-BF82-933C4C424A4E}" type="datetimeFigureOut">
              <a:rPr lang="en-US" smtClean="0"/>
              <a:t>4/26/20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8CE7B-56DE-2B4A-9B6D-92E79BBCC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AFB41-6C33-7E43-A11E-AED670794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121-F0B6-EE4C-8C76-FC80CACF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5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EB1A5-F05C-DD43-88AF-BCC97656F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AF961-B74F-1848-9F78-1BE10657B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37B0C-6AC7-164E-BDED-A2E6A9EF6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7686BF-A841-524E-A5DD-C1E5C864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C0F3F4-5433-594F-8406-3D26CEDA9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4E9229-23F8-4848-9D58-51A643400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DA9B-3FF8-6D4E-BF82-933C4C424A4E}" type="datetimeFigureOut">
              <a:rPr lang="en-US" smtClean="0"/>
              <a:t>4/26/20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BC3C96-9667-5040-91F2-040FCE5C2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5F00B9-AFEA-BB43-A75A-CCE92016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121-F0B6-EE4C-8C76-FC80CACF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7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109DA-A1A2-AA40-9A4A-75DF60C0C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DB192-4512-0540-A42D-F70B5D579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DA9B-3FF8-6D4E-BF82-933C4C424A4E}" type="datetimeFigureOut">
              <a:rPr lang="en-US" smtClean="0"/>
              <a:t>4/26/20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2B20C-7C10-0D44-8936-DDC4E091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37841-2192-6748-AAC3-9D1DB61D6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121-F0B6-EE4C-8C76-FC80CACF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5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E8C1F-1F65-DE46-ADEC-E4424D5D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DA9B-3FF8-6D4E-BF82-933C4C424A4E}" type="datetimeFigureOut">
              <a:rPr lang="en-US" smtClean="0"/>
              <a:t>4/26/20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1084C-23EE-274B-B8D0-EB2BC93FC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28102-11DA-064F-8FDE-E406E1170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121-F0B6-EE4C-8C76-FC80CACF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7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45D76-4DDB-6B4E-A72C-EE4DE5258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04428-8EF0-7A42-8D8A-FA0CFFE56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54FFA-4C95-C844-A66A-5E226F3FC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05A11-7A32-4E4D-8B31-26A59D314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DA9B-3FF8-6D4E-BF82-933C4C424A4E}" type="datetimeFigureOut">
              <a:rPr lang="en-US" smtClean="0"/>
              <a:t>4/26/20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0DA55-DE9C-3C45-AACC-73926537B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8726A-FBE4-4C46-A992-C6C87D9DA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121-F0B6-EE4C-8C76-FC80CACF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7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62B7D-6F3B-A546-9469-F4C58566D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8CD555-2EEC-0140-989A-D28145AFCC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B15EB-1E3F-2744-A967-E1B5A49A6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FF717-4463-5E45-96F6-70955294D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DA9B-3FF8-6D4E-BF82-933C4C424A4E}" type="datetimeFigureOut">
              <a:rPr lang="en-US" smtClean="0"/>
              <a:t>4/26/20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61BF4-12C1-5040-935D-0166376F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23125-A651-564F-8D59-F82EEC878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B121-F0B6-EE4C-8C76-FC80CACF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2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76051D-416A-684A-B995-82C0D76C1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B0545-F138-BF4E-9A8C-F14247FCC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A4602-7623-A942-BFF2-40D93CE31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EDA9B-3FF8-6D4E-BF82-933C4C424A4E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1761A-260F-2042-97F1-587B88401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493C4-0598-854B-B8A4-AE703FF1B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9B121-F0B6-EE4C-8C76-FC80CACF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48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E35CE-29FF-0C40-9B3F-0167FA1FB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60B82-7F4D-E948-AB31-B076F5FD0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02769" cy="4351338"/>
          </a:xfrm>
        </p:spPr>
        <p:txBody>
          <a:bodyPr/>
          <a:lstStyle/>
          <a:p>
            <a:r>
              <a:rPr lang="en-US" dirty="0"/>
              <a:t>While( user want to play) {</a:t>
            </a:r>
          </a:p>
          <a:p>
            <a:pPr marL="457200" lvl="1" indent="0">
              <a:buNone/>
            </a:pPr>
            <a:r>
              <a:rPr lang="en-US" dirty="0"/>
              <a:t>1. User sets difficulty level</a:t>
            </a:r>
          </a:p>
          <a:p>
            <a:pPr marL="457200" lvl="1" indent="0">
              <a:buNone/>
            </a:pPr>
            <a:r>
              <a:rPr lang="en-US" dirty="0"/>
              <a:t>2. Create a new Game object</a:t>
            </a:r>
          </a:p>
          <a:p>
            <a:pPr marL="457200" lvl="1" indent="0">
              <a:buNone/>
            </a:pPr>
            <a:r>
              <a:rPr lang="en-US" dirty="0"/>
              <a:t>3. Start threads for updating frame and receiving User input</a:t>
            </a:r>
          </a:p>
          <a:p>
            <a:pPr marL="457200" lvl="1" indent="0">
              <a:buNone/>
            </a:pPr>
            <a:r>
              <a:rPr lang="en-US" dirty="0"/>
              <a:t>4. Display Score when the game ends</a:t>
            </a:r>
          </a:p>
          <a:p>
            <a:pPr marL="457200" lvl="1" indent="0">
              <a:buNone/>
            </a:pPr>
            <a:r>
              <a:rPr lang="en-US" dirty="0"/>
              <a:t>5. Ask the user if they want to play again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After quitting, tell user their high score for the day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Line Callout 1 4">
            <a:extLst>
              <a:ext uri="{FF2B5EF4-FFF2-40B4-BE49-F238E27FC236}">
                <a16:creationId xmlns:a16="http://schemas.microsoft.com/office/drawing/2014/main" id="{1F3619D9-9FBE-F74D-B502-85F1D16E1721}"/>
              </a:ext>
            </a:extLst>
          </p:cNvPr>
          <p:cNvSpPr/>
          <p:nvPr/>
        </p:nvSpPr>
        <p:spPr>
          <a:xfrm>
            <a:off x="6272011" y="365125"/>
            <a:ext cx="3142445" cy="2287923"/>
          </a:xfrm>
          <a:prstGeom prst="borderCallout1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Contains game state variables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Contains Snake Object to keep track of Snake and Food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373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81B4-E0E4-A948-9F49-20D922F22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 a Game object?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3B7DD-74D8-B245-A407-AC0A2E229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Wrapper around Snake class to make implementation cleaner</a:t>
            </a:r>
          </a:p>
          <a:p>
            <a:r>
              <a:rPr lang="en-US" dirty="0"/>
              <a:t>Implements all Output to screen functions</a:t>
            </a:r>
          </a:p>
          <a:p>
            <a:r>
              <a:rPr lang="en-US" dirty="0"/>
              <a:t>Implements higher level functions called in threads</a:t>
            </a:r>
          </a:p>
          <a:p>
            <a:r>
              <a:rPr lang="en-US" dirty="0"/>
              <a:t>Keeps track of the Game state</a:t>
            </a:r>
          </a:p>
          <a:p>
            <a:r>
              <a:rPr lang="en-US" dirty="0"/>
              <a:t>Keeps track of game logic through Snake object</a:t>
            </a:r>
          </a:p>
        </p:txBody>
      </p:sp>
    </p:spTree>
    <p:extLst>
      <p:ext uri="{BB962C8B-B14F-4D97-AF65-F5344CB8AC3E}">
        <p14:creationId xmlns:p14="http://schemas.microsoft.com/office/powerpoint/2010/main" val="195826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9D264-8447-2148-9398-E35C60E8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 the Snake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233B4-4856-EB47-9070-9515D3CB9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Keeps track of where the Snake and Food are</a:t>
            </a:r>
          </a:p>
          <a:p>
            <a:r>
              <a:rPr lang="en-US" dirty="0"/>
              <a:t>Handles moving the snake every frame</a:t>
            </a:r>
          </a:p>
          <a:p>
            <a:r>
              <a:rPr lang="en-US" dirty="0"/>
              <a:t>Checks the head position each frame for:</a:t>
            </a:r>
          </a:p>
          <a:p>
            <a:pPr lvl="1"/>
            <a:r>
              <a:rPr lang="en-US" dirty="0"/>
              <a:t>Food eaten</a:t>
            </a:r>
          </a:p>
          <a:p>
            <a:pPr lvl="1"/>
            <a:r>
              <a:rPr lang="en-US" dirty="0"/>
              <a:t>Hit wall</a:t>
            </a:r>
          </a:p>
          <a:p>
            <a:pPr lvl="1"/>
            <a:r>
              <a:rPr lang="en-US" dirty="0"/>
              <a:t>Bit yourself</a:t>
            </a:r>
          </a:p>
          <a:p>
            <a:r>
              <a:rPr lang="en-US" dirty="0"/>
              <a:t>Handles creation of the Food</a:t>
            </a:r>
          </a:p>
          <a:p>
            <a:r>
              <a:rPr lang="en-US" dirty="0"/>
              <a:t>Handles safe access to reading and writing to direction variable </a:t>
            </a:r>
          </a:p>
        </p:txBody>
      </p:sp>
    </p:spTree>
    <p:extLst>
      <p:ext uri="{BB962C8B-B14F-4D97-AF65-F5344CB8AC3E}">
        <p14:creationId xmlns:p14="http://schemas.microsoft.com/office/powerpoint/2010/main" val="1428804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171</Words>
  <Application>Microsoft Macintosh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Code Structure</vt:lpstr>
      <vt:lpstr>What is in a Game object?</vt:lpstr>
      <vt:lpstr>What is in the Snake object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Structure</dc:title>
  <dc:creator>Charles Andre</dc:creator>
  <cp:lastModifiedBy>Charles Andre</cp:lastModifiedBy>
  <cp:revision>2</cp:revision>
  <dcterms:created xsi:type="dcterms:W3CDTF">2020-04-26T22:51:29Z</dcterms:created>
  <dcterms:modified xsi:type="dcterms:W3CDTF">2020-04-26T23:08:39Z</dcterms:modified>
</cp:coreProperties>
</file>