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7"/>
    <p:restoredTop sz="94676"/>
  </p:normalViewPr>
  <p:slideViewPr>
    <p:cSldViewPr snapToGrid="0" snapToObjects="1">
      <p:cViewPr varScale="1">
        <p:scale>
          <a:sx n="130" d="100"/>
          <a:sy n="130" d="100"/>
        </p:scale>
        <p:origin x="224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CC1E-68C0-DB46-9939-F8B70988F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89DC8-6C9E-994F-8A94-EFD4C35E7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C03-AF79-1746-854B-44B0A5A2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658F6-F488-134C-A8A0-D5E6EC16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D7B7D-CCD9-3F4B-B885-0B873AE1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7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FA97-98E6-D14D-9889-3C18B80E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9CC24-C785-F748-AB4E-E51F58038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318E-B7D9-0E43-BD5E-6092D160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14950-D8FE-FE47-9AA4-38573739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00A2-0AF7-3345-9AAC-F9A3AA24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5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2CF86-B9C7-3A46-B8A6-96393A094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F029-3BD4-EC46-9600-DAA25D3D3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3675B-6B4C-3D40-A1CD-A0C53175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4721B-7007-094D-BE8A-B4EA4650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BB15-DC3A-FC4E-839A-039DB445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D301-0D2C-C94D-8370-0608FEE5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EAB8-7DC7-B445-8FD9-2EFE8756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CC9F-A94C-1C4F-99BD-1148657F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1DB38-9153-AB4E-B0A4-962E7E98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3855A-282A-8745-91EA-044E0C00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EC37-2EA4-DF4B-8728-D01046EE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36564-0676-2E43-944C-9103B4B4F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9865-86E3-FE40-878A-7D29E636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1DA9-11C5-5544-B9B8-6C34E00C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7E88-0038-7543-A823-3A3ED468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BB61-C8FC-E741-86BA-D22C9A7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7183-470C-5540-95F6-4E5BD0C2D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43BD4-0968-7341-9FD9-304D45CFC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1BE92-6FD4-6345-BB64-18A38B91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8CE7B-56DE-2B4A-9B6D-92E79BBC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AFB41-6C33-7E43-A11E-AED67079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B1A5-F05C-DD43-88AF-BCC97656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AF961-B74F-1848-9F78-1BE10657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37B0C-6AC7-164E-BDED-A2E6A9EF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686BF-A841-524E-A5DD-C1E5C864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0F3F4-5433-594F-8406-3D26CEDA9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E9229-23F8-4848-9D58-51A6434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3C96-9667-5040-91F2-040FCE5C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F00B9-AFEA-BB43-A75A-CCE9201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7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09DA-A1A2-AA40-9A4A-75DF60C0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DB192-4512-0540-A42D-F70B5D57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2B20C-7C10-0D44-8936-DDC4E091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37841-2192-6748-AAC3-9D1DB61D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E8C1F-1F65-DE46-ADEC-E4424D5D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1084C-23EE-274B-B8D0-EB2BC93F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28102-11DA-064F-8FDE-E406E117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5D76-4DDB-6B4E-A72C-EE4DE525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4428-8EF0-7A42-8D8A-FA0CFFE5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54FFA-4C95-C844-A66A-5E226F3F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05A11-7A32-4E4D-8B31-26A59D31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0DA55-DE9C-3C45-AACC-73926537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8726A-FBE4-4C46-A992-C6C87D9D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2B7D-6F3B-A546-9469-F4C58566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CD555-2EEC-0140-989A-D28145AFC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B15EB-1E3F-2744-A967-E1B5A49A6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FF717-4463-5E45-96F6-70955294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61BF4-12C1-5040-935D-0166376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23125-A651-564F-8D59-F82EEC87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6051D-416A-684A-B995-82C0D76C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B0545-F138-BF4E-9A8C-F14247FCC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A4602-7623-A942-BFF2-40D93CE31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761A-260F-2042-97F1-587B88401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93C4-0598-854B-B8A4-AE703FF1B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35CE-29FF-0C40-9B3F-0167FA1F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0B82-7F4D-E948-AB31-B076F5FD0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02769" cy="4351338"/>
          </a:xfrm>
        </p:spPr>
        <p:txBody>
          <a:bodyPr/>
          <a:lstStyle/>
          <a:p>
            <a:r>
              <a:rPr lang="en-US" dirty="0"/>
              <a:t>While( user want to play) {</a:t>
            </a:r>
          </a:p>
          <a:p>
            <a:pPr marL="457200" lvl="1" indent="0">
              <a:buNone/>
            </a:pPr>
            <a:r>
              <a:rPr lang="en-US" dirty="0"/>
              <a:t>1. User sets difficulty level</a:t>
            </a:r>
          </a:p>
          <a:p>
            <a:pPr marL="457200" lvl="1" indent="0">
              <a:buNone/>
            </a:pPr>
            <a:r>
              <a:rPr lang="en-US" dirty="0"/>
              <a:t>2. Create a new Game object</a:t>
            </a:r>
          </a:p>
          <a:p>
            <a:pPr marL="457200" lvl="1" indent="0">
              <a:buNone/>
            </a:pPr>
            <a:r>
              <a:rPr lang="en-US" dirty="0"/>
              <a:t>3. Start threads for updating frame and receiving User input</a:t>
            </a:r>
          </a:p>
          <a:p>
            <a:pPr marL="457200" lvl="1" indent="0">
              <a:buNone/>
            </a:pPr>
            <a:r>
              <a:rPr lang="en-US" dirty="0"/>
              <a:t>4. Display Score when the game ends</a:t>
            </a:r>
          </a:p>
          <a:p>
            <a:pPr marL="457200" lvl="1" indent="0">
              <a:buNone/>
            </a:pPr>
            <a:r>
              <a:rPr lang="en-US" dirty="0"/>
              <a:t>5. Ask the user if they want to play again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After quitting, tell user their high score for the 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1F3619D9-9FBE-F74D-B502-85F1D16E1721}"/>
              </a:ext>
            </a:extLst>
          </p:cNvPr>
          <p:cNvSpPr/>
          <p:nvPr/>
        </p:nvSpPr>
        <p:spPr>
          <a:xfrm>
            <a:off x="6272011" y="365125"/>
            <a:ext cx="3142445" cy="2287923"/>
          </a:xfrm>
          <a:prstGeom prst="borderCallout1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Contains game state variables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Contains Snake Object to keep track of Snake and Food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7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81B4-E0E4-A948-9F49-20D922F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 Game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B7DD-74D8-B245-A407-AC0A2E229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around Snake class to make implementation cleaner</a:t>
            </a:r>
          </a:p>
          <a:p>
            <a:r>
              <a:rPr lang="en-US" dirty="0"/>
              <a:t>Implements all Output to screen functions</a:t>
            </a:r>
          </a:p>
          <a:p>
            <a:r>
              <a:rPr lang="en-US" dirty="0"/>
              <a:t>Implements higher level functions called in threads</a:t>
            </a:r>
          </a:p>
          <a:p>
            <a:r>
              <a:rPr lang="en-US" dirty="0"/>
              <a:t>Keeps track of the Game state</a:t>
            </a:r>
          </a:p>
          <a:p>
            <a:r>
              <a:rPr lang="en-US" dirty="0"/>
              <a:t>Keeps track of game logic through Snake object</a:t>
            </a:r>
          </a:p>
        </p:txBody>
      </p:sp>
    </p:spTree>
    <p:extLst>
      <p:ext uri="{BB962C8B-B14F-4D97-AF65-F5344CB8AC3E}">
        <p14:creationId xmlns:p14="http://schemas.microsoft.com/office/powerpoint/2010/main" val="195826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D264-8447-2148-9398-E35C60E8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Snake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33B4-4856-EB47-9070-9515D3CB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track of where the Snake and Food are</a:t>
            </a:r>
          </a:p>
          <a:p>
            <a:r>
              <a:rPr lang="en-US" dirty="0"/>
              <a:t>Handles moving the snake every frame</a:t>
            </a:r>
          </a:p>
          <a:p>
            <a:r>
              <a:rPr lang="en-US" dirty="0"/>
              <a:t>Checks the head position each frame for:</a:t>
            </a:r>
          </a:p>
          <a:p>
            <a:pPr lvl="1"/>
            <a:r>
              <a:rPr lang="en-US" dirty="0"/>
              <a:t>Food eaten</a:t>
            </a:r>
          </a:p>
          <a:p>
            <a:pPr lvl="1"/>
            <a:r>
              <a:rPr lang="en-US" dirty="0"/>
              <a:t>Hit wall</a:t>
            </a:r>
          </a:p>
          <a:p>
            <a:pPr lvl="1"/>
            <a:r>
              <a:rPr lang="en-US" dirty="0"/>
              <a:t>Bit yourself</a:t>
            </a:r>
          </a:p>
          <a:p>
            <a:r>
              <a:rPr lang="en-US" dirty="0"/>
              <a:t>Handles creation of the Food</a:t>
            </a:r>
          </a:p>
          <a:p>
            <a:r>
              <a:rPr lang="en-US" dirty="0"/>
              <a:t>Handles safe access to reading and writing to direction variable </a:t>
            </a:r>
          </a:p>
        </p:txBody>
      </p:sp>
    </p:spTree>
    <p:extLst>
      <p:ext uri="{BB962C8B-B14F-4D97-AF65-F5344CB8AC3E}">
        <p14:creationId xmlns:p14="http://schemas.microsoft.com/office/powerpoint/2010/main" val="14288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171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Code Structure</vt:lpstr>
      <vt:lpstr>What is in a Game object?</vt:lpstr>
      <vt:lpstr>What is in the Snake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Structure</dc:title>
  <dc:creator>Charles Andre</dc:creator>
  <cp:lastModifiedBy>Charles Andre</cp:lastModifiedBy>
  <cp:revision>2</cp:revision>
  <dcterms:created xsi:type="dcterms:W3CDTF">2020-04-26T22:51:29Z</dcterms:created>
  <dcterms:modified xsi:type="dcterms:W3CDTF">2020-04-26T23:08:58Z</dcterms:modified>
</cp:coreProperties>
</file>