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2B38-5E54-E347-8F7A-9FCC84491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C3DC-326D-2F48-A3B9-91BC0D50E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41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Marini</dc:creator>
  <cp:lastModifiedBy>Joe Marini</cp:lastModifiedBy>
  <cp:revision>1</cp:revision>
  <dcterms:created xsi:type="dcterms:W3CDTF">2022-02-27T19:12:18Z</dcterms:created>
  <dcterms:modified xsi:type="dcterms:W3CDTF">2022-02-27T19:12:25Z</dcterms:modified>
</cp:coreProperties>
</file>