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734-0784-BD42-8DF1-6433DE22D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ED13B-9514-4B41-87E9-03D8D1F32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96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Marini</dc:creator>
  <cp:lastModifiedBy>Joe Marini</cp:lastModifiedBy>
  <cp:revision>1</cp:revision>
  <dcterms:created xsi:type="dcterms:W3CDTF">2022-02-27T19:11:26Z</dcterms:created>
  <dcterms:modified xsi:type="dcterms:W3CDTF">2022-02-27T19:11:57Z</dcterms:modified>
</cp:coreProperties>
</file>