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C3CD-4084-BE42-B071-411C9AA3F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896A0-9B6C-8F4A-A3E1-2EE9B4214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27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Marini</dc:creator>
  <cp:lastModifiedBy>Joe Marini</cp:lastModifiedBy>
  <cp:revision>1</cp:revision>
  <dcterms:created xsi:type="dcterms:W3CDTF">2022-02-27T19:12:02Z</dcterms:created>
  <dcterms:modified xsi:type="dcterms:W3CDTF">2022-02-27T19:12:12Z</dcterms:modified>
</cp:coreProperties>
</file>