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webextensions/webextension1.xml" ContentType="application/vnd.ms-office.webextension+xml"/>
  <Override PartName="/ppt/notesSlides/notesSlide17.xml" ContentType="application/vnd.openxmlformats-officedocument.presentationml.notesSlide+xml"/>
  <Override PartName="/ppt/webextensions/webextension2.xml" ContentType="application/vnd.ms-office.webextension+xml"/>
  <Override PartName="/ppt/notesSlides/notesSlide18.xml" ContentType="application/vnd.openxmlformats-officedocument.presentationml.notesSlide+xml"/>
  <Override PartName="/ppt/webextensions/webextension3.xml" ContentType="application/vnd.ms-office.webextension+xml"/>
  <Override PartName="/ppt/notesSlides/notesSlide19.xml" ContentType="application/vnd.openxmlformats-officedocument.presentationml.notesSlide+xml"/>
  <Override PartName="/ppt/webextensions/webextension4.xml" ContentType="application/vnd.ms-office.webextension+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0" r:id="rId4"/>
  </p:sldMasterIdLst>
  <p:notesMasterIdLst>
    <p:notesMasterId r:id="rId27"/>
  </p:notesMasterIdLst>
  <p:handoutMasterIdLst>
    <p:handoutMasterId r:id="rId28"/>
  </p:handoutMasterIdLst>
  <p:sldIdLst>
    <p:sldId id="256" r:id="rId5"/>
    <p:sldId id="279" r:id="rId6"/>
    <p:sldId id="282" r:id="rId7"/>
    <p:sldId id="280" r:id="rId8"/>
    <p:sldId id="283" r:id="rId9"/>
    <p:sldId id="284" r:id="rId10"/>
    <p:sldId id="286" r:id="rId11"/>
    <p:sldId id="285" r:id="rId12"/>
    <p:sldId id="291" r:id="rId13"/>
    <p:sldId id="298" r:id="rId14"/>
    <p:sldId id="297" r:id="rId15"/>
    <p:sldId id="299" r:id="rId16"/>
    <p:sldId id="290" r:id="rId17"/>
    <p:sldId id="261" r:id="rId18"/>
    <p:sldId id="288" r:id="rId19"/>
    <p:sldId id="287" r:id="rId20"/>
    <p:sldId id="289" r:id="rId21"/>
    <p:sldId id="295" r:id="rId22"/>
    <p:sldId id="300" r:id="rId23"/>
    <p:sldId id="301" r:id="rId24"/>
    <p:sldId id="277" r:id="rId25"/>
    <p:sldId id="296"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48" userDrawn="1">
          <p15:clr>
            <a:srgbClr val="A4A3A4"/>
          </p15:clr>
        </p15:guide>
        <p15:guide id="2" pos="7080" userDrawn="1">
          <p15:clr>
            <a:srgbClr val="A4A3A4"/>
          </p15:clr>
        </p15:guide>
        <p15:guide id="3" pos="5112"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09" autoAdjust="0"/>
    <p:restoredTop sz="88883" autoAdjust="0"/>
  </p:normalViewPr>
  <p:slideViewPr>
    <p:cSldViewPr snapToGrid="0">
      <p:cViewPr varScale="1">
        <p:scale>
          <a:sx n="147" d="100"/>
          <a:sy n="147" d="100"/>
        </p:scale>
        <p:origin x="612" y="96"/>
      </p:cViewPr>
      <p:guideLst>
        <p:guide orient="horz" pos="1848"/>
        <p:guide pos="7080"/>
        <p:guide pos="5112"/>
      </p:guideLst>
    </p:cSldViewPr>
  </p:slideViewPr>
  <p:outlineViewPr>
    <p:cViewPr>
      <p:scale>
        <a:sx n="33" d="100"/>
        <a:sy n="33" d="100"/>
      </p:scale>
      <p:origin x="0" y="-364"/>
    </p:cViewPr>
  </p:outlineViewPr>
  <p:notesTextViewPr>
    <p:cViewPr>
      <p:scale>
        <a:sx n="1" d="1"/>
        <a:sy n="1" d="1"/>
      </p:scale>
      <p:origin x="0" y="0"/>
    </p:cViewPr>
  </p:notesTextViewPr>
  <p:sorterViewPr>
    <p:cViewPr>
      <p:scale>
        <a:sx n="90" d="100"/>
        <a:sy n="90" d="100"/>
      </p:scale>
      <p:origin x="0" y="0"/>
    </p:cViewPr>
  </p:sorterViewPr>
  <p:notesViewPr>
    <p:cSldViewPr snapToGrid="0">
      <p:cViewPr varScale="1">
        <p:scale>
          <a:sx n="65" d="100"/>
          <a:sy n="65" d="100"/>
        </p:scale>
        <p:origin x="845" y="3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80AE3C0-C0E9-40F8-963A-C710B0868CE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ADB19749-4C26-46F6-A13E-4F2E91EC14F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3AB2F5F-49ED-40E3-A1A5-941FF8279870}" type="datetimeFigureOut">
              <a:rPr lang="en-US" smtClean="0"/>
              <a:t>2/9/2024</a:t>
            </a:fld>
            <a:endParaRPr lang="en-US" dirty="0"/>
          </a:p>
        </p:txBody>
      </p:sp>
      <p:sp>
        <p:nvSpPr>
          <p:cNvPr id="4" name="Footer Placeholder 3">
            <a:extLst>
              <a:ext uri="{FF2B5EF4-FFF2-40B4-BE49-F238E27FC236}">
                <a16:creationId xmlns:a16="http://schemas.microsoft.com/office/drawing/2014/main" id="{49826E5B-3572-4EEA-91A0-FE0838ED614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E81D8116-DB0F-4C4A-85AD-5331C0D78B8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4DB74FA-BCF5-412C-B474-5CA730E53DF5}" type="slidenum">
              <a:rPr lang="en-US" smtClean="0"/>
              <a:t>‹#›</a:t>
            </a:fld>
            <a:endParaRPr lang="en-US" dirty="0"/>
          </a:p>
        </p:txBody>
      </p:sp>
    </p:spTree>
    <p:extLst>
      <p:ext uri="{BB962C8B-B14F-4D97-AF65-F5344CB8AC3E}">
        <p14:creationId xmlns:p14="http://schemas.microsoft.com/office/powerpoint/2010/main" val="142564567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2C1060-699B-414A-8D16-7630F8BDD05E}" type="datetimeFigureOut">
              <a:rPr lang="en-US" smtClean="0"/>
              <a:t>2/9/2024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ADF348-2A86-4531-BD4E-BD8C0BBDAD47}" type="slidenum">
              <a:rPr lang="en-US" smtClean="0"/>
              <a:t>‹#›</a:t>
            </a:fld>
            <a:endParaRPr lang="en-US" dirty="0"/>
          </a:p>
        </p:txBody>
      </p:sp>
    </p:spTree>
    <p:extLst>
      <p:ext uri="{BB962C8B-B14F-4D97-AF65-F5344CB8AC3E}">
        <p14:creationId xmlns:p14="http://schemas.microsoft.com/office/powerpoint/2010/main" val="2278876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D5ADF348-2A86-4531-BD4E-BD8C0BBDAD47}" type="slidenum">
              <a:rPr lang="en-US" smtClean="0"/>
              <a:t>1</a:t>
            </a:fld>
            <a:endParaRPr lang="en-US" dirty="0"/>
          </a:p>
        </p:txBody>
      </p:sp>
    </p:spTree>
    <p:extLst>
      <p:ext uri="{BB962C8B-B14F-4D97-AF65-F5344CB8AC3E}">
        <p14:creationId xmlns:p14="http://schemas.microsoft.com/office/powerpoint/2010/main" val="42930903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8A8072-DF75-1228-6D90-0AB1E714689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5402C7A-F4FE-280D-DF80-F6F6B920EE1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CB0F83F-BB5B-2950-140B-E09FC40C42C9}"/>
              </a:ext>
            </a:extLst>
          </p:cNvPr>
          <p:cNvSpPr>
            <a:spLocks noGrp="1"/>
          </p:cNvSpPr>
          <p:nvPr>
            <p:ph type="body" idx="1"/>
          </p:nvPr>
        </p:nvSpPr>
        <p:spPr/>
        <p:txBody>
          <a:bodyPr/>
          <a:lstStyle/>
          <a:p>
            <a:endParaRPr lang="en-CA" dirty="0"/>
          </a:p>
        </p:txBody>
      </p:sp>
      <p:sp>
        <p:nvSpPr>
          <p:cNvPr id="4" name="Slide Number Placeholder 3">
            <a:extLst>
              <a:ext uri="{FF2B5EF4-FFF2-40B4-BE49-F238E27FC236}">
                <a16:creationId xmlns:a16="http://schemas.microsoft.com/office/drawing/2014/main" id="{1A7EFC84-9442-BCE7-34CD-0CEB0202C070}"/>
              </a:ext>
            </a:extLst>
          </p:cNvPr>
          <p:cNvSpPr>
            <a:spLocks noGrp="1"/>
          </p:cNvSpPr>
          <p:nvPr>
            <p:ph type="sldNum" sz="quarter" idx="5"/>
          </p:nvPr>
        </p:nvSpPr>
        <p:spPr/>
        <p:txBody>
          <a:bodyPr/>
          <a:lstStyle/>
          <a:p>
            <a:fld id="{D5ADF348-2A86-4531-BD4E-BD8C0BBDAD47}" type="slidenum">
              <a:rPr lang="en-US" smtClean="0"/>
              <a:t>11</a:t>
            </a:fld>
            <a:endParaRPr lang="en-US" dirty="0"/>
          </a:p>
        </p:txBody>
      </p:sp>
    </p:spTree>
    <p:extLst>
      <p:ext uri="{BB962C8B-B14F-4D97-AF65-F5344CB8AC3E}">
        <p14:creationId xmlns:p14="http://schemas.microsoft.com/office/powerpoint/2010/main" val="42047804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E84E6E-79BA-3A5D-314C-53D1C87553A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F6EF15A-3ED0-786A-A23B-1E6B1A44992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D20BD7A-05C2-4163-9A51-2484529D39B2}"/>
              </a:ext>
            </a:extLst>
          </p:cNvPr>
          <p:cNvSpPr>
            <a:spLocks noGrp="1"/>
          </p:cNvSpPr>
          <p:nvPr>
            <p:ph type="body" idx="1"/>
          </p:nvPr>
        </p:nvSpPr>
        <p:spPr/>
        <p:txBody>
          <a:bodyPr/>
          <a:lstStyle/>
          <a:p>
            <a:endParaRPr lang="en-CA" dirty="0"/>
          </a:p>
        </p:txBody>
      </p:sp>
      <p:sp>
        <p:nvSpPr>
          <p:cNvPr id="4" name="Slide Number Placeholder 3">
            <a:extLst>
              <a:ext uri="{FF2B5EF4-FFF2-40B4-BE49-F238E27FC236}">
                <a16:creationId xmlns:a16="http://schemas.microsoft.com/office/drawing/2014/main" id="{875E116E-56DE-7831-FD56-464E1BBAD5C5}"/>
              </a:ext>
            </a:extLst>
          </p:cNvPr>
          <p:cNvSpPr>
            <a:spLocks noGrp="1"/>
          </p:cNvSpPr>
          <p:nvPr>
            <p:ph type="sldNum" sz="quarter" idx="5"/>
          </p:nvPr>
        </p:nvSpPr>
        <p:spPr/>
        <p:txBody>
          <a:bodyPr/>
          <a:lstStyle/>
          <a:p>
            <a:fld id="{D5ADF348-2A86-4531-BD4E-BD8C0BBDAD47}" type="slidenum">
              <a:rPr lang="en-US" smtClean="0"/>
              <a:t>12</a:t>
            </a:fld>
            <a:endParaRPr lang="en-US" dirty="0"/>
          </a:p>
        </p:txBody>
      </p:sp>
    </p:spTree>
    <p:extLst>
      <p:ext uri="{BB962C8B-B14F-4D97-AF65-F5344CB8AC3E}">
        <p14:creationId xmlns:p14="http://schemas.microsoft.com/office/powerpoint/2010/main" val="18372535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D5ADF348-2A86-4531-BD4E-BD8C0BBDAD47}" type="slidenum">
              <a:rPr lang="en-US" smtClean="0"/>
              <a:t>13</a:t>
            </a:fld>
            <a:endParaRPr lang="en-US" dirty="0"/>
          </a:p>
        </p:txBody>
      </p:sp>
    </p:spTree>
    <p:extLst>
      <p:ext uri="{BB962C8B-B14F-4D97-AF65-F5344CB8AC3E}">
        <p14:creationId xmlns:p14="http://schemas.microsoft.com/office/powerpoint/2010/main" val="1658920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D5ADF348-2A86-4531-BD4E-BD8C0BBDAD47}" type="slidenum">
              <a:rPr lang="en-US" smtClean="0"/>
              <a:t>14</a:t>
            </a:fld>
            <a:endParaRPr lang="en-US" dirty="0"/>
          </a:p>
        </p:txBody>
      </p:sp>
    </p:spTree>
    <p:extLst>
      <p:ext uri="{BB962C8B-B14F-4D97-AF65-F5344CB8AC3E}">
        <p14:creationId xmlns:p14="http://schemas.microsoft.com/office/powerpoint/2010/main" val="19033615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D5ADF348-2A86-4531-BD4E-BD8C0BBDAD47}" type="slidenum">
              <a:rPr lang="en-US" smtClean="0"/>
              <a:t>15</a:t>
            </a:fld>
            <a:endParaRPr lang="en-US" dirty="0"/>
          </a:p>
        </p:txBody>
      </p:sp>
    </p:spTree>
    <p:extLst>
      <p:ext uri="{BB962C8B-B14F-4D97-AF65-F5344CB8AC3E}">
        <p14:creationId xmlns:p14="http://schemas.microsoft.com/office/powerpoint/2010/main" val="35766441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D5ADF348-2A86-4531-BD4E-BD8C0BBDAD47}" type="slidenum">
              <a:rPr lang="en-US" smtClean="0"/>
              <a:t>16</a:t>
            </a:fld>
            <a:endParaRPr lang="en-US" dirty="0"/>
          </a:p>
        </p:txBody>
      </p:sp>
    </p:spTree>
    <p:extLst>
      <p:ext uri="{BB962C8B-B14F-4D97-AF65-F5344CB8AC3E}">
        <p14:creationId xmlns:p14="http://schemas.microsoft.com/office/powerpoint/2010/main" val="30377929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D5ADF348-2A86-4531-BD4E-BD8C0BBDAD47}" type="slidenum">
              <a:rPr lang="en-US" smtClean="0"/>
              <a:t>17</a:t>
            </a:fld>
            <a:endParaRPr lang="en-US" dirty="0"/>
          </a:p>
        </p:txBody>
      </p:sp>
    </p:spTree>
    <p:extLst>
      <p:ext uri="{BB962C8B-B14F-4D97-AF65-F5344CB8AC3E}">
        <p14:creationId xmlns:p14="http://schemas.microsoft.com/office/powerpoint/2010/main" val="140261156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D5ADF348-2A86-4531-BD4E-BD8C0BBDAD47}" type="slidenum">
              <a:rPr lang="en-US" smtClean="0"/>
              <a:t>18</a:t>
            </a:fld>
            <a:endParaRPr lang="en-US" dirty="0"/>
          </a:p>
        </p:txBody>
      </p:sp>
    </p:spTree>
    <p:extLst>
      <p:ext uri="{BB962C8B-B14F-4D97-AF65-F5344CB8AC3E}">
        <p14:creationId xmlns:p14="http://schemas.microsoft.com/office/powerpoint/2010/main" val="373131500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E30934-1162-F816-7781-599911497E5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E1025AF-7047-B401-8657-983B42FEC5D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5745C14-F72B-4F62-108D-028BDC21398D}"/>
              </a:ext>
            </a:extLst>
          </p:cNvPr>
          <p:cNvSpPr>
            <a:spLocks noGrp="1"/>
          </p:cNvSpPr>
          <p:nvPr>
            <p:ph type="body" idx="1"/>
          </p:nvPr>
        </p:nvSpPr>
        <p:spPr/>
        <p:txBody>
          <a:bodyPr/>
          <a:lstStyle/>
          <a:p>
            <a:endParaRPr lang="en-CA" dirty="0"/>
          </a:p>
        </p:txBody>
      </p:sp>
      <p:sp>
        <p:nvSpPr>
          <p:cNvPr id="4" name="Slide Number Placeholder 3">
            <a:extLst>
              <a:ext uri="{FF2B5EF4-FFF2-40B4-BE49-F238E27FC236}">
                <a16:creationId xmlns:a16="http://schemas.microsoft.com/office/drawing/2014/main" id="{4033E759-D98B-EDE0-0712-EFADE04CDD6B}"/>
              </a:ext>
            </a:extLst>
          </p:cNvPr>
          <p:cNvSpPr>
            <a:spLocks noGrp="1"/>
          </p:cNvSpPr>
          <p:nvPr>
            <p:ph type="sldNum" sz="quarter" idx="5"/>
          </p:nvPr>
        </p:nvSpPr>
        <p:spPr/>
        <p:txBody>
          <a:bodyPr/>
          <a:lstStyle/>
          <a:p>
            <a:fld id="{D5ADF348-2A86-4531-BD4E-BD8C0BBDAD47}" type="slidenum">
              <a:rPr lang="en-US" smtClean="0"/>
              <a:t>19</a:t>
            </a:fld>
            <a:endParaRPr lang="en-US" dirty="0"/>
          </a:p>
        </p:txBody>
      </p:sp>
    </p:spTree>
    <p:extLst>
      <p:ext uri="{BB962C8B-B14F-4D97-AF65-F5344CB8AC3E}">
        <p14:creationId xmlns:p14="http://schemas.microsoft.com/office/powerpoint/2010/main" val="120211003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9818EF-C212-609B-82B1-1BF0DFA648A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B73D094-A6D3-C12A-5FBB-3936C88E3CD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D45ABBD-DBEF-1334-CE5D-539E7EDC5CFA}"/>
              </a:ext>
            </a:extLst>
          </p:cNvPr>
          <p:cNvSpPr>
            <a:spLocks noGrp="1"/>
          </p:cNvSpPr>
          <p:nvPr>
            <p:ph type="body" idx="1"/>
          </p:nvPr>
        </p:nvSpPr>
        <p:spPr/>
        <p:txBody>
          <a:bodyPr/>
          <a:lstStyle/>
          <a:p>
            <a:endParaRPr lang="en-CA" dirty="0"/>
          </a:p>
        </p:txBody>
      </p:sp>
      <p:sp>
        <p:nvSpPr>
          <p:cNvPr id="4" name="Slide Number Placeholder 3">
            <a:extLst>
              <a:ext uri="{FF2B5EF4-FFF2-40B4-BE49-F238E27FC236}">
                <a16:creationId xmlns:a16="http://schemas.microsoft.com/office/drawing/2014/main" id="{10E267BD-1AC0-B494-80C8-234F742C23A2}"/>
              </a:ext>
            </a:extLst>
          </p:cNvPr>
          <p:cNvSpPr>
            <a:spLocks noGrp="1"/>
          </p:cNvSpPr>
          <p:nvPr>
            <p:ph type="sldNum" sz="quarter" idx="5"/>
          </p:nvPr>
        </p:nvSpPr>
        <p:spPr/>
        <p:txBody>
          <a:bodyPr/>
          <a:lstStyle/>
          <a:p>
            <a:fld id="{D5ADF348-2A86-4531-BD4E-BD8C0BBDAD47}" type="slidenum">
              <a:rPr lang="en-US" smtClean="0"/>
              <a:t>20</a:t>
            </a:fld>
            <a:endParaRPr lang="en-US" dirty="0"/>
          </a:p>
        </p:txBody>
      </p:sp>
    </p:spTree>
    <p:extLst>
      <p:ext uri="{BB962C8B-B14F-4D97-AF65-F5344CB8AC3E}">
        <p14:creationId xmlns:p14="http://schemas.microsoft.com/office/powerpoint/2010/main" val="11354309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D5ADF348-2A86-4531-BD4E-BD8C0BBDAD47}" type="slidenum">
              <a:rPr lang="en-US" smtClean="0"/>
              <a:t>2</a:t>
            </a:fld>
            <a:endParaRPr lang="en-US" dirty="0"/>
          </a:p>
        </p:txBody>
      </p:sp>
    </p:spTree>
    <p:extLst>
      <p:ext uri="{BB962C8B-B14F-4D97-AF65-F5344CB8AC3E}">
        <p14:creationId xmlns:p14="http://schemas.microsoft.com/office/powerpoint/2010/main" val="65821113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D51245-A7A5-4517-A4C5-F741FAE668F7}" type="slidenum">
              <a:rPr lang="en-US" smtClean="0"/>
              <a:t>21</a:t>
            </a:fld>
            <a:endParaRPr lang="en-US" dirty="0"/>
          </a:p>
        </p:txBody>
      </p:sp>
    </p:spTree>
    <p:extLst>
      <p:ext uri="{BB962C8B-B14F-4D97-AF65-F5344CB8AC3E}">
        <p14:creationId xmlns:p14="http://schemas.microsoft.com/office/powerpoint/2010/main" val="264428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D51245-A7A5-4517-A4C5-F741FAE668F7}" type="slidenum">
              <a:rPr lang="en-US" smtClean="0"/>
              <a:t>4</a:t>
            </a:fld>
            <a:endParaRPr lang="en-US" dirty="0"/>
          </a:p>
        </p:txBody>
      </p:sp>
    </p:spTree>
    <p:extLst>
      <p:ext uri="{BB962C8B-B14F-4D97-AF65-F5344CB8AC3E}">
        <p14:creationId xmlns:p14="http://schemas.microsoft.com/office/powerpoint/2010/main" val="14611301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D5ADF348-2A86-4531-BD4E-BD8C0BBDAD47}" type="slidenum">
              <a:rPr lang="en-US" smtClean="0"/>
              <a:t>5</a:t>
            </a:fld>
            <a:endParaRPr lang="en-US" dirty="0"/>
          </a:p>
        </p:txBody>
      </p:sp>
    </p:spTree>
    <p:extLst>
      <p:ext uri="{BB962C8B-B14F-4D97-AF65-F5344CB8AC3E}">
        <p14:creationId xmlns:p14="http://schemas.microsoft.com/office/powerpoint/2010/main" val="42380820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D5ADF348-2A86-4531-BD4E-BD8C0BBDAD47}" type="slidenum">
              <a:rPr lang="en-US" smtClean="0"/>
              <a:t>6</a:t>
            </a:fld>
            <a:endParaRPr lang="en-US" dirty="0"/>
          </a:p>
        </p:txBody>
      </p:sp>
    </p:spTree>
    <p:extLst>
      <p:ext uri="{BB962C8B-B14F-4D97-AF65-F5344CB8AC3E}">
        <p14:creationId xmlns:p14="http://schemas.microsoft.com/office/powerpoint/2010/main" val="39207190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D5ADF348-2A86-4531-BD4E-BD8C0BBDAD47}" type="slidenum">
              <a:rPr lang="en-US" smtClean="0"/>
              <a:t>7</a:t>
            </a:fld>
            <a:endParaRPr lang="en-US" dirty="0"/>
          </a:p>
        </p:txBody>
      </p:sp>
    </p:spTree>
    <p:extLst>
      <p:ext uri="{BB962C8B-B14F-4D97-AF65-F5344CB8AC3E}">
        <p14:creationId xmlns:p14="http://schemas.microsoft.com/office/powerpoint/2010/main" val="18906665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D5ADF348-2A86-4531-BD4E-BD8C0BBDAD47}" type="slidenum">
              <a:rPr lang="en-US" smtClean="0"/>
              <a:t>8</a:t>
            </a:fld>
            <a:endParaRPr lang="en-US" dirty="0"/>
          </a:p>
        </p:txBody>
      </p:sp>
    </p:spTree>
    <p:extLst>
      <p:ext uri="{BB962C8B-B14F-4D97-AF65-F5344CB8AC3E}">
        <p14:creationId xmlns:p14="http://schemas.microsoft.com/office/powerpoint/2010/main" val="41940150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D5ADF348-2A86-4531-BD4E-BD8C0BBDAD47}" type="slidenum">
              <a:rPr lang="en-US" smtClean="0"/>
              <a:t>9</a:t>
            </a:fld>
            <a:endParaRPr lang="en-US" dirty="0"/>
          </a:p>
        </p:txBody>
      </p:sp>
    </p:spTree>
    <p:extLst>
      <p:ext uri="{BB962C8B-B14F-4D97-AF65-F5344CB8AC3E}">
        <p14:creationId xmlns:p14="http://schemas.microsoft.com/office/powerpoint/2010/main" val="11774594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DF0AC1-FEE7-86E2-1FFD-15999EB452F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C0F7414-F23A-7A78-EDB4-AC6AD94F8D3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FCC3CB5-4830-A150-BCB1-A9B55500BA6F}"/>
              </a:ext>
            </a:extLst>
          </p:cNvPr>
          <p:cNvSpPr>
            <a:spLocks noGrp="1"/>
          </p:cNvSpPr>
          <p:nvPr>
            <p:ph type="body" idx="1"/>
          </p:nvPr>
        </p:nvSpPr>
        <p:spPr/>
        <p:txBody>
          <a:bodyPr/>
          <a:lstStyle/>
          <a:p>
            <a:endParaRPr lang="en-CA" dirty="0"/>
          </a:p>
        </p:txBody>
      </p:sp>
      <p:sp>
        <p:nvSpPr>
          <p:cNvPr id="4" name="Slide Number Placeholder 3">
            <a:extLst>
              <a:ext uri="{FF2B5EF4-FFF2-40B4-BE49-F238E27FC236}">
                <a16:creationId xmlns:a16="http://schemas.microsoft.com/office/drawing/2014/main" id="{F19F5A00-3AA2-C529-B833-6F9DC8601495}"/>
              </a:ext>
            </a:extLst>
          </p:cNvPr>
          <p:cNvSpPr>
            <a:spLocks noGrp="1"/>
          </p:cNvSpPr>
          <p:nvPr>
            <p:ph type="sldNum" sz="quarter" idx="5"/>
          </p:nvPr>
        </p:nvSpPr>
        <p:spPr/>
        <p:txBody>
          <a:bodyPr/>
          <a:lstStyle/>
          <a:p>
            <a:fld id="{D5ADF348-2A86-4531-BD4E-BD8C0BBDAD47}" type="slidenum">
              <a:rPr lang="en-US" smtClean="0"/>
              <a:t>10</a:t>
            </a:fld>
            <a:endParaRPr lang="en-US" dirty="0"/>
          </a:p>
        </p:txBody>
      </p:sp>
    </p:spTree>
    <p:extLst>
      <p:ext uri="{BB962C8B-B14F-4D97-AF65-F5344CB8AC3E}">
        <p14:creationId xmlns:p14="http://schemas.microsoft.com/office/powerpoint/2010/main" val="42757515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1947BE1-D586-49AE-B2E6-EE426AA239B3}"/>
              </a:ext>
              <a:ext uri="{C183D7F6-B498-43B3-948B-1728B52AA6E4}">
                <adec:decorative xmlns:adec="http://schemas.microsoft.com/office/drawing/2017/decorative" val="1"/>
              </a:ext>
            </a:extLst>
          </p:cNvPr>
          <p:cNvSpPr/>
          <p:nvPr userDrawn="1"/>
        </p:nvSpPr>
        <p:spPr>
          <a:xfrm>
            <a:off x="0" y="0"/>
            <a:ext cx="7532914" cy="68580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A4C316E-D918-422D-AC5F-D93C59AB674F}"/>
              </a:ext>
            </a:extLst>
          </p:cNvPr>
          <p:cNvSpPr>
            <a:spLocks noGrp="1"/>
          </p:cNvSpPr>
          <p:nvPr>
            <p:ph type="title" hasCustomPrompt="1"/>
          </p:nvPr>
        </p:nvSpPr>
        <p:spPr>
          <a:xfrm>
            <a:off x="640078" y="627016"/>
            <a:ext cx="6389027" cy="5601790"/>
          </a:xfrm>
        </p:spPr>
        <p:txBody>
          <a:bodyPr>
            <a:noAutofit/>
          </a:bodyPr>
          <a:lstStyle>
            <a:lvl1pPr algn="r">
              <a:lnSpc>
                <a:spcPct val="101000"/>
              </a:lnSpc>
              <a:spcBef>
                <a:spcPts val="700"/>
              </a:spcBef>
              <a:spcAft>
                <a:spcPts val="700"/>
              </a:spcAft>
              <a:defRPr sz="8000" baseline="0"/>
            </a:lvl1pPr>
          </a:lstStyle>
          <a:p>
            <a:r>
              <a:rPr lang="en-US" dirty="0"/>
              <a:t>Click to edit Master TEXT style</a:t>
            </a:r>
          </a:p>
        </p:txBody>
      </p:sp>
      <p:sp>
        <p:nvSpPr>
          <p:cNvPr id="12" name="Text Placeholder 11">
            <a:extLst>
              <a:ext uri="{FF2B5EF4-FFF2-40B4-BE49-F238E27FC236}">
                <a16:creationId xmlns:a16="http://schemas.microsoft.com/office/drawing/2014/main" id="{4B4012DC-9879-489B-B525-C474C5DD299D}"/>
              </a:ext>
            </a:extLst>
          </p:cNvPr>
          <p:cNvSpPr>
            <a:spLocks noGrp="1"/>
          </p:cNvSpPr>
          <p:nvPr>
            <p:ph type="body" sz="quarter" idx="11"/>
          </p:nvPr>
        </p:nvSpPr>
        <p:spPr>
          <a:xfrm>
            <a:off x="8029797" y="627016"/>
            <a:ext cx="3199034" cy="5590903"/>
          </a:xfrm>
        </p:spPr>
        <p:txBody>
          <a:bodyPr anchor="ctr">
            <a:normAutofit/>
          </a:bodyPr>
          <a:lstStyle>
            <a:lvl1pPr>
              <a:defRPr lang="en-US" sz="2600" kern="1200" spc="50" baseline="0" dirty="0" smtClean="0">
                <a:solidFill>
                  <a:schemeClr val="tx1"/>
                </a:solidFill>
                <a:latin typeface="+mn-lt"/>
                <a:ea typeface="+mn-ea"/>
                <a:cs typeface="Calibri"/>
              </a:defRPr>
            </a:lvl1pPr>
            <a:lvl2pPr marL="0" indent="0">
              <a:buNone/>
              <a:defRPr/>
            </a:lvl2pPr>
          </a:lstStyle>
          <a:p>
            <a:pPr lvl="0"/>
            <a:r>
              <a:rPr lang="en-US"/>
              <a:t>Click to edit Master text styles</a:t>
            </a:r>
          </a:p>
        </p:txBody>
      </p:sp>
    </p:spTree>
    <p:extLst>
      <p:ext uri="{BB962C8B-B14F-4D97-AF65-F5344CB8AC3E}">
        <p14:creationId xmlns:p14="http://schemas.microsoft.com/office/powerpoint/2010/main" val="23140516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Summary">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D984A150-581C-4608-9034-48767311A65F}"/>
              </a:ext>
              <a:ext uri="{C183D7F6-B498-43B3-948B-1728B52AA6E4}">
                <adec:decorative xmlns:adec="http://schemas.microsoft.com/office/drawing/2017/decorative" val="1"/>
              </a:ext>
            </a:extLst>
          </p:cNvPr>
          <p:cNvSpPr/>
          <p:nvPr userDrawn="1"/>
        </p:nvSpPr>
        <p:spPr>
          <a:xfrm>
            <a:off x="0" y="0"/>
            <a:ext cx="6094474"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9DF7571-A130-4054-9513-4BDAC9AE5360}"/>
              </a:ext>
            </a:extLst>
          </p:cNvPr>
          <p:cNvSpPr>
            <a:spLocks noGrp="1"/>
          </p:cNvSpPr>
          <p:nvPr>
            <p:ph type="title"/>
          </p:nvPr>
        </p:nvSpPr>
        <p:spPr>
          <a:xfrm>
            <a:off x="771830" y="635000"/>
            <a:ext cx="5171770" cy="2039374"/>
          </a:xfrm>
        </p:spPr>
        <p:txBody>
          <a:bodyPr anchor="b">
            <a:noAutofit/>
          </a:bodyPr>
          <a:lstStyle>
            <a:lvl1pPr>
              <a:lnSpc>
                <a:spcPct val="101000"/>
              </a:lnSpc>
              <a:spcBef>
                <a:spcPts val="700"/>
              </a:spcBef>
              <a:spcAft>
                <a:spcPts val="700"/>
              </a:spcAft>
              <a:defRPr sz="6600" baseline="0"/>
            </a:lvl1pPr>
          </a:lstStyle>
          <a:p>
            <a:r>
              <a:rPr lang="en-US"/>
              <a:t>Click to edit Master title style</a:t>
            </a:r>
            <a:endParaRPr lang="en-US" dirty="0"/>
          </a:p>
        </p:txBody>
      </p:sp>
      <p:sp>
        <p:nvSpPr>
          <p:cNvPr id="8" name="Text Placeholder 7">
            <a:extLst>
              <a:ext uri="{FF2B5EF4-FFF2-40B4-BE49-F238E27FC236}">
                <a16:creationId xmlns:a16="http://schemas.microsoft.com/office/drawing/2014/main" id="{DCA27FA5-F6EE-4784-AC43-76381FC2CD94}"/>
              </a:ext>
            </a:extLst>
          </p:cNvPr>
          <p:cNvSpPr>
            <a:spLocks noGrp="1"/>
          </p:cNvSpPr>
          <p:nvPr>
            <p:ph type="body" sz="quarter" idx="18"/>
          </p:nvPr>
        </p:nvSpPr>
        <p:spPr>
          <a:xfrm>
            <a:off x="761998" y="2911475"/>
            <a:ext cx="4500563" cy="3311525"/>
          </a:xfrm>
        </p:spPr>
        <p:txBody>
          <a:bodyPr>
            <a:normAutofit/>
          </a:bodyPr>
          <a:lstStyle>
            <a:lvl1pPr>
              <a:defRPr lang="en-US" sz="2200" kern="1200" spc="50" baseline="0" dirty="0" smtClean="0">
                <a:solidFill>
                  <a:schemeClr val="bg1"/>
                </a:solidFill>
                <a:latin typeface="+mn-lt"/>
                <a:ea typeface="+mn-ea"/>
                <a:cs typeface="+mn-cs"/>
              </a:defRPr>
            </a:lvl1pPr>
          </a:lstStyle>
          <a:p>
            <a:pPr lvl="0"/>
            <a:r>
              <a:rPr lang="en-US"/>
              <a:t>Click to edit Master text styles</a:t>
            </a:r>
          </a:p>
        </p:txBody>
      </p:sp>
      <p:sp>
        <p:nvSpPr>
          <p:cNvPr id="6" name="Footer Placeholder 5">
            <a:extLst>
              <a:ext uri="{FF2B5EF4-FFF2-40B4-BE49-F238E27FC236}">
                <a16:creationId xmlns:a16="http://schemas.microsoft.com/office/drawing/2014/main" id="{66E63FF0-1A91-4698-B12A-112D05373593}"/>
              </a:ext>
            </a:extLst>
          </p:cNvPr>
          <p:cNvSpPr>
            <a:spLocks noGrp="1"/>
          </p:cNvSpPr>
          <p:nvPr>
            <p:ph type="ftr" sz="quarter" idx="11"/>
          </p:nvPr>
        </p:nvSpPr>
        <p:spPr/>
        <p:txBody>
          <a:bodyPr/>
          <a:lstStyle>
            <a:lvl1pPr>
              <a:defRPr>
                <a:solidFill>
                  <a:schemeClr val="bg1"/>
                </a:solidFill>
              </a:defRPr>
            </a:lvl1pPr>
          </a:lstStyle>
          <a:p>
            <a:r>
              <a:rPr lang="en-US" dirty="0"/>
              <a:t>Sample Footer Text</a:t>
            </a:r>
          </a:p>
        </p:txBody>
      </p:sp>
      <p:sp>
        <p:nvSpPr>
          <p:cNvPr id="14" name="Picture Placeholder 13">
            <a:extLst>
              <a:ext uri="{FF2B5EF4-FFF2-40B4-BE49-F238E27FC236}">
                <a16:creationId xmlns:a16="http://schemas.microsoft.com/office/drawing/2014/main" id="{7094F8F4-63E4-4A00-8F98-09219DA987A3}"/>
              </a:ext>
            </a:extLst>
          </p:cNvPr>
          <p:cNvSpPr>
            <a:spLocks noGrp="1"/>
          </p:cNvSpPr>
          <p:nvPr>
            <p:ph type="pic" sz="quarter" idx="13"/>
          </p:nvPr>
        </p:nvSpPr>
        <p:spPr>
          <a:xfrm>
            <a:off x="6742113" y="639763"/>
            <a:ext cx="2198687" cy="2546350"/>
          </a:xfrm>
        </p:spPr>
        <p:txBody>
          <a:bodyPr/>
          <a:lstStyle/>
          <a:p>
            <a:r>
              <a:rPr lang="en-US"/>
              <a:t>Click icon to add picture</a:t>
            </a:r>
            <a:endParaRPr lang="en-US" dirty="0"/>
          </a:p>
        </p:txBody>
      </p:sp>
      <p:sp>
        <p:nvSpPr>
          <p:cNvPr id="16" name="Picture Placeholder 15">
            <a:extLst>
              <a:ext uri="{FF2B5EF4-FFF2-40B4-BE49-F238E27FC236}">
                <a16:creationId xmlns:a16="http://schemas.microsoft.com/office/drawing/2014/main" id="{B34D9F00-72E9-433A-9427-8DA07653B252}"/>
              </a:ext>
            </a:extLst>
          </p:cNvPr>
          <p:cNvSpPr>
            <a:spLocks noGrp="1"/>
          </p:cNvSpPr>
          <p:nvPr>
            <p:ph type="pic" sz="quarter" idx="14"/>
          </p:nvPr>
        </p:nvSpPr>
        <p:spPr>
          <a:xfrm>
            <a:off x="9337675" y="638175"/>
            <a:ext cx="2198688" cy="2546350"/>
          </a:xfrm>
        </p:spPr>
        <p:txBody>
          <a:bodyPr/>
          <a:lstStyle/>
          <a:p>
            <a:r>
              <a:rPr lang="en-US"/>
              <a:t>Click icon to add picture</a:t>
            </a:r>
            <a:endParaRPr lang="en-US" dirty="0"/>
          </a:p>
        </p:txBody>
      </p:sp>
      <p:sp>
        <p:nvSpPr>
          <p:cNvPr id="18" name="Picture Placeholder 17">
            <a:extLst>
              <a:ext uri="{FF2B5EF4-FFF2-40B4-BE49-F238E27FC236}">
                <a16:creationId xmlns:a16="http://schemas.microsoft.com/office/drawing/2014/main" id="{1AD0C148-B6DB-4D32-B139-403A6AEC3DDF}"/>
              </a:ext>
            </a:extLst>
          </p:cNvPr>
          <p:cNvSpPr>
            <a:spLocks noGrp="1"/>
          </p:cNvSpPr>
          <p:nvPr>
            <p:ph type="pic" sz="quarter" idx="15"/>
          </p:nvPr>
        </p:nvSpPr>
        <p:spPr>
          <a:xfrm>
            <a:off x="6742113" y="3668713"/>
            <a:ext cx="2198687" cy="2554287"/>
          </a:xfrm>
        </p:spPr>
        <p:txBody>
          <a:bodyPr/>
          <a:lstStyle/>
          <a:p>
            <a:r>
              <a:rPr lang="en-US"/>
              <a:t>Click icon to add picture</a:t>
            </a:r>
            <a:endParaRPr lang="en-US" dirty="0"/>
          </a:p>
        </p:txBody>
      </p:sp>
      <p:sp>
        <p:nvSpPr>
          <p:cNvPr id="20" name="Picture Placeholder 19">
            <a:extLst>
              <a:ext uri="{FF2B5EF4-FFF2-40B4-BE49-F238E27FC236}">
                <a16:creationId xmlns:a16="http://schemas.microsoft.com/office/drawing/2014/main" id="{D9D424B8-9E08-469D-88C8-019306CA382E}"/>
              </a:ext>
            </a:extLst>
          </p:cNvPr>
          <p:cNvSpPr>
            <a:spLocks noGrp="1"/>
          </p:cNvSpPr>
          <p:nvPr>
            <p:ph type="pic" sz="quarter" idx="16"/>
          </p:nvPr>
        </p:nvSpPr>
        <p:spPr>
          <a:xfrm>
            <a:off x="9337675" y="3668713"/>
            <a:ext cx="2198688" cy="2546350"/>
          </a:xfrm>
        </p:spPr>
        <p:txBody>
          <a:bodyPr/>
          <a:lstStyle/>
          <a:p>
            <a:r>
              <a:rPr lang="en-US"/>
              <a:t>Click icon to add picture</a:t>
            </a:r>
            <a:endParaRPr lang="en-US" dirty="0"/>
          </a:p>
        </p:txBody>
      </p:sp>
      <p:sp>
        <p:nvSpPr>
          <p:cNvPr id="5" name="Date Placeholder 4">
            <a:extLst>
              <a:ext uri="{FF2B5EF4-FFF2-40B4-BE49-F238E27FC236}">
                <a16:creationId xmlns:a16="http://schemas.microsoft.com/office/drawing/2014/main" id="{FC0A8DC1-14F6-453B-A724-D6493F063F83}"/>
              </a:ext>
            </a:extLst>
          </p:cNvPr>
          <p:cNvSpPr>
            <a:spLocks noGrp="1"/>
          </p:cNvSpPr>
          <p:nvPr>
            <p:ph type="dt" sz="half" idx="10"/>
          </p:nvPr>
        </p:nvSpPr>
        <p:spPr/>
        <p:txBody>
          <a:bodyPr/>
          <a:lstStyle>
            <a:lvl1pPr>
              <a:defRPr/>
            </a:lvl1pPr>
          </a:lstStyle>
          <a:p>
            <a:r>
              <a:rPr lang="en-US" dirty="0"/>
              <a:t>20XX</a:t>
            </a:r>
          </a:p>
        </p:txBody>
      </p:sp>
      <p:sp>
        <p:nvSpPr>
          <p:cNvPr id="7" name="Slide Number Placeholder 6">
            <a:extLst>
              <a:ext uri="{FF2B5EF4-FFF2-40B4-BE49-F238E27FC236}">
                <a16:creationId xmlns:a16="http://schemas.microsoft.com/office/drawing/2014/main" id="{1E066D53-44B3-4F04-93FD-9756A60139F9}"/>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10549257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Closin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9D15A25-1111-478B-8F77-D992652C71C2}"/>
              </a:ext>
              <a:ext uri="{C183D7F6-B498-43B3-948B-1728B52AA6E4}">
                <adec:decorative xmlns:adec="http://schemas.microsoft.com/office/drawing/2017/decorative" val="1"/>
              </a:ext>
            </a:extLst>
          </p:cNvPr>
          <p:cNvSpPr/>
          <p:nvPr userDrawn="1"/>
        </p:nvSpPr>
        <p:spPr>
          <a:xfrm>
            <a:off x="3990108" y="1225106"/>
            <a:ext cx="8201891" cy="395180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066A3D1-C594-4520-A142-F0D3F59C5F3E}"/>
              </a:ext>
            </a:extLst>
          </p:cNvPr>
          <p:cNvSpPr>
            <a:spLocks noGrp="1"/>
          </p:cNvSpPr>
          <p:nvPr>
            <p:ph type="title"/>
          </p:nvPr>
        </p:nvSpPr>
        <p:spPr>
          <a:xfrm>
            <a:off x="4555193" y="3036762"/>
            <a:ext cx="7136064" cy="1700784"/>
          </a:xfrm>
        </p:spPr>
        <p:txBody>
          <a:bodyPr/>
          <a:lstStyle>
            <a:lvl1pPr>
              <a:lnSpc>
                <a:spcPct val="101000"/>
              </a:lnSpc>
              <a:spcBef>
                <a:spcPts val="700"/>
              </a:spcBef>
              <a:spcAft>
                <a:spcPts val="700"/>
              </a:spcAft>
              <a:defRPr baseline="0"/>
            </a:lvl1pPr>
          </a:lstStyle>
          <a:p>
            <a:r>
              <a:rPr lang="en-US"/>
              <a:t>Click to edit Master title style</a:t>
            </a:r>
            <a:endParaRPr lang="en-US" dirty="0"/>
          </a:p>
        </p:txBody>
      </p:sp>
      <p:sp>
        <p:nvSpPr>
          <p:cNvPr id="16" name="Picture Placeholder 15">
            <a:extLst>
              <a:ext uri="{FF2B5EF4-FFF2-40B4-BE49-F238E27FC236}">
                <a16:creationId xmlns:a16="http://schemas.microsoft.com/office/drawing/2014/main" id="{42FBE291-E88A-44C5-884C-183EE7F67EE3}"/>
              </a:ext>
            </a:extLst>
          </p:cNvPr>
          <p:cNvSpPr>
            <a:spLocks noGrp="1"/>
          </p:cNvSpPr>
          <p:nvPr>
            <p:ph type="pic" sz="quarter" idx="15"/>
          </p:nvPr>
        </p:nvSpPr>
        <p:spPr>
          <a:xfrm>
            <a:off x="-12804" y="1225484"/>
            <a:ext cx="4059934" cy="3951807"/>
          </a:xfrm>
        </p:spPr>
        <p:txBody>
          <a:bodyPr/>
          <a:lstStyle/>
          <a:p>
            <a:r>
              <a:rPr lang="en-US"/>
              <a:t>Click icon to add picture</a:t>
            </a:r>
            <a:endParaRPr lang="en-US" dirty="0"/>
          </a:p>
        </p:txBody>
      </p:sp>
      <p:sp>
        <p:nvSpPr>
          <p:cNvPr id="7" name="Content Placeholder 2">
            <a:extLst>
              <a:ext uri="{FF2B5EF4-FFF2-40B4-BE49-F238E27FC236}">
                <a16:creationId xmlns:a16="http://schemas.microsoft.com/office/drawing/2014/main" id="{51FF791A-8D73-49AD-8569-7F4FE14648E6}"/>
              </a:ext>
            </a:extLst>
          </p:cNvPr>
          <p:cNvSpPr>
            <a:spLocks noGrp="1"/>
          </p:cNvSpPr>
          <p:nvPr>
            <p:ph idx="1"/>
          </p:nvPr>
        </p:nvSpPr>
        <p:spPr>
          <a:xfrm>
            <a:off x="4547779" y="5355583"/>
            <a:ext cx="2270162" cy="577153"/>
          </a:xfrm>
        </p:spPr>
        <p:txBody>
          <a:bodyPr>
            <a:normAutofit/>
          </a:bodyPr>
          <a:lstStyle>
            <a:lvl1pPr>
              <a:defRPr sz="1600">
                <a:solidFill>
                  <a:schemeClr val="tx1"/>
                </a:solidFill>
              </a:defRPr>
            </a:lvl1pPr>
          </a:lstStyle>
          <a:p>
            <a:pPr lvl="0"/>
            <a:r>
              <a:rPr lang="en-US">
                <a:cs typeface="Calibri"/>
              </a:rPr>
              <a:t>Click to edit Master text styles</a:t>
            </a:r>
          </a:p>
        </p:txBody>
      </p:sp>
      <p:sp>
        <p:nvSpPr>
          <p:cNvPr id="13" name="Content Placeholder 2">
            <a:extLst>
              <a:ext uri="{FF2B5EF4-FFF2-40B4-BE49-F238E27FC236}">
                <a16:creationId xmlns:a16="http://schemas.microsoft.com/office/drawing/2014/main" id="{C16F6145-A1AE-4CDA-AE26-E8FDEFAAB395}"/>
              </a:ext>
            </a:extLst>
          </p:cNvPr>
          <p:cNvSpPr>
            <a:spLocks noGrp="1"/>
          </p:cNvSpPr>
          <p:nvPr>
            <p:ph idx="16"/>
          </p:nvPr>
        </p:nvSpPr>
        <p:spPr>
          <a:xfrm>
            <a:off x="6984437" y="5355583"/>
            <a:ext cx="2270162" cy="577153"/>
          </a:xfrm>
        </p:spPr>
        <p:txBody>
          <a:bodyPr>
            <a:normAutofit/>
          </a:bodyPr>
          <a:lstStyle>
            <a:lvl1pPr>
              <a:defRPr sz="1600">
                <a:solidFill>
                  <a:schemeClr val="tx1"/>
                </a:solidFill>
              </a:defRPr>
            </a:lvl1pPr>
          </a:lstStyle>
          <a:p>
            <a:pPr lvl="0"/>
            <a:r>
              <a:rPr lang="en-US">
                <a:cs typeface="Calibri"/>
              </a:rPr>
              <a:t>Click to edit Master text styles</a:t>
            </a:r>
          </a:p>
        </p:txBody>
      </p:sp>
      <p:sp>
        <p:nvSpPr>
          <p:cNvPr id="15" name="Content Placeholder 2">
            <a:extLst>
              <a:ext uri="{FF2B5EF4-FFF2-40B4-BE49-F238E27FC236}">
                <a16:creationId xmlns:a16="http://schemas.microsoft.com/office/drawing/2014/main" id="{3FDD02FA-6843-4E54-ACDC-AFEAFB4EFAA9}"/>
              </a:ext>
            </a:extLst>
          </p:cNvPr>
          <p:cNvSpPr>
            <a:spLocks noGrp="1"/>
          </p:cNvSpPr>
          <p:nvPr>
            <p:ph idx="17"/>
          </p:nvPr>
        </p:nvSpPr>
        <p:spPr>
          <a:xfrm>
            <a:off x="9421095" y="5355583"/>
            <a:ext cx="2270162" cy="577153"/>
          </a:xfrm>
        </p:spPr>
        <p:txBody>
          <a:bodyPr>
            <a:normAutofit/>
          </a:bodyPr>
          <a:lstStyle>
            <a:lvl1pPr>
              <a:defRPr sz="1600">
                <a:solidFill>
                  <a:schemeClr val="tx1"/>
                </a:solidFill>
              </a:defRPr>
            </a:lvl1pPr>
          </a:lstStyle>
          <a:p>
            <a:pPr lvl="0"/>
            <a:r>
              <a:rPr lang="en-US">
                <a:cs typeface="Calibri"/>
              </a:rPr>
              <a:t>Click to edit Master text styles</a:t>
            </a:r>
          </a:p>
        </p:txBody>
      </p:sp>
      <p:sp>
        <p:nvSpPr>
          <p:cNvPr id="4" name="Footer Placeholder 3">
            <a:extLst>
              <a:ext uri="{FF2B5EF4-FFF2-40B4-BE49-F238E27FC236}">
                <a16:creationId xmlns:a16="http://schemas.microsoft.com/office/drawing/2014/main" id="{B9B99AED-D702-41BF-B21E-9BFB06308223}"/>
              </a:ext>
            </a:extLst>
          </p:cNvPr>
          <p:cNvSpPr>
            <a:spLocks noGrp="1"/>
          </p:cNvSpPr>
          <p:nvPr>
            <p:ph type="ftr" sz="quarter" idx="11"/>
          </p:nvPr>
        </p:nvSpPr>
        <p:spPr>
          <a:xfrm>
            <a:off x="960120" y="6356350"/>
            <a:ext cx="3405051" cy="365125"/>
          </a:xfrm>
        </p:spPr>
        <p:txBody>
          <a:bodyPr/>
          <a:lstStyle/>
          <a:p>
            <a:r>
              <a:rPr lang="en-US" dirty="0"/>
              <a:t>Sample Footer Text</a:t>
            </a:r>
          </a:p>
        </p:txBody>
      </p:sp>
      <p:sp>
        <p:nvSpPr>
          <p:cNvPr id="3" name="Date Placeholder 2">
            <a:extLst>
              <a:ext uri="{FF2B5EF4-FFF2-40B4-BE49-F238E27FC236}">
                <a16:creationId xmlns:a16="http://schemas.microsoft.com/office/drawing/2014/main" id="{2674C4BB-67B0-4BF7-A7D4-4222652EDB8C}"/>
              </a:ext>
            </a:extLst>
          </p:cNvPr>
          <p:cNvSpPr>
            <a:spLocks noGrp="1"/>
          </p:cNvSpPr>
          <p:nvPr>
            <p:ph type="dt" sz="half" idx="10"/>
          </p:nvPr>
        </p:nvSpPr>
        <p:spPr>
          <a:xfrm>
            <a:off x="4477512" y="6356350"/>
            <a:ext cx="3236976" cy="365125"/>
          </a:xfrm>
        </p:spPr>
        <p:txBody>
          <a:bodyPr/>
          <a:lstStyle>
            <a:lvl1pPr algn="ctr">
              <a:defRPr/>
            </a:lvl1pPr>
          </a:lstStyle>
          <a:p>
            <a:r>
              <a:rPr lang="en-US" dirty="0"/>
              <a:t>20XX</a:t>
            </a:r>
          </a:p>
        </p:txBody>
      </p:sp>
      <p:sp>
        <p:nvSpPr>
          <p:cNvPr id="5" name="Slide Number Placeholder 4">
            <a:extLst>
              <a:ext uri="{FF2B5EF4-FFF2-40B4-BE49-F238E27FC236}">
                <a16:creationId xmlns:a16="http://schemas.microsoft.com/office/drawing/2014/main" id="{4952C385-1FC3-453C-952E-8DDB1B052FF8}"/>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31582454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Agenda">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9D15A25-1111-478B-8F77-D992652C71C2}"/>
              </a:ext>
              <a:ext uri="{C183D7F6-B498-43B3-948B-1728B52AA6E4}">
                <adec:decorative xmlns:adec="http://schemas.microsoft.com/office/drawing/2017/decorative" val="1"/>
              </a:ext>
            </a:extLst>
          </p:cNvPr>
          <p:cNvSpPr/>
          <p:nvPr userDrawn="1"/>
        </p:nvSpPr>
        <p:spPr>
          <a:xfrm>
            <a:off x="0" y="2264985"/>
            <a:ext cx="5297764" cy="395218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693472D-332A-4010-9FEA-8E1E9AE7E18F}"/>
              </a:ext>
            </a:extLst>
          </p:cNvPr>
          <p:cNvSpPr>
            <a:spLocks noGrp="1"/>
          </p:cNvSpPr>
          <p:nvPr>
            <p:ph type="title" hasCustomPrompt="1"/>
          </p:nvPr>
        </p:nvSpPr>
        <p:spPr>
          <a:xfrm>
            <a:off x="966213" y="336958"/>
            <a:ext cx="10616187" cy="1700784"/>
          </a:xfrm>
        </p:spPr>
        <p:txBody>
          <a:bodyPr/>
          <a:lstStyle>
            <a:lvl1pPr>
              <a:lnSpc>
                <a:spcPct val="101000"/>
              </a:lnSpc>
              <a:spcBef>
                <a:spcPts val="700"/>
              </a:spcBef>
              <a:spcAft>
                <a:spcPts val="700"/>
              </a:spcAft>
              <a:defRPr baseline="0">
                <a:solidFill>
                  <a:schemeClr val="tx1"/>
                </a:solidFill>
              </a:defRPr>
            </a:lvl1pPr>
          </a:lstStyle>
          <a:p>
            <a:r>
              <a:rPr lang="en-US" dirty="0"/>
              <a:t>Click to edit Master TEXT</a:t>
            </a:r>
          </a:p>
        </p:txBody>
      </p:sp>
      <p:sp>
        <p:nvSpPr>
          <p:cNvPr id="7" name="Content Placeholder 2">
            <a:extLst>
              <a:ext uri="{FF2B5EF4-FFF2-40B4-BE49-F238E27FC236}">
                <a16:creationId xmlns:a16="http://schemas.microsoft.com/office/drawing/2014/main" id="{51FF791A-8D73-49AD-8569-7F4FE14648E6}"/>
              </a:ext>
            </a:extLst>
          </p:cNvPr>
          <p:cNvSpPr>
            <a:spLocks noGrp="1"/>
          </p:cNvSpPr>
          <p:nvPr>
            <p:ph idx="1" hasCustomPrompt="1"/>
          </p:nvPr>
        </p:nvSpPr>
        <p:spPr>
          <a:xfrm>
            <a:off x="960120" y="2587752"/>
            <a:ext cx="3694176" cy="3258102"/>
          </a:xfrm>
        </p:spPr>
        <p:txBody>
          <a:bodyPr>
            <a:normAutofit/>
          </a:bodyPr>
          <a:lstStyle>
            <a:lvl1pPr>
              <a:defRPr>
                <a:solidFill>
                  <a:schemeClr val="bg1"/>
                </a:solidFill>
              </a:defRPr>
            </a:lvl1pPr>
          </a:lstStyle>
          <a:p>
            <a:r>
              <a:rPr lang="en-US" dirty="0">
                <a:cs typeface="Calibri"/>
              </a:rPr>
              <a:t>Click to edit master text style</a:t>
            </a:r>
          </a:p>
          <a:p>
            <a:endParaRPr lang="en-US" dirty="0">
              <a:cs typeface="Calibri"/>
            </a:endParaRPr>
          </a:p>
        </p:txBody>
      </p:sp>
      <p:sp>
        <p:nvSpPr>
          <p:cNvPr id="14" name="Picture Placeholder 13">
            <a:extLst>
              <a:ext uri="{FF2B5EF4-FFF2-40B4-BE49-F238E27FC236}">
                <a16:creationId xmlns:a16="http://schemas.microsoft.com/office/drawing/2014/main" id="{69D1BED5-2D39-40ED-92F5-CF06BE8A759C}"/>
              </a:ext>
            </a:extLst>
          </p:cNvPr>
          <p:cNvSpPr>
            <a:spLocks noGrp="1"/>
          </p:cNvSpPr>
          <p:nvPr>
            <p:ph type="pic" sz="quarter" idx="14"/>
          </p:nvPr>
        </p:nvSpPr>
        <p:spPr>
          <a:xfrm>
            <a:off x="5297764" y="2265363"/>
            <a:ext cx="3479524" cy="3951287"/>
          </a:xfrm>
        </p:spPr>
        <p:txBody>
          <a:bodyPr/>
          <a:lstStyle/>
          <a:p>
            <a:r>
              <a:rPr lang="en-US"/>
              <a:t>Click icon to add picture</a:t>
            </a:r>
            <a:endParaRPr lang="en-US" dirty="0"/>
          </a:p>
        </p:txBody>
      </p:sp>
      <p:sp>
        <p:nvSpPr>
          <p:cNvPr id="16" name="Picture Placeholder 15">
            <a:extLst>
              <a:ext uri="{FF2B5EF4-FFF2-40B4-BE49-F238E27FC236}">
                <a16:creationId xmlns:a16="http://schemas.microsoft.com/office/drawing/2014/main" id="{42FBE291-E88A-44C5-884C-183EE7F67EE3}"/>
              </a:ext>
            </a:extLst>
          </p:cNvPr>
          <p:cNvSpPr>
            <a:spLocks noGrp="1"/>
          </p:cNvSpPr>
          <p:nvPr>
            <p:ph type="pic" sz="quarter" idx="15"/>
          </p:nvPr>
        </p:nvSpPr>
        <p:spPr>
          <a:xfrm>
            <a:off x="8777288" y="2265363"/>
            <a:ext cx="3414712" cy="3951287"/>
          </a:xfrm>
        </p:spPr>
        <p:txBody>
          <a:bodyPr/>
          <a:lstStyle/>
          <a:p>
            <a:r>
              <a:rPr lang="en-US"/>
              <a:t>Click icon to add picture</a:t>
            </a:r>
            <a:endParaRPr lang="en-US" dirty="0"/>
          </a:p>
        </p:txBody>
      </p:sp>
      <p:sp>
        <p:nvSpPr>
          <p:cNvPr id="4" name="Footer Placeholder 3">
            <a:extLst>
              <a:ext uri="{FF2B5EF4-FFF2-40B4-BE49-F238E27FC236}">
                <a16:creationId xmlns:a16="http://schemas.microsoft.com/office/drawing/2014/main" id="{B9B99AED-D702-41BF-B21E-9BFB06308223}"/>
              </a:ext>
            </a:extLst>
          </p:cNvPr>
          <p:cNvSpPr>
            <a:spLocks noGrp="1"/>
          </p:cNvSpPr>
          <p:nvPr>
            <p:ph type="ftr" sz="quarter" idx="11"/>
          </p:nvPr>
        </p:nvSpPr>
        <p:spPr>
          <a:xfrm>
            <a:off x="960121" y="6356350"/>
            <a:ext cx="3353262" cy="365125"/>
          </a:xfrm>
        </p:spPr>
        <p:txBody>
          <a:bodyPr/>
          <a:lstStyle/>
          <a:p>
            <a:r>
              <a:rPr lang="en-US" dirty="0"/>
              <a:t>Sample Footer Text</a:t>
            </a:r>
          </a:p>
        </p:txBody>
      </p:sp>
      <p:sp>
        <p:nvSpPr>
          <p:cNvPr id="3" name="Date Placeholder 2">
            <a:extLst>
              <a:ext uri="{FF2B5EF4-FFF2-40B4-BE49-F238E27FC236}">
                <a16:creationId xmlns:a16="http://schemas.microsoft.com/office/drawing/2014/main" id="{2674C4BB-67B0-4BF7-A7D4-4222652EDB8C}"/>
              </a:ext>
            </a:extLst>
          </p:cNvPr>
          <p:cNvSpPr>
            <a:spLocks noGrp="1"/>
          </p:cNvSpPr>
          <p:nvPr>
            <p:ph type="dt" sz="half" idx="10"/>
          </p:nvPr>
        </p:nvSpPr>
        <p:spPr>
          <a:xfrm>
            <a:off x="4477512" y="6356350"/>
            <a:ext cx="3236976" cy="365125"/>
          </a:xfrm>
        </p:spPr>
        <p:txBody>
          <a:bodyPr/>
          <a:lstStyle>
            <a:lvl1pPr algn="ctr">
              <a:defRPr/>
            </a:lvl1pPr>
          </a:lstStyle>
          <a:p>
            <a:r>
              <a:rPr lang="en-US" dirty="0"/>
              <a:t>20XX</a:t>
            </a:r>
          </a:p>
        </p:txBody>
      </p:sp>
      <p:sp>
        <p:nvSpPr>
          <p:cNvPr id="5" name="Slide Number Placeholder 4">
            <a:extLst>
              <a:ext uri="{FF2B5EF4-FFF2-40B4-BE49-F238E27FC236}">
                <a16:creationId xmlns:a16="http://schemas.microsoft.com/office/drawing/2014/main" id="{4952C385-1FC3-453C-952E-8DDB1B052FF8}"/>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17359075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Introduction">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D984A150-581C-4608-9034-48767311A65F}"/>
              </a:ext>
              <a:ext uri="{C183D7F6-B498-43B3-948B-1728B52AA6E4}">
                <adec:decorative xmlns:adec="http://schemas.microsoft.com/office/drawing/2017/decorative" val="1"/>
              </a:ext>
            </a:extLst>
          </p:cNvPr>
          <p:cNvSpPr/>
          <p:nvPr userDrawn="1"/>
        </p:nvSpPr>
        <p:spPr>
          <a:xfrm>
            <a:off x="0" y="0"/>
            <a:ext cx="6094474"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itle 1">
            <a:extLst>
              <a:ext uri="{FF2B5EF4-FFF2-40B4-BE49-F238E27FC236}">
                <a16:creationId xmlns:a16="http://schemas.microsoft.com/office/drawing/2014/main" id="{EE19D4B2-6593-465B-9A8E-03DFC943441B}"/>
              </a:ext>
            </a:extLst>
          </p:cNvPr>
          <p:cNvSpPr>
            <a:spLocks noGrp="1"/>
          </p:cNvSpPr>
          <p:nvPr>
            <p:ph type="title" hasCustomPrompt="1"/>
          </p:nvPr>
        </p:nvSpPr>
        <p:spPr>
          <a:xfrm>
            <a:off x="960438" y="317499"/>
            <a:ext cx="4500737" cy="2095501"/>
          </a:xfrm>
        </p:spPr>
        <p:txBody>
          <a:bodyPr>
            <a:noAutofit/>
          </a:bodyPr>
          <a:lstStyle>
            <a:lvl1pPr>
              <a:defRPr sz="5400"/>
            </a:lvl1pPr>
          </a:lstStyle>
          <a:p>
            <a:r>
              <a:rPr lang="en-US" sz="5400" dirty="0"/>
              <a:t>Click to edit master text style</a:t>
            </a:r>
          </a:p>
        </p:txBody>
      </p:sp>
      <p:sp>
        <p:nvSpPr>
          <p:cNvPr id="13" name="Content Placeholder 2">
            <a:extLst>
              <a:ext uri="{FF2B5EF4-FFF2-40B4-BE49-F238E27FC236}">
                <a16:creationId xmlns:a16="http://schemas.microsoft.com/office/drawing/2014/main" id="{E309CC8E-0532-4674-9535-1514DA3C14B1}"/>
              </a:ext>
            </a:extLst>
          </p:cNvPr>
          <p:cNvSpPr>
            <a:spLocks noGrp="1"/>
          </p:cNvSpPr>
          <p:nvPr>
            <p:ph idx="1" hasCustomPrompt="1"/>
          </p:nvPr>
        </p:nvSpPr>
        <p:spPr>
          <a:xfrm>
            <a:off x="960438" y="2587625"/>
            <a:ext cx="4500737" cy="3594100"/>
          </a:xfrm>
        </p:spPr>
        <p:txBody>
          <a:bodyPr anchor="ctr">
            <a:normAutofit/>
          </a:bodyPr>
          <a:lstStyle>
            <a:lvl1pPr>
              <a:defRPr sz="2000">
                <a:solidFill>
                  <a:schemeClr val="bg1"/>
                </a:solidFill>
              </a:defRPr>
            </a:lvl1pPr>
          </a:lstStyle>
          <a:p>
            <a:r>
              <a:rPr lang="en-US" sz="2000" dirty="0">
                <a:solidFill>
                  <a:schemeClr val="bg1"/>
                </a:solidFill>
                <a:cs typeface="Calibri"/>
              </a:rPr>
              <a:t>Click to edit master text style</a:t>
            </a:r>
          </a:p>
        </p:txBody>
      </p:sp>
      <p:sp>
        <p:nvSpPr>
          <p:cNvPr id="15" name="Footer Placeholder 8">
            <a:extLst>
              <a:ext uri="{FF2B5EF4-FFF2-40B4-BE49-F238E27FC236}">
                <a16:creationId xmlns:a16="http://schemas.microsoft.com/office/drawing/2014/main" id="{A468A676-C4AD-4F50-936D-1C858E8136CE}"/>
              </a:ext>
            </a:extLst>
          </p:cNvPr>
          <p:cNvSpPr txBox="1">
            <a:spLocks/>
          </p:cNvSpPr>
          <p:nvPr userDrawn="1"/>
        </p:nvSpPr>
        <p:spPr>
          <a:xfrm>
            <a:off x="960438" y="6356350"/>
            <a:ext cx="4981512" cy="365125"/>
          </a:xfrm>
          <a:prstGeom prst="rect">
            <a:avLst/>
          </a:prstGeom>
        </p:spPr>
        <p:txBody>
          <a:bodyPr vert="horz" lIns="91440" tIns="45720" rIns="91440" bIns="45720" rtlCol="0" anchor="ctr"/>
          <a:lstStyle>
            <a:defPPr>
              <a:defRPr lang="en-US"/>
            </a:defPPr>
            <a:lvl1pPr marL="0" algn="l" defTabSz="914400" rtl="0" eaLnBrk="1" latinLnBrk="0" hangingPunct="1">
              <a:defRPr sz="1100" kern="1200" cap="all" spc="50" baseline="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bg1"/>
                </a:solidFill>
              </a:rPr>
              <a:t>Sample Footer Text</a:t>
            </a:r>
          </a:p>
        </p:txBody>
      </p:sp>
      <p:sp>
        <p:nvSpPr>
          <p:cNvPr id="3" name="Picture Placeholder 2">
            <a:extLst>
              <a:ext uri="{FF2B5EF4-FFF2-40B4-BE49-F238E27FC236}">
                <a16:creationId xmlns:a16="http://schemas.microsoft.com/office/drawing/2014/main" id="{63537098-0CB9-40F0-99EE-35DF790670B5}"/>
              </a:ext>
            </a:extLst>
          </p:cNvPr>
          <p:cNvSpPr>
            <a:spLocks noGrp="1"/>
          </p:cNvSpPr>
          <p:nvPr>
            <p:ph type="pic" sz="quarter" idx="13"/>
          </p:nvPr>
        </p:nvSpPr>
        <p:spPr>
          <a:xfrm>
            <a:off x="6094474" y="0"/>
            <a:ext cx="3046351" cy="3428363"/>
          </a:xfrm>
        </p:spPr>
        <p:txBody>
          <a:bodyPr/>
          <a:lstStyle/>
          <a:p>
            <a:r>
              <a:rPr lang="en-US"/>
              <a:t>Click icon to add picture</a:t>
            </a:r>
            <a:endParaRPr lang="en-US" dirty="0"/>
          </a:p>
        </p:txBody>
      </p:sp>
      <p:sp>
        <p:nvSpPr>
          <p:cNvPr id="8" name="Picture Placeholder 7">
            <a:extLst>
              <a:ext uri="{FF2B5EF4-FFF2-40B4-BE49-F238E27FC236}">
                <a16:creationId xmlns:a16="http://schemas.microsoft.com/office/drawing/2014/main" id="{6B54A389-080E-45CE-8275-215B7C9B589D}"/>
              </a:ext>
            </a:extLst>
          </p:cNvPr>
          <p:cNvSpPr>
            <a:spLocks noGrp="1"/>
          </p:cNvSpPr>
          <p:nvPr>
            <p:ph type="pic" sz="quarter" idx="14"/>
          </p:nvPr>
        </p:nvSpPr>
        <p:spPr>
          <a:xfrm>
            <a:off x="9148763" y="0"/>
            <a:ext cx="3048000" cy="3429000"/>
          </a:xfrm>
        </p:spPr>
        <p:txBody>
          <a:bodyPr/>
          <a:lstStyle/>
          <a:p>
            <a:r>
              <a:rPr lang="en-US"/>
              <a:t>Click icon to add picture</a:t>
            </a:r>
            <a:endParaRPr lang="en-US" dirty="0"/>
          </a:p>
        </p:txBody>
      </p:sp>
      <p:sp>
        <p:nvSpPr>
          <p:cNvPr id="26" name="Picture Placeholder 25">
            <a:extLst>
              <a:ext uri="{FF2B5EF4-FFF2-40B4-BE49-F238E27FC236}">
                <a16:creationId xmlns:a16="http://schemas.microsoft.com/office/drawing/2014/main" id="{F5006F58-5D95-4392-9D32-BE333EA5493B}"/>
              </a:ext>
            </a:extLst>
          </p:cNvPr>
          <p:cNvSpPr>
            <a:spLocks noGrp="1"/>
          </p:cNvSpPr>
          <p:nvPr>
            <p:ph type="pic" sz="quarter" idx="15"/>
          </p:nvPr>
        </p:nvSpPr>
        <p:spPr>
          <a:xfrm>
            <a:off x="6102350" y="3429000"/>
            <a:ext cx="6076950" cy="3429000"/>
          </a:xfrm>
        </p:spPr>
        <p:txBody>
          <a:bodyPr/>
          <a:lstStyle/>
          <a:p>
            <a:r>
              <a:rPr lang="en-US"/>
              <a:t>Click icon to add picture</a:t>
            </a:r>
            <a:endParaRPr lang="en-US" dirty="0"/>
          </a:p>
        </p:txBody>
      </p:sp>
      <p:sp>
        <p:nvSpPr>
          <p:cNvPr id="5" name="Date Placeholder 4">
            <a:extLst>
              <a:ext uri="{FF2B5EF4-FFF2-40B4-BE49-F238E27FC236}">
                <a16:creationId xmlns:a16="http://schemas.microsoft.com/office/drawing/2014/main" id="{FC0A8DC1-14F6-453B-A724-D6493F063F83}"/>
              </a:ext>
            </a:extLst>
          </p:cNvPr>
          <p:cNvSpPr>
            <a:spLocks noGrp="1"/>
          </p:cNvSpPr>
          <p:nvPr>
            <p:ph type="dt" sz="half" idx="10"/>
          </p:nvPr>
        </p:nvSpPr>
        <p:spPr/>
        <p:txBody>
          <a:bodyPr/>
          <a:lstStyle>
            <a:lvl1pPr>
              <a:defRPr/>
            </a:lvl1pPr>
          </a:lstStyle>
          <a:p>
            <a:r>
              <a:rPr lang="en-US" dirty="0"/>
              <a:t>20XX</a:t>
            </a:r>
          </a:p>
        </p:txBody>
      </p:sp>
      <p:sp>
        <p:nvSpPr>
          <p:cNvPr id="7" name="Slide Number Placeholder 6">
            <a:extLst>
              <a:ext uri="{FF2B5EF4-FFF2-40B4-BE49-F238E27FC236}">
                <a16:creationId xmlns:a16="http://schemas.microsoft.com/office/drawing/2014/main" id="{1E066D53-44B3-4F04-93FD-9756A60139F9}"/>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26517305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break">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81E0804-8E9E-4C6E-B18D-44FE715B239E}"/>
              </a:ext>
              <a:ext uri="{C183D7F6-B498-43B3-948B-1728B52AA6E4}">
                <adec:decorative xmlns:adec="http://schemas.microsoft.com/office/drawing/2017/decorative" val="1"/>
              </a:ext>
            </a:extLst>
          </p:cNvPr>
          <p:cNvSpPr/>
          <p:nvPr/>
        </p:nvSpPr>
        <p:spPr>
          <a:xfrm>
            <a:off x="0" y="0"/>
            <a:ext cx="12192000" cy="422497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C278AA1-17A5-44BF-8791-EACDA31F5D86}"/>
              </a:ext>
            </a:extLst>
          </p:cNvPr>
          <p:cNvSpPr>
            <a:spLocks noGrp="1"/>
          </p:cNvSpPr>
          <p:nvPr>
            <p:ph type="title"/>
          </p:nvPr>
        </p:nvSpPr>
        <p:spPr>
          <a:xfrm>
            <a:off x="960120" y="768096"/>
            <a:ext cx="10268712" cy="3136392"/>
          </a:xfrm>
        </p:spPr>
        <p:txBody>
          <a:bodyPr anchor="b">
            <a:normAutofit/>
          </a:bodyPr>
          <a:lstStyle>
            <a:lvl1pPr>
              <a:defRPr sz="720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01203A5-DA79-4778-AB85-150365748494}"/>
              </a:ext>
            </a:extLst>
          </p:cNvPr>
          <p:cNvSpPr>
            <a:spLocks noGrp="1"/>
          </p:cNvSpPr>
          <p:nvPr>
            <p:ph type="body" idx="1"/>
          </p:nvPr>
        </p:nvSpPr>
        <p:spPr>
          <a:xfrm>
            <a:off x="960120" y="4544568"/>
            <a:ext cx="10268712" cy="1545336"/>
          </a:xfrm>
        </p:spPr>
        <p:txBody>
          <a:bodyPr>
            <a:normAutofit/>
          </a:bodyPr>
          <a:lstStyle>
            <a:lvl1pPr marL="0" indent="0">
              <a:buNone/>
              <a:defRPr sz="36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3738442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80910-921F-4143-AB01-0F0AFC2908C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E0182FC-5A0B-4C24-A6ED-990ED5BA908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a:extLst>
              <a:ext uri="{FF2B5EF4-FFF2-40B4-BE49-F238E27FC236}">
                <a16:creationId xmlns:a16="http://schemas.microsoft.com/office/drawing/2014/main" id="{825F1358-C731-465B-BCB1-2CCBFD6ECF7E}"/>
              </a:ext>
            </a:extLst>
          </p:cNvPr>
          <p:cNvSpPr>
            <a:spLocks noGrp="1"/>
          </p:cNvSpPr>
          <p:nvPr>
            <p:ph type="ftr" sz="quarter" idx="11"/>
          </p:nvPr>
        </p:nvSpPr>
        <p:spPr>
          <a:xfrm>
            <a:off x="960120" y="6356350"/>
            <a:ext cx="3236976" cy="365125"/>
          </a:xfrm>
        </p:spPr>
        <p:txBody>
          <a:bodyPr/>
          <a:lstStyle/>
          <a:p>
            <a:r>
              <a:rPr lang="en-US" dirty="0"/>
              <a:t>Sample Footer Text</a:t>
            </a:r>
          </a:p>
        </p:txBody>
      </p:sp>
      <p:sp>
        <p:nvSpPr>
          <p:cNvPr id="7" name="Date Placeholder 6">
            <a:extLst>
              <a:ext uri="{FF2B5EF4-FFF2-40B4-BE49-F238E27FC236}">
                <a16:creationId xmlns:a16="http://schemas.microsoft.com/office/drawing/2014/main" id="{9B6172F4-3DB0-4AE3-8926-081B78034C68}"/>
              </a:ext>
            </a:extLst>
          </p:cNvPr>
          <p:cNvSpPr>
            <a:spLocks noGrp="1"/>
          </p:cNvSpPr>
          <p:nvPr>
            <p:ph type="dt" sz="half" idx="10"/>
          </p:nvPr>
        </p:nvSpPr>
        <p:spPr>
          <a:xfrm>
            <a:off x="4477512" y="6356350"/>
            <a:ext cx="3236976" cy="365125"/>
          </a:xfrm>
        </p:spPr>
        <p:txBody>
          <a:bodyPr/>
          <a:lstStyle>
            <a:lvl1pPr algn="ctr">
              <a:defRPr/>
            </a:lvl1pPr>
          </a:lstStyle>
          <a:p>
            <a:r>
              <a:rPr lang="en-US" dirty="0"/>
              <a:t>20XX</a:t>
            </a:r>
          </a:p>
        </p:txBody>
      </p:sp>
      <p:sp>
        <p:nvSpPr>
          <p:cNvPr id="9" name="Slide Number Placeholder 8">
            <a:extLst>
              <a:ext uri="{FF2B5EF4-FFF2-40B4-BE49-F238E27FC236}">
                <a16:creationId xmlns:a16="http://schemas.microsoft.com/office/drawing/2014/main" id="{C8D59536-57D3-4C8A-A207-568465A32E45}"/>
              </a:ext>
            </a:extLst>
          </p:cNvPr>
          <p:cNvSpPr>
            <a:spLocks noGrp="1"/>
          </p:cNvSpPr>
          <p:nvPr>
            <p:ph type="sldNum" sz="quarter" idx="12"/>
          </p:nvPr>
        </p:nvSpPr>
        <p:spPr/>
        <p:txBody>
          <a:bodyPr/>
          <a:lstStyle/>
          <a:p>
            <a:fld id="{27CE633F-9882-4A5C-83A2-1109D0C73261}" type="slidenum">
              <a:rPr lang="en-US" smtClean="0"/>
              <a:t>‹#›</a:t>
            </a:fld>
            <a:endParaRPr lang="en-US" dirty="0"/>
          </a:p>
        </p:txBody>
      </p:sp>
    </p:spTree>
    <p:extLst>
      <p:ext uri="{BB962C8B-B14F-4D97-AF65-F5344CB8AC3E}">
        <p14:creationId xmlns:p14="http://schemas.microsoft.com/office/powerpoint/2010/main" val="23882802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Quote">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D984A150-581C-4608-9034-48767311A65F}"/>
              </a:ext>
              <a:ext uri="{C183D7F6-B498-43B3-948B-1728B52AA6E4}">
                <adec:decorative xmlns:adec="http://schemas.microsoft.com/office/drawing/2017/decorative" val="1"/>
              </a:ext>
            </a:extLst>
          </p:cNvPr>
          <p:cNvSpPr/>
          <p:nvPr userDrawn="1"/>
        </p:nvSpPr>
        <p:spPr>
          <a:xfrm>
            <a:off x="4657345" y="0"/>
            <a:ext cx="753465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itle 1">
            <a:extLst>
              <a:ext uri="{FF2B5EF4-FFF2-40B4-BE49-F238E27FC236}">
                <a16:creationId xmlns:a16="http://schemas.microsoft.com/office/drawing/2014/main" id="{EE19D4B2-6593-465B-9A8E-03DFC943441B}"/>
              </a:ext>
            </a:extLst>
          </p:cNvPr>
          <p:cNvSpPr>
            <a:spLocks noGrp="1"/>
          </p:cNvSpPr>
          <p:nvPr>
            <p:ph type="title" hasCustomPrompt="1"/>
          </p:nvPr>
        </p:nvSpPr>
        <p:spPr>
          <a:xfrm>
            <a:off x="5355771" y="1004205"/>
            <a:ext cx="6096000" cy="3725183"/>
          </a:xfrm>
        </p:spPr>
        <p:txBody>
          <a:bodyPr>
            <a:noAutofit/>
          </a:bodyPr>
          <a:lstStyle>
            <a:lvl1pPr>
              <a:defRPr sz="6000"/>
            </a:lvl1pPr>
          </a:lstStyle>
          <a:p>
            <a:r>
              <a:rPr lang="en-US" sz="5400" dirty="0"/>
              <a:t>Click to edit master text style</a:t>
            </a:r>
          </a:p>
        </p:txBody>
      </p:sp>
      <p:sp>
        <p:nvSpPr>
          <p:cNvPr id="3" name="Picture Placeholder 2">
            <a:extLst>
              <a:ext uri="{FF2B5EF4-FFF2-40B4-BE49-F238E27FC236}">
                <a16:creationId xmlns:a16="http://schemas.microsoft.com/office/drawing/2014/main" id="{63537098-0CB9-40F0-99EE-35DF790670B5}"/>
              </a:ext>
            </a:extLst>
          </p:cNvPr>
          <p:cNvSpPr>
            <a:spLocks noGrp="1"/>
          </p:cNvSpPr>
          <p:nvPr>
            <p:ph type="pic" sz="quarter" idx="13"/>
          </p:nvPr>
        </p:nvSpPr>
        <p:spPr>
          <a:xfrm>
            <a:off x="0" y="0"/>
            <a:ext cx="4657345" cy="6858000"/>
          </a:xfrm>
        </p:spPr>
        <p:txBody>
          <a:bodyPr/>
          <a:lstStyle/>
          <a:p>
            <a:r>
              <a:rPr lang="en-US"/>
              <a:t>Click icon to add picture</a:t>
            </a:r>
            <a:endParaRPr lang="en-US" dirty="0"/>
          </a:p>
        </p:txBody>
      </p:sp>
      <p:sp>
        <p:nvSpPr>
          <p:cNvPr id="15" name="Footer Placeholder 8">
            <a:extLst>
              <a:ext uri="{FF2B5EF4-FFF2-40B4-BE49-F238E27FC236}">
                <a16:creationId xmlns:a16="http://schemas.microsoft.com/office/drawing/2014/main" id="{A468A676-C4AD-4F50-936D-1C858E8136CE}"/>
              </a:ext>
            </a:extLst>
          </p:cNvPr>
          <p:cNvSpPr txBox="1">
            <a:spLocks/>
          </p:cNvSpPr>
          <p:nvPr userDrawn="1"/>
        </p:nvSpPr>
        <p:spPr>
          <a:xfrm>
            <a:off x="960438" y="6356350"/>
            <a:ext cx="4981512" cy="365125"/>
          </a:xfrm>
          <a:prstGeom prst="rect">
            <a:avLst/>
          </a:prstGeom>
        </p:spPr>
        <p:txBody>
          <a:bodyPr vert="horz" lIns="91440" tIns="45720" rIns="91440" bIns="45720" rtlCol="0" anchor="ctr"/>
          <a:lstStyle>
            <a:defPPr>
              <a:defRPr lang="en-US"/>
            </a:defPPr>
            <a:lvl1pPr marL="0" algn="l" defTabSz="914400" rtl="0" eaLnBrk="1" latinLnBrk="0" hangingPunct="1">
              <a:defRPr sz="1100" kern="1200" cap="all" spc="50" baseline="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bg1"/>
                </a:solidFill>
              </a:rPr>
              <a:t>Sample Footer Text</a:t>
            </a:r>
          </a:p>
        </p:txBody>
      </p:sp>
      <p:sp>
        <p:nvSpPr>
          <p:cNvPr id="13" name="Content Placeholder 2">
            <a:extLst>
              <a:ext uri="{FF2B5EF4-FFF2-40B4-BE49-F238E27FC236}">
                <a16:creationId xmlns:a16="http://schemas.microsoft.com/office/drawing/2014/main" id="{E309CC8E-0532-4674-9535-1514DA3C14B1}"/>
              </a:ext>
            </a:extLst>
          </p:cNvPr>
          <p:cNvSpPr>
            <a:spLocks noGrp="1"/>
          </p:cNvSpPr>
          <p:nvPr>
            <p:ph idx="1" hasCustomPrompt="1"/>
          </p:nvPr>
        </p:nvSpPr>
        <p:spPr>
          <a:xfrm>
            <a:off x="5355771" y="4865914"/>
            <a:ext cx="6096000" cy="532038"/>
          </a:xfrm>
        </p:spPr>
        <p:txBody>
          <a:bodyPr anchor="ctr">
            <a:normAutofit/>
          </a:bodyPr>
          <a:lstStyle>
            <a:lvl1pPr>
              <a:defRPr sz="2800">
                <a:solidFill>
                  <a:schemeClr val="bg1"/>
                </a:solidFill>
              </a:defRPr>
            </a:lvl1pPr>
          </a:lstStyle>
          <a:p>
            <a:r>
              <a:rPr lang="en-US" sz="2000" dirty="0">
                <a:solidFill>
                  <a:schemeClr val="bg1"/>
                </a:solidFill>
                <a:cs typeface="Calibri"/>
              </a:rPr>
              <a:t>Click to edit master text style</a:t>
            </a:r>
          </a:p>
        </p:txBody>
      </p:sp>
      <p:sp>
        <p:nvSpPr>
          <p:cNvPr id="5" name="Date Placeholder 4">
            <a:extLst>
              <a:ext uri="{FF2B5EF4-FFF2-40B4-BE49-F238E27FC236}">
                <a16:creationId xmlns:a16="http://schemas.microsoft.com/office/drawing/2014/main" id="{FC0A8DC1-14F6-453B-A724-D6493F063F83}"/>
              </a:ext>
            </a:extLst>
          </p:cNvPr>
          <p:cNvSpPr>
            <a:spLocks noGrp="1"/>
          </p:cNvSpPr>
          <p:nvPr>
            <p:ph type="dt" sz="half" idx="10"/>
          </p:nvPr>
        </p:nvSpPr>
        <p:spPr/>
        <p:txBody>
          <a:bodyPr/>
          <a:lstStyle>
            <a:lvl1pPr algn="r">
              <a:defRPr>
                <a:solidFill>
                  <a:schemeClr val="bg1"/>
                </a:solidFill>
              </a:defRPr>
            </a:lvl1pPr>
          </a:lstStyle>
          <a:p>
            <a:r>
              <a:rPr lang="en-US" dirty="0"/>
              <a:t>20XX</a:t>
            </a:r>
          </a:p>
        </p:txBody>
      </p:sp>
      <p:sp>
        <p:nvSpPr>
          <p:cNvPr id="7" name="Slide Number Placeholder 6">
            <a:extLst>
              <a:ext uri="{FF2B5EF4-FFF2-40B4-BE49-F238E27FC236}">
                <a16:creationId xmlns:a16="http://schemas.microsoft.com/office/drawing/2014/main" id="{1E066D53-44B3-4F04-93FD-9756A60139F9}"/>
              </a:ext>
            </a:extLst>
          </p:cNvPr>
          <p:cNvSpPr>
            <a:spLocks noGrp="1"/>
          </p:cNvSpPr>
          <p:nvPr>
            <p:ph type="sldNum" sz="quarter" idx="12"/>
          </p:nvPr>
        </p:nvSpPr>
        <p:spPr/>
        <p:txBody>
          <a:bodyPr/>
          <a:lstStyle>
            <a:lvl1pPr algn="r">
              <a:defRPr>
                <a:solidFill>
                  <a:schemeClr val="bg1"/>
                </a:solidFill>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4263401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C7BA0-DC57-452F-85B7-C979AA690920}"/>
              </a:ext>
            </a:extLst>
          </p:cNvPr>
          <p:cNvSpPr>
            <a:spLocks noGrp="1"/>
          </p:cNvSpPr>
          <p:nvPr>
            <p:ph type="title"/>
          </p:nvPr>
        </p:nvSpPr>
        <p:spPr/>
        <p:txBody>
          <a:bodyPr/>
          <a:lstStyle/>
          <a:p>
            <a:r>
              <a:rPr lang="en-US"/>
              <a:t>Click to edit Master title style</a:t>
            </a:r>
          </a:p>
        </p:txBody>
      </p:sp>
      <p:sp>
        <p:nvSpPr>
          <p:cNvPr id="23" name="Picture Placeholder 22">
            <a:extLst>
              <a:ext uri="{FF2B5EF4-FFF2-40B4-BE49-F238E27FC236}">
                <a16:creationId xmlns:a16="http://schemas.microsoft.com/office/drawing/2014/main" id="{91DF4D9E-FD4F-4244-ACD6-44EC4C0494F0}"/>
              </a:ext>
            </a:extLst>
          </p:cNvPr>
          <p:cNvSpPr>
            <a:spLocks noGrp="1"/>
          </p:cNvSpPr>
          <p:nvPr>
            <p:ph type="pic" sz="quarter" idx="13"/>
          </p:nvPr>
        </p:nvSpPr>
        <p:spPr>
          <a:xfrm>
            <a:off x="1066800" y="3048000"/>
            <a:ext cx="1790700" cy="1790700"/>
          </a:xfrm>
        </p:spPr>
        <p:txBody>
          <a:bodyPr/>
          <a:lstStyle/>
          <a:p>
            <a:r>
              <a:rPr lang="en-US"/>
              <a:t>Click icon to add picture</a:t>
            </a:r>
            <a:endParaRPr lang="en-US" dirty="0"/>
          </a:p>
        </p:txBody>
      </p:sp>
      <p:sp>
        <p:nvSpPr>
          <p:cNvPr id="24" name="Picture Placeholder 22">
            <a:extLst>
              <a:ext uri="{FF2B5EF4-FFF2-40B4-BE49-F238E27FC236}">
                <a16:creationId xmlns:a16="http://schemas.microsoft.com/office/drawing/2014/main" id="{44F5B526-8975-4F7C-B558-830FCEE06861}"/>
              </a:ext>
            </a:extLst>
          </p:cNvPr>
          <p:cNvSpPr>
            <a:spLocks noGrp="1"/>
          </p:cNvSpPr>
          <p:nvPr>
            <p:ph type="pic" sz="quarter" idx="14"/>
          </p:nvPr>
        </p:nvSpPr>
        <p:spPr>
          <a:xfrm>
            <a:off x="3821762" y="3048000"/>
            <a:ext cx="1790700" cy="1790700"/>
          </a:xfrm>
        </p:spPr>
        <p:txBody>
          <a:bodyPr/>
          <a:lstStyle/>
          <a:p>
            <a:r>
              <a:rPr lang="en-US"/>
              <a:t>Click icon to add picture</a:t>
            </a:r>
            <a:endParaRPr lang="en-US" dirty="0"/>
          </a:p>
        </p:txBody>
      </p:sp>
      <p:sp>
        <p:nvSpPr>
          <p:cNvPr id="25" name="Picture Placeholder 22">
            <a:extLst>
              <a:ext uri="{FF2B5EF4-FFF2-40B4-BE49-F238E27FC236}">
                <a16:creationId xmlns:a16="http://schemas.microsoft.com/office/drawing/2014/main" id="{ED20DBB5-D24E-40D6-AFFB-428692A51AD3}"/>
              </a:ext>
            </a:extLst>
          </p:cNvPr>
          <p:cNvSpPr>
            <a:spLocks noGrp="1"/>
          </p:cNvSpPr>
          <p:nvPr>
            <p:ph type="pic" sz="quarter" idx="15"/>
          </p:nvPr>
        </p:nvSpPr>
        <p:spPr>
          <a:xfrm>
            <a:off x="6576021" y="3048000"/>
            <a:ext cx="1790700" cy="1790700"/>
          </a:xfrm>
        </p:spPr>
        <p:txBody>
          <a:bodyPr/>
          <a:lstStyle/>
          <a:p>
            <a:r>
              <a:rPr lang="en-US"/>
              <a:t>Click icon to add picture</a:t>
            </a:r>
            <a:endParaRPr lang="en-US" dirty="0"/>
          </a:p>
        </p:txBody>
      </p:sp>
      <p:sp>
        <p:nvSpPr>
          <p:cNvPr id="26" name="Picture Placeholder 22">
            <a:extLst>
              <a:ext uri="{FF2B5EF4-FFF2-40B4-BE49-F238E27FC236}">
                <a16:creationId xmlns:a16="http://schemas.microsoft.com/office/drawing/2014/main" id="{F6F7262C-3E29-4219-AF83-B7A71B97A136}"/>
              </a:ext>
            </a:extLst>
          </p:cNvPr>
          <p:cNvSpPr>
            <a:spLocks noGrp="1"/>
          </p:cNvSpPr>
          <p:nvPr>
            <p:ph type="pic" sz="quarter" idx="16"/>
          </p:nvPr>
        </p:nvSpPr>
        <p:spPr>
          <a:xfrm>
            <a:off x="9334500" y="3048000"/>
            <a:ext cx="1790700" cy="1790700"/>
          </a:xfrm>
        </p:spPr>
        <p:txBody>
          <a:bodyPr/>
          <a:lstStyle/>
          <a:p>
            <a:r>
              <a:rPr lang="en-US"/>
              <a:t>Click icon to add picture</a:t>
            </a:r>
            <a:endParaRPr lang="en-US" dirty="0"/>
          </a:p>
        </p:txBody>
      </p:sp>
      <p:sp>
        <p:nvSpPr>
          <p:cNvPr id="28" name="Text Placeholder 27">
            <a:extLst>
              <a:ext uri="{FF2B5EF4-FFF2-40B4-BE49-F238E27FC236}">
                <a16:creationId xmlns:a16="http://schemas.microsoft.com/office/drawing/2014/main" id="{53861F78-BD42-4F29-8487-1641CFD0391D}"/>
              </a:ext>
            </a:extLst>
          </p:cNvPr>
          <p:cNvSpPr>
            <a:spLocks noGrp="1"/>
          </p:cNvSpPr>
          <p:nvPr>
            <p:ph type="body" sz="quarter" idx="17"/>
          </p:nvPr>
        </p:nvSpPr>
        <p:spPr>
          <a:xfrm>
            <a:off x="1066800" y="5124103"/>
            <a:ext cx="1790700" cy="350292"/>
          </a:xfrm>
        </p:spPr>
        <p:txBody>
          <a:bodyPr>
            <a:normAutofit/>
          </a:bodyPr>
          <a:lstStyle>
            <a:lvl1pPr algn="ctr">
              <a:defRPr lang="en-US" sz="1800" kern="1200" dirty="0" smtClean="0">
                <a:solidFill>
                  <a:schemeClr val="tx1"/>
                </a:solidFill>
                <a:latin typeface="+mn-lt"/>
                <a:ea typeface="+mn-ea"/>
                <a:cs typeface="+mn-cs"/>
              </a:defRPr>
            </a:lvl1pPr>
            <a:lvl2pPr marL="0" indent="0">
              <a:buNone/>
              <a:defRPr/>
            </a:lvl2pPr>
          </a:lstStyle>
          <a:p>
            <a:pPr lvl="0"/>
            <a:r>
              <a:rPr lang="en-US"/>
              <a:t>Click to edit Master text styles</a:t>
            </a:r>
          </a:p>
        </p:txBody>
      </p:sp>
      <p:sp>
        <p:nvSpPr>
          <p:cNvPr id="29" name="Text Placeholder 27">
            <a:extLst>
              <a:ext uri="{FF2B5EF4-FFF2-40B4-BE49-F238E27FC236}">
                <a16:creationId xmlns:a16="http://schemas.microsoft.com/office/drawing/2014/main" id="{FFAB1F8B-1CEE-4068-86DE-561A12A04187}"/>
              </a:ext>
            </a:extLst>
          </p:cNvPr>
          <p:cNvSpPr>
            <a:spLocks noGrp="1"/>
          </p:cNvSpPr>
          <p:nvPr>
            <p:ph type="body" sz="quarter" idx="18"/>
          </p:nvPr>
        </p:nvSpPr>
        <p:spPr>
          <a:xfrm>
            <a:off x="1066800" y="5458421"/>
            <a:ext cx="1790700" cy="350292"/>
          </a:xfrm>
        </p:spPr>
        <p:txBody>
          <a:bodyPr>
            <a:noAutofit/>
          </a:bodyPr>
          <a:lstStyle>
            <a:lvl1pPr algn="ctr">
              <a:defRPr lang="en-US" sz="1400" kern="1200" dirty="0" smtClean="0">
                <a:solidFill>
                  <a:schemeClr val="tx1"/>
                </a:solidFill>
                <a:latin typeface="+mn-lt"/>
                <a:ea typeface="+mn-ea"/>
                <a:cs typeface="+mn-cs"/>
              </a:defRPr>
            </a:lvl1pPr>
            <a:lvl2pPr marL="0" indent="0">
              <a:buNone/>
              <a:defRPr/>
            </a:lvl2pPr>
          </a:lstStyle>
          <a:p>
            <a:pPr lvl="0"/>
            <a:r>
              <a:rPr lang="en-US"/>
              <a:t>Click to edit Master text styles</a:t>
            </a:r>
          </a:p>
        </p:txBody>
      </p:sp>
      <p:sp>
        <p:nvSpPr>
          <p:cNvPr id="30" name="Text Placeholder 27">
            <a:extLst>
              <a:ext uri="{FF2B5EF4-FFF2-40B4-BE49-F238E27FC236}">
                <a16:creationId xmlns:a16="http://schemas.microsoft.com/office/drawing/2014/main" id="{D5AE44CD-B78E-4EE2-B0F2-E0D436C2BA15}"/>
              </a:ext>
            </a:extLst>
          </p:cNvPr>
          <p:cNvSpPr>
            <a:spLocks noGrp="1"/>
          </p:cNvSpPr>
          <p:nvPr>
            <p:ph type="body" sz="quarter" idx="19"/>
          </p:nvPr>
        </p:nvSpPr>
        <p:spPr>
          <a:xfrm>
            <a:off x="3821762" y="5124103"/>
            <a:ext cx="1790700" cy="350292"/>
          </a:xfrm>
        </p:spPr>
        <p:txBody>
          <a:bodyPr>
            <a:normAutofit/>
          </a:bodyPr>
          <a:lstStyle>
            <a:lvl1pPr algn="ctr">
              <a:defRPr lang="en-US" sz="1800" kern="1200" dirty="0" smtClean="0">
                <a:solidFill>
                  <a:schemeClr val="tx1"/>
                </a:solidFill>
                <a:latin typeface="+mn-lt"/>
                <a:ea typeface="+mn-ea"/>
                <a:cs typeface="+mn-cs"/>
              </a:defRPr>
            </a:lvl1pPr>
            <a:lvl2pPr marL="0" indent="0">
              <a:buNone/>
              <a:defRPr/>
            </a:lvl2pPr>
          </a:lstStyle>
          <a:p>
            <a:pPr lvl="0"/>
            <a:r>
              <a:rPr lang="en-US"/>
              <a:t>Click to edit Master text styles</a:t>
            </a:r>
          </a:p>
        </p:txBody>
      </p:sp>
      <p:sp>
        <p:nvSpPr>
          <p:cNvPr id="31" name="Text Placeholder 27">
            <a:extLst>
              <a:ext uri="{FF2B5EF4-FFF2-40B4-BE49-F238E27FC236}">
                <a16:creationId xmlns:a16="http://schemas.microsoft.com/office/drawing/2014/main" id="{3C4FE2DB-091F-4F7A-B6B6-9A6F22AC0B5A}"/>
              </a:ext>
            </a:extLst>
          </p:cNvPr>
          <p:cNvSpPr>
            <a:spLocks noGrp="1"/>
          </p:cNvSpPr>
          <p:nvPr>
            <p:ph type="body" sz="quarter" idx="20"/>
          </p:nvPr>
        </p:nvSpPr>
        <p:spPr>
          <a:xfrm>
            <a:off x="3821762" y="5458421"/>
            <a:ext cx="1790700" cy="350292"/>
          </a:xfrm>
        </p:spPr>
        <p:txBody>
          <a:bodyPr>
            <a:noAutofit/>
          </a:bodyPr>
          <a:lstStyle>
            <a:lvl1pPr algn="ctr">
              <a:defRPr lang="en-US" sz="1400" kern="1200" dirty="0" smtClean="0">
                <a:solidFill>
                  <a:schemeClr val="tx1"/>
                </a:solidFill>
                <a:latin typeface="+mn-lt"/>
                <a:ea typeface="+mn-ea"/>
                <a:cs typeface="+mn-cs"/>
              </a:defRPr>
            </a:lvl1pPr>
            <a:lvl2pPr marL="0" indent="0">
              <a:buNone/>
              <a:defRPr/>
            </a:lvl2pPr>
          </a:lstStyle>
          <a:p>
            <a:pPr lvl="0"/>
            <a:r>
              <a:rPr lang="en-US"/>
              <a:t>Click to edit Master text styles</a:t>
            </a:r>
          </a:p>
        </p:txBody>
      </p:sp>
      <p:sp>
        <p:nvSpPr>
          <p:cNvPr id="32" name="Text Placeholder 27">
            <a:extLst>
              <a:ext uri="{FF2B5EF4-FFF2-40B4-BE49-F238E27FC236}">
                <a16:creationId xmlns:a16="http://schemas.microsoft.com/office/drawing/2014/main" id="{3A3F9D5D-A5CF-482B-A14C-E5BFADB76F7A}"/>
              </a:ext>
            </a:extLst>
          </p:cNvPr>
          <p:cNvSpPr>
            <a:spLocks noGrp="1"/>
          </p:cNvSpPr>
          <p:nvPr>
            <p:ph type="body" sz="quarter" idx="21"/>
          </p:nvPr>
        </p:nvSpPr>
        <p:spPr>
          <a:xfrm>
            <a:off x="6576021" y="5124103"/>
            <a:ext cx="1790700" cy="350292"/>
          </a:xfrm>
        </p:spPr>
        <p:txBody>
          <a:bodyPr>
            <a:normAutofit/>
          </a:bodyPr>
          <a:lstStyle>
            <a:lvl1pPr algn="ctr">
              <a:defRPr lang="en-US" sz="1800" kern="1200" dirty="0" smtClean="0">
                <a:solidFill>
                  <a:schemeClr val="tx1"/>
                </a:solidFill>
                <a:latin typeface="+mn-lt"/>
                <a:ea typeface="+mn-ea"/>
                <a:cs typeface="+mn-cs"/>
              </a:defRPr>
            </a:lvl1pPr>
            <a:lvl2pPr marL="0" indent="0">
              <a:buNone/>
              <a:defRPr/>
            </a:lvl2pPr>
          </a:lstStyle>
          <a:p>
            <a:pPr lvl="0"/>
            <a:r>
              <a:rPr lang="en-US"/>
              <a:t>Click to edit Master text styles</a:t>
            </a:r>
          </a:p>
        </p:txBody>
      </p:sp>
      <p:sp>
        <p:nvSpPr>
          <p:cNvPr id="33" name="Text Placeholder 27">
            <a:extLst>
              <a:ext uri="{FF2B5EF4-FFF2-40B4-BE49-F238E27FC236}">
                <a16:creationId xmlns:a16="http://schemas.microsoft.com/office/drawing/2014/main" id="{A4F265B4-1FBB-4396-A938-862D45713AEB}"/>
              </a:ext>
            </a:extLst>
          </p:cNvPr>
          <p:cNvSpPr>
            <a:spLocks noGrp="1"/>
          </p:cNvSpPr>
          <p:nvPr>
            <p:ph type="body" sz="quarter" idx="22"/>
          </p:nvPr>
        </p:nvSpPr>
        <p:spPr>
          <a:xfrm>
            <a:off x="6576021" y="5458421"/>
            <a:ext cx="1790700" cy="350292"/>
          </a:xfrm>
        </p:spPr>
        <p:txBody>
          <a:bodyPr>
            <a:noAutofit/>
          </a:bodyPr>
          <a:lstStyle>
            <a:lvl1pPr algn="ctr">
              <a:defRPr lang="en-US" sz="1400" kern="1200" dirty="0" smtClean="0">
                <a:solidFill>
                  <a:schemeClr val="tx1"/>
                </a:solidFill>
                <a:latin typeface="+mn-lt"/>
                <a:ea typeface="+mn-ea"/>
                <a:cs typeface="+mn-cs"/>
              </a:defRPr>
            </a:lvl1pPr>
            <a:lvl2pPr marL="0" indent="0">
              <a:buNone/>
              <a:defRPr/>
            </a:lvl2pPr>
          </a:lstStyle>
          <a:p>
            <a:pPr lvl="0"/>
            <a:r>
              <a:rPr lang="en-US"/>
              <a:t>Click to edit Master text styles</a:t>
            </a:r>
          </a:p>
        </p:txBody>
      </p:sp>
      <p:sp>
        <p:nvSpPr>
          <p:cNvPr id="34" name="Text Placeholder 27">
            <a:extLst>
              <a:ext uri="{FF2B5EF4-FFF2-40B4-BE49-F238E27FC236}">
                <a16:creationId xmlns:a16="http://schemas.microsoft.com/office/drawing/2014/main" id="{AC1BA7DC-98B0-4261-8F1E-8101FB5D480E}"/>
              </a:ext>
            </a:extLst>
          </p:cNvPr>
          <p:cNvSpPr>
            <a:spLocks noGrp="1"/>
          </p:cNvSpPr>
          <p:nvPr>
            <p:ph type="body" sz="quarter" idx="23"/>
          </p:nvPr>
        </p:nvSpPr>
        <p:spPr>
          <a:xfrm>
            <a:off x="9334500" y="5124103"/>
            <a:ext cx="1790700" cy="350292"/>
          </a:xfrm>
        </p:spPr>
        <p:txBody>
          <a:bodyPr>
            <a:normAutofit/>
          </a:bodyPr>
          <a:lstStyle>
            <a:lvl1pPr algn="ctr">
              <a:defRPr lang="en-US" sz="1800" kern="1200" dirty="0" smtClean="0">
                <a:solidFill>
                  <a:schemeClr val="tx1"/>
                </a:solidFill>
                <a:latin typeface="+mn-lt"/>
                <a:ea typeface="+mn-ea"/>
                <a:cs typeface="+mn-cs"/>
              </a:defRPr>
            </a:lvl1pPr>
            <a:lvl2pPr marL="0" indent="0">
              <a:buNone/>
              <a:defRPr/>
            </a:lvl2pPr>
          </a:lstStyle>
          <a:p>
            <a:pPr lvl="0"/>
            <a:r>
              <a:rPr lang="en-US"/>
              <a:t>Click to edit Master text styles</a:t>
            </a:r>
          </a:p>
        </p:txBody>
      </p:sp>
      <p:sp>
        <p:nvSpPr>
          <p:cNvPr id="35" name="Text Placeholder 27">
            <a:extLst>
              <a:ext uri="{FF2B5EF4-FFF2-40B4-BE49-F238E27FC236}">
                <a16:creationId xmlns:a16="http://schemas.microsoft.com/office/drawing/2014/main" id="{2E4EF69E-34E2-46FF-A0FA-3F136396D3EF}"/>
              </a:ext>
            </a:extLst>
          </p:cNvPr>
          <p:cNvSpPr>
            <a:spLocks noGrp="1"/>
          </p:cNvSpPr>
          <p:nvPr>
            <p:ph type="body" sz="quarter" idx="24"/>
          </p:nvPr>
        </p:nvSpPr>
        <p:spPr>
          <a:xfrm>
            <a:off x="9334500" y="5458421"/>
            <a:ext cx="1790700" cy="350292"/>
          </a:xfrm>
        </p:spPr>
        <p:txBody>
          <a:bodyPr>
            <a:noAutofit/>
          </a:bodyPr>
          <a:lstStyle>
            <a:lvl1pPr algn="ctr">
              <a:defRPr lang="en-US" sz="1400" kern="1200" dirty="0" smtClean="0">
                <a:solidFill>
                  <a:schemeClr val="tx1"/>
                </a:solidFill>
                <a:latin typeface="+mn-lt"/>
                <a:ea typeface="+mn-ea"/>
                <a:cs typeface="+mn-cs"/>
              </a:defRPr>
            </a:lvl1pPr>
            <a:lvl2pPr marL="0" indent="0">
              <a:buNone/>
              <a:defRPr/>
            </a:lvl2pPr>
          </a:lstStyle>
          <a:p>
            <a:pPr lvl="0"/>
            <a:r>
              <a:rPr lang="en-US"/>
              <a:t>Click to edit Master text styles</a:t>
            </a:r>
          </a:p>
        </p:txBody>
      </p:sp>
      <p:sp>
        <p:nvSpPr>
          <p:cNvPr id="7" name="Footer Placeholder 6">
            <a:extLst>
              <a:ext uri="{FF2B5EF4-FFF2-40B4-BE49-F238E27FC236}">
                <a16:creationId xmlns:a16="http://schemas.microsoft.com/office/drawing/2014/main" id="{9E945AB7-1A32-4516-ABF9-B40958AE2E73}"/>
              </a:ext>
            </a:extLst>
          </p:cNvPr>
          <p:cNvSpPr>
            <a:spLocks noGrp="1"/>
          </p:cNvSpPr>
          <p:nvPr>
            <p:ph type="ftr" sz="quarter" idx="11"/>
          </p:nvPr>
        </p:nvSpPr>
        <p:spPr>
          <a:xfrm>
            <a:off x="960120" y="6356350"/>
            <a:ext cx="3417916" cy="365125"/>
          </a:xfrm>
        </p:spPr>
        <p:txBody>
          <a:bodyPr/>
          <a:lstStyle/>
          <a:p>
            <a:r>
              <a:rPr lang="en-US" dirty="0"/>
              <a:t>Sample Footer Text</a:t>
            </a:r>
          </a:p>
        </p:txBody>
      </p:sp>
      <p:sp>
        <p:nvSpPr>
          <p:cNvPr id="6" name="Date Placeholder 5">
            <a:extLst>
              <a:ext uri="{FF2B5EF4-FFF2-40B4-BE49-F238E27FC236}">
                <a16:creationId xmlns:a16="http://schemas.microsoft.com/office/drawing/2014/main" id="{F1C53797-8D72-4774-AC93-EB9FDD650CCD}"/>
              </a:ext>
            </a:extLst>
          </p:cNvPr>
          <p:cNvSpPr>
            <a:spLocks noGrp="1"/>
          </p:cNvSpPr>
          <p:nvPr>
            <p:ph type="dt" sz="half" idx="10"/>
          </p:nvPr>
        </p:nvSpPr>
        <p:spPr>
          <a:xfrm>
            <a:off x="4477512" y="6356350"/>
            <a:ext cx="3236976" cy="365125"/>
          </a:xfrm>
        </p:spPr>
        <p:txBody>
          <a:bodyPr/>
          <a:lstStyle>
            <a:lvl1pPr algn="ctr">
              <a:defRPr/>
            </a:lvl1pPr>
          </a:lstStyle>
          <a:p>
            <a:r>
              <a:rPr lang="en-US" dirty="0"/>
              <a:t>20XX</a:t>
            </a:r>
          </a:p>
        </p:txBody>
      </p:sp>
      <p:sp>
        <p:nvSpPr>
          <p:cNvPr id="8" name="Slide Number Placeholder 7">
            <a:extLst>
              <a:ext uri="{FF2B5EF4-FFF2-40B4-BE49-F238E27FC236}">
                <a16:creationId xmlns:a16="http://schemas.microsoft.com/office/drawing/2014/main" id="{B22923C3-1D67-4089-A6B1-9A10315E807F}"/>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37646855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FB62259C-ADDF-4293-AD3B-AB2E04A7483B}"/>
              </a:ext>
            </a:extLst>
          </p:cNvPr>
          <p:cNvSpPr>
            <a:spLocks noGrp="1"/>
          </p:cNvSpPr>
          <p:nvPr>
            <p:ph type="title"/>
          </p:nvPr>
        </p:nvSpPr>
        <p:spPr/>
        <p:txBody>
          <a:bodyPr/>
          <a:lstStyle/>
          <a:p>
            <a:r>
              <a:rPr lang="en-US"/>
              <a:t>Click to edit Master title style</a:t>
            </a:r>
          </a:p>
        </p:txBody>
      </p:sp>
      <p:sp>
        <p:nvSpPr>
          <p:cNvPr id="3" name="Text Placeholder 2">
            <a:extLst>
              <a:ext uri="{FF2B5EF4-FFF2-40B4-BE49-F238E27FC236}">
                <a16:creationId xmlns:a16="http://schemas.microsoft.com/office/drawing/2014/main" id="{E287D32C-166A-4FBE-B24D-C25769095429}"/>
              </a:ext>
            </a:extLst>
          </p:cNvPr>
          <p:cNvSpPr>
            <a:spLocks noGrp="1"/>
          </p:cNvSpPr>
          <p:nvPr>
            <p:ph type="body" idx="1"/>
          </p:nvPr>
        </p:nvSpPr>
        <p:spPr>
          <a:xfrm>
            <a:off x="960121" y="2587752"/>
            <a:ext cx="4818888" cy="892048"/>
          </a:xfrm>
        </p:spPr>
        <p:txBody>
          <a:bodyPr anchor="ctr"/>
          <a:lstStyle>
            <a:lvl1pPr marL="0" indent="0">
              <a:buNone/>
              <a:defRPr sz="26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A9EC567-F249-462A-B71A-9C40D50E26AA}"/>
              </a:ext>
            </a:extLst>
          </p:cNvPr>
          <p:cNvSpPr>
            <a:spLocks noGrp="1"/>
          </p:cNvSpPr>
          <p:nvPr>
            <p:ph sz="half" idx="2"/>
          </p:nvPr>
        </p:nvSpPr>
        <p:spPr>
          <a:xfrm>
            <a:off x="960120" y="3594538"/>
            <a:ext cx="4818888" cy="2586806"/>
          </a:xfrm>
        </p:spPr>
        <p:txBody>
          <a:bodyPr>
            <a:normAutofit/>
          </a:bodyPr>
          <a:lstStyle>
            <a:lvl1pPr marL="342900" indent="-342900">
              <a:buFont typeface="Arial" panose="020B0604020202020204" pitchFamily="34" charset="0"/>
              <a:buChar char="•"/>
              <a:defRPr sz="2000"/>
            </a:lvl1pPr>
            <a:lvl2pPr>
              <a:defRPr sz="1800"/>
            </a:lvl2pPr>
            <a:lvl3pPr marL="560070" indent="-285750">
              <a:buFont typeface="Arial" panose="020B0604020202020204" pitchFamily="34" charset="0"/>
              <a:buChar char="•"/>
              <a:defRPr sz="1400"/>
            </a:lvl3pPr>
            <a:lvl4pPr>
              <a:defRPr sz="1400"/>
            </a:lvl4pPr>
            <a:lvl5pPr marL="880110" indent="-285750">
              <a:buFont typeface="Arial" panose="020B0604020202020204" pitchFamily="34" charset="0"/>
              <a:buChar cha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BB7D2C6-69D1-4DE4-BF68-5FB0623DB9E3}"/>
              </a:ext>
            </a:extLst>
          </p:cNvPr>
          <p:cNvSpPr>
            <a:spLocks noGrp="1"/>
          </p:cNvSpPr>
          <p:nvPr>
            <p:ph type="body" sz="quarter" idx="3"/>
          </p:nvPr>
        </p:nvSpPr>
        <p:spPr>
          <a:xfrm>
            <a:off x="6409944" y="2587752"/>
            <a:ext cx="4818888" cy="892048"/>
          </a:xfrm>
        </p:spPr>
        <p:txBody>
          <a:bodyPr anchor="ctr"/>
          <a:lstStyle>
            <a:lvl1pPr marL="0" indent="0">
              <a:buNone/>
              <a:defRPr sz="26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3367CC7-ED09-4F8D-A39A-C5969D33B9F8}"/>
              </a:ext>
            </a:extLst>
          </p:cNvPr>
          <p:cNvSpPr>
            <a:spLocks noGrp="1"/>
          </p:cNvSpPr>
          <p:nvPr>
            <p:ph sz="quarter" idx="4"/>
          </p:nvPr>
        </p:nvSpPr>
        <p:spPr>
          <a:xfrm>
            <a:off x="6409944" y="3594538"/>
            <a:ext cx="4818888" cy="2586806"/>
          </a:xfrm>
        </p:spPr>
        <p:txBody>
          <a:bodyPr>
            <a:normAutofit/>
          </a:bodyPr>
          <a:lstStyle>
            <a:lvl1pPr marL="342900" indent="-342900">
              <a:buFont typeface="Arial" panose="020B0604020202020204" pitchFamily="34" charset="0"/>
              <a:buChar char="•"/>
              <a:defRPr sz="2000"/>
            </a:lvl1pPr>
            <a:lvl2pPr>
              <a:defRPr sz="1800"/>
            </a:lvl2pPr>
            <a:lvl3pPr marL="560070" indent="-285750">
              <a:buFont typeface="Arial" panose="020B0604020202020204" pitchFamily="34" charset="0"/>
              <a:buChar char="•"/>
              <a:defRPr sz="1400"/>
            </a:lvl3pPr>
            <a:lvl4pPr>
              <a:defRPr sz="1400"/>
            </a:lvl4pPr>
            <a:lvl5pPr marL="880110" indent="-285750">
              <a:buFont typeface="Arial" panose="020B0604020202020204" pitchFamily="34" charset="0"/>
              <a:buChar cha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Footer Placeholder 10">
            <a:extLst>
              <a:ext uri="{FF2B5EF4-FFF2-40B4-BE49-F238E27FC236}">
                <a16:creationId xmlns:a16="http://schemas.microsoft.com/office/drawing/2014/main" id="{3ACC79DA-A9E4-4E93-93F1-81907A901BBB}"/>
              </a:ext>
            </a:extLst>
          </p:cNvPr>
          <p:cNvSpPr>
            <a:spLocks noGrp="1"/>
          </p:cNvSpPr>
          <p:nvPr>
            <p:ph type="ftr" sz="quarter" idx="11"/>
          </p:nvPr>
        </p:nvSpPr>
        <p:spPr>
          <a:xfrm>
            <a:off x="960120" y="6356350"/>
            <a:ext cx="3593407" cy="365125"/>
          </a:xfrm>
        </p:spPr>
        <p:txBody>
          <a:bodyPr/>
          <a:lstStyle/>
          <a:p>
            <a:r>
              <a:rPr lang="en-US" dirty="0"/>
              <a:t>Sample Footer Text</a:t>
            </a:r>
          </a:p>
        </p:txBody>
      </p:sp>
      <p:sp>
        <p:nvSpPr>
          <p:cNvPr id="10" name="Date Placeholder 9">
            <a:extLst>
              <a:ext uri="{FF2B5EF4-FFF2-40B4-BE49-F238E27FC236}">
                <a16:creationId xmlns:a16="http://schemas.microsoft.com/office/drawing/2014/main" id="{5F92A44F-DE98-4FB5-B474-5DCCDD267A79}"/>
              </a:ext>
            </a:extLst>
          </p:cNvPr>
          <p:cNvSpPr>
            <a:spLocks noGrp="1"/>
          </p:cNvSpPr>
          <p:nvPr>
            <p:ph type="dt" sz="half" idx="10"/>
          </p:nvPr>
        </p:nvSpPr>
        <p:spPr>
          <a:xfrm>
            <a:off x="4477512" y="6356350"/>
            <a:ext cx="3236976" cy="365125"/>
          </a:xfrm>
        </p:spPr>
        <p:txBody>
          <a:bodyPr/>
          <a:lstStyle>
            <a:lvl1pPr algn="ctr">
              <a:defRPr/>
            </a:lvl1pPr>
          </a:lstStyle>
          <a:p>
            <a:r>
              <a:rPr lang="en-US" dirty="0"/>
              <a:t>20XX</a:t>
            </a:r>
          </a:p>
        </p:txBody>
      </p:sp>
      <p:sp>
        <p:nvSpPr>
          <p:cNvPr id="12" name="Slide Number Placeholder 11">
            <a:extLst>
              <a:ext uri="{FF2B5EF4-FFF2-40B4-BE49-F238E27FC236}">
                <a16:creationId xmlns:a16="http://schemas.microsoft.com/office/drawing/2014/main" id="{404DFE57-AA80-4ED8-AD77-35CC56F3FBC6}"/>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15230210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3 column ">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FB62259C-ADDF-4293-AD3B-AB2E04A7483B}"/>
              </a:ext>
            </a:extLst>
          </p:cNvPr>
          <p:cNvSpPr>
            <a:spLocks noGrp="1"/>
          </p:cNvSpPr>
          <p:nvPr>
            <p:ph type="title"/>
          </p:nvPr>
        </p:nvSpPr>
        <p:spPr/>
        <p:txBody>
          <a:bodyPr/>
          <a:lstStyle/>
          <a:p>
            <a:r>
              <a:rPr lang="en-US"/>
              <a:t>Click to edit Master title style</a:t>
            </a:r>
          </a:p>
        </p:txBody>
      </p:sp>
      <p:sp>
        <p:nvSpPr>
          <p:cNvPr id="3" name="Text Placeholder 2">
            <a:extLst>
              <a:ext uri="{FF2B5EF4-FFF2-40B4-BE49-F238E27FC236}">
                <a16:creationId xmlns:a16="http://schemas.microsoft.com/office/drawing/2014/main" id="{E287D32C-166A-4FBE-B24D-C25769095429}"/>
              </a:ext>
            </a:extLst>
          </p:cNvPr>
          <p:cNvSpPr>
            <a:spLocks noGrp="1"/>
          </p:cNvSpPr>
          <p:nvPr>
            <p:ph type="body" idx="1"/>
          </p:nvPr>
        </p:nvSpPr>
        <p:spPr>
          <a:xfrm>
            <a:off x="960121" y="2587752"/>
            <a:ext cx="3236976" cy="892048"/>
          </a:xfrm>
        </p:spPr>
        <p:txBody>
          <a:bodyPr anchor="ctr"/>
          <a:lstStyle>
            <a:lvl1pPr marL="0" indent="0">
              <a:buNone/>
              <a:defRPr sz="26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A9EC567-F249-462A-B71A-9C40D50E26AA}"/>
              </a:ext>
            </a:extLst>
          </p:cNvPr>
          <p:cNvSpPr>
            <a:spLocks noGrp="1"/>
          </p:cNvSpPr>
          <p:nvPr>
            <p:ph sz="half" idx="2"/>
          </p:nvPr>
        </p:nvSpPr>
        <p:spPr>
          <a:xfrm>
            <a:off x="960120" y="3594538"/>
            <a:ext cx="3236976" cy="2586806"/>
          </a:xfrm>
        </p:spPr>
        <p:txBody>
          <a:bodyPr>
            <a:normAutofit/>
          </a:bodyPr>
          <a:lstStyle>
            <a:lvl1pPr marL="342900" indent="-342900">
              <a:buFont typeface="Arial" panose="020B0604020202020204" pitchFamily="34" charset="0"/>
              <a:buChar char="•"/>
              <a:defRPr sz="1700"/>
            </a:lvl1pPr>
            <a:lvl2pPr>
              <a:defRPr sz="1800"/>
            </a:lvl2pPr>
            <a:lvl3pPr marL="560070" indent="-285750">
              <a:buFont typeface="Arial" panose="020B0604020202020204" pitchFamily="34" charset="0"/>
              <a:buChar char="•"/>
              <a:defRPr sz="1400"/>
            </a:lvl3pPr>
            <a:lvl4pPr>
              <a:defRPr sz="1400"/>
            </a:lvl4pPr>
            <a:lvl5pPr marL="880110" indent="-285750">
              <a:buFont typeface="Arial" panose="020B0604020202020204" pitchFamily="34" charset="0"/>
              <a:buChar char="•"/>
              <a:defRPr sz="1400"/>
            </a:lvl5pPr>
          </a:lstStyle>
          <a:p>
            <a:pPr lvl="0"/>
            <a:r>
              <a:rPr lang="en-US"/>
              <a:t>Click to edit Master text styles</a:t>
            </a:r>
          </a:p>
        </p:txBody>
      </p:sp>
      <p:sp>
        <p:nvSpPr>
          <p:cNvPr id="5" name="Text Placeholder 4">
            <a:extLst>
              <a:ext uri="{FF2B5EF4-FFF2-40B4-BE49-F238E27FC236}">
                <a16:creationId xmlns:a16="http://schemas.microsoft.com/office/drawing/2014/main" id="{3BB7D2C6-69D1-4DE4-BF68-5FB0623DB9E3}"/>
              </a:ext>
            </a:extLst>
          </p:cNvPr>
          <p:cNvSpPr>
            <a:spLocks noGrp="1"/>
          </p:cNvSpPr>
          <p:nvPr>
            <p:ph type="body" sz="quarter" idx="3"/>
          </p:nvPr>
        </p:nvSpPr>
        <p:spPr>
          <a:xfrm>
            <a:off x="4477512" y="2587752"/>
            <a:ext cx="3236976" cy="892048"/>
          </a:xfrm>
        </p:spPr>
        <p:txBody>
          <a:bodyPr anchor="ctr"/>
          <a:lstStyle>
            <a:lvl1pPr marL="0" indent="0">
              <a:buNone/>
              <a:defRPr sz="26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3367CC7-ED09-4F8D-A39A-C5969D33B9F8}"/>
              </a:ext>
            </a:extLst>
          </p:cNvPr>
          <p:cNvSpPr>
            <a:spLocks noGrp="1"/>
          </p:cNvSpPr>
          <p:nvPr>
            <p:ph sz="quarter" idx="4"/>
          </p:nvPr>
        </p:nvSpPr>
        <p:spPr>
          <a:xfrm>
            <a:off x="4477512" y="3594538"/>
            <a:ext cx="3236976" cy="2586806"/>
          </a:xfrm>
        </p:spPr>
        <p:txBody>
          <a:bodyPr>
            <a:normAutofit/>
          </a:bodyPr>
          <a:lstStyle>
            <a:lvl1pPr marL="342900" indent="-342900">
              <a:buFont typeface="Arial" panose="020B0604020202020204" pitchFamily="34" charset="0"/>
              <a:buChar char="•"/>
              <a:defRPr sz="1700"/>
            </a:lvl1pPr>
            <a:lvl2pPr>
              <a:defRPr sz="1800"/>
            </a:lvl2pPr>
            <a:lvl3pPr marL="560070" indent="-285750">
              <a:buFont typeface="Arial" panose="020B0604020202020204" pitchFamily="34" charset="0"/>
              <a:buChar char="•"/>
              <a:defRPr sz="1400"/>
            </a:lvl3pPr>
            <a:lvl4pPr>
              <a:defRPr sz="1400"/>
            </a:lvl4pPr>
            <a:lvl5pPr marL="880110" indent="-285750">
              <a:buFont typeface="Arial" panose="020B0604020202020204" pitchFamily="34" charset="0"/>
              <a:buChar char="•"/>
              <a:defRPr sz="1400"/>
            </a:lvl5pPr>
          </a:lstStyle>
          <a:p>
            <a:pPr lvl="0"/>
            <a:r>
              <a:rPr lang="en-US"/>
              <a:t>Click to edit Master text styles</a:t>
            </a:r>
          </a:p>
        </p:txBody>
      </p:sp>
      <p:sp>
        <p:nvSpPr>
          <p:cNvPr id="14" name="Text Placeholder 4">
            <a:extLst>
              <a:ext uri="{FF2B5EF4-FFF2-40B4-BE49-F238E27FC236}">
                <a16:creationId xmlns:a16="http://schemas.microsoft.com/office/drawing/2014/main" id="{9054C03E-8FD4-4345-A971-0A2CCF5C4AA3}"/>
              </a:ext>
            </a:extLst>
          </p:cNvPr>
          <p:cNvSpPr>
            <a:spLocks noGrp="1"/>
          </p:cNvSpPr>
          <p:nvPr>
            <p:ph type="body" sz="quarter" idx="13"/>
          </p:nvPr>
        </p:nvSpPr>
        <p:spPr>
          <a:xfrm>
            <a:off x="7994903" y="2587752"/>
            <a:ext cx="3236976" cy="892048"/>
          </a:xfrm>
        </p:spPr>
        <p:txBody>
          <a:bodyPr anchor="ctr"/>
          <a:lstStyle>
            <a:lvl1pPr marL="0" indent="0">
              <a:buNone/>
              <a:defRPr sz="26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5" name="Content Placeholder 5">
            <a:extLst>
              <a:ext uri="{FF2B5EF4-FFF2-40B4-BE49-F238E27FC236}">
                <a16:creationId xmlns:a16="http://schemas.microsoft.com/office/drawing/2014/main" id="{56D09A0C-509F-447E-AFB1-5531727D7DFF}"/>
              </a:ext>
            </a:extLst>
          </p:cNvPr>
          <p:cNvSpPr>
            <a:spLocks noGrp="1"/>
          </p:cNvSpPr>
          <p:nvPr>
            <p:ph sz="quarter" idx="14"/>
          </p:nvPr>
        </p:nvSpPr>
        <p:spPr>
          <a:xfrm>
            <a:off x="7994903" y="3594538"/>
            <a:ext cx="3236976" cy="2586806"/>
          </a:xfrm>
        </p:spPr>
        <p:txBody>
          <a:bodyPr>
            <a:normAutofit/>
          </a:bodyPr>
          <a:lstStyle>
            <a:lvl1pPr marL="342900" indent="-342900">
              <a:buFont typeface="Arial" panose="020B0604020202020204" pitchFamily="34" charset="0"/>
              <a:buChar char="•"/>
              <a:defRPr sz="1700"/>
            </a:lvl1pPr>
            <a:lvl2pPr>
              <a:defRPr sz="1800"/>
            </a:lvl2pPr>
            <a:lvl3pPr marL="560070" indent="-285750">
              <a:buFont typeface="Arial" panose="020B0604020202020204" pitchFamily="34" charset="0"/>
              <a:buChar char="•"/>
              <a:defRPr sz="1400"/>
            </a:lvl3pPr>
            <a:lvl4pPr>
              <a:defRPr sz="1400"/>
            </a:lvl4pPr>
            <a:lvl5pPr marL="880110" indent="-285750">
              <a:buFont typeface="Arial" panose="020B0604020202020204" pitchFamily="34" charset="0"/>
              <a:buChar char="•"/>
              <a:defRPr sz="1400"/>
            </a:lvl5pPr>
          </a:lstStyle>
          <a:p>
            <a:pPr lvl="0"/>
            <a:r>
              <a:rPr lang="en-US"/>
              <a:t>Click to edit Master text styles</a:t>
            </a:r>
          </a:p>
        </p:txBody>
      </p:sp>
      <p:sp>
        <p:nvSpPr>
          <p:cNvPr id="11" name="Footer Placeholder 10">
            <a:extLst>
              <a:ext uri="{FF2B5EF4-FFF2-40B4-BE49-F238E27FC236}">
                <a16:creationId xmlns:a16="http://schemas.microsoft.com/office/drawing/2014/main" id="{3ACC79DA-A9E4-4E93-93F1-81907A901BBB}"/>
              </a:ext>
            </a:extLst>
          </p:cNvPr>
          <p:cNvSpPr>
            <a:spLocks noGrp="1"/>
          </p:cNvSpPr>
          <p:nvPr>
            <p:ph type="ftr" sz="quarter" idx="11"/>
          </p:nvPr>
        </p:nvSpPr>
        <p:spPr>
          <a:xfrm>
            <a:off x="960120" y="6356350"/>
            <a:ext cx="3417916" cy="365125"/>
          </a:xfrm>
        </p:spPr>
        <p:txBody>
          <a:bodyPr/>
          <a:lstStyle/>
          <a:p>
            <a:r>
              <a:rPr lang="en-US" dirty="0"/>
              <a:t>Sample Footer Text</a:t>
            </a:r>
          </a:p>
        </p:txBody>
      </p:sp>
      <p:sp>
        <p:nvSpPr>
          <p:cNvPr id="10" name="Date Placeholder 9">
            <a:extLst>
              <a:ext uri="{FF2B5EF4-FFF2-40B4-BE49-F238E27FC236}">
                <a16:creationId xmlns:a16="http://schemas.microsoft.com/office/drawing/2014/main" id="{5F92A44F-DE98-4FB5-B474-5DCCDD267A79}"/>
              </a:ext>
            </a:extLst>
          </p:cNvPr>
          <p:cNvSpPr>
            <a:spLocks noGrp="1"/>
          </p:cNvSpPr>
          <p:nvPr>
            <p:ph type="dt" sz="half" idx="10"/>
          </p:nvPr>
        </p:nvSpPr>
        <p:spPr>
          <a:xfrm>
            <a:off x="4477512" y="6356350"/>
            <a:ext cx="3236976" cy="365125"/>
          </a:xfrm>
        </p:spPr>
        <p:txBody>
          <a:bodyPr/>
          <a:lstStyle>
            <a:lvl1pPr algn="ctr">
              <a:defRPr/>
            </a:lvl1pPr>
          </a:lstStyle>
          <a:p>
            <a:r>
              <a:rPr lang="en-US" dirty="0"/>
              <a:t>20XX</a:t>
            </a:r>
          </a:p>
        </p:txBody>
      </p:sp>
      <p:sp>
        <p:nvSpPr>
          <p:cNvPr id="12" name="Slide Number Placeholder 11">
            <a:extLst>
              <a:ext uri="{FF2B5EF4-FFF2-40B4-BE49-F238E27FC236}">
                <a16:creationId xmlns:a16="http://schemas.microsoft.com/office/drawing/2014/main" id="{404DFE57-AA80-4ED8-AD77-35CC56F3FBC6}"/>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3940459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D153959-30FA-4987-A094-7243641F474B}"/>
              </a:ext>
            </a:extLst>
          </p:cNvPr>
          <p:cNvSpPr/>
          <p:nvPr/>
        </p:nvSpPr>
        <p:spPr>
          <a:xfrm>
            <a:off x="0" y="0"/>
            <a:ext cx="12192000" cy="22649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a:extLst>
              <a:ext uri="{FF2B5EF4-FFF2-40B4-BE49-F238E27FC236}">
                <a16:creationId xmlns:a16="http://schemas.microsoft.com/office/drawing/2014/main" id="{50216229-A6DB-436A-B327-667E80F0A563}"/>
              </a:ext>
            </a:extLst>
          </p:cNvPr>
          <p:cNvSpPr>
            <a:spLocks noGrp="1"/>
          </p:cNvSpPr>
          <p:nvPr>
            <p:ph type="title"/>
          </p:nvPr>
        </p:nvSpPr>
        <p:spPr>
          <a:xfrm>
            <a:off x="960120" y="317814"/>
            <a:ext cx="10268712" cy="170078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B2B351D-270D-480D-8AF5-6A213ED2B3FB}"/>
              </a:ext>
            </a:extLst>
          </p:cNvPr>
          <p:cNvSpPr>
            <a:spLocks noGrp="1"/>
          </p:cNvSpPr>
          <p:nvPr>
            <p:ph type="body" idx="1"/>
          </p:nvPr>
        </p:nvSpPr>
        <p:spPr>
          <a:xfrm>
            <a:off x="960120" y="2587752"/>
            <a:ext cx="10268712" cy="35935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1EB0E73-3310-4A8F-BB4A-7A6A99121A61}"/>
              </a:ext>
            </a:extLst>
          </p:cNvPr>
          <p:cNvSpPr>
            <a:spLocks noGrp="1"/>
          </p:cNvSpPr>
          <p:nvPr>
            <p:ph type="dt" sz="half" idx="2"/>
          </p:nvPr>
        </p:nvSpPr>
        <p:spPr>
          <a:xfrm>
            <a:off x="6903720" y="6356350"/>
            <a:ext cx="3236976" cy="365125"/>
          </a:xfrm>
          <a:prstGeom prst="rect">
            <a:avLst/>
          </a:prstGeom>
        </p:spPr>
        <p:txBody>
          <a:bodyPr vert="horz" lIns="91440" tIns="45720" rIns="91440" bIns="45720" rtlCol="0" anchor="ctr"/>
          <a:lstStyle>
            <a:lvl1pPr algn="just">
              <a:defRPr sz="1200" spc="50" baseline="0">
                <a:solidFill>
                  <a:schemeClr val="tx1"/>
                </a:solidFill>
              </a:defRPr>
            </a:lvl1pPr>
          </a:lstStyle>
          <a:p>
            <a:r>
              <a:rPr lang="en-US" dirty="0"/>
              <a:t>20XX</a:t>
            </a:r>
          </a:p>
        </p:txBody>
      </p:sp>
      <p:sp>
        <p:nvSpPr>
          <p:cNvPr id="5" name="Footer Placeholder 4">
            <a:extLst>
              <a:ext uri="{FF2B5EF4-FFF2-40B4-BE49-F238E27FC236}">
                <a16:creationId xmlns:a16="http://schemas.microsoft.com/office/drawing/2014/main" id="{1381C4C0-515B-4404-A780-C31E7DFE54A4}"/>
              </a:ext>
            </a:extLst>
          </p:cNvPr>
          <p:cNvSpPr>
            <a:spLocks noGrp="1"/>
          </p:cNvSpPr>
          <p:nvPr>
            <p:ph type="ftr" sz="quarter" idx="3"/>
          </p:nvPr>
        </p:nvSpPr>
        <p:spPr>
          <a:xfrm>
            <a:off x="960120" y="6356350"/>
            <a:ext cx="5504688" cy="365125"/>
          </a:xfrm>
          <a:prstGeom prst="rect">
            <a:avLst/>
          </a:prstGeom>
        </p:spPr>
        <p:txBody>
          <a:bodyPr vert="horz" lIns="91440" tIns="45720" rIns="91440" bIns="45720" rtlCol="0" anchor="ctr"/>
          <a:lstStyle>
            <a:lvl1pPr algn="l">
              <a:defRPr sz="1100" cap="all" spc="50" baseline="0">
                <a:solidFill>
                  <a:schemeClr val="tx1"/>
                </a:solidFill>
              </a:defRPr>
            </a:lvl1pPr>
          </a:lstStyle>
          <a:p>
            <a:r>
              <a:rPr lang="en-US" dirty="0"/>
              <a:t>Sample Footer Text</a:t>
            </a:r>
          </a:p>
        </p:txBody>
      </p:sp>
      <p:sp>
        <p:nvSpPr>
          <p:cNvPr id="6" name="Slide Number Placeholder 5">
            <a:extLst>
              <a:ext uri="{FF2B5EF4-FFF2-40B4-BE49-F238E27FC236}">
                <a16:creationId xmlns:a16="http://schemas.microsoft.com/office/drawing/2014/main" id="{944C30C7-F013-428C-A6F7-A8CCCD14CEF4}"/>
              </a:ext>
            </a:extLst>
          </p:cNvPr>
          <p:cNvSpPr>
            <a:spLocks noGrp="1"/>
          </p:cNvSpPr>
          <p:nvPr>
            <p:ph type="sldNum" sz="quarter" idx="4"/>
          </p:nvPr>
        </p:nvSpPr>
        <p:spPr>
          <a:xfrm>
            <a:off x="10296144" y="6356350"/>
            <a:ext cx="932688" cy="365125"/>
          </a:xfrm>
          <a:prstGeom prst="rect">
            <a:avLst/>
          </a:prstGeom>
        </p:spPr>
        <p:txBody>
          <a:bodyPr vert="horz" lIns="91440" tIns="45720" rIns="91440" bIns="45720" rtlCol="0" anchor="ctr"/>
          <a:lstStyle>
            <a:lvl1pPr algn="r">
              <a:defRPr sz="1200">
                <a:solidFill>
                  <a:schemeClr val="tx1"/>
                </a:solidFill>
              </a:defRPr>
            </a:lvl1pPr>
          </a:lstStyle>
          <a:p>
            <a:fld id="{294A09A9-5501-47C1-A89A-A340965A2BE2}" type="slidenum">
              <a:rPr lang="en-US" smtClean="0"/>
              <a:t>‹#›</a:t>
            </a:fld>
            <a:endParaRPr lang="en-US" dirty="0"/>
          </a:p>
        </p:txBody>
      </p:sp>
    </p:spTree>
    <p:extLst>
      <p:ext uri="{BB962C8B-B14F-4D97-AF65-F5344CB8AC3E}">
        <p14:creationId xmlns:p14="http://schemas.microsoft.com/office/powerpoint/2010/main" val="4229179333"/>
      </p:ext>
    </p:extLst>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73" r:id="rId4"/>
    <p:sldLayoutId id="2147483672" r:id="rId5"/>
    <p:sldLayoutId id="2147483686" r:id="rId6"/>
    <p:sldLayoutId id="2147483687" r:id="rId7"/>
    <p:sldLayoutId id="2147483675" r:id="rId8"/>
    <p:sldLayoutId id="2147483688" r:id="rId9"/>
    <p:sldLayoutId id="2147483682" r:id="rId10"/>
    <p:sldLayoutId id="2147483689" r:id="rId11"/>
  </p:sldLayoutIdLst>
  <p:hf hdr="0"/>
  <p:txStyles>
    <p:titleStyle>
      <a:lvl1pPr algn="l" defTabSz="914400" rtl="0" eaLnBrk="1" latinLnBrk="0" hangingPunct="1">
        <a:lnSpc>
          <a:spcPct val="90000"/>
        </a:lnSpc>
        <a:spcBef>
          <a:spcPct val="0"/>
        </a:spcBef>
        <a:buNone/>
        <a:defRPr sz="6600" kern="1200" cap="all" spc="120" baseline="0">
          <a:solidFill>
            <a:schemeClr val="bg1"/>
          </a:solidFill>
          <a:latin typeface="+mj-lt"/>
          <a:ea typeface="+mj-ea"/>
          <a:cs typeface="+mj-cs"/>
        </a:defRPr>
      </a:lvl1pPr>
    </p:titleStyle>
    <p:bodyStyle>
      <a:lvl1pPr marL="0" indent="0" algn="l" defTabSz="914400" rtl="0" eaLnBrk="1" latinLnBrk="0" hangingPunct="1">
        <a:lnSpc>
          <a:spcPct val="101000"/>
        </a:lnSpc>
        <a:spcBef>
          <a:spcPts val="700"/>
        </a:spcBef>
        <a:spcAft>
          <a:spcPts val="700"/>
        </a:spcAft>
        <a:buFont typeface="Arial" panose="020B0604020202020204" pitchFamily="34" charset="0"/>
        <a:buNone/>
        <a:defRPr sz="2600" kern="1200" spc="50" baseline="0">
          <a:solidFill>
            <a:schemeClr val="tx1"/>
          </a:solidFill>
          <a:latin typeface="+mn-lt"/>
          <a:ea typeface="+mn-ea"/>
          <a:cs typeface="+mn-cs"/>
        </a:defRPr>
      </a:lvl1pPr>
      <a:lvl2pPr marL="274320" indent="-274320" algn="l" defTabSz="914400" rtl="0" eaLnBrk="1" latinLnBrk="0" hangingPunct="1">
        <a:lnSpc>
          <a:spcPct val="101000"/>
        </a:lnSpc>
        <a:spcBef>
          <a:spcPts val="400"/>
        </a:spcBef>
        <a:spcAft>
          <a:spcPts val="400"/>
        </a:spcAft>
        <a:buClrTx/>
        <a:buFont typeface="Wingdings" panose="05000000000000000000" pitchFamily="2" charset="2"/>
        <a:buChar char="§"/>
        <a:defRPr sz="2300" kern="1200" spc="50" baseline="0">
          <a:solidFill>
            <a:schemeClr val="tx1"/>
          </a:solidFill>
          <a:latin typeface="+mn-lt"/>
          <a:ea typeface="+mn-ea"/>
          <a:cs typeface="+mn-cs"/>
        </a:defRPr>
      </a:lvl2pPr>
      <a:lvl3pPr marL="274320" indent="0" algn="l" defTabSz="914400" rtl="0" eaLnBrk="1" latinLnBrk="0" hangingPunct="1">
        <a:lnSpc>
          <a:spcPct val="101000"/>
        </a:lnSpc>
        <a:spcBef>
          <a:spcPts val="400"/>
        </a:spcBef>
        <a:spcAft>
          <a:spcPts val="400"/>
        </a:spcAft>
        <a:buFont typeface="Arial" panose="020B0604020202020204" pitchFamily="34" charset="0"/>
        <a:buNone/>
        <a:defRPr sz="1800" b="1" kern="1200" spc="50" baseline="0">
          <a:solidFill>
            <a:schemeClr val="tx1"/>
          </a:solidFill>
          <a:latin typeface="+mn-lt"/>
          <a:ea typeface="+mn-ea"/>
          <a:cs typeface="+mn-cs"/>
        </a:defRPr>
      </a:lvl3pPr>
      <a:lvl4pPr marL="594360" indent="-274320" algn="l" defTabSz="914400" rtl="0" eaLnBrk="1" latinLnBrk="0" hangingPunct="1">
        <a:lnSpc>
          <a:spcPct val="101000"/>
        </a:lnSpc>
        <a:spcBef>
          <a:spcPts val="400"/>
        </a:spcBef>
        <a:spcAft>
          <a:spcPts val="400"/>
        </a:spcAft>
        <a:buClrTx/>
        <a:buFont typeface="Wingdings" panose="05000000000000000000" pitchFamily="2" charset="2"/>
        <a:buChar char="§"/>
        <a:defRPr sz="1800" kern="1200" spc="50" baseline="0">
          <a:solidFill>
            <a:schemeClr val="tx1"/>
          </a:solidFill>
          <a:latin typeface="+mn-lt"/>
          <a:ea typeface="+mn-ea"/>
          <a:cs typeface="+mn-cs"/>
        </a:defRPr>
      </a:lvl4pPr>
      <a:lvl5pPr marL="594360" indent="0" algn="l" defTabSz="914400" rtl="0" eaLnBrk="1" latinLnBrk="0" hangingPunct="1">
        <a:lnSpc>
          <a:spcPct val="101000"/>
        </a:lnSpc>
        <a:spcBef>
          <a:spcPts val="400"/>
        </a:spcBef>
        <a:spcAft>
          <a:spcPts val="400"/>
        </a:spcAft>
        <a:buFont typeface="Arial" panose="020B0604020202020204" pitchFamily="34" charset="0"/>
        <a:buNone/>
        <a:defRPr sz="1800" b="1"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9.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microsoft.com/office/2011/relationships/webextension" Target="../webextensions/webextension1.xml"/><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3" Type="http://schemas.microsoft.com/office/2011/relationships/webextension" Target="../webextensions/webextension2.xml"/><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19.xml.rels><?xml version="1.0" encoding="UTF-8" standalone="yes"?>
<Relationships xmlns="http://schemas.openxmlformats.org/package/2006/relationships"><Relationship Id="rId3" Type="http://schemas.microsoft.com/office/2011/relationships/webextension" Target="../webextensions/webextension3.xml"/><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20.xml.rels><?xml version="1.0" encoding="UTF-8" standalone="yes"?>
<Relationships xmlns="http://schemas.openxmlformats.org/package/2006/relationships"><Relationship Id="rId3" Type="http://schemas.microsoft.com/office/2011/relationships/webextension" Target="../webextensions/webextension4.xml"/><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21.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20.xml"/><Relationship Id="rId1" Type="http://schemas.openxmlformats.org/officeDocument/2006/relationships/slideLayout" Target="../slideLayouts/slideLayout11.xml"/><Relationship Id="rId5" Type="http://schemas.openxmlformats.org/officeDocument/2006/relationships/image" Target="../media/image18.png"/><Relationship Id="rId4" Type="http://schemas.openxmlformats.org/officeDocument/2006/relationships/hyperlink" Target="https://www.linkedin.com/in/candrews13/" TargetMode="External"/></Relationships>
</file>

<file path=ppt/slides/_rels/slide22.xml.rels><?xml version="1.0" encoding="UTF-8" standalone="yes"?>
<Relationships xmlns="http://schemas.openxmlformats.org/package/2006/relationships"><Relationship Id="rId3" Type="http://schemas.openxmlformats.org/officeDocument/2006/relationships/hyperlink" Target="https://data.calgary.ca/stories/s/Open-Calgary-Terms-of-Use/u45n-7awa" TargetMode="External"/><Relationship Id="rId2" Type="http://schemas.openxmlformats.org/officeDocument/2006/relationships/hyperlink" Target="https://data.calgary.ca/" TargetMode="Externa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5.sv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09A1C012-8297-4361-ACE8-A2509FB189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06240"/>
            <a:ext cx="12192000" cy="2651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5" name="Rectangle 24">
            <a:extLst>
              <a:ext uri="{FF2B5EF4-FFF2-40B4-BE49-F238E27FC236}">
                <a16:creationId xmlns:a16="http://schemas.microsoft.com/office/drawing/2014/main" id="{4AA13AD3-0A4F-475A-BEBB-DEEFF5C09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9654BDA8-EE5D-4DC8-BA6E-A93D650163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7348" y="736600"/>
            <a:ext cx="7534652" cy="53847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itle 12">
            <a:extLst>
              <a:ext uri="{FF2B5EF4-FFF2-40B4-BE49-F238E27FC236}">
                <a16:creationId xmlns:a16="http://schemas.microsoft.com/office/drawing/2014/main" id="{E8C4EFE6-2069-473C-9C7D-664E02AC6481}"/>
              </a:ext>
            </a:extLst>
          </p:cNvPr>
          <p:cNvSpPr>
            <a:spLocks noGrp="1"/>
          </p:cNvSpPr>
          <p:nvPr>
            <p:ph type="title"/>
          </p:nvPr>
        </p:nvSpPr>
        <p:spPr>
          <a:xfrm>
            <a:off x="5300814" y="1482634"/>
            <a:ext cx="5928018" cy="3046798"/>
          </a:xfrm>
        </p:spPr>
        <p:txBody>
          <a:bodyPr vert="horz" lIns="91440" tIns="45720" rIns="91440" bIns="45720" rtlCol="0" anchor="b">
            <a:normAutofit/>
          </a:bodyPr>
          <a:lstStyle/>
          <a:p>
            <a:pPr algn="l">
              <a:lnSpc>
                <a:spcPct val="90000"/>
              </a:lnSpc>
              <a:spcBef>
                <a:spcPct val="0"/>
              </a:spcBef>
            </a:pPr>
            <a:r>
              <a:rPr lang="en-US" sz="6800" b="0" i="0" dirty="0">
                <a:effectLst/>
              </a:rPr>
              <a:t>Navigating Calgary's 311 Service Data</a:t>
            </a:r>
            <a:endParaRPr lang="en-US" sz="6800" dirty="0"/>
          </a:p>
        </p:txBody>
      </p:sp>
      <p:sp>
        <p:nvSpPr>
          <p:cNvPr id="9" name="Text Placeholder 8">
            <a:extLst>
              <a:ext uri="{FF2B5EF4-FFF2-40B4-BE49-F238E27FC236}">
                <a16:creationId xmlns:a16="http://schemas.microsoft.com/office/drawing/2014/main" id="{0A309D09-2937-4053-9CD6-3131EABB071E}"/>
              </a:ext>
            </a:extLst>
          </p:cNvPr>
          <p:cNvSpPr>
            <a:spLocks noGrp="1"/>
          </p:cNvSpPr>
          <p:nvPr>
            <p:ph type="body" sz="quarter" idx="11"/>
          </p:nvPr>
        </p:nvSpPr>
        <p:spPr>
          <a:xfrm>
            <a:off x="5300814" y="4686300"/>
            <a:ext cx="5928018" cy="1057276"/>
          </a:xfrm>
        </p:spPr>
        <p:txBody>
          <a:bodyPr vert="horz" lIns="91440" tIns="45720" rIns="91440" bIns="45720" rtlCol="0">
            <a:normAutofit/>
          </a:bodyPr>
          <a:lstStyle/>
          <a:p>
            <a:r>
              <a:rPr lang="en-US" sz="2000">
                <a:solidFill>
                  <a:schemeClr val="bg1"/>
                </a:solidFill>
                <a:cs typeface="+mn-cs"/>
              </a:rPr>
              <a:t>Carolyn Andrews</a:t>
            </a:r>
            <a:endParaRPr lang="en-US" sz="2000" dirty="0">
              <a:solidFill>
                <a:schemeClr val="bg1"/>
              </a:solidFill>
              <a:cs typeface="+mn-cs"/>
            </a:endParaRPr>
          </a:p>
        </p:txBody>
      </p:sp>
      <p:pic>
        <p:nvPicPr>
          <p:cNvPr id="2" name="Picture 6">
            <a:extLst>
              <a:ext uri="{FF2B5EF4-FFF2-40B4-BE49-F238E27FC236}">
                <a16:creationId xmlns:a16="http://schemas.microsoft.com/office/drawing/2014/main" id="{48EEF090-1722-0D0A-D796-7E2848D12C3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935" r="12196" b="-2"/>
          <a:stretch/>
        </p:blipFill>
        <p:spPr bwMode="auto">
          <a:xfrm>
            <a:off x="20" y="736600"/>
            <a:ext cx="4657328" cy="538479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068BB9F8-CF31-147E-29AB-C7256868D3E4}"/>
              </a:ext>
            </a:extLst>
          </p:cNvPr>
          <p:cNvSpPr txBox="1"/>
          <p:nvPr/>
        </p:nvSpPr>
        <p:spPr>
          <a:xfrm>
            <a:off x="10192074" y="6642555"/>
            <a:ext cx="2073516" cy="215444"/>
          </a:xfrm>
          <a:prstGeom prst="rect">
            <a:avLst/>
          </a:prstGeom>
          <a:noFill/>
        </p:spPr>
        <p:txBody>
          <a:bodyPr wrap="square">
            <a:spAutoFit/>
          </a:bodyPr>
          <a:lstStyle/>
          <a:p>
            <a:r>
              <a:rPr lang="en-US" sz="800" b="0" i="0" cap="all" dirty="0">
                <a:solidFill>
                  <a:srgbClr val="555555"/>
                </a:solidFill>
                <a:effectLst/>
                <a:latin typeface="Roboto" panose="02000000000000000000" pitchFamily="2" charset="0"/>
              </a:rPr>
              <a:t>Image Credit: Kyle METCALF</a:t>
            </a:r>
            <a:r>
              <a:rPr lang="en-US" sz="800" b="0" i="0" dirty="0">
                <a:solidFill>
                  <a:srgbClr val="555555"/>
                </a:solidFill>
                <a:effectLst/>
                <a:latin typeface="Roboto" panose="02000000000000000000" pitchFamily="2" charset="0"/>
              </a:rPr>
              <a:t> /Swerve</a:t>
            </a:r>
            <a:endParaRPr lang="en-CA" sz="800" dirty="0"/>
          </a:p>
        </p:txBody>
      </p:sp>
    </p:spTree>
    <p:extLst>
      <p:ext uri="{BB962C8B-B14F-4D97-AF65-F5344CB8AC3E}">
        <p14:creationId xmlns:p14="http://schemas.microsoft.com/office/powerpoint/2010/main" val="2259308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F0FD55-67F7-E84B-177A-FAB6F748ABF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9D4615C-310E-F72A-1E85-473697E82A3B}"/>
              </a:ext>
            </a:extLst>
          </p:cNvPr>
          <p:cNvSpPr>
            <a:spLocks noGrp="1"/>
          </p:cNvSpPr>
          <p:nvPr>
            <p:ph type="title"/>
          </p:nvPr>
        </p:nvSpPr>
        <p:spPr/>
        <p:txBody>
          <a:bodyPr>
            <a:normAutofit/>
          </a:bodyPr>
          <a:lstStyle/>
          <a:p>
            <a:r>
              <a:rPr lang="en-CA" dirty="0"/>
              <a:t>Analysis: quantity</a:t>
            </a:r>
          </a:p>
        </p:txBody>
      </p:sp>
      <p:sp>
        <p:nvSpPr>
          <p:cNvPr id="11" name="Slide Number Placeholder 10">
            <a:extLst>
              <a:ext uri="{FF2B5EF4-FFF2-40B4-BE49-F238E27FC236}">
                <a16:creationId xmlns:a16="http://schemas.microsoft.com/office/drawing/2014/main" id="{6B813191-788C-8E89-4CBE-606E36154586}"/>
              </a:ext>
            </a:extLst>
          </p:cNvPr>
          <p:cNvSpPr>
            <a:spLocks noGrp="1"/>
          </p:cNvSpPr>
          <p:nvPr>
            <p:ph type="sldNum" sz="quarter" idx="12"/>
          </p:nvPr>
        </p:nvSpPr>
        <p:spPr/>
        <p:txBody>
          <a:bodyPr/>
          <a:lstStyle/>
          <a:p>
            <a:fld id="{294A09A9-5501-47C1-A89A-A340965A2BE2}" type="slidenum">
              <a:rPr lang="en-US" smtClean="0"/>
              <a:t>10</a:t>
            </a:fld>
            <a:endParaRPr lang="en-US" dirty="0"/>
          </a:p>
        </p:txBody>
      </p:sp>
      <p:sp>
        <p:nvSpPr>
          <p:cNvPr id="12" name="Content Placeholder 11">
            <a:extLst>
              <a:ext uri="{FF2B5EF4-FFF2-40B4-BE49-F238E27FC236}">
                <a16:creationId xmlns:a16="http://schemas.microsoft.com/office/drawing/2014/main" id="{B8B31AA4-17FE-4578-6CF2-D9E494FCF7E0}"/>
              </a:ext>
            </a:extLst>
          </p:cNvPr>
          <p:cNvSpPr>
            <a:spLocks noGrp="1"/>
          </p:cNvSpPr>
          <p:nvPr>
            <p:ph sz="quarter" idx="4"/>
          </p:nvPr>
        </p:nvSpPr>
        <p:spPr>
          <a:xfrm>
            <a:off x="4517853" y="3078463"/>
            <a:ext cx="3236976" cy="2586806"/>
          </a:xfrm>
        </p:spPr>
        <p:txBody>
          <a:bodyPr>
            <a:normAutofit fontScale="92500" lnSpcReduction="10000"/>
          </a:bodyPr>
          <a:lstStyle/>
          <a:p>
            <a:r>
              <a:rPr lang="en-CA" dirty="0"/>
              <a:t>At over 550k, 2023 saw a new high of the total number of service requests received</a:t>
            </a:r>
          </a:p>
          <a:p>
            <a:r>
              <a:rPr lang="en-CA" dirty="0"/>
              <a:t>Before then, the city often saw between 500k-535k requests each year</a:t>
            </a:r>
          </a:p>
          <a:p>
            <a:r>
              <a:rPr lang="en-CA" dirty="0"/>
              <a:t>A peak surge of requests happens in the summer months of June/July</a:t>
            </a:r>
          </a:p>
        </p:txBody>
      </p:sp>
      <p:pic>
        <p:nvPicPr>
          <p:cNvPr id="21" name="Content Placeholder 20">
            <a:extLst>
              <a:ext uri="{FF2B5EF4-FFF2-40B4-BE49-F238E27FC236}">
                <a16:creationId xmlns:a16="http://schemas.microsoft.com/office/drawing/2014/main" id="{2910FF7A-F206-4DC6-378E-B7C51CB2D01E}"/>
              </a:ext>
            </a:extLst>
          </p:cNvPr>
          <p:cNvPicPr>
            <a:picLocks noGrp="1" noChangeAspect="1"/>
          </p:cNvPicPr>
          <p:nvPr>
            <p:ph sz="quarter" idx="14"/>
          </p:nvPr>
        </p:nvPicPr>
        <p:blipFill>
          <a:blip r:embed="rId3"/>
          <a:stretch>
            <a:fillRect/>
          </a:stretch>
        </p:blipFill>
        <p:spPr>
          <a:xfrm>
            <a:off x="609709" y="3078497"/>
            <a:ext cx="3599220" cy="2468922"/>
          </a:xfrm>
        </p:spPr>
      </p:pic>
      <p:pic>
        <p:nvPicPr>
          <p:cNvPr id="23" name="Picture 22">
            <a:extLst>
              <a:ext uri="{FF2B5EF4-FFF2-40B4-BE49-F238E27FC236}">
                <a16:creationId xmlns:a16="http://schemas.microsoft.com/office/drawing/2014/main" id="{7DF59A65-79CD-BFDB-FA44-201C082F56D2}"/>
              </a:ext>
            </a:extLst>
          </p:cNvPr>
          <p:cNvPicPr>
            <a:picLocks noChangeAspect="1"/>
          </p:cNvPicPr>
          <p:nvPr/>
        </p:nvPicPr>
        <p:blipFill>
          <a:blip r:embed="rId4"/>
          <a:stretch>
            <a:fillRect/>
          </a:stretch>
        </p:blipFill>
        <p:spPr>
          <a:xfrm>
            <a:off x="7955284" y="3078463"/>
            <a:ext cx="3838145" cy="2468956"/>
          </a:xfrm>
          <a:prstGeom prst="rect">
            <a:avLst/>
          </a:prstGeom>
        </p:spPr>
      </p:pic>
    </p:spTree>
    <p:extLst>
      <p:ext uri="{BB962C8B-B14F-4D97-AF65-F5344CB8AC3E}">
        <p14:creationId xmlns:p14="http://schemas.microsoft.com/office/powerpoint/2010/main" val="4822881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44235C-B3D6-AF50-CA04-AEF2CE3620C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6B61E32-1ABE-CEF4-27DB-83A9811419AF}"/>
              </a:ext>
            </a:extLst>
          </p:cNvPr>
          <p:cNvSpPr>
            <a:spLocks noGrp="1"/>
          </p:cNvSpPr>
          <p:nvPr>
            <p:ph type="title"/>
          </p:nvPr>
        </p:nvSpPr>
        <p:spPr/>
        <p:txBody>
          <a:bodyPr/>
          <a:lstStyle/>
          <a:p>
            <a:r>
              <a:rPr lang="en-CA" dirty="0"/>
              <a:t>Analysis: frequency</a:t>
            </a:r>
          </a:p>
        </p:txBody>
      </p:sp>
      <p:sp>
        <p:nvSpPr>
          <p:cNvPr id="11" name="Slide Number Placeholder 10">
            <a:extLst>
              <a:ext uri="{FF2B5EF4-FFF2-40B4-BE49-F238E27FC236}">
                <a16:creationId xmlns:a16="http://schemas.microsoft.com/office/drawing/2014/main" id="{12EDB479-3D11-2393-6E39-435241F919BA}"/>
              </a:ext>
            </a:extLst>
          </p:cNvPr>
          <p:cNvSpPr>
            <a:spLocks noGrp="1"/>
          </p:cNvSpPr>
          <p:nvPr>
            <p:ph type="sldNum" sz="quarter" idx="12"/>
          </p:nvPr>
        </p:nvSpPr>
        <p:spPr/>
        <p:txBody>
          <a:bodyPr/>
          <a:lstStyle/>
          <a:p>
            <a:fld id="{294A09A9-5501-47C1-A89A-A340965A2BE2}" type="slidenum">
              <a:rPr lang="en-US" smtClean="0"/>
              <a:t>11</a:t>
            </a:fld>
            <a:endParaRPr lang="en-US" dirty="0"/>
          </a:p>
        </p:txBody>
      </p:sp>
      <p:sp>
        <p:nvSpPr>
          <p:cNvPr id="9" name="Content Placeholder 8">
            <a:extLst>
              <a:ext uri="{FF2B5EF4-FFF2-40B4-BE49-F238E27FC236}">
                <a16:creationId xmlns:a16="http://schemas.microsoft.com/office/drawing/2014/main" id="{8338B380-DF20-C19F-0A5D-866A0C1A1965}"/>
              </a:ext>
            </a:extLst>
          </p:cNvPr>
          <p:cNvSpPr>
            <a:spLocks noGrp="1"/>
          </p:cNvSpPr>
          <p:nvPr>
            <p:ph sz="quarter" idx="14"/>
          </p:nvPr>
        </p:nvSpPr>
        <p:spPr>
          <a:xfrm>
            <a:off x="4875185" y="3048458"/>
            <a:ext cx="4802214" cy="2586806"/>
          </a:xfrm>
        </p:spPr>
        <p:txBody>
          <a:bodyPr>
            <a:normAutofit/>
          </a:bodyPr>
          <a:lstStyle/>
          <a:p>
            <a:r>
              <a:rPr lang="en-CA" sz="1800" dirty="0"/>
              <a:t>Most years requests most frequently come in related to roads</a:t>
            </a:r>
          </a:p>
          <a:p>
            <a:r>
              <a:rPr lang="en-CA" sz="1800" dirty="0"/>
              <a:t>From 2017 through Jan 2024 over 600k requests were in the Roads service category </a:t>
            </a:r>
          </a:p>
        </p:txBody>
      </p:sp>
      <p:pic>
        <p:nvPicPr>
          <p:cNvPr id="21" name="Content Placeholder 20">
            <a:extLst>
              <a:ext uri="{FF2B5EF4-FFF2-40B4-BE49-F238E27FC236}">
                <a16:creationId xmlns:a16="http://schemas.microsoft.com/office/drawing/2014/main" id="{3E858C6A-25A9-A952-E974-2C66FD98D9FF}"/>
              </a:ext>
            </a:extLst>
          </p:cNvPr>
          <p:cNvPicPr>
            <a:picLocks noGrp="1" noChangeAspect="1"/>
          </p:cNvPicPr>
          <p:nvPr>
            <p:ph sz="quarter" idx="4"/>
          </p:nvPr>
        </p:nvPicPr>
        <p:blipFill>
          <a:blip r:embed="rId3"/>
          <a:stretch>
            <a:fillRect/>
          </a:stretch>
        </p:blipFill>
        <p:spPr>
          <a:xfrm>
            <a:off x="514349" y="2985358"/>
            <a:ext cx="3972485" cy="2600171"/>
          </a:xfrm>
        </p:spPr>
      </p:pic>
    </p:spTree>
    <p:extLst>
      <p:ext uri="{BB962C8B-B14F-4D97-AF65-F5344CB8AC3E}">
        <p14:creationId xmlns:p14="http://schemas.microsoft.com/office/powerpoint/2010/main" val="12745712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A3F9582-49D1-B4B5-009F-3F547799FDA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13083E4-C333-4D23-F98B-E2E8512AC670}"/>
              </a:ext>
            </a:extLst>
          </p:cNvPr>
          <p:cNvSpPr>
            <a:spLocks noGrp="1"/>
          </p:cNvSpPr>
          <p:nvPr>
            <p:ph type="title"/>
          </p:nvPr>
        </p:nvSpPr>
        <p:spPr/>
        <p:txBody>
          <a:bodyPr/>
          <a:lstStyle/>
          <a:p>
            <a:r>
              <a:rPr lang="en-CA" dirty="0"/>
              <a:t>Analysis: source</a:t>
            </a:r>
          </a:p>
        </p:txBody>
      </p:sp>
      <p:sp>
        <p:nvSpPr>
          <p:cNvPr id="14" name="Content Placeholder 13">
            <a:extLst>
              <a:ext uri="{FF2B5EF4-FFF2-40B4-BE49-F238E27FC236}">
                <a16:creationId xmlns:a16="http://schemas.microsoft.com/office/drawing/2014/main" id="{37DE6A6F-B540-1A33-2942-1D5C3655769F}"/>
              </a:ext>
            </a:extLst>
          </p:cNvPr>
          <p:cNvSpPr>
            <a:spLocks noGrp="1"/>
          </p:cNvSpPr>
          <p:nvPr>
            <p:ph sz="half" idx="2"/>
          </p:nvPr>
        </p:nvSpPr>
        <p:spPr>
          <a:xfrm>
            <a:off x="5571743" y="3206197"/>
            <a:ext cx="5029021" cy="2586806"/>
          </a:xfrm>
        </p:spPr>
        <p:txBody>
          <a:bodyPr>
            <a:normAutofit/>
          </a:bodyPr>
          <a:lstStyle/>
          <a:p>
            <a:r>
              <a:rPr lang="en-CA" sz="1800" dirty="0"/>
              <a:t>The number of actual phone calls to 311 have been declining for years</a:t>
            </a:r>
          </a:p>
          <a:p>
            <a:r>
              <a:rPr lang="en-CA" sz="1800" dirty="0"/>
              <a:t>But this is met with a rise in the use of other ways of contacting the service</a:t>
            </a:r>
          </a:p>
        </p:txBody>
      </p:sp>
      <p:pic>
        <p:nvPicPr>
          <p:cNvPr id="35" name="Content Placeholder 34">
            <a:extLst>
              <a:ext uri="{FF2B5EF4-FFF2-40B4-BE49-F238E27FC236}">
                <a16:creationId xmlns:a16="http://schemas.microsoft.com/office/drawing/2014/main" id="{D07F552F-7F7C-64F2-4F99-43563FE7072E}"/>
              </a:ext>
            </a:extLst>
          </p:cNvPr>
          <p:cNvPicPr>
            <a:picLocks noGrp="1" noChangeAspect="1"/>
          </p:cNvPicPr>
          <p:nvPr>
            <p:ph sz="quarter" idx="4"/>
          </p:nvPr>
        </p:nvPicPr>
        <p:blipFill>
          <a:blip r:embed="rId3"/>
          <a:stretch>
            <a:fillRect/>
          </a:stretch>
        </p:blipFill>
        <p:spPr>
          <a:xfrm>
            <a:off x="924261" y="3000009"/>
            <a:ext cx="3763361" cy="2587625"/>
          </a:xfrm>
        </p:spPr>
      </p:pic>
      <p:sp>
        <p:nvSpPr>
          <p:cNvPr id="11" name="Slide Number Placeholder 10">
            <a:extLst>
              <a:ext uri="{FF2B5EF4-FFF2-40B4-BE49-F238E27FC236}">
                <a16:creationId xmlns:a16="http://schemas.microsoft.com/office/drawing/2014/main" id="{59E84EE3-A6DF-C40A-1B01-CD7843D26FD8}"/>
              </a:ext>
            </a:extLst>
          </p:cNvPr>
          <p:cNvSpPr>
            <a:spLocks noGrp="1"/>
          </p:cNvSpPr>
          <p:nvPr>
            <p:ph type="sldNum" sz="quarter" idx="12"/>
          </p:nvPr>
        </p:nvSpPr>
        <p:spPr/>
        <p:txBody>
          <a:bodyPr/>
          <a:lstStyle/>
          <a:p>
            <a:fld id="{294A09A9-5501-47C1-A89A-A340965A2BE2}" type="slidenum">
              <a:rPr lang="en-US" smtClean="0"/>
              <a:t>12</a:t>
            </a:fld>
            <a:endParaRPr lang="en-US" dirty="0"/>
          </a:p>
        </p:txBody>
      </p:sp>
    </p:spTree>
    <p:extLst>
      <p:ext uri="{BB962C8B-B14F-4D97-AF65-F5344CB8AC3E}">
        <p14:creationId xmlns:p14="http://schemas.microsoft.com/office/powerpoint/2010/main" val="13493430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1D153959-30FA-4987-A094-7243641F47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649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7" name="Rectangle 16">
            <a:extLst>
              <a:ext uri="{FF2B5EF4-FFF2-40B4-BE49-F238E27FC236}">
                <a16:creationId xmlns:a16="http://schemas.microsoft.com/office/drawing/2014/main" id="{EB6D1D7F-141C-4D8E-BFBA-D95B68E16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245B42B6-26F8-4E25-839B-FB38F13BEF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649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48691950-2904-23D9-CD7A-A079B69978C1}"/>
              </a:ext>
            </a:extLst>
          </p:cNvPr>
          <p:cNvSpPr>
            <a:spLocks noGrp="1"/>
          </p:cNvSpPr>
          <p:nvPr>
            <p:ph type="title"/>
          </p:nvPr>
        </p:nvSpPr>
        <p:spPr>
          <a:xfrm>
            <a:off x="960120" y="317814"/>
            <a:ext cx="10268712" cy="1700784"/>
          </a:xfrm>
        </p:spPr>
        <p:txBody>
          <a:bodyPr vert="horz" lIns="91440" tIns="45720" rIns="91440" bIns="45720" rtlCol="0" anchor="ctr">
            <a:normAutofit fontScale="90000"/>
          </a:bodyPr>
          <a:lstStyle/>
          <a:p>
            <a:r>
              <a:rPr lang="en-US" kern="1200" cap="all" spc="120" baseline="0" dirty="0">
                <a:solidFill>
                  <a:schemeClr val="bg1"/>
                </a:solidFill>
                <a:latin typeface="+mj-lt"/>
                <a:ea typeface="+mj-ea"/>
                <a:cs typeface="+mj-cs"/>
              </a:rPr>
              <a:t>Observation: open requests</a:t>
            </a:r>
          </a:p>
        </p:txBody>
      </p:sp>
      <p:sp>
        <p:nvSpPr>
          <p:cNvPr id="5" name="Text Placeholder 4">
            <a:extLst>
              <a:ext uri="{FF2B5EF4-FFF2-40B4-BE49-F238E27FC236}">
                <a16:creationId xmlns:a16="http://schemas.microsoft.com/office/drawing/2014/main" id="{1D83B182-5F95-5EC1-1288-D48D62BF8952}"/>
              </a:ext>
            </a:extLst>
          </p:cNvPr>
          <p:cNvSpPr>
            <a:spLocks/>
          </p:cNvSpPr>
          <p:nvPr/>
        </p:nvSpPr>
        <p:spPr>
          <a:xfrm>
            <a:off x="3063173" y="2963799"/>
            <a:ext cx="2694785" cy="835158"/>
          </a:xfrm>
          <a:prstGeom prst="rect">
            <a:avLst/>
          </a:prstGeom>
          <a:solidFill>
            <a:schemeClr val="accent1">
              <a:lumMod val="40000"/>
              <a:lumOff val="60000"/>
            </a:schemeClr>
          </a:solidFill>
        </p:spPr>
        <p:txBody>
          <a:bodyPr>
            <a:normAutofit/>
          </a:bodyPr>
          <a:lstStyle/>
          <a:p>
            <a:pPr algn="ctr" defTabSz="850392">
              <a:spcAft>
                <a:spcPts val="600"/>
              </a:spcAft>
            </a:pPr>
            <a:r>
              <a:rPr lang="en-CA" sz="3720" kern="1200" dirty="0">
                <a:solidFill>
                  <a:schemeClr val="tx1"/>
                </a:solidFill>
                <a:latin typeface="+mn-lt"/>
                <a:ea typeface="+mn-ea"/>
                <a:cs typeface="+mn-cs"/>
              </a:rPr>
              <a:t>51,696</a:t>
            </a:r>
            <a:endParaRPr lang="en-CA" sz="4000" dirty="0"/>
          </a:p>
        </p:txBody>
      </p:sp>
      <p:sp>
        <p:nvSpPr>
          <p:cNvPr id="6" name="Content Placeholder 5">
            <a:extLst>
              <a:ext uri="{FF2B5EF4-FFF2-40B4-BE49-F238E27FC236}">
                <a16:creationId xmlns:a16="http://schemas.microsoft.com/office/drawing/2014/main" id="{608CC7A1-72D7-BAD1-2420-306329C2371F}"/>
              </a:ext>
            </a:extLst>
          </p:cNvPr>
          <p:cNvSpPr>
            <a:spLocks/>
          </p:cNvSpPr>
          <p:nvPr/>
        </p:nvSpPr>
        <p:spPr>
          <a:xfrm>
            <a:off x="6093714" y="2760437"/>
            <a:ext cx="3097955" cy="1141763"/>
          </a:xfrm>
          <a:prstGeom prst="rect">
            <a:avLst/>
          </a:prstGeom>
        </p:spPr>
        <p:txBody>
          <a:bodyPr>
            <a:normAutofit/>
          </a:bodyPr>
          <a:lstStyle/>
          <a:p>
            <a:pPr defTabSz="850392">
              <a:spcAft>
                <a:spcPts val="600"/>
              </a:spcAft>
            </a:pPr>
            <a:r>
              <a:rPr lang="en-CA" kern="1200" dirty="0">
                <a:solidFill>
                  <a:schemeClr val="tx1"/>
                </a:solidFill>
                <a:latin typeface="+mn-lt"/>
                <a:ea typeface="+mn-ea"/>
                <a:cs typeface="+mn-cs"/>
              </a:rPr>
              <a:t>Is the </a:t>
            </a:r>
            <a:r>
              <a:rPr lang="en-CA" b="1" kern="1200" dirty="0">
                <a:solidFill>
                  <a:schemeClr val="tx1"/>
                </a:solidFill>
                <a:latin typeface="+mn-lt"/>
                <a:ea typeface="+mn-ea"/>
                <a:cs typeface="+mn-cs"/>
              </a:rPr>
              <a:t>Number of </a:t>
            </a:r>
            <a:r>
              <a:rPr lang="en-CA" b="1" kern="1200" dirty="0">
                <a:latin typeface="+mn-lt"/>
                <a:ea typeface="+mn-ea"/>
                <a:cs typeface="+mn-cs"/>
              </a:rPr>
              <a:t>Requests</a:t>
            </a:r>
            <a:r>
              <a:rPr lang="en-CA" b="1" kern="1200" dirty="0">
                <a:solidFill>
                  <a:schemeClr val="tx1"/>
                </a:solidFill>
                <a:latin typeface="+mn-lt"/>
                <a:ea typeface="+mn-ea"/>
                <a:cs typeface="+mn-cs"/>
              </a:rPr>
              <a:t> </a:t>
            </a:r>
          </a:p>
          <a:p>
            <a:pPr defTabSz="850392">
              <a:spcAft>
                <a:spcPts val="600"/>
              </a:spcAft>
            </a:pPr>
            <a:r>
              <a:rPr lang="en-CA" kern="1200" dirty="0">
                <a:solidFill>
                  <a:schemeClr val="tx1"/>
                </a:solidFill>
                <a:latin typeface="+mn-lt"/>
                <a:ea typeface="+mn-ea"/>
                <a:cs typeface="+mn-cs"/>
              </a:rPr>
              <a:t>from </a:t>
            </a:r>
            <a:r>
              <a:rPr lang="en-CA" kern="1200" dirty="0">
                <a:solidFill>
                  <a:srgbClr val="0051A6"/>
                </a:solidFill>
                <a:latin typeface="+mn-lt"/>
                <a:ea typeface="+mn-ea"/>
                <a:cs typeface="+mn-cs"/>
              </a:rPr>
              <a:t>2017 – 2023</a:t>
            </a:r>
          </a:p>
          <a:p>
            <a:pPr defTabSz="850392">
              <a:spcAft>
                <a:spcPts val="600"/>
              </a:spcAft>
            </a:pPr>
            <a:r>
              <a:rPr lang="en-CA" kern="1200" dirty="0">
                <a:solidFill>
                  <a:srgbClr val="A80000"/>
                </a:solidFill>
                <a:latin typeface="+mn-lt"/>
                <a:ea typeface="+mn-ea"/>
                <a:cs typeface="+mn-cs"/>
              </a:rPr>
              <a:t>still Open </a:t>
            </a:r>
            <a:r>
              <a:rPr lang="en-CA" sz="1400" kern="1200" dirty="0">
                <a:latin typeface="+mn-lt"/>
                <a:ea typeface="+mn-ea"/>
                <a:cs typeface="+mn-cs"/>
              </a:rPr>
              <a:t>(as of late Jan 2024)</a:t>
            </a:r>
            <a:endParaRPr lang="en-CA" sz="1800" dirty="0"/>
          </a:p>
        </p:txBody>
      </p:sp>
      <p:sp>
        <p:nvSpPr>
          <p:cNvPr id="9" name="Text Placeholder 8">
            <a:extLst>
              <a:ext uri="{FF2B5EF4-FFF2-40B4-BE49-F238E27FC236}">
                <a16:creationId xmlns:a16="http://schemas.microsoft.com/office/drawing/2014/main" id="{7FDEB9B4-736E-0E02-20F4-AF7BE175F3EA}"/>
              </a:ext>
            </a:extLst>
          </p:cNvPr>
          <p:cNvSpPr>
            <a:spLocks/>
          </p:cNvSpPr>
          <p:nvPr/>
        </p:nvSpPr>
        <p:spPr>
          <a:xfrm>
            <a:off x="3063173" y="4757691"/>
            <a:ext cx="3030541" cy="835158"/>
          </a:xfrm>
          <a:prstGeom prst="rect">
            <a:avLst/>
          </a:prstGeom>
        </p:spPr>
        <p:txBody>
          <a:bodyPr>
            <a:normAutofit/>
          </a:bodyPr>
          <a:lstStyle/>
          <a:p>
            <a:pPr algn="ctr" defTabSz="850392">
              <a:spcAft>
                <a:spcPts val="600"/>
              </a:spcAft>
            </a:pPr>
            <a:r>
              <a:rPr lang="en-CA" sz="3720" kern="1200" dirty="0">
                <a:solidFill>
                  <a:schemeClr val="tx1"/>
                </a:solidFill>
                <a:latin typeface="+mn-lt"/>
                <a:ea typeface="+mn-ea"/>
                <a:cs typeface="+mn-cs"/>
              </a:rPr>
              <a:t>10,986</a:t>
            </a:r>
            <a:endParaRPr lang="en-CA" sz="4000" dirty="0"/>
          </a:p>
        </p:txBody>
      </p:sp>
      <p:sp>
        <p:nvSpPr>
          <p:cNvPr id="10" name="Content Placeholder 9">
            <a:extLst>
              <a:ext uri="{FF2B5EF4-FFF2-40B4-BE49-F238E27FC236}">
                <a16:creationId xmlns:a16="http://schemas.microsoft.com/office/drawing/2014/main" id="{E580C90D-F048-7E04-1A2B-CFDE5A3E597E}"/>
              </a:ext>
            </a:extLst>
          </p:cNvPr>
          <p:cNvSpPr>
            <a:spLocks/>
          </p:cNvSpPr>
          <p:nvPr/>
        </p:nvSpPr>
        <p:spPr>
          <a:xfrm>
            <a:off x="6094476" y="4497768"/>
            <a:ext cx="4111929" cy="1141764"/>
          </a:xfrm>
          <a:prstGeom prst="rect">
            <a:avLst/>
          </a:prstGeom>
        </p:spPr>
        <p:txBody>
          <a:bodyPr/>
          <a:lstStyle/>
          <a:p>
            <a:pPr defTabSz="850392">
              <a:spcAft>
                <a:spcPts val="600"/>
              </a:spcAft>
            </a:pPr>
            <a:r>
              <a:rPr lang="en-CA" kern="1200" dirty="0">
                <a:solidFill>
                  <a:schemeClr val="tx1"/>
                </a:solidFill>
                <a:latin typeface="+mn-lt"/>
                <a:ea typeface="+mn-ea"/>
                <a:cs typeface="+mn-cs"/>
              </a:rPr>
              <a:t>Of these pertain to: </a:t>
            </a:r>
          </a:p>
          <a:p>
            <a:pPr defTabSz="850392">
              <a:spcAft>
                <a:spcPts val="600"/>
              </a:spcAft>
            </a:pPr>
            <a:r>
              <a:rPr lang="en-CA" kern="1200" dirty="0">
                <a:solidFill>
                  <a:schemeClr val="tx1"/>
                </a:solidFill>
                <a:latin typeface="+mn-lt"/>
                <a:ea typeface="+mn-ea"/>
                <a:cs typeface="+mn-cs"/>
              </a:rPr>
              <a:t>Road Signs</a:t>
            </a:r>
            <a:r>
              <a:rPr lang="en-CA" dirty="0"/>
              <a:t> - </a:t>
            </a:r>
            <a:endParaRPr lang="en-CA" kern="1200" dirty="0">
              <a:solidFill>
                <a:schemeClr val="tx1"/>
              </a:solidFill>
              <a:latin typeface="+mn-lt"/>
              <a:ea typeface="+mn-ea"/>
              <a:cs typeface="+mn-cs"/>
            </a:endParaRPr>
          </a:p>
          <a:p>
            <a:pPr defTabSz="850392">
              <a:spcAft>
                <a:spcPts val="600"/>
              </a:spcAft>
            </a:pPr>
            <a:r>
              <a:rPr lang="en-CA" kern="1200" dirty="0">
                <a:solidFill>
                  <a:schemeClr val="tx1"/>
                </a:solidFill>
                <a:latin typeface="+mn-lt"/>
                <a:ea typeface="+mn-ea"/>
                <a:cs typeface="+mn-cs"/>
              </a:rPr>
              <a:t>Parking </a:t>
            </a:r>
            <a:r>
              <a:rPr lang="en-CA" sz="1400" kern="1200" dirty="0">
                <a:solidFill>
                  <a:schemeClr val="tx1"/>
                </a:solidFill>
                <a:latin typeface="+mn-lt"/>
                <a:ea typeface="+mn-ea"/>
                <a:cs typeface="+mn-cs"/>
              </a:rPr>
              <a:t>or</a:t>
            </a:r>
            <a:r>
              <a:rPr lang="en-CA" kern="1200" dirty="0">
                <a:solidFill>
                  <a:schemeClr val="tx1"/>
                </a:solidFill>
                <a:latin typeface="+mn-lt"/>
                <a:ea typeface="+mn-ea"/>
                <a:cs typeface="+mn-cs"/>
              </a:rPr>
              <a:t> Traffic &amp; </a:t>
            </a:r>
            <a:r>
              <a:rPr lang="en-CA" kern="1200" dirty="0" err="1">
                <a:solidFill>
                  <a:schemeClr val="tx1"/>
                </a:solidFill>
                <a:latin typeface="+mn-lt"/>
                <a:ea typeface="+mn-ea"/>
                <a:cs typeface="+mn-cs"/>
              </a:rPr>
              <a:t>Roadmarking</a:t>
            </a:r>
            <a:endParaRPr lang="en-CA" kern="1200" dirty="0">
              <a:solidFill>
                <a:schemeClr val="tx1"/>
              </a:solidFill>
              <a:latin typeface="+mn-lt"/>
              <a:ea typeface="+mn-ea"/>
              <a:cs typeface="+mn-cs"/>
            </a:endParaRPr>
          </a:p>
        </p:txBody>
      </p:sp>
    </p:spTree>
    <p:extLst>
      <p:ext uri="{BB962C8B-B14F-4D97-AF65-F5344CB8AC3E}">
        <p14:creationId xmlns:p14="http://schemas.microsoft.com/office/powerpoint/2010/main" val="20352928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960120" y="317814"/>
            <a:ext cx="10268712" cy="1700784"/>
          </a:xfrm>
        </p:spPr>
        <p:txBody>
          <a:bodyPr>
            <a:normAutofit/>
          </a:bodyPr>
          <a:lstStyle/>
          <a:p>
            <a:r>
              <a:rPr lang="en-US" dirty="0"/>
              <a:t>Observation:</a:t>
            </a:r>
            <a:br>
              <a:rPr lang="en-US" dirty="0"/>
            </a:br>
            <a:r>
              <a:rPr lang="en-US" sz="4400" dirty="0"/>
              <a:t>open Road sign requests</a:t>
            </a:r>
            <a:endParaRPr lang="en-US" i="1" dirty="0"/>
          </a:p>
        </p:txBody>
      </p:sp>
      <p:sp>
        <p:nvSpPr>
          <p:cNvPr id="7" name="Slide Number Placeholder 9">
            <a:extLst>
              <a:ext uri="{FF2B5EF4-FFF2-40B4-BE49-F238E27FC236}">
                <a16:creationId xmlns:a16="http://schemas.microsoft.com/office/drawing/2014/main" id="{10D3A3A4-BB0E-4364-BAC8-3A6F9464878A}"/>
              </a:ext>
            </a:extLst>
          </p:cNvPr>
          <p:cNvSpPr>
            <a:spLocks noGrp="1"/>
          </p:cNvSpPr>
          <p:nvPr>
            <p:ph type="sldNum" sz="quarter" idx="12"/>
          </p:nvPr>
        </p:nvSpPr>
        <p:spPr>
          <a:xfrm>
            <a:off x="10296144" y="6356350"/>
            <a:ext cx="932688" cy="365125"/>
          </a:xfrm>
        </p:spPr>
        <p:txBody>
          <a:bodyPr/>
          <a:lstStyle/>
          <a:p>
            <a:fld id="{F97E8200-1950-409B-82E7-99938E7AE355}" type="slidenum">
              <a:rPr lang="en-US" smtClean="0"/>
              <a:pPr/>
              <a:t>14</a:t>
            </a:fld>
            <a:endParaRPr lang="en-US" dirty="0"/>
          </a:p>
        </p:txBody>
      </p:sp>
      <p:sp>
        <p:nvSpPr>
          <p:cNvPr id="13" name="TextBox 12">
            <a:extLst>
              <a:ext uri="{FF2B5EF4-FFF2-40B4-BE49-F238E27FC236}">
                <a16:creationId xmlns:a16="http://schemas.microsoft.com/office/drawing/2014/main" id="{8F72645E-7092-2F58-0347-DBD880EF59E9}"/>
              </a:ext>
            </a:extLst>
          </p:cNvPr>
          <p:cNvSpPr txBox="1"/>
          <p:nvPr/>
        </p:nvSpPr>
        <p:spPr>
          <a:xfrm>
            <a:off x="4291431" y="2843085"/>
            <a:ext cx="2917398" cy="1754326"/>
          </a:xfrm>
          <a:prstGeom prst="rect">
            <a:avLst/>
          </a:prstGeom>
          <a:noFill/>
        </p:spPr>
        <p:txBody>
          <a:bodyPr wrap="square" rtlCol="0">
            <a:spAutoFit/>
          </a:bodyPr>
          <a:lstStyle/>
          <a:p>
            <a:pPr algn="ctr"/>
            <a:r>
              <a:rPr lang="en-CA" sz="4400" dirty="0">
                <a:solidFill>
                  <a:schemeClr val="accent2"/>
                </a:solidFill>
              </a:rPr>
              <a:t>276 Open</a:t>
            </a:r>
          </a:p>
          <a:p>
            <a:pPr algn="ctr"/>
            <a:r>
              <a:rPr lang="en-CA" sz="2400" dirty="0"/>
              <a:t>requests originate</a:t>
            </a:r>
          </a:p>
          <a:p>
            <a:pPr algn="ctr"/>
            <a:r>
              <a:rPr lang="en-CA" sz="4000" dirty="0"/>
              <a:t> in </a:t>
            </a:r>
            <a:r>
              <a:rPr lang="en-CA" sz="4000" dirty="0">
                <a:solidFill>
                  <a:schemeClr val="accent4"/>
                </a:solidFill>
              </a:rPr>
              <a:t>2017</a:t>
            </a:r>
          </a:p>
        </p:txBody>
      </p:sp>
      <p:sp>
        <p:nvSpPr>
          <p:cNvPr id="14" name="TextBox 13">
            <a:extLst>
              <a:ext uri="{FF2B5EF4-FFF2-40B4-BE49-F238E27FC236}">
                <a16:creationId xmlns:a16="http://schemas.microsoft.com/office/drawing/2014/main" id="{AC763018-2DAD-2044-4156-EC93B8120B04}"/>
              </a:ext>
            </a:extLst>
          </p:cNvPr>
          <p:cNvSpPr txBox="1"/>
          <p:nvPr/>
        </p:nvSpPr>
        <p:spPr>
          <a:xfrm>
            <a:off x="7365719" y="2958072"/>
            <a:ext cx="4726075" cy="2031325"/>
          </a:xfrm>
          <a:prstGeom prst="rect">
            <a:avLst/>
          </a:prstGeom>
          <a:noFill/>
        </p:spPr>
        <p:txBody>
          <a:bodyPr wrap="square" rtlCol="0">
            <a:spAutoFit/>
          </a:bodyPr>
          <a:lstStyle/>
          <a:p>
            <a:r>
              <a:rPr lang="en-CA" b="1" dirty="0"/>
              <a:t>Example: </a:t>
            </a:r>
          </a:p>
          <a:p>
            <a:endParaRPr lang="en-CA" dirty="0">
              <a:solidFill>
                <a:schemeClr val="accent2"/>
              </a:solidFill>
            </a:endParaRPr>
          </a:p>
          <a:p>
            <a:r>
              <a:rPr lang="en-CA" dirty="0">
                <a:solidFill>
                  <a:schemeClr val="accent2"/>
                </a:solidFill>
              </a:rPr>
              <a:t>Request #: 17-00633300</a:t>
            </a:r>
          </a:p>
          <a:p>
            <a:r>
              <a:rPr lang="en-CA" dirty="0">
                <a:solidFill>
                  <a:schemeClr val="tx2"/>
                </a:solidFill>
              </a:rPr>
              <a:t>For: </a:t>
            </a:r>
            <a:r>
              <a:rPr lang="en-US" dirty="0">
                <a:solidFill>
                  <a:schemeClr val="tx2"/>
                </a:solidFill>
              </a:rPr>
              <a:t>Roads - Signs - Traffic and </a:t>
            </a:r>
            <a:r>
              <a:rPr lang="en-US" dirty="0" err="1">
                <a:solidFill>
                  <a:schemeClr val="tx2"/>
                </a:solidFill>
              </a:rPr>
              <a:t>Roadmarking</a:t>
            </a:r>
            <a:endParaRPr lang="en-CA" dirty="0">
              <a:solidFill>
                <a:schemeClr val="tx2"/>
              </a:solidFill>
            </a:endParaRPr>
          </a:p>
          <a:p>
            <a:r>
              <a:rPr lang="en-CA" dirty="0">
                <a:solidFill>
                  <a:schemeClr val="accent2"/>
                </a:solidFill>
              </a:rPr>
              <a:t>Date Requested: </a:t>
            </a:r>
            <a:r>
              <a:rPr lang="fr-FR" dirty="0">
                <a:solidFill>
                  <a:schemeClr val="tx2"/>
                </a:solidFill>
              </a:rPr>
              <a:t>Tue, 27 </a:t>
            </a:r>
            <a:r>
              <a:rPr lang="fr-FR" b="1" dirty="0">
                <a:solidFill>
                  <a:schemeClr val="accent2"/>
                </a:solidFill>
              </a:rPr>
              <a:t>Jun 2017</a:t>
            </a:r>
          </a:p>
          <a:p>
            <a:r>
              <a:rPr lang="fr-FR" dirty="0">
                <a:solidFill>
                  <a:schemeClr val="accent2"/>
                </a:solidFill>
              </a:rPr>
              <a:t>Last Update: </a:t>
            </a:r>
            <a:r>
              <a:rPr lang="en-CA" dirty="0">
                <a:solidFill>
                  <a:schemeClr val="tx2"/>
                </a:solidFill>
              </a:rPr>
              <a:t>Fri, 29 </a:t>
            </a:r>
            <a:r>
              <a:rPr lang="en-CA" b="1" dirty="0">
                <a:solidFill>
                  <a:schemeClr val="accent2"/>
                </a:solidFill>
              </a:rPr>
              <a:t>Sep 2023</a:t>
            </a:r>
          </a:p>
          <a:p>
            <a:r>
              <a:rPr lang="en-CA" b="1" dirty="0">
                <a:solidFill>
                  <a:schemeClr val="accent4"/>
                </a:solidFill>
              </a:rPr>
              <a:t>Days Open: 6.6 years </a:t>
            </a:r>
            <a:r>
              <a:rPr lang="en-CA" dirty="0">
                <a:solidFill>
                  <a:schemeClr val="tx2"/>
                </a:solidFill>
              </a:rPr>
              <a:t>(and counting)</a:t>
            </a:r>
          </a:p>
        </p:txBody>
      </p:sp>
      <p:pic>
        <p:nvPicPr>
          <p:cNvPr id="20" name="Picture 19">
            <a:extLst>
              <a:ext uri="{FF2B5EF4-FFF2-40B4-BE49-F238E27FC236}">
                <a16:creationId xmlns:a16="http://schemas.microsoft.com/office/drawing/2014/main" id="{316102D5-BC7F-52E9-D2B7-C856DDF55692}"/>
              </a:ext>
            </a:extLst>
          </p:cNvPr>
          <p:cNvPicPr>
            <a:picLocks noChangeAspect="1"/>
          </p:cNvPicPr>
          <p:nvPr/>
        </p:nvPicPr>
        <p:blipFill>
          <a:blip r:embed="rId3"/>
          <a:stretch>
            <a:fillRect/>
          </a:stretch>
        </p:blipFill>
        <p:spPr>
          <a:xfrm>
            <a:off x="485371" y="2843085"/>
            <a:ext cx="3275827" cy="2484289"/>
          </a:xfrm>
          <a:prstGeom prst="rect">
            <a:avLst/>
          </a:prstGeom>
        </p:spPr>
      </p:pic>
      <p:sp>
        <p:nvSpPr>
          <p:cNvPr id="21" name="Rectangle 20">
            <a:extLst>
              <a:ext uri="{FF2B5EF4-FFF2-40B4-BE49-F238E27FC236}">
                <a16:creationId xmlns:a16="http://schemas.microsoft.com/office/drawing/2014/main" id="{982343E5-1A02-6533-DDE7-48C337046A04}"/>
              </a:ext>
            </a:extLst>
          </p:cNvPr>
          <p:cNvSpPr/>
          <p:nvPr/>
        </p:nvSpPr>
        <p:spPr>
          <a:xfrm>
            <a:off x="7365719" y="3429000"/>
            <a:ext cx="4595643" cy="1560397"/>
          </a:xfrm>
          <a:prstGeom prst="rect">
            <a:avLst/>
          </a:prstGeom>
          <a:noFill/>
          <a:ln w="19050" cap="flat" cmpd="sng" algn="ctr">
            <a:solidFill>
              <a:schemeClr val="accent2"/>
            </a:solidFill>
            <a:prstDash val="lgDash"/>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CA">
              <a:ln w="19050">
                <a:solidFill>
                  <a:schemeClr val="tx1"/>
                </a:solidFill>
                <a:prstDash val="dash"/>
              </a:ln>
            </a:endParaRPr>
          </a:p>
        </p:txBody>
      </p:sp>
      <p:sp>
        <p:nvSpPr>
          <p:cNvPr id="3" name="TextBox 2">
            <a:extLst>
              <a:ext uri="{FF2B5EF4-FFF2-40B4-BE49-F238E27FC236}">
                <a16:creationId xmlns:a16="http://schemas.microsoft.com/office/drawing/2014/main" id="{2D367785-5C5E-D0AF-7E06-1D33C2C0C8A6}"/>
              </a:ext>
            </a:extLst>
          </p:cNvPr>
          <p:cNvSpPr txBox="1"/>
          <p:nvPr/>
        </p:nvSpPr>
        <p:spPr>
          <a:xfrm>
            <a:off x="576375" y="5694415"/>
            <a:ext cx="10166742" cy="646331"/>
          </a:xfrm>
          <a:prstGeom prst="rect">
            <a:avLst/>
          </a:prstGeom>
          <a:noFill/>
        </p:spPr>
        <p:txBody>
          <a:bodyPr wrap="square" rtlCol="0">
            <a:spAutoFit/>
          </a:bodyPr>
          <a:lstStyle/>
          <a:p>
            <a:pPr algn="ctr"/>
            <a:r>
              <a:rPr lang="en-US" i="1" dirty="0"/>
              <a:t>While some of these have update dates within the last year or two, </a:t>
            </a:r>
          </a:p>
          <a:p>
            <a:pPr algn="ctr"/>
            <a:r>
              <a:rPr lang="en-US" i="1" dirty="0"/>
              <a:t>it is unknown why they are still open despite their age.</a:t>
            </a:r>
            <a:endParaRPr lang="en-CA" i="1" dirty="0"/>
          </a:p>
        </p:txBody>
      </p:sp>
    </p:spTree>
    <p:extLst>
      <p:ext uri="{BB962C8B-B14F-4D97-AF65-F5344CB8AC3E}">
        <p14:creationId xmlns:p14="http://schemas.microsoft.com/office/powerpoint/2010/main" val="15273869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6B107F-ADE2-8C35-8DF6-7D3466C49672}"/>
              </a:ext>
            </a:extLst>
          </p:cNvPr>
          <p:cNvSpPr>
            <a:spLocks noGrp="1"/>
          </p:cNvSpPr>
          <p:nvPr>
            <p:ph type="title"/>
          </p:nvPr>
        </p:nvSpPr>
        <p:spPr/>
        <p:txBody>
          <a:bodyPr/>
          <a:lstStyle/>
          <a:p>
            <a:r>
              <a:rPr lang="en-CA" dirty="0"/>
              <a:t>Dashboards</a:t>
            </a:r>
          </a:p>
        </p:txBody>
      </p:sp>
    </p:spTree>
    <p:extLst>
      <p:ext uri="{BB962C8B-B14F-4D97-AF65-F5344CB8AC3E}">
        <p14:creationId xmlns:p14="http://schemas.microsoft.com/office/powerpoint/2010/main" val="12404084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6BC377B7-18F1-42AD-A1DD-E1D6A5B27C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D8CD3F60-224B-4A33-8366-65BAA0E6EC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06240"/>
            <a:ext cx="12192000" cy="2651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D45CCDA0-3CFE-4FC8-831C-414BA11E56E6}"/>
              </a:ext>
            </a:extLst>
          </p:cNvPr>
          <p:cNvSpPr txBox="1"/>
          <p:nvPr/>
        </p:nvSpPr>
        <p:spPr>
          <a:xfrm>
            <a:off x="1311651" y="5989570"/>
            <a:ext cx="9568698" cy="369332"/>
          </a:xfrm>
          <a:prstGeom prst="rect">
            <a:avLst/>
          </a:prstGeom>
          <a:noFill/>
        </p:spPr>
        <p:txBody>
          <a:bodyPr wrap="square" rtlCol="0">
            <a:spAutoFit/>
          </a:bodyPr>
          <a:lstStyle/>
          <a:p>
            <a:pPr algn="ctr"/>
            <a:r>
              <a:rPr lang="en-US" dirty="0">
                <a:solidFill>
                  <a:schemeClr val="bg1"/>
                </a:solidFill>
              </a:rPr>
              <a:t>A dashboard to review the previous day’s requests</a:t>
            </a:r>
            <a:endParaRPr lang="en-CA" dirty="0">
              <a:solidFill>
                <a:schemeClr val="bg1"/>
              </a:solidFill>
            </a:endParaRPr>
          </a:p>
        </p:txBody>
      </p:sp>
      <p:pic>
        <p:nvPicPr>
          <p:cNvPr id="1026" name="Picture 2" descr="A Power BI report. A menu of button down the left column of the page, with the rest of the space take up by multiple charts showing the breakdown of 311 service requests across ward, request type, and agency responsible for the request.">
            <a:extLst>
              <a:ext uri="{FF2B5EF4-FFF2-40B4-BE49-F238E27FC236}">
                <a16:creationId xmlns:a16="http://schemas.microsoft.com/office/drawing/2014/main" id="{E6901288-CB35-6C9A-24EC-DC7A9613CCA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31080" y="347126"/>
            <a:ext cx="9329839" cy="5261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83558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6BC377B7-18F1-42AD-A1DD-E1D6A5B27C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D8CD3F60-224B-4A33-8366-65BAA0E6EC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06240"/>
            <a:ext cx="12192000" cy="2651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2" name="Add-in 1">
                <a:extLst>
                  <a:ext uri="{FF2B5EF4-FFF2-40B4-BE49-F238E27FC236}">
                    <a16:creationId xmlns:a16="http://schemas.microsoft.com/office/drawing/2014/main" id="{BDFA8636-F50D-7B48-44C0-1FE0DD7AF5CA}"/>
                  </a:ext>
                </a:extLst>
              </p:cNvPr>
              <p:cNvGraphicFramePr>
                <a:graphicFrameLocks noGrp="1" noChangeAspect="1"/>
              </p:cNvGraphicFramePr>
              <p:nvPr>
                <p:extLst>
                  <p:ext uri="{D42A27DB-BD31-4B8C-83A1-F6EECF244321}">
                    <p14:modId xmlns:p14="http://schemas.microsoft.com/office/powerpoint/2010/main" val="4243088164"/>
                  </p:ext>
                </p:extLst>
              </p:nvPr>
            </p:nvGraphicFramePr>
            <p:xfrm>
              <a:off x="1394173" y="207479"/>
              <a:ext cx="9205933" cy="5481103"/>
            </p:xfrm>
            <a:graphic>
              <a:graphicData uri="http://schemas.microsoft.com/office/webextensions/webextension/2010/11">
                <we:webextensionref xmlns:we="http://schemas.microsoft.com/office/webextensions/webextension/2010/11" xmlns:r="http://schemas.openxmlformats.org/officeDocument/2006/relationships" r:id="rId3"/>
              </a:graphicData>
            </a:graphic>
          </p:graphicFrame>
        </mc:Choice>
        <mc:Fallback>
          <p:pic>
            <p:nvPicPr>
              <p:cNvPr id="2" name="Add-in 1">
                <a:extLst>
                  <a:ext uri="{FF2B5EF4-FFF2-40B4-BE49-F238E27FC236}">
                    <a16:creationId xmlns:a16="http://schemas.microsoft.com/office/drawing/2014/main" id="{BDFA8636-F50D-7B48-44C0-1FE0DD7AF5CA}"/>
                  </a:ext>
                </a:extLst>
              </p:cNvPr>
              <p:cNvPicPr>
                <a:picLocks noGrp="1" noRot="1" noChangeAspect="1" noMove="1" noResize="1" noEditPoints="1" noAdjustHandles="1" noChangeArrowheads="1" noChangeShapeType="1"/>
              </p:cNvPicPr>
              <p:nvPr/>
            </p:nvPicPr>
            <p:blipFill>
              <a:blip r:embed="rId4"/>
              <a:stretch>
                <a:fillRect/>
              </a:stretch>
            </p:blipFill>
            <p:spPr>
              <a:xfrm>
                <a:off x="1394173" y="207479"/>
                <a:ext cx="9205933" cy="5481103"/>
              </a:xfrm>
              <a:prstGeom prst="rect">
                <a:avLst/>
              </a:prstGeom>
            </p:spPr>
          </p:pic>
        </mc:Fallback>
      </mc:AlternateContent>
      <p:sp>
        <p:nvSpPr>
          <p:cNvPr id="3" name="TextBox 2">
            <a:extLst>
              <a:ext uri="{FF2B5EF4-FFF2-40B4-BE49-F238E27FC236}">
                <a16:creationId xmlns:a16="http://schemas.microsoft.com/office/drawing/2014/main" id="{49A4F310-CB94-65C5-B423-9220F69FB8E7}"/>
              </a:ext>
            </a:extLst>
          </p:cNvPr>
          <p:cNvSpPr txBox="1"/>
          <p:nvPr/>
        </p:nvSpPr>
        <p:spPr>
          <a:xfrm>
            <a:off x="1311651" y="5989570"/>
            <a:ext cx="9568698" cy="646331"/>
          </a:xfrm>
          <a:prstGeom prst="rect">
            <a:avLst/>
          </a:prstGeom>
          <a:noFill/>
        </p:spPr>
        <p:txBody>
          <a:bodyPr wrap="square" rtlCol="0">
            <a:spAutoFit/>
          </a:bodyPr>
          <a:lstStyle/>
          <a:p>
            <a:pPr algn="ctr"/>
            <a:r>
              <a:rPr lang="en-US" dirty="0">
                <a:solidFill>
                  <a:schemeClr val="bg1"/>
                </a:solidFill>
              </a:rPr>
              <a:t>An analysis of the current month’s requests,</a:t>
            </a:r>
          </a:p>
          <a:p>
            <a:pPr algn="ctr"/>
            <a:r>
              <a:rPr lang="en-US" dirty="0">
                <a:solidFill>
                  <a:schemeClr val="bg1"/>
                </a:solidFill>
              </a:rPr>
              <a:t>With comparison to the previous month</a:t>
            </a:r>
            <a:endParaRPr lang="en-CA" dirty="0">
              <a:solidFill>
                <a:schemeClr val="bg1"/>
              </a:solidFill>
            </a:endParaRPr>
          </a:p>
        </p:txBody>
      </p:sp>
    </p:spTree>
    <p:extLst>
      <p:ext uri="{BB962C8B-B14F-4D97-AF65-F5344CB8AC3E}">
        <p14:creationId xmlns:p14="http://schemas.microsoft.com/office/powerpoint/2010/main" val="12252297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6BC377B7-18F1-42AD-A1DD-E1D6A5B27C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D8CD3F60-224B-4A33-8366-65BAA0E6EC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06240"/>
            <a:ext cx="12192000" cy="2651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2" name="Add-in 1">
                <a:extLst>
                  <a:ext uri="{FF2B5EF4-FFF2-40B4-BE49-F238E27FC236}">
                    <a16:creationId xmlns:a16="http://schemas.microsoft.com/office/drawing/2014/main" id="{BDFA8636-F50D-7B48-44C0-1FE0DD7AF5CA}"/>
                  </a:ext>
                </a:extLst>
              </p:cNvPr>
              <p:cNvGraphicFramePr>
                <a:graphicFrameLocks noGrp="1" noChangeAspect="1"/>
              </p:cNvGraphicFramePr>
              <p:nvPr>
                <p:extLst>
                  <p:ext uri="{D42A27DB-BD31-4B8C-83A1-F6EECF244321}">
                    <p14:modId xmlns:p14="http://schemas.microsoft.com/office/powerpoint/2010/main" val="711074305"/>
                  </p:ext>
                </p:extLst>
              </p:nvPr>
            </p:nvGraphicFramePr>
            <p:xfrm>
              <a:off x="1311651" y="237815"/>
              <a:ext cx="9561292" cy="5692680"/>
            </p:xfrm>
            <a:graphic>
              <a:graphicData uri="http://schemas.microsoft.com/office/webextensions/webextension/2010/11">
                <we:webextensionref xmlns:we="http://schemas.microsoft.com/office/webextensions/webextension/2010/11" xmlns:r="http://schemas.openxmlformats.org/officeDocument/2006/relationships" r:id="rId3"/>
              </a:graphicData>
            </a:graphic>
          </p:graphicFrame>
        </mc:Choice>
        <mc:Fallback>
          <p:pic>
            <p:nvPicPr>
              <p:cNvPr id="2" name="Add-in 1">
                <a:extLst>
                  <a:ext uri="{FF2B5EF4-FFF2-40B4-BE49-F238E27FC236}">
                    <a16:creationId xmlns:a16="http://schemas.microsoft.com/office/drawing/2014/main" id="{BDFA8636-F50D-7B48-44C0-1FE0DD7AF5CA}"/>
                  </a:ext>
                </a:extLst>
              </p:cNvPr>
              <p:cNvPicPr>
                <a:picLocks noGrp="1" noRot="1" noChangeAspect="1" noMove="1" noResize="1" noEditPoints="1" noAdjustHandles="1" noChangeArrowheads="1" noChangeShapeType="1"/>
              </p:cNvPicPr>
              <p:nvPr/>
            </p:nvPicPr>
            <p:blipFill>
              <a:blip r:embed="rId4"/>
              <a:stretch>
                <a:fillRect/>
              </a:stretch>
            </p:blipFill>
            <p:spPr>
              <a:xfrm>
                <a:off x="1311651" y="237815"/>
                <a:ext cx="9561292" cy="5692680"/>
              </a:xfrm>
              <a:prstGeom prst="rect">
                <a:avLst/>
              </a:prstGeom>
            </p:spPr>
          </p:pic>
        </mc:Fallback>
      </mc:AlternateContent>
      <p:sp>
        <p:nvSpPr>
          <p:cNvPr id="3" name="TextBox 2">
            <a:extLst>
              <a:ext uri="{FF2B5EF4-FFF2-40B4-BE49-F238E27FC236}">
                <a16:creationId xmlns:a16="http://schemas.microsoft.com/office/drawing/2014/main" id="{A9C9B2FF-6FFA-CDAF-1CFB-7DE1B0D8F945}"/>
              </a:ext>
            </a:extLst>
          </p:cNvPr>
          <p:cNvSpPr txBox="1"/>
          <p:nvPr/>
        </p:nvSpPr>
        <p:spPr>
          <a:xfrm>
            <a:off x="1311651" y="6102244"/>
            <a:ext cx="9568698" cy="646331"/>
          </a:xfrm>
          <a:prstGeom prst="rect">
            <a:avLst/>
          </a:prstGeom>
          <a:noFill/>
        </p:spPr>
        <p:txBody>
          <a:bodyPr wrap="square" rtlCol="0">
            <a:spAutoFit/>
          </a:bodyPr>
          <a:lstStyle/>
          <a:p>
            <a:pPr algn="ctr"/>
            <a:r>
              <a:rPr lang="en-US" dirty="0">
                <a:solidFill>
                  <a:schemeClr val="bg1"/>
                </a:solidFill>
              </a:rPr>
              <a:t>For analyzing how long requests take to close</a:t>
            </a:r>
          </a:p>
          <a:p>
            <a:pPr algn="ctr"/>
            <a:r>
              <a:rPr lang="en-US" dirty="0">
                <a:solidFill>
                  <a:schemeClr val="bg1"/>
                </a:solidFill>
              </a:rPr>
              <a:t>Grouped by month and/or service category</a:t>
            </a:r>
            <a:endParaRPr lang="en-CA" dirty="0">
              <a:solidFill>
                <a:schemeClr val="bg1"/>
              </a:solidFill>
            </a:endParaRPr>
          </a:p>
        </p:txBody>
      </p:sp>
    </p:spTree>
    <p:extLst>
      <p:ext uri="{BB962C8B-B14F-4D97-AF65-F5344CB8AC3E}">
        <p14:creationId xmlns:p14="http://schemas.microsoft.com/office/powerpoint/2010/main" val="17049148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CA38FB9-6CF6-E59F-13B2-71E7CC367A20}"/>
            </a:ext>
          </a:extLst>
        </p:cNvPr>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2263AEDE-BB64-ECAE-B952-AF9897563A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94B71420-DC77-7B5D-E884-CFACFAC49A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06240"/>
            <a:ext cx="12192000" cy="2651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2554A8D4-526F-8F8C-5A3A-A75679A07EF9}"/>
              </a:ext>
            </a:extLst>
          </p:cNvPr>
          <p:cNvSpPr txBox="1"/>
          <p:nvPr/>
        </p:nvSpPr>
        <p:spPr>
          <a:xfrm>
            <a:off x="1311651" y="6008714"/>
            <a:ext cx="9568698" cy="369332"/>
          </a:xfrm>
          <a:prstGeom prst="rect">
            <a:avLst/>
          </a:prstGeom>
          <a:noFill/>
        </p:spPr>
        <p:txBody>
          <a:bodyPr wrap="square" rtlCol="0">
            <a:spAutoFit/>
          </a:bodyPr>
          <a:lstStyle/>
          <a:p>
            <a:pPr algn="ctr"/>
            <a:r>
              <a:rPr lang="en-US" dirty="0">
                <a:solidFill>
                  <a:schemeClr val="bg1"/>
                </a:solidFill>
              </a:rPr>
              <a:t>For a more detailed analysis of various elements of the dataset</a:t>
            </a:r>
            <a:endParaRPr lang="en-CA" dirty="0">
              <a:solidFill>
                <a:schemeClr val="bg1"/>
              </a:solidFill>
            </a:endParaRPr>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11" name="Add-in 10">
                <a:extLst>
                  <a:ext uri="{FF2B5EF4-FFF2-40B4-BE49-F238E27FC236}">
                    <a16:creationId xmlns:a16="http://schemas.microsoft.com/office/drawing/2014/main" id="{FF48C480-D6F7-100B-D6CD-C92AF54F6B19}"/>
                  </a:ext>
                </a:extLst>
              </p:cNvPr>
              <p:cNvGraphicFramePr>
                <a:graphicFrameLocks noGrp="1" noChangeAspect="1"/>
              </p:cNvGraphicFramePr>
              <p:nvPr>
                <p:extLst>
                  <p:ext uri="{D42A27DB-BD31-4B8C-83A1-F6EECF244321}">
                    <p14:modId xmlns:p14="http://schemas.microsoft.com/office/powerpoint/2010/main" val="3781270389"/>
                  </p:ext>
                </p:extLst>
              </p:nvPr>
            </p:nvGraphicFramePr>
            <p:xfrm>
              <a:off x="1410995" y="202955"/>
              <a:ext cx="9370010" cy="5563443"/>
            </p:xfrm>
            <a:graphic>
              <a:graphicData uri="http://schemas.microsoft.com/office/webextensions/webextension/2010/11">
                <we:webextensionref xmlns:we="http://schemas.microsoft.com/office/webextensions/webextension/2010/11" xmlns:r="http://schemas.openxmlformats.org/officeDocument/2006/relationships" r:id="rId3"/>
              </a:graphicData>
            </a:graphic>
          </p:graphicFrame>
        </mc:Choice>
        <mc:Fallback>
          <p:pic>
            <p:nvPicPr>
              <p:cNvPr id="11" name="Add-in 10">
                <a:extLst>
                  <a:ext uri="{FF2B5EF4-FFF2-40B4-BE49-F238E27FC236}">
                    <a16:creationId xmlns:a16="http://schemas.microsoft.com/office/drawing/2014/main" id="{FF48C480-D6F7-100B-D6CD-C92AF54F6B19}"/>
                  </a:ext>
                </a:extLst>
              </p:cNvPr>
              <p:cNvPicPr>
                <a:picLocks noGrp="1" noRot="1" noChangeAspect="1" noMove="1" noResize="1" noEditPoints="1" noAdjustHandles="1" noChangeArrowheads="1" noChangeShapeType="1"/>
              </p:cNvPicPr>
              <p:nvPr/>
            </p:nvPicPr>
            <p:blipFill>
              <a:blip r:embed="rId4"/>
              <a:stretch>
                <a:fillRect/>
              </a:stretch>
            </p:blipFill>
            <p:spPr>
              <a:xfrm>
                <a:off x="1410995" y="202955"/>
                <a:ext cx="9370010" cy="5563443"/>
              </a:xfrm>
              <a:prstGeom prst="rect">
                <a:avLst/>
              </a:prstGeom>
            </p:spPr>
          </p:pic>
        </mc:Fallback>
      </mc:AlternateContent>
    </p:spTree>
    <p:extLst>
      <p:ext uri="{BB962C8B-B14F-4D97-AF65-F5344CB8AC3E}">
        <p14:creationId xmlns:p14="http://schemas.microsoft.com/office/powerpoint/2010/main" val="24828064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Title 53">
            <a:extLst>
              <a:ext uri="{FF2B5EF4-FFF2-40B4-BE49-F238E27FC236}">
                <a16:creationId xmlns:a16="http://schemas.microsoft.com/office/drawing/2014/main" id="{742A82AB-F005-49A7-9C16-0AF17C1E992A}"/>
              </a:ext>
            </a:extLst>
          </p:cNvPr>
          <p:cNvSpPr>
            <a:spLocks noGrp="1"/>
          </p:cNvSpPr>
          <p:nvPr>
            <p:ph type="title"/>
          </p:nvPr>
        </p:nvSpPr>
        <p:spPr>
          <a:xfrm>
            <a:off x="966213" y="336958"/>
            <a:ext cx="10616187" cy="1700784"/>
          </a:xfrm>
        </p:spPr>
        <p:txBody>
          <a:bodyPr/>
          <a:lstStyle/>
          <a:p>
            <a:r>
              <a:rPr lang="en-US"/>
              <a:t>AGENDA</a:t>
            </a:r>
            <a:endParaRPr lang="en-US" dirty="0"/>
          </a:p>
        </p:txBody>
      </p:sp>
      <p:sp>
        <p:nvSpPr>
          <p:cNvPr id="29" name="Content Placeholder 28">
            <a:extLst>
              <a:ext uri="{FF2B5EF4-FFF2-40B4-BE49-F238E27FC236}">
                <a16:creationId xmlns:a16="http://schemas.microsoft.com/office/drawing/2014/main" id="{72142BC0-18E5-42CE-A02F-AC348DDCE465}"/>
              </a:ext>
            </a:extLst>
          </p:cNvPr>
          <p:cNvSpPr>
            <a:spLocks noGrp="1"/>
          </p:cNvSpPr>
          <p:nvPr>
            <p:ph idx="1"/>
          </p:nvPr>
        </p:nvSpPr>
        <p:spPr>
          <a:xfrm>
            <a:off x="803868" y="2587752"/>
            <a:ext cx="4054510" cy="3258102"/>
          </a:xfrm>
        </p:spPr>
        <p:txBody>
          <a:bodyPr anchor="ctr"/>
          <a:lstStyle/>
          <a:p>
            <a:r>
              <a:rPr lang="en-US" dirty="0"/>
              <a:t>Background</a:t>
            </a:r>
          </a:p>
          <a:p>
            <a:r>
              <a:rPr lang="en-US" dirty="0"/>
              <a:t>The Data</a:t>
            </a:r>
          </a:p>
          <a:p>
            <a:r>
              <a:rPr lang="en-US" dirty="0"/>
              <a:t>Analysis &amp; Observations</a:t>
            </a:r>
          </a:p>
          <a:p>
            <a:r>
              <a:rPr lang="en-US" dirty="0"/>
              <a:t>Dashboards</a:t>
            </a:r>
          </a:p>
        </p:txBody>
      </p:sp>
      <p:pic>
        <p:nvPicPr>
          <p:cNvPr id="34" name="Picture Placeholder 33" descr="A picture containing text, building, outdoor, sky">
            <a:extLst>
              <a:ext uri="{FF2B5EF4-FFF2-40B4-BE49-F238E27FC236}">
                <a16:creationId xmlns:a16="http://schemas.microsoft.com/office/drawing/2014/main" id="{E23E4EA2-AE1C-4911-AC13-FD854477A2FB}"/>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a:stretch/>
        </p:blipFill>
        <p:spPr>
          <a:xfrm>
            <a:off x="5297764" y="2265363"/>
            <a:ext cx="3479524" cy="3951287"/>
          </a:xfrm>
        </p:spPr>
      </p:pic>
      <p:sp>
        <p:nvSpPr>
          <p:cNvPr id="8" name="Slide Number Placeholder 9">
            <a:extLst>
              <a:ext uri="{FF2B5EF4-FFF2-40B4-BE49-F238E27FC236}">
                <a16:creationId xmlns:a16="http://schemas.microsoft.com/office/drawing/2014/main" id="{E50D8CA2-FDF5-4FB0-A313-B120969EA663}"/>
              </a:ext>
            </a:extLst>
          </p:cNvPr>
          <p:cNvSpPr>
            <a:spLocks noGrp="1"/>
          </p:cNvSpPr>
          <p:nvPr>
            <p:ph type="sldNum" sz="quarter" idx="12"/>
          </p:nvPr>
        </p:nvSpPr>
        <p:spPr>
          <a:xfrm>
            <a:off x="10296144" y="6356350"/>
            <a:ext cx="932688" cy="365125"/>
          </a:xfrm>
        </p:spPr>
        <p:txBody>
          <a:bodyPr/>
          <a:lstStyle/>
          <a:p>
            <a:fld id="{F97E8200-1950-409B-82E7-99938E7AE355}" type="slidenum">
              <a:rPr lang="en-US" smtClean="0"/>
              <a:pPr/>
              <a:t>2</a:t>
            </a:fld>
            <a:endParaRPr lang="en-US" dirty="0"/>
          </a:p>
        </p:txBody>
      </p:sp>
      <p:pic>
        <p:nvPicPr>
          <p:cNvPr id="4" name="Picture 2">
            <a:extLst>
              <a:ext uri="{FF2B5EF4-FFF2-40B4-BE49-F238E27FC236}">
                <a16:creationId xmlns:a16="http://schemas.microsoft.com/office/drawing/2014/main" id="{E7562ABC-0CCA-46D8-387C-58B4933217A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1346" r="1346"/>
          <a:stretch>
            <a:fillRect/>
          </a:stretch>
        </p:blipFill>
        <p:spPr bwMode="auto">
          <a:xfrm>
            <a:off x="5280025" y="2265363"/>
            <a:ext cx="5767388" cy="39512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37876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8608223-B54A-EE2E-FFAB-B8A85C80C1EA}"/>
            </a:ext>
          </a:extLst>
        </p:cNvPr>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B8F72384-6694-C2B4-FB03-64F956A204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9C98BCA0-D60E-454A-5AD1-FC1DE27848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06240"/>
            <a:ext cx="12192000" cy="2651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F20F3C06-7D73-5436-E78C-55494F8759FE}"/>
              </a:ext>
            </a:extLst>
          </p:cNvPr>
          <p:cNvSpPr txBox="1"/>
          <p:nvPr/>
        </p:nvSpPr>
        <p:spPr>
          <a:xfrm>
            <a:off x="1311651" y="6008714"/>
            <a:ext cx="9568698" cy="369332"/>
          </a:xfrm>
          <a:prstGeom prst="rect">
            <a:avLst/>
          </a:prstGeom>
          <a:noFill/>
        </p:spPr>
        <p:txBody>
          <a:bodyPr wrap="square" rtlCol="0">
            <a:spAutoFit/>
          </a:bodyPr>
          <a:lstStyle/>
          <a:p>
            <a:pPr algn="ctr"/>
            <a:r>
              <a:rPr lang="en-US" dirty="0">
                <a:solidFill>
                  <a:schemeClr val="bg1"/>
                </a:solidFill>
              </a:rPr>
              <a:t>Mapping the request volume – by Ward and Community</a:t>
            </a:r>
            <a:endParaRPr lang="en-CA" dirty="0">
              <a:solidFill>
                <a:schemeClr val="bg1"/>
              </a:solidFill>
            </a:endParaRPr>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2" name="Add-in 1">
                <a:extLst>
                  <a:ext uri="{FF2B5EF4-FFF2-40B4-BE49-F238E27FC236}">
                    <a16:creationId xmlns:a16="http://schemas.microsoft.com/office/drawing/2014/main" id="{0071A76E-3561-DD02-861F-47E2006AB0CA}"/>
                  </a:ext>
                </a:extLst>
              </p:cNvPr>
              <p:cNvGraphicFramePr>
                <a:graphicFrameLocks noGrp="1" noChangeAspect="1"/>
              </p:cNvGraphicFramePr>
              <p:nvPr>
                <p:extLst>
                  <p:ext uri="{D42A27DB-BD31-4B8C-83A1-F6EECF244321}">
                    <p14:modId xmlns:p14="http://schemas.microsoft.com/office/powerpoint/2010/main" val="57683277"/>
                  </p:ext>
                </p:extLst>
              </p:nvPr>
            </p:nvGraphicFramePr>
            <p:xfrm>
              <a:off x="1435374" y="202999"/>
              <a:ext cx="9321251" cy="5534493"/>
            </p:xfrm>
            <a:graphic>
              <a:graphicData uri="http://schemas.microsoft.com/office/webextensions/webextension/2010/11">
                <we:webextensionref xmlns:we="http://schemas.microsoft.com/office/webextensions/webextension/2010/11" xmlns:r="http://schemas.openxmlformats.org/officeDocument/2006/relationships" r:id="rId3"/>
              </a:graphicData>
            </a:graphic>
          </p:graphicFrame>
        </mc:Choice>
        <mc:Fallback>
          <p:pic>
            <p:nvPicPr>
              <p:cNvPr id="2" name="Add-in 1">
                <a:extLst>
                  <a:ext uri="{FF2B5EF4-FFF2-40B4-BE49-F238E27FC236}">
                    <a16:creationId xmlns:a16="http://schemas.microsoft.com/office/drawing/2014/main" id="{0071A76E-3561-DD02-861F-47E2006AB0CA}"/>
                  </a:ext>
                </a:extLst>
              </p:cNvPr>
              <p:cNvPicPr>
                <a:picLocks noGrp="1" noRot="1" noChangeAspect="1" noMove="1" noResize="1" noEditPoints="1" noAdjustHandles="1" noChangeArrowheads="1" noChangeShapeType="1"/>
              </p:cNvPicPr>
              <p:nvPr/>
            </p:nvPicPr>
            <p:blipFill>
              <a:blip r:embed="rId4"/>
              <a:stretch>
                <a:fillRect/>
              </a:stretch>
            </p:blipFill>
            <p:spPr>
              <a:xfrm>
                <a:off x="1435374" y="202999"/>
                <a:ext cx="9321251" cy="5534493"/>
              </a:xfrm>
              <a:prstGeom prst="rect">
                <a:avLst/>
              </a:prstGeom>
            </p:spPr>
          </p:pic>
        </mc:Fallback>
      </mc:AlternateContent>
    </p:spTree>
    <p:extLst>
      <p:ext uri="{BB962C8B-B14F-4D97-AF65-F5344CB8AC3E}">
        <p14:creationId xmlns:p14="http://schemas.microsoft.com/office/powerpoint/2010/main" val="34402785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itle 56">
            <a:extLst>
              <a:ext uri="{FF2B5EF4-FFF2-40B4-BE49-F238E27FC236}">
                <a16:creationId xmlns:a16="http://schemas.microsoft.com/office/drawing/2014/main" id="{D9F93E89-6BB0-44BD-A234-9F0747573935}"/>
              </a:ext>
            </a:extLst>
          </p:cNvPr>
          <p:cNvSpPr>
            <a:spLocks noGrp="1"/>
          </p:cNvSpPr>
          <p:nvPr>
            <p:ph type="title"/>
          </p:nvPr>
        </p:nvSpPr>
        <p:spPr>
          <a:xfrm>
            <a:off x="4555193" y="3036762"/>
            <a:ext cx="7136064" cy="1700784"/>
          </a:xfrm>
        </p:spPr>
        <p:txBody>
          <a:bodyPr/>
          <a:lstStyle/>
          <a:p>
            <a:r>
              <a:rPr lang="en-US" dirty="0"/>
              <a:t>THANK YOU</a:t>
            </a:r>
          </a:p>
        </p:txBody>
      </p:sp>
      <p:pic>
        <p:nvPicPr>
          <p:cNvPr id="27" name="Picture Placeholder 26" descr="Image of a typewriter with &quot;The End.&quot; typed on the paper. ">
            <a:extLst>
              <a:ext uri="{FF2B5EF4-FFF2-40B4-BE49-F238E27FC236}">
                <a16:creationId xmlns:a16="http://schemas.microsoft.com/office/drawing/2014/main" id="{E3EEA078-72A4-4C20-94E7-BFB4F433464F}"/>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val="0"/>
              </a:ext>
            </a:extLst>
          </a:blip>
          <a:srcRect/>
          <a:stretch/>
        </p:blipFill>
        <p:spPr>
          <a:xfrm>
            <a:off x="-12804" y="1225484"/>
            <a:ext cx="4059934" cy="3951807"/>
          </a:xfrm>
        </p:spPr>
      </p:pic>
      <p:sp>
        <p:nvSpPr>
          <p:cNvPr id="17" name="Content Placeholder 16">
            <a:extLst>
              <a:ext uri="{FF2B5EF4-FFF2-40B4-BE49-F238E27FC236}">
                <a16:creationId xmlns:a16="http://schemas.microsoft.com/office/drawing/2014/main" id="{19606920-6D8A-4305-AB8A-83B7F93915CE}"/>
              </a:ext>
            </a:extLst>
          </p:cNvPr>
          <p:cNvSpPr>
            <a:spLocks noGrp="1"/>
          </p:cNvSpPr>
          <p:nvPr>
            <p:ph idx="1"/>
          </p:nvPr>
        </p:nvSpPr>
        <p:spPr>
          <a:xfrm>
            <a:off x="390038" y="6356349"/>
            <a:ext cx="2270162" cy="365126"/>
          </a:xfrm>
        </p:spPr>
        <p:txBody>
          <a:bodyPr>
            <a:normAutofit/>
          </a:bodyPr>
          <a:lstStyle/>
          <a:p>
            <a:r>
              <a:rPr lang="en-US" dirty="0"/>
              <a:t>Carolyn Andrews</a:t>
            </a:r>
          </a:p>
        </p:txBody>
      </p:sp>
      <p:sp>
        <p:nvSpPr>
          <p:cNvPr id="10" name="Slide Number Placeholder 9">
            <a:extLst>
              <a:ext uri="{FF2B5EF4-FFF2-40B4-BE49-F238E27FC236}">
                <a16:creationId xmlns:a16="http://schemas.microsoft.com/office/drawing/2014/main" id="{F024E6B4-6182-4098-B9C0-B254AD638287}"/>
              </a:ext>
            </a:extLst>
          </p:cNvPr>
          <p:cNvSpPr>
            <a:spLocks noGrp="1"/>
          </p:cNvSpPr>
          <p:nvPr>
            <p:ph type="sldNum" sz="quarter" idx="12"/>
          </p:nvPr>
        </p:nvSpPr>
        <p:spPr>
          <a:xfrm>
            <a:off x="10296144" y="6356350"/>
            <a:ext cx="932688" cy="365125"/>
          </a:xfrm>
        </p:spPr>
        <p:txBody>
          <a:bodyPr/>
          <a:lstStyle/>
          <a:p>
            <a:fld id="{F97E8200-1950-409B-82E7-99938E7AE355}" type="slidenum">
              <a:rPr lang="en-US" smtClean="0"/>
              <a:pPr/>
              <a:t>21</a:t>
            </a:fld>
            <a:endParaRPr lang="en-US" dirty="0"/>
          </a:p>
        </p:txBody>
      </p:sp>
      <p:pic>
        <p:nvPicPr>
          <p:cNvPr id="5" name="Picture 4" descr="A blue and white logo&#10;&#10;Description automatically generated">
            <a:hlinkClick r:id="rId4"/>
            <a:extLst>
              <a:ext uri="{FF2B5EF4-FFF2-40B4-BE49-F238E27FC236}">
                <a16:creationId xmlns:a16="http://schemas.microsoft.com/office/drawing/2014/main" id="{C6C360A0-0902-BCB1-6F29-6D19C9AF565D}"/>
              </a:ext>
            </a:extLst>
          </p:cNvPr>
          <p:cNvPicPr>
            <a:picLocks noChangeAspect="1"/>
          </p:cNvPicPr>
          <p:nvPr/>
        </p:nvPicPr>
        <p:blipFill rotWithShape="1">
          <a:blip r:embed="rId5"/>
          <a:srcRect l="73961" t="25215" r="-107" b="25542"/>
          <a:stretch/>
        </p:blipFill>
        <p:spPr>
          <a:xfrm>
            <a:off x="2086449" y="6249295"/>
            <a:ext cx="358688" cy="379991"/>
          </a:xfrm>
          <a:prstGeom prst="rect">
            <a:avLst/>
          </a:prstGeom>
        </p:spPr>
      </p:pic>
      <p:sp>
        <p:nvSpPr>
          <p:cNvPr id="11" name="Date Placeholder 10">
            <a:extLst>
              <a:ext uri="{FF2B5EF4-FFF2-40B4-BE49-F238E27FC236}">
                <a16:creationId xmlns:a16="http://schemas.microsoft.com/office/drawing/2014/main" id="{7279277B-F4D5-0ABC-2D93-706C87CFC4E9}"/>
              </a:ext>
            </a:extLst>
          </p:cNvPr>
          <p:cNvSpPr>
            <a:spLocks noGrp="1"/>
          </p:cNvSpPr>
          <p:nvPr>
            <p:ph type="dt" sz="half" idx="10"/>
          </p:nvPr>
        </p:nvSpPr>
        <p:spPr/>
        <p:txBody>
          <a:bodyPr/>
          <a:lstStyle/>
          <a:p>
            <a:r>
              <a:rPr lang="en-US"/>
              <a:t>2024</a:t>
            </a:r>
            <a:endParaRPr lang="en-US" dirty="0"/>
          </a:p>
        </p:txBody>
      </p:sp>
    </p:spTree>
    <p:extLst>
      <p:ext uri="{BB962C8B-B14F-4D97-AF65-F5344CB8AC3E}">
        <p14:creationId xmlns:p14="http://schemas.microsoft.com/office/powerpoint/2010/main" val="24523523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16BF98-7C5F-0B27-C281-94D63B71C97E}"/>
              </a:ext>
            </a:extLst>
          </p:cNvPr>
          <p:cNvSpPr>
            <a:spLocks noGrp="1"/>
          </p:cNvSpPr>
          <p:nvPr>
            <p:ph type="title"/>
          </p:nvPr>
        </p:nvSpPr>
        <p:spPr/>
        <p:txBody>
          <a:bodyPr/>
          <a:lstStyle/>
          <a:p>
            <a:r>
              <a:rPr lang="en-CA" dirty="0"/>
              <a:t>references</a:t>
            </a:r>
          </a:p>
        </p:txBody>
      </p:sp>
      <p:sp>
        <p:nvSpPr>
          <p:cNvPr id="3" name="Content Placeholder 2">
            <a:extLst>
              <a:ext uri="{FF2B5EF4-FFF2-40B4-BE49-F238E27FC236}">
                <a16:creationId xmlns:a16="http://schemas.microsoft.com/office/drawing/2014/main" id="{4DB105FD-9735-C581-6536-6B74A6BA0126}"/>
              </a:ext>
            </a:extLst>
          </p:cNvPr>
          <p:cNvSpPr>
            <a:spLocks noGrp="1"/>
          </p:cNvSpPr>
          <p:nvPr>
            <p:ph idx="1"/>
          </p:nvPr>
        </p:nvSpPr>
        <p:spPr/>
        <p:txBody>
          <a:bodyPr>
            <a:normAutofit/>
          </a:bodyPr>
          <a:lstStyle/>
          <a:p>
            <a:r>
              <a:rPr lang="en-CA" dirty="0"/>
              <a:t>Data Source:</a:t>
            </a:r>
            <a:r>
              <a:rPr lang="en-CA" sz="2800" dirty="0"/>
              <a:t> </a:t>
            </a:r>
            <a:r>
              <a:rPr lang="en-CA" sz="2800" dirty="0">
                <a:hlinkClick r:id="rId2"/>
              </a:rPr>
              <a:t>https://data.calgary.ca/</a:t>
            </a:r>
            <a:endParaRPr lang="en-CA" sz="2800" dirty="0"/>
          </a:p>
          <a:p>
            <a:r>
              <a:rPr lang="en-US" dirty="0"/>
              <a:t>Contains information licensed under the Open Government </a:t>
            </a:r>
            <a:r>
              <a:rPr lang="en-US" dirty="0" err="1"/>
              <a:t>Licence</a:t>
            </a:r>
            <a:r>
              <a:rPr lang="en-US" dirty="0"/>
              <a:t> – City of Calgary</a:t>
            </a:r>
          </a:p>
          <a:p>
            <a:r>
              <a:rPr lang="en-US" dirty="0"/>
              <a:t>License URL:  </a:t>
            </a:r>
            <a:r>
              <a:rPr lang="en-US" dirty="0">
                <a:hlinkClick r:id="rId3"/>
              </a:rPr>
              <a:t>https://data.calgary.ca/stories/s/Open-Calgary-Terms-of-Use/u45n-7awa</a:t>
            </a:r>
            <a:r>
              <a:rPr lang="en-US" dirty="0"/>
              <a:t> </a:t>
            </a:r>
            <a:endParaRPr lang="en-CA" dirty="0"/>
          </a:p>
        </p:txBody>
      </p:sp>
      <p:sp>
        <p:nvSpPr>
          <p:cNvPr id="6" name="Slide Number Placeholder 5">
            <a:extLst>
              <a:ext uri="{FF2B5EF4-FFF2-40B4-BE49-F238E27FC236}">
                <a16:creationId xmlns:a16="http://schemas.microsoft.com/office/drawing/2014/main" id="{90918A7E-AB8D-A235-0A73-D945A6BE9B86}"/>
              </a:ext>
            </a:extLst>
          </p:cNvPr>
          <p:cNvSpPr>
            <a:spLocks noGrp="1"/>
          </p:cNvSpPr>
          <p:nvPr>
            <p:ph type="sldNum" sz="quarter" idx="12"/>
          </p:nvPr>
        </p:nvSpPr>
        <p:spPr/>
        <p:txBody>
          <a:bodyPr/>
          <a:lstStyle/>
          <a:p>
            <a:fld id="{27CE633F-9882-4A5C-83A2-1109D0C73261}" type="slidenum">
              <a:rPr lang="en-US" smtClean="0"/>
              <a:t>22</a:t>
            </a:fld>
            <a:endParaRPr lang="en-US" dirty="0"/>
          </a:p>
        </p:txBody>
      </p:sp>
    </p:spTree>
    <p:extLst>
      <p:ext uri="{BB962C8B-B14F-4D97-AF65-F5344CB8AC3E}">
        <p14:creationId xmlns:p14="http://schemas.microsoft.com/office/powerpoint/2010/main" val="1978007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295B-54B9-4937-90E3-BAB9CE69E30B}"/>
              </a:ext>
            </a:extLst>
          </p:cNvPr>
          <p:cNvSpPr>
            <a:spLocks noGrp="1"/>
          </p:cNvSpPr>
          <p:nvPr>
            <p:ph type="title"/>
          </p:nvPr>
        </p:nvSpPr>
        <p:spPr/>
        <p:txBody>
          <a:bodyPr/>
          <a:lstStyle/>
          <a:p>
            <a:r>
              <a:rPr lang="en-US" dirty="0"/>
              <a:t>Background</a:t>
            </a:r>
          </a:p>
        </p:txBody>
      </p:sp>
    </p:spTree>
    <p:extLst>
      <p:ext uri="{BB962C8B-B14F-4D97-AF65-F5344CB8AC3E}">
        <p14:creationId xmlns:p14="http://schemas.microsoft.com/office/powerpoint/2010/main" val="12572305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9" name="Graphic 8" descr="A city block">
            <a:extLst>
              <a:ext uri="{FF2B5EF4-FFF2-40B4-BE49-F238E27FC236}">
                <a16:creationId xmlns:a16="http://schemas.microsoft.com/office/drawing/2014/main" id="{1A71DE03-7BB0-B9E7-CBD3-D034513D137D}"/>
              </a:ext>
            </a:extLst>
          </p:cNvPr>
          <p:cNvPicPr>
            <a:picLocks noChangeAspect="1"/>
          </p:cNvPicPr>
          <p:nvPr/>
        </p:nvPicPr>
        <p:blipFill rotWithShape="1">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3037"/>
          <a:stretch/>
        </p:blipFill>
        <p:spPr>
          <a:xfrm>
            <a:off x="40194" y="2265680"/>
            <a:ext cx="12192000" cy="4592320"/>
          </a:xfrm>
          <a:prstGeom prst="rect">
            <a:avLst/>
          </a:prstGeom>
        </p:spPr>
      </p:pic>
      <p:sp>
        <p:nvSpPr>
          <p:cNvPr id="2" name="Title 1">
            <a:extLst>
              <a:ext uri="{FF2B5EF4-FFF2-40B4-BE49-F238E27FC236}">
                <a16:creationId xmlns:a16="http://schemas.microsoft.com/office/drawing/2014/main" id="{B6716D8A-2E12-4C9A-8001-077CF283056F}"/>
              </a:ext>
            </a:extLst>
          </p:cNvPr>
          <p:cNvSpPr>
            <a:spLocks noGrp="1"/>
          </p:cNvSpPr>
          <p:nvPr>
            <p:ph type="title"/>
          </p:nvPr>
        </p:nvSpPr>
        <p:spPr>
          <a:xfrm>
            <a:off x="960438" y="317499"/>
            <a:ext cx="4500737" cy="2095501"/>
          </a:xfrm>
        </p:spPr>
        <p:txBody>
          <a:bodyPr>
            <a:normAutofit/>
          </a:bodyPr>
          <a:lstStyle/>
          <a:p>
            <a:r>
              <a:rPr lang="en-US" dirty="0"/>
              <a:t>What is 311?</a:t>
            </a:r>
          </a:p>
        </p:txBody>
      </p:sp>
      <p:sp>
        <p:nvSpPr>
          <p:cNvPr id="42" name="Content Placeholder 41">
            <a:extLst>
              <a:ext uri="{FF2B5EF4-FFF2-40B4-BE49-F238E27FC236}">
                <a16:creationId xmlns:a16="http://schemas.microsoft.com/office/drawing/2014/main" id="{69D5268B-B9FF-4EF5-90FE-EC2BBE068171}"/>
              </a:ext>
            </a:extLst>
          </p:cNvPr>
          <p:cNvSpPr>
            <a:spLocks noGrp="1"/>
          </p:cNvSpPr>
          <p:nvPr>
            <p:ph idx="1"/>
          </p:nvPr>
        </p:nvSpPr>
        <p:spPr>
          <a:xfrm>
            <a:off x="960438" y="2466339"/>
            <a:ext cx="9555162" cy="2095501"/>
          </a:xfrm>
        </p:spPr>
        <p:txBody>
          <a:bodyPr>
            <a:normAutofit lnSpcReduction="10000"/>
          </a:bodyPr>
          <a:lstStyle/>
          <a:p>
            <a:pPr marL="0" lvl="0" indent="0" algn="l" rtl="0">
              <a:spcBef>
                <a:spcPts val="0"/>
              </a:spcBef>
              <a:spcAft>
                <a:spcPts val="0"/>
              </a:spcAft>
              <a:buNone/>
            </a:pPr>
            <a:r>
              <a:rPr lang="en-US" b="1" i="0" dirty="0">
                <a:solidFill>
                  <a:srgbClr val="313D2F"/>
                </a:solidFill>
                <a:effectLst/>
                <a:latin typeface="MyriadProReg"/>
              </a:rPr>
              <a:t>311</a:t>
            </a:r>
            <a:r>
              <a:rPr lang="en-US" b="0" i="0" dirty="0">
                <a:solidFill>
                  <a:srgbClr val="313D2F"/>
                </a:solidFill>
                <a:effectLst/>
                <a:latin typeface="MyriadProReg"/>
              </a:rPr>
              <a:t> is a three-digit, </a:t>
            </a:r>
            <a:r>
              <a:rPr lang="en-US" b="1" i="0" dirty="0">
                <a:solidFill>
                  <a:srgbClr val="313D2F"/>
                </a:solidFill>
                <a:effectLst/>
                <a:latin typeface="MyriadProReg"/>
              </a:rPr>
              <a:t>non-emergency</a:t>
            </a:r>
            <a:r>
              <a:rPr lang="en-US" b="0" i="0" dirty="0">
                <a:solidFill>
                  <a:srgbClr val="313D2F"/>
                </a:solidFill>
                <a:effectLst/>
                <a:latin typeface="MyriadProReg"/>
              </a:rPr>
              <a:t> telephone </a:t>
            </a:r>
            <a:r>
              <a:rPr lang="en-US" b="1" i="0" dirty="0">
                <a:solidFill>
                  <a:srgbClr val="313D2F"/>
                </a:solidFill>
                <a:effectLst/>
                <a:latin typeface="MyriadProReg"/>
              </a:rPr>
              <a:t>number</a:t>
            </a:r>
          </a:p>
          <a:p>
            <a:pPr marL="0" lvl="0" indent="0" algn="l" rtl="0">
              <a:spcBef>
                <a:spcPts val="0"/>
              </a:spcBef>
              <a:spcAft>
                <a:spcPts val="0"/>
              </a:spcAft>
              <a:buNone/>
            </a:pPr>
            <a:r>
              <a:rPr lang="en-US" dirty="0">
                <a:solidFill>
                  <a:srgbClr val="313D2F"/>
                </a:solidFill>
                <a:latin typeface="MyriadProReg"/>
              </a:rPr>
              <a:t>for </a:t>
            </a:r>
            <a:r>
              <a:rPr lang="en-US" b="1" dirty="0">
                <a:solidFill>
                  <a:srgbClr val="313D2F"/>
                </a:solidFill>
                <a:latin typeface="MyriadProReg"/>
              </a:rPr>
              <a:t>City information and</a:t>
            </a:r>
            <a:r>
              <a:rPr lang="en-US" dirty="0">
                <a:solidFill>
                  <a:srgbClr val="313D2F"/>
                </a:solidFill>
                <a:latin typeface="MyriadProReg"/>
              </a:rPr>
              <a:t> non-emergency and non-law enforcement </a:t>
            </a:r>
            <a:r>
              <a:rPr lang="en-US" b="1" dirty="0">
                <a:solidFill>
                  <a:srgbClr val="313D2F"/>
                </a:solidFill>
                <a:latin typeface="MyriadProReg"/>
              </a:rPr>
              <a:t>related services </a:t>
            </a:r>
          </a:p>
          <a:p>
            <a:pPr marL="0" lvl="0" indent="0" algn="l" rtl="0">
              <a:spcBef>
                <a:spcPts val="0"/>
              </a:spcBef>
              <a:spcAft>
                <a:spcPts val="0"/>
              </a:spcAft>
              <a:buNone/>
            </a:pPr>
            <a:r>
              <a:rPr lang="en-US" dirty="0">
                <a:solidFill>
                  <a:srgbClr val="313D2F"/>
                </a:solidFill>
                <a:latin typeface="MyriadProReg"/>
              </a:rPr>
              <a:t>(e.g. bylaw-related issues, potholes, street cleaning, tax account inquiries)</a:t>
            </a:r>
            <a:endParaRPr lang="en-US" dirty="0"/>
          </a:p>
          <a:p>
            <a:pPr marL="0" indent="0">
              <a:spcBef>
                <a:spcPts val="0"/>
              </a:spcBef>
              <a:buFont typeface="Wingdings" panose="05000000000000000000" pitchFamily="2" charset="2"/>
              <a:buNone/>
            </a:pPr>
            <a:endParaRPr lang="en-US" dirty="0">
              <a:solidFill>
                <a:srgbClr val="313D2F"/>
              </a:solidFill>
              <a:latin typeface="MyriadProReg"/>
            </a:endParaRPr>
          </a:p>
          <a:p>
            <a:pPr marL="0" indent="0">
              <a:spcBef>
                <a:spcPts val="0"/>
              </a:spcBef>
              <a:buFont typeface="Wingdings" panose="05000000000000000000" pitchFamily="2" charset="2"/>
              <a:buNone/>
            </a:pPr>
            <a:r>
              <a:rPr lang="en-US" dirty="0">
                <a:solidFill>
                  <a:srgbClr val="313D2F"/>
                </a:solidFill>
                <a:latin typeface="MyriadProReg"/>
              </a:rPr>
              <a:t>The</a:t>
            </a:r>
            <a:r>
              <a:rPr lang="en-US" b="1" dirty="0">
                <a:solidFill>
                  <a:srgbClr val="313D2F"/>
                </a:solidFill>
                <a:latin typeface="MyriadProReg"/>
              </a:rPr>
              <a:t> 311 Service Request database tracks service request tickets </a:t>
            </a:r>
          </a:p>
          <a:p>
            <a:pPr marL="0" indent="0">
              <a:spcBef>
                <a:spcPts val="0"/>
              </a:spcBef>
              <a:buFont typeface="Wingdings" panose="05000000000000000000" pitchFamily="2" charset="2"/>
              <a:buNone/>
            </a:pPr>
            <a:r>
              <a:rPr lang="en-US" dirty="0">
                <a:solidFill>
                  <a:srgbClr val="313D2F"/>
                </a:solidFill>
                <a:latin typeface="MyriadProReg"/>
              </a:rPr>
              <a:t>from the public </a:t>
            </a:r>
            <a:r>
              <a:rPr lang="en-US" b="1" dirty="0">
                <a:solidFill>
                  <a:srgbClr val="313D2F"/>
                </a:solidFill>
                <a:latin typeface="MyriadProReg"/>
              </a:rPr>
              <a:t>for a City </a:t>
            </a:r>
            <a:r>
              <a:rPr lang="en-US" dirty="0">
                <a:solidFill>
                  <a:srgbClr val="313D2F"/>
                </a:solidFill>
                <a:latin typeface="MyriadProReg"/>
              </a:rPr>
              <a:t>of Calgary </a:t>
            </a:r>
            <a:r>
              <a:rPr lang="en-US" b="1" dirty="0">
                <a:solidFill>
                  <a:srgbClr val="313D2F"/>
                </a:solidFill>
                <a:latin typeface="MyriadProReg"/>
              </a:rPr>
              <a:t>information or service</a:t>
            </a:r>
            <a:endParaRPr lang="en-US" dirty="0"/>
          </a:p>
        </p:txBody>
      </p:sp>
      <p:sp>
        <p:nvSpPr>
          <p:cNvPr id="17" name="Slide Number Placeholder 16">
            <a:extLst>
              <a:ext uri="{FF2B5EF4-FFF2-40B4-BE49-F238E27FC236}">
                <a16:creationId xmlns:a16="http://schemas.microsoft.com/office/drawing/2014/main" id="{D0A2AA5F-AC43-49A7-AA8B-D75C87AB02DC}"/>
              </a:ext>
            </a:extLst>
          </p:cNvPr>
          <p:cNvSpPr>
            <a:spLocks noGrp="1"/>
          </p:cNvSpPr>
          <p:nvPr>
            <p:ph type="sldNum" sz="quarter" idx="12"/>
          </p:nvPr>
        </p:nvSpPr>
        <p:spPr>
          <a:xfrm>
            <a:off x="10296144" y="6356350"/>
            <a:ext cx="932688" cy="365125"/>
          </a:xfrm>
        </p:spPr>
        <p:txBody>
          <a:bodyPr/>
          <a:lstStyle/>
          <a:p>
            <a:fld id="{F97E8200-1950-409B-82E7-99938E7AE355}" type="slidenum">
              <a:rPr lang="en-US" smtClean="0"/>
              <a:pPr/>
              <a:t>4</a:t>
            </a:fld>
            <a:endParaRPr lang="en-US" dirty="0"/>
          </a:p>
        </p:txBody>
      </p:sp>
    </p:spTree>
    <p:extLst>
      <p:ext uri="{BB962C8B-B14F-4D97-AF65-F5344CB8AC3E}">
        <p14:creationId xmlns:p14="http://schemas.microsoft.com/office/powerpoint/2010/main" val="1926173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295B-54B9-4937-90E3-BAB9CE69E30B}"/>
              </a:ext>
            </a:extLst>
          </p:cNvPr>
          <p:cNvSpPr>
            <a:spLocks noGrp="1"/>
          </p:cNvSpPr>
          <p:nvPr>
            <p:ph type="title"/>
          </p:nvPr>
        </p:nvSpPr>
        <p:spPr/>
        <p:txBody>
          <a:bodyPr/>
          <a:lstStyle/>
          <a:p>
            <a:r>
              <a:rPr lang="en-US" dirty="0"/>
              <a:t>The Data</a:t>
            </a:r>
          </a:p>
        </p:txBody>
      </p:sp>
    </p:spTree>
    <p:extLst>
      <p:ext uri="{BB962C8B-B14F-4D97-AF65-F5344CB8AC3E}">
        <p14:creationId xmlns:p14="http://schemas.microsoft.com/office/powerpoint/2010/main" val="20760297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a:off x="960120" y="317814"/>
            <a:ext cx="10268712" cy="1700784"/>
          </a:xfrm>
        </p:spPr>
        <p:txBody>
          <a:bodyPr/>
          <a:lstStyle/>
          <a:p>
            <a:r>
              <a:rPr lang="en-CA" dirty="0"/>
              <a:t>Open Calgary</a:t>
            </a:r>
            <a:endParaRPr lang="en-US" dirty="0"/>
          </a:p>
        </p:txBody>
      </p:sp>
      <p:sp>
        <p:nvSpPr>
          <p:cNvPr id="3" name="Text Placeholder 2">
            <a:extLst>
              <a:ext uri="{FF2B5EF4-FFF2-40B4-BE49-F238E27FC236}">
                <a16:creationId xmlns:a16="http://schemas.microsoft.com/office/drawing/2014/main" id="{EFB90AB4-D228-4548-B072-726498212362}"/>
              </a:ext>
            </a:extLst>
          </p:cNvPr>
          <p:cNvSpPr>
            <a:spLocks noGrp="1"/>
          </p:cNvSpPr>
          <p:nvPr>
            <p:ph type="body" idx="1"/>
          </p:nvPr>
        </p:nvSpPr>
        <p:spPr>
          <a:xfrm>
            <a:off x="698360" y="2587752"/>
            <a:ext cx="5811770" cy="892048"/>
          </a:xfrm>
        </p:spPr>
        <p:txBody>
          <a:bodyPr>
            <a:normAutofit/>
          </a:bodyPr>
          <a:lstStyle/>
          <a:p>
            <a:r>
              <a:rPr lang="en-CA" b="1" i="0" dirty="0">
                <a:effectLst/>
                <a:latin typeface="Roboto" panose="02000000000000000000" pitchFamily="2" charset="0"/>
              </a:rPr>
              <a:t>311 Service Requests Dataset</a:t>
            </a:r>
          </a:p>
        </p:txBody>
      </p:sp>
      <p:sp>
        <p:nvSpPr>
          <p:cNvPr id="4" name="Content Placeholder 3">
            <a:extLst>
              <a:ext uri="{FF2B5EF4-FFF2-40B4-BE49-F238E27FC236}">
                <a16:creationId xmlns:a16="http://schemas.microsoft.com/office/drawing/2014/main" id="{950677C9-3E42-427F-93B8-526692906471}"/>
              </a:ext>
            </a:extLst>
          </p:cNvPr>
          <p:cNvSpPr>
            <a:spLocks noGrp="1"/>
          </p:cNvSpPr>
          <p:nvPr>
            <p:ph sz="half" idx="2"/>
          </p:nvPr>
        </p:nvSpPr>
        <p:spPr>
          <a:xfrm>
            <a:off x="960120" y="3594538"/>
            <a:ext cx="9336024" cy="2945648"/>
          </a:xfrm>
        </p:spPr>
        <p:txBody>
          <a:bodyPr vert="horz" lIns="91440" tIns="45720" rIns="91440" bIns="45720" rtlCol="0" anchor="t">
            <a:normAutofit/>
          </a:bodyPr>
          <a:lstStyle/>
          <a:p>
            <a:r>
              <a:rPr lang="en-CA" dirty="0"/>
              <a:t>Time Period: </a:t>
            </a:r>
            <a:r>
              <a:rPr lang="en-CA" b="1" dirty="0">
                <a:solidFill>
                  <a:schemeClr val="accent2">
                    <a:lumMod val="50000"/>
                    <a:lumOff val="50000"/>
                  </a:schemeClr>
                </a:solidFill>
              </a:rPr>
              <a:t>2012 – Present</a:t>
            </a:r>
          </a:p>
          <a:p>
            <a:r>
              <a:rPr lang="en-CA" dirty="0"/>
              <a:t>&gt; </a:t>
            </a:r>
            <a:r>
              <a:rPr lang="en-CA" b="1" dirty="0">
                <a:solidFill>
                  <a:schemeClr val="accent2">
                    <a:lumMod val="50000"/>
                    <a:lumOff val="50000"/>
                  </a:schemeClr>
                </a:solidFill>
              </a:rPr>
              <a:t>6 million </a:t>
            </a:r>
            <a:r>
              <a:rPr lang="en-CA" dirty="0">
                <a:solidFill>
                  <a:schemeClr val="accent2">
                    <a:lumMod val="50000"/>
                    <a:lumOff val="50000"/>
                  </a:schemeClr>
                </a:solidFill>
              </a:rPr>
              <a:t>rows</a:t>
            </a:r>
          </a:p>
          <a:p>
            <a:r>
              <a:rPr lang="en-CA" dirty="0"/>
              <a:t>Updated: Daily</a:t>
            </a:r>
          </a:p>
          <a:p>
            <a:r>
              <a:rPr lang="en-CA" dirty="0"/>
              <a:t>Data Provided By: The City</a:t>
            </a:r>
          </a:p>
          <a:p>
            <a:r>
              <a:rPr lang="en-CA" dirty="0"/>
              <a:t>One row per service request</a:t>
            </a:r>
          </a:p>
          <a:p>
            <a:r>
              <a:rPr lang="en-CA" sz="1400" dirty="0"/>
              <a:t>See more: https://data.calgary.ca/Services-and-Amenities/311-Service-Requests/iahh-g8bj/about_data</a:t>
            </a:r>
          </a:p>
          <a:p>
            <a:endParaRPr lang="en-CA" b="1" dirty="0"/>
          </a:p>
        </p:txBody>
      </p:sp>
      <p:sp>
        <p:nvSpPr>
          <p:cNvPr id="9" name="Slide Number Placeholder 9">
            <a:extLst>
              <a:ext uri="{FF2B5EF4-FFF2-40B4-BE49-F238E27FC236}">
                <a16:creationId xmlns:a16="http://schemas.microsoft.com/office/drawing/2014/main" id="{CC302B43-8755-4B25-A036-68EFC8791204}"/>
              </a:ext>
            </a:extLst>
          </p:cNvPr>
          <p:cNvSpPr>
            <a:spLocks noGrp="1"/>
          </p:cNvSpPr>
          <p:nvPr>
            <p:ph type="sldNum" sz="quarter" idx="12"/>
          </p:nvPr>
        </p:nvSpPr>
        <p:spPr>
          <a:xfrm>
            <a:off x="10296144" y="6356350"/>
            <a:ext cx="932688" cy="365125"/>
          </a:xfrm>
        </p:spPr>
        <p:txBody>
          <a:bodyPr/>
          <a:lstStyle/>
          <a:p>
            <a:fld id="{F97E8200-1950-409B-82E7-99938E7AE355}" type="slidenum">
              <a:rPr lang="en-US" smtClean="0"/>
              <a:pPr/>
              <a:t>6</a:t>
            </a:fld>
            <a:endParaRPr lang="en-US" dirty="0"/>
          </a:p>
        </p:txBody>
      </p:sp>
      <p:sp>
        <p:nvSpPr>
          <p:cNvPr id="11" name="TextBox 10">
            <a:extLst>
              <a:ext uri="{FF2B5EF4-FFF2-40B4-BE49-F238E27FC236}">
                <a16:creationId xmlns:a16="http://schemas.microsoft.com/office/drawing/2014/main" id="{CD3E1842-CA25-491C-4835-A21B73A74BD0}"/>
              </a:ext>
            </a:extLst>
          </p:cNvPr>
          <p:cNvSpPr txBox="1"/>
          <p:nvPr/>
        </p:nvSpPr>
        <p:spPr>
          <a:xfrm>
            <a:off x="1429094" y="1615116"/>
            <a:ext cx="6096836" cy="369332"/>
          </a:xfrm>
          <a:prstGeom prst="rect">
            <a:avLst/>
          </a:prstGeom>
          <a:noFill/>
        </p:spPr>
        <p:txBody>
          <a:bodyPr wrap="square">
            <a:spAutoFit/>
          </a:bodyPr>
          <a:lstStyle/>
          <a:p>
            <a:r>
              <a:rPr lang="en-US" sz="1800" i="0" dirty="0">
                <a:solidFill>
                  <a:schemeClr val="bg2"/>
                </a:solidFill>
                <a:effectLst/>
              </a:rPr>
              <a:t>The City of Calgary’s Open Data Portal</a:t>
            </a:r>
            <a:endParaRPr lang="en-CA" dirty="0">
              <a:solidFill>
                <a:schemeClr val="bg2"/>
              </a:solidFill>
            </a:endParaRPr>
          </a:p>
        </p:txBody>
      </p:sp>
    </p:spTree>
    <p:extLst>
      <p:ext uri="{BB962C8B-B14F-4D97-AF65-F5344CB8AC3E}">
        <p14:creationId xmlns:p14="http://schemas.microsoft.com/office/powerpoint/2010/main" val="13644109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a:extLst>
              <a:ext uri="{FF2B5EF4-FFF2-40B4-BE49-F238E27FC236}">
                <a16:creationId xmlns:a16="http://schemas.microsoft.com/office/drawing/2014/main" id="{DAC61346-42D6-20CD-B288-AD4DC241C24B}"/>
              </a:ext>
            </a:extLst>
          </p:cNvPr>
          <p:cNvSpPr>
            <a:spLocks noGrp="1"/>
          </p:cNvSpPr>
          <p:nvPr>
            <p:ph type="sldNum" sz="quarter" idx="12"/>
          </p:nvPr>
        </p:nvSpPr>
        <p:spPr/>
        <p:txBody>
          <a:bodyPr/>
          <a:lstStyle/>
          <a:p>
            <a:fld id="{294A09A9-5501-47C1-A89A-A340965A2BE2}" type="slidenum">
              <a:rPr lang="en-US" smtClean="0"/>
              <a:t>7</a:t>
            </a:fld>
            <a:endParaRPr lang="en-US" dirty="0"/>
          </a:p>
        </p:txBody>
      </p:sp>
      <p:sp>
        <p:nvSpPr>
          <p:cNvPr id="14" name="Rectangle 13">
            <a:extLst>
              <a:ext uri="{FF2B5EF4-FFF2-40B4-BE49-F238E27FC236}">
                <a16:creationId xmlns:a16="http://schemas.microsoft.com/office/drawing/2014/main" id="{4D5C319E-D77E-B83B-2A98-B57B033B8728}"/>
              </a:ext>
            </a:extLst>
          </p:cNvPr>
          <p:cNvSpPr/>
          <p:nvPr/>
        </p:nvSpPr>
        <p:spPr>
          <a:xfrm>
            <a:off x="16122" y="952179"/>
            <a:ext cx="4696374" cy="1446550"/>
          </a:xfrm>
          <a:prstGeom prst="rect">
            <a:avLst/>
          </a:prstGeom>
          <a:noFill/>
        </p:spPr>
        <p:txBody>
          <a:bodyPr wrap="square" lIns="91440" tIns="45720" rIns="91440" bIns="45720">
            <a:spAutoFit/>
          </a:bodyPr>
          <a:lstStyle/>
          <a:p>
            <a:pPr algn="ctr"/>
            <a:r>
              <a:rPr lang="en-US" sz="8800" b="1" dirty="0">
                <a:ln w="22225">
                  <a:solidFill>
                    <a:schemeClr val="accent2"/>
                  </a:solidFill>
                  <a:prstDash val="solid"/>
                </a:ln>
                <a:solidFill>
                  <a:schemeClr val="accent2">
                    <a:lumMod val="40000"/>
                    <a:lumOff val="60000"/>
                  </a:schemeClr>
                </a:solidFill>
              </a:rPr>
              <a:t>550,725</a:t>
            </a:r>
          </a:p>
        </p:txBody>
      </p:sp>
      <p:sp>
        <p:nvSpPr>
          <p:cNvPr id="15" name="TextBox 14">
            <a:extLst>
              <a:ext uri="{FF2B5EF4-FFF2-40B4-BE49-F238E27FC236}">
                <a16:creationId xmlns:a16="http://schemas.microsoft.com/office/drawing/2014/main" id="{3FDBDAEA-969A-55CB-F8C8-877F9A24010A}"/>
              </a:ext>
            </a:extLst>
          </p:cNvPr>
          <p:cNvSpPr txBox="1"/>
          <p:nvPr/>
        </p:nvSpPr>
        <p:spPr>
          <a:xfrm>
            <a:off x="899450" y="2459360"/>
            <a:ext cx="2929719" cy="830997"/>
          </a:xfrm>
          <a:prstGeom prst="rect">
            <a:avLst/>
          </a:prstGeom>
          <a:noFill/>
        </p:spPr>
        <p:txBody>
          <a:bodyPr wrap="square" rtlCol="0">
            <a:spAutoFit/>
          </a:bodyPr>
          <a:lstStyle/>
          <a:p>
            <a:pPr algn="ctr"/>
            <a:r>
              <a:rPr lang="en-CA" sz="2400" b="1" dirty="0"/>
              <a:t>service requests </a:t>
            </a:r>
            <a:r>
              <a:rPr lang="en-CA" sz="2000" dirty="0"/>
              <a:t>were made </a:t>
            </a:r>
            <a:r>
              <a:rPr lang="en-CA" sz="2400" b="1" dirty="0"/>
              <a:t>in 2023</a:t>
            </a:r>
            <a:endParaRPr lang="en-CA" sz="2000" b="1" dirty="0"/>
          </a:p>
        </p:txBody>
      </p:sp>
      <p:sp>
        <p:nvSpPr>
          <p:cNvPr id="16" name="Content Placeholder 11">
            <a:extLst>
              <a:ext uri="{FF2B5EF4-FFF2-40B4-BE49-F238E27FC236}">
                <a16:creationId xmlns:a16="http://schemas.microsoft.com/office/drawing/2014/main" id="{7A98B5AA-26A3-02FB-403D-3A51AE22FECE}"/>
              </a:ext>
            </a:extLst>
          </p:cNvPr>
          <p:cNvSpPr>
            <a:spLocks noGrp="1"/>
          </p:cNvSpPr>
          <p:nvPr>
            <p:ph idx="1"/>
          </p:nvPr>
        </p:nvSpPr>
        <p:spPr>
          <a:xfrm>
            <a:off x="402647" y="4120274"/>
            <a:ext cx="3923323" cy="786656"/>
          </a:xfrm>
        </p:spPr>
        <p:txBody>
          <a:bodyPr>
            <a:normAutofit fontScale="85000" lnSpcReduction="10000"/>
          </a:bodyPr>
          <a:lstStyle/>
          <a:p>
            <a:pPr marL="0" indent="0">
              <a:buNone/>
            </a:pPr>
            <a:r>
              <a:rPr lang="en-CA" sz="2400" dirty="0">
                <a:solidFill>
                  <a:schemeClr val="tx1"/>
                </a:solidFill>
              </a:rPr>
              <a:t>That’s over </a:t>
            </a:r>
            <a:r>
              <a:rPr lang="en-CA" sz="3600" b="1" dirty="0">
                <a:solidFill>
                  <a:schemeClr val="accent2">
                    <a:lumMod val="50000"/>
                    <a:lumOff val="50000"/>
                  </a:schemeClr>
                </a:solidFill>
              </a:rPr>
              <a:t>1500</a:t>
            </a:r>
            <a:r>
              <a:rPr lang="en-CA" sz="3600" b="1" dirty="0">
                <a:solidFill>
                  <a:schemeClr val="tx1"/>
                </a:solidFill>
              </a:rPr>
              <a:t> </a:t>
            </a:r>
            <a:r>
              <a:rPr lang="en-CA" sz="2400" dirty="0">
                <a:solidFill>
                  <a:schemeClr val="tx1"/>
                </a:solidFill>
              </a:rPr>
              <a:t>per</a:t>
            </a:r>
            <a:r>
              <a:rPr lang="en-CA" sz="2600" b="1" dirty="0">
                <a:solidFill>
                  <a:schemeClr val="tx1"/>
                </a:solidFill>
              </a:rPr>
              <a:t> </a:t>
            </a:r>
            <a:r>
              <a:rPr lang="en-CA" sz="3600" b="1" dirty="0">
                <a:solidFill>
                  <a:schemeClr val="accent2">
                    <a:lumMod val="50000"/>
                    <a:lumOff val="50000"/>
                  </a:schemeClr>
                </a:solidFill>
              </a:rPr>
              <a:t>day</a:t>
            </a:r>
            <a:r>
              <a:rPr lang="en-CA" sz="3900" dirty="0">
                <a:solidFill>
                  <a:schemeClr val="accent2">
                    <a:lumMod val="50000"/>
                    <a:lumOff val="50000"/>
                  </a:schemeClr>
                </a:solidFill>
              </a:rPr>
              <a:t>!</a:t>
            </a:r>
          </a:p>
        </p:txBody>
      </p:sp>
      <p:pic>
        <p:nvPicPr>
          <p:cNvPr id="18" name="Picture 17" descr="A map of canada with different states&#10;&#10;Description automatically generated">
            <a:extLst>
              <a:ext uri="{FF2B5EF4-FFF2-40B4-BE49-F238E27FC236}">
                <a16:creationId xmlns:a16="http://schemas.microsoft.com/office/drawing/2014/main" id="{EFDB55EE-298A-7D16-75D9-B29AFCBB9769}"/>
              </a:ext>
            </a:extLst>
          </p:cNvPr>
          <p:cNvPicPr>
            <a:picLocks noChangeAspect="1"/>
          </p:cNvPicPr>
          <p:nvPr/>
        </p:nvPicPr>
        <p:blipFill>
          <a:blip r:embed="rId3"/>
          <a:stretch>
            <a:fillRect/>
          </a:stretch>
        </p:blipFill>
        <p:spPr>
          <a:xfrm>
            <a:off x="4543378" y="298938"/>
            <a:ext cx="7589647" cy="6559062"/>
          </a:xfrm>
          <a:prstGeom prst="rect">
            <a:avLst/>
          </a:prstGeom>
        </p:spPr>
      </p:pic>
      <p:sp>
        <p:nvSpPr>
          <p:cNvPr id="19" name="TextBox 18">
            <a:extLst>
              <a:ext uri="{FF2B5EF4-FFF2-40B4-BE49-F238E27FC236}">
                <a16:creationId xmlns:a16="http://schemas.microsoft.com/office/drawing/2014/main" id="{C6130A55-03C2-E06F-ED20-9E0DFB1ED23F}"/>
              </a:ext>
            </a:extLst>
          </p:cNvPr>
          <p:cNvSpPr txBox="1"/>
          <p:nvPr/>
        </p:nvSpPr>
        <p:spPr>
          <a:xfrm>
            <a:off x="10762488" y="6642556"/>
            <a:ext cx="1488003" cy="215444"/>
          </a:xfrm>
          <a:prstGeom prst="rect">
            <a:avLst/>
          </a:prstGeom>
          <a:noFill/>
        </p:spPr>
        <p:txBody>
          <a:bodyPr wrap="square" rtlCol="0">
            <a:spAutoFit/>
          </a:bodyPr>
          <a:lstStyle/>
          <a:p>
            <a:r>
              <a:rPr lang="en-CA" sz="800" dirty="0">
                <a:solidFill>
                  <a:schemeClr val="bg1"/>
                </a:solidFill>
              </a:rPr>
              <a:t>Credit: Mount Royal University</a:t>
            </a:r>
          </a:p>
        </p:txBody>
      </p:sp>
    </p:spTree>
    <p:extLst>
      <p:ext uri="{BB962C8B-B14F-4D97-AF65-F5344CB8AC3E}">
        <p14:creationId xmlns:p14="http://schemas.microsoft.com/office/powerpoint/2010/main" val="18920957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295B-54B9-4937-90E3-BAB9CE69E30B}"/>
              </a:ext>
            </a:extLst>
          </p:cNvPr>
          <p:cNvSpPr>
            <a:spLocks noGrp="1"/>
          </p:cNvSpPr>
          <p:nvPr>
            <p:ph type="title"/>
          </p:nvPr>
        </p:nvSpPr>
        <p:spPr/>
        <p:txBody>
          <a:bodyPr/>
          <a:lstStyle/>
          <a:p>
            <a:r>
              <a:rPr lang="en-US" dirty="0"/>
              <a:t>ANALYSIS &amp; observations</a:t>
            </a:r>
          </a:p>
        </p:txBody>
      </p:sp>
    </p:spTree>
    <p:extLst>
      <p:ext uri="{BB962C8B-B14F-4D97-AF65-F5344CB8AC3E}">
        <p14:creationId xmlns:p14="http://schemas.microsoft.com/office/powerpoint/2010/main" val="232707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3B7542-82C8-0D89-D052-98CF583887AE}"/>
              </a:ext>
            </a:extLst>
          </p:cNvPr>
          <p:cNvSpPr>
            <a:spLocks noGrp="1"/>
          </p:cNvSpPr>
          <p:nvPr>
            <p:ph type="title"/>
          </p:nvPr>
        </p:nvSpPr>
        <p:spPr/>
        <p:txBody>
          <a:bodyPr/>
          <a:lstStyle/>
          <a:p>
            <a:r>
              <a:rPr lang="en-CA" dirty="0"/>
              <a:t>Initial Questions</a:t>
            </a:r>
          </a:p>
        </p:txBody>
      </p:sp>
      <p:sp>
        <p:nvSpPr>
          <p:cNvPr id="3" name="Content Placeholder 2">
            <a:extLst>
              <a:ext uri="{FF2B5EF4-FFF2-40B4-BE49-F238E27FC236}">
                <a16:creationId xmlns:a16="http://schemas.microsoft.com/office/drawing/2014/main" id="{8AD3DC12-8723-141F-2962-83A1DF21D1A5}"/>
              </a:ext>
            </a:extLst>
          </p:cNvPr>
          <p:cNvSpPr>
            <a:spLocks noGrp="1"/>
          </p:cNvSpPr>
          <p:nvPr>
            <p:ph idx="1"/>
          </p:nvPr>
        </p:nvSpPr>
        <p:spPr/>
        <p:txBody>
          <a:bodyPr>
            <a:normAutofit fontScale="92500" lnSpcReduction="10000"/>
          </a:bodyPr>
          <a:lstStyle/>
          <a:p>
            <a:pPr marL="342900" lvl="0" indent="-342900">
              <a:buFont typeface="Symbol" panose="05050102010706020507" pitchFamily="18" charset="2"/>
              <a:buChar char=""/>
            </a:pPr>
            <a:r>
              <a:rPr lang="en-CA" sz="2800" b="1" dirty="0">
                <a:solidFill>
                  <a:schemeClr val="accent1"/>
                </a:solidFill>
                <a:latin typeface="Aptos" panose="020B0004020202020204" pitchFamily="34" charset="0"/>
                <a:ea typeface="Aptos" panose="020B0004020202020204" pitchFamily="34" charset="0"/>
                <a:cs typeface="Times New Roman" panose="02020603050405020304" pitchFamily="18" charset="0"/>
              </a:rPr>
              <a:t>Quantity</a:t>
            </a:r>
            <a:r>
              <a:rPr lang="en-CA" sz="2800" dirty="0">
                <a:latin typeface="Aptos" panose="020B0004020202020204" pitchFamily="34" charset="0"/>
                <a:ea typeface="Aptos" panose="020B0004020202020204" pitchFamily="34" charset="0"/>
                <a:cs typeface="Times New Roman" panose="02020603050405020304" pitchFamily="18" charset="0"/>
              </a:rPr>
              <a:t>: </a:t>
            </a:r>
            <a:r>
              <a:rPr lang="en-CA" sz="2800" dirty="0">
                <a:effectLst/>
                <a:latin typeface="Aptos" panose="020B0004020202020204" pitchFamily="34" charset="0"/>
                <a:ea typeface="Aptos" panose="020B0004020202020204" pitchFamily="34" charset="0"/>
                <a:cs typeface="Times New Roman" panose="02020603050405020304" pitchFamily="18" charset="0"/>
              </a:rPr>
              <a:t>How many requests are submitted yearly/monthly?</a:t>
            </a:r>
          </a:p>
          <a:p>
            <a:pPr marL="342900" lvl="0" indent="-342900">
              <a:buFont typeface="Symbol" panose="05050102010706020507" pitchFamily="18" charset="2"/>
              <a:buChar char=""/>
            </a:pPr>
            <a:r>
              <a:rPr lang="en-CA" sz="2800" b="1" dirty="0">
                <a:solidFill>
                  <a:schemeClr val="accent2"/>
                </a:solidFill>
                <a:effectLst/>
                <a:latin typeface="Aptos" panose="020B0004020202020204" pitchFamily="34" charset="0"/>
                <a:ea typeface="Aptos" panose="020B0004020202020204" pitchFamily="34" charset="0"/>
                <a:cs typeface="Times New Roman" panose="02020603050405020304" pitchFamily="18" charset="0"/>
              </a:rPr>
              <a:t>Frequency</a:t>
            </a:r>
            <a:r>
              <a:rPr lang="en-CA" sz="2800" dirty="0">
                <a:effectLst/>
                <a:latin typeface="Aptos" panose="020B0004020202020204" pitchFamily="34" charset="0"/>
                <a:ea typeface="Aptos" panose="020B0004020202020204" pitchFamily="34" charset="0"/>
                <a:cs typeface="Times New Roman" panose="02020603050405020304" pitchFamily="18" charset="0"/>
              </a:rPr>
              <a:t>: What type of service is most frequently submitted?</a:t>
            </a:r>
          </a:p>
          <a:p>
            <a:pPr marL="342900" lvl="0" indent="-342900">
              <a:buFont typeface="Symbol" panose="05050102010706020507" pitchFamily="18" charset="2"/>
              <a:buChar char=""/>
            </a:pPr>
            <a:r>
              <a:rPr lang="en-CA" sz="2800" b="1" dirty="0">
                <a:solidFill>
                  <a:schemeClr val="accent5"/>
                </a:solidFill>
                <a:effectLst/>
                <a:latin typeface="Aptos" panose="020B0004020202020204" pitchFamily="34" charset="0"/>
                <a:ea typeface="Aptos" panose="020B0004020202020204" pitchFamily="34" charset="0"/>
                <a:cs typeface="Times New Roman" panose="02020603050405020304" pitchFamily="18" charset="0"/>
              </a:rPr>
              <a:t>Source</a:t>
            </a:r>
            <a:r>
              <a:rPr lang="en-CA" sz="2800" dirty="0">
                <a:effectLst/>
                <a:latin typeface="Aptos" panose="020B0004020202020204" pitchFamily="34" charset="0"/>
                <a:ea typeface="Aptos" panose="020B0004020202020204" pitchFamily="34" charset="0"/>
                <a:cs typeface="Times New Roman" panose="02020603050405020304" pitchFamily="18" charset="0"/>
              </a:rPr>
              <a:t>: How are requests being submitted?</a:t>
            </a:r>
          </a:p>
          <a:p>
            <a:pPr marL="342900" lvl="0" indent="-342900">
              <a:buFont typeface="Symbol" panose="05050102010706020507" pitchFamily="18" charset="2"/>
              <a:buChar char=""/>
            </a:pPr>
            <a:r>
              <a:rPr lang="en-CA" sz="2800" b="1" dirty="0">
                <a:solidFill>
                  <a:schemeClr val="accent4"/>
                </a:solidFill>
                <a:effectLst/>
                <a:latin typeface="Aptos" panose="020B0004020202020204" pitchFamily="34" charset="0"/>
                <a:ea typeface="Aptos" panose="020B0004020202020204" pitchFamily="34" charset="0"/>
                <a:cs typeface="Times New Roman" panose="02020603050405020304" pitchFamily="18" charset="0"/>
              </a:rPr>
              <a:t>Response Time</a:t>
            </a:r>
            <a:r>
              <a:rPr lang="en-CA" sz="2800" dirty="0">
                <a:effectLst/>
                <a:latin typeface="Aptos" panose="020B0004020202020204" pitchFamily="34" charset="0"/>
                <a:ea typeface="Aptos" panose="020B0004020202020204" pitchFamily="34" charset="0"/>
                <a:cs typeface="Times New Roman" panose="02020603050405020304" pitchFamily="18" charset="0"/>
              </a:rPr>
              <a:t>: How long does it take various requests to be closed?</a:t>
            </a:r>
          </a:p>
          <a:p>
            <a:pPr marL="342900" lvl="0" indent="-342900">
              <a:buFont typeface="Symbol" panose="05050102010706020507" pitchFamily="18" charset="2"/>
              <a:buChar char=""/>
            </a:pPr>
            <a:r>
              <a:rPr lang="en-CA" sz="2800" b="1" dirty="0">
                <a:solidFill>
                  <a:schemeClr val="accent6"/>
                </a:solidFill>
                <a:effectLst/>
                <a:latin typeface="Aptos" panose="020B0004020202020204" pitchFamily="34" charset="0"/>
                <a:ea typeface="Aptos" panose="020B0004020202020204" pitchFamily="34" charset="0"/>
                <a:cs typeface="Times New Roman" panose="02020603050405020304" pitchFamily="18" charset="0"/>
              </a:rPr>
              <a:t>Location</a:t>
            </a:r>
            <a:r>
              <a:rPr lang="en-CA" sz="2800" dirty="0">
                <a:effectLst/>
                <a:latin typeface="Aptos" panose="020B0004020202020204" pitchFamily="34" charset="0"/>
                <a:ea typeface="Aptos" panose="020B0004020202020204" pitchFamily="34" charset="0"/>
                <a:cs typeface="Times New Roman" panose="02020603050405020304" pitchFamily="18" charset="0"/>
              </a:rPr>
              <a:t>: Are there areas (communities) of the city where services are requested more frequently?</a:t>
            </a:r>
          </a:p>
          <a:p>
            <a:pPr marL="342900" lvl="0" indent="-342900">
              <a:buFont typeface="Symbol" panose="05050102010706020507" pitchFamily="18" charset="2"/>
              <a:buChar char=""/>
            </a:pPr>
            <a:endParaRPr lang="en-CA" sz="2800" dirty="0">
              <a:effectLst/>
              <a:latin typeface="Aptos" panose="020B0004020202020204" pitchFamily="34" charset="0"/>
              <a:ea typeface="Aptos" panose="020B0004020202020204" pitchFamily="34" charset="0"/>
              <a:cs typeface="Times New Roman" panose="02020603050405020304" pitchFamily="18" charset="0"/>
            </a:endParaRPr>
          </a:p>
          <a:p>
            <a:pPr marL="457200" indent="-457200">
              <a:buFont typeface="Arial" panose="020B0604020202020204" pitchFamily="34" charset="0"/>
              <a:buChar char="•"/>
            </a:pPr>
            <a:endParaRPr lang="en-CA" dirty="0"/>
          </a:p>
        </p:txBody>
      </p:sp>
      <p:sp>
        <p:nvSpPr>
          <p:cNvPr id="6" name="Slide Number Placeholder 5">
            <a:extLst>
              <a:ext uri="{FF2B5EF4-FFF2-40B4-BE49-F238E27FC236}">
                <a16:creationId xmlns:a16="http://schemas.microsoft.com/office/drawing/2014/main" id="{1264AF0E-A6B7-112A-8F00-56E693EA303F}"/>
              </a:ext>
            </a:extLst>
          </p:cNvPr>
          <p:cNvSpPr>
            <a:spLocks noGrp="1"/>
          </p:cNvSpPr>
          <p:nvPr>
            <p:ph type="sldNum" sz="quarter" idx="12"/>
          </p:nvPr>
        </p:nvSpPr>
        <p:spPr/>
        <p:txBody>
          <a:bodyPr/>
          <a:lstStyle/>
          <a:p>
            <a:fld id="{27CE633F-9882-4A5C-83A2-1109D0C73261}" type="slidenum">
              <a:rPr lang="en-US" smtClean="0"/>
              <a:t>9</a:t>
            </a:fld>
            <a:endParaRPr lang="en-US" dirty="0"/>
          </a:p>
        </p:txBody>
      </p:sp>
    </p:spTree>
    <p:extLst>
      <p:ext uri="{BB962C8B-B14F-4D97-AF65-F5344CB8AC3E}">
        <p14:creationId xmlns:p14="http://schemas.microsoft.com/office/powerpoint/2010/main" val="69649800"/>
      </p:ext>
    </p:extLst>
  </p:cSld>
  <p:clrMapOvr>
    <a:masterClrMapping/>
  </p:clrMapOvr>
</p:sld>
</file>

<file path=ppt/theme/theme1.xml><?xml version="1.0" encoding="utf-8"?>
<a:theme xmlns:a="http://schemas.openxmlformats.org/drawingml/2006/main" name="JuxtaposeVTI">
  <a:themeElements>
    <a:clrScheme name="Calgary">
      <a:dk1>
        <a:srgbClr val="191919"/>
      </a:dk1>
      <a:lt1>
        <a:srgbClr val="F6F6F6"/>
      </a:lt1>
      <a:dk2>
        <a:srgbClr val="4B4F55"/>
      </a:dk2>
      <a:lt2>
        <a:srgbClr val="F6F6F6"/>
      </a:lt2>
      <a:accent1>
        <a:srgbClr val="C8102E"/>
      </a:accent1>
      <a:accent2>
        <a:srgbClr val="003865"/>
      </a:accent2>
      <a:accent3>
        <a:srgbClr val="FFC600"/>
      </a:accent3>
      <a:accent4>
        <a:srgbClr val="E57200"/>
      </a:accent4>
      <a:accent5>
        <a:srgbClr val="4C8C2B"/>
      </a:accent5>
      <a:accent6>
        <a:srgbClr val="642F6C"/>
      </a:accent6>
      <a:hlink>
        <a:srgbClr val="0085AD"/>
      </a:hlink>
      <a:folHlink>
        <a:srgbClr val="7F7F7F"/>
      </a:folHlink>
    </a:clrScheme>
    <a:fontScheme name="Custom 167">
      <a:majorFont>
        <a:latin typeface="Franklin Gothic Demi Cond"/>
        <a:ea typeface=""/>
        <a:cs typeface=""/>
      </a:majorFont>
      <a:minorFont>
        <a:latin typeface="Franklin Gothic Medium"/>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JuxtaposeVTI" id="{FBDCC3B4-6EA8-442A-B697-43C068E31FE3}" vid="{090F2E09-E4E2-4F71-A70E-279F5A0D9E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webextension1.xml.rels><?xml version="1.0" encoding="UTF-8" standalone="yes"?>
<Relationships xmlns="http://schemas.openxmlformats.org/package/2006/relationships"><Relationship Id="rId1" Type="http://schemas.openxmlformats.org/officeDocument/2006/relationships/image" Target="../media/image13.png"/></Relationships>
</file>

<file path=ppt/webextensions/_rels/webextension2.xml.rels><?xml version="1.0" encoding="UTF-8" standalone="yes"?>
<Relationships xmlns="http://schemas.openxmlformats.org/package/2006/relationships"><Relationship Id="rId1" Type="http://schemas.openxmlformats.org/officeDocument/2006/relationships/image" Target="../media/image14.png"/></Relationships>
</file>

<file path=ppt/webextensions/_rels/webextension3.xml.rels><?xml version="1.0" encoding="UTF-8" standalone="yes"?>
<Relationships xmlns="http://schemas.openxmlformats.org/package/2006/relationships"><Relationship Id="rId1" Type="http://schemas.openxmlformats.org/officeDocument/2006/relationships/image" Target="../media/image15.png"/></Relationships>
</file>

<file path=ppt/webextensions/_rels/webextension4.xml.rels><?xml version="1.0" encoding="UTF-8" standalone="yes"?>
<Relationships xmlns="http://schemas.openxmlformats.org/package/2006/relationships"><Relationship Id="rId1" Type="http://schemas.openxmlformats.org/officeDocument/2006/relationships/image" Target="../media/image16.png"/></Relationships>
</file>

<file path=ppt/webextensions/webextension1.xml><?xml version="1.0" encoding="utf-8"?>
<we:webextension xmlns:we="http://schemas.microsoft.com/office/webextensions/webextension/2010/11" id="{434125DE-AB36-4B5A-B193-F14FEC226210}">
  <we:reference id="wa200003233" version="2.0.0.3" store="en-US" storeType="OMEX"/>
  <we:alternateReferences>
    <we:reference id="WA200003233" version="2.0.0.3" store="" storeType="OMEX"/>
  </we:alternateReferences>
  <we:properties>
    <we:property name="backgroundColor" value="&quot;#F6F6F6&quot;"/>
    <we:property name="bookmark" value="&quot;H4sIAAAAAAAAA+1Y33PiNhD+Vzx+uReuY8u/8xYIN9NOkqaESx46GUay18R3wnJlGUIz/O9dydAEjhQul+PotOSBSFqtP+1++2nNo50VdcXp/JJOwD6xu0J8nlD52fLsjl2uz0URZCnQnHnMCV3XoyRM0EpUqhBlbZ882orKMaibom4o1w5x8ve7jk05v6JjPcopr6FjVyBrUVJe/AmtMS4p2cCiY8NDxYWk2uW1ogq02yma4xihuD9pXDRVxRSuIVXt7AAqIdVy7KXUzf04C2LfS0LHcX0S4J684ArdaHds3n+oJEJ7XJ3wg1lM3TxOIjdgbhR7kPgE/eBONa+0TQ/BjIUsUsr/dqe93azAkY79QYqJ8buMZo2W/VIVao6Da5DTIoXRAP4YiYwqOvqFliRCk6F5grPAUN3egwTjoifKrGgPiP6E0l8aN9T1cvLncn2uXu7jzaT80vpaNDKFAeRPA4NwgUG/kgJTYlDWGPSmHmVQp7IwmUULBHZDeWPyiY84L/DsGAZ9ej2N294Nf7W6feusf94f9s/e6T13C/25a3P6DMheAHdGbR/YHftezHoSMHOZfeIaLHXLEkOE3bzR5DMExWwoWpRLBtGUZJRFTko8L2Muy6M40/N7kIzlJGeE5X6YREkSRwGNsm8j2ew5yW6pzEZd0ZQZlQXUI+IQ33E958eybLaZrtvTwdlevCobzt+OTC9GZzu8df44i87jKk+n2ZSWKejMreO5AFo3Et6Y3UOhKLd+a6jZZ/UurIvhMQM8fwmgqcCiHPOl7j8VWMtOO+VNjSSArEtl755KpS8Y9glLVFcV7hYyA9mdGxKeFXJ1B7idjeN8V2Jo4raXEK59eqYoy/qd718jr4WgC6JjeymwMAXIEz/E24t4jAV7ClEQJLlPwE/0Hwv9OAzD/9xtl4rJZGTCcngx2rO0nkM81nr/9wrS2wPsYb6aErmMNczmI1PWL9XyOWVQWyh1ltE6672ld6ujxMlr64rTFO4FRwU+pLaTTW0/LKe/h9i/ovZbwU8iylJCnMj38iQmAYuBviz4W8X8EN14K7jHqwcvCtZOEmeibNT/7P0qFix7FSdhfu66TsD8LPBiApTspO4AONXgz/RPAQdvRLqgZgBb4vKNbQdiwT5DWeZUeu1czJA7uvnTG/X0dUW3+Ncrp1n2FQuXYqbpic84naB/ZVrlYTGBj6j9+vTPVt6vLRG9tGH5sar2wvn01DUHh+uavojwUenQCt2qXF8jRLwo4YBvSK+L+w9Unw0krQYBSYPEZw6+7DjE9XMvSkLt/B8jreBBMfGwHmejaCwOHJ8w1w0jP80ZIUG4U9EOTLjT6ViX4FD0uKhh1Lt4VeeGzeFy6aguvW2H05nG1CQZjV3Xp8R1EuI4rgu7E13RMVzSaTGmSsjNdJuMP83YE5Bjcx7RqLrCxviKlu0VUrUACzB2mGRaZpAt/zeX15Z3S/PLuG0egpgKxmHfDS23F38BBAftj8oXAAA=&quot;"/>
    <we:property name="creatorSessionId" value="&quot;f51d6d55-91ae-4fac-890b-bd35f572571e&quot;"/>
    <we:property name="creatorTenantId" value="&quot;553313d5-e452-4417-a399-d792921997f9&quot;"/>
    <we:property name="creatorUserId" value="&quot;100320031955C680&quot;"/>
    <we:property name="datasetId" value="&quot;08880a14-e1b8-4144-8d2a-632ee54adb78&quot;"/>
    <we:property name="embedUrl" value="&quot;/reportEmbed?reportId=1631a388-076d-4b21-9b3b-5692198f0c3f&amp;config=eyJjbHVzdGVyVXJsIjoiaHR0cHM6Ly9XQUJJLVdFU1QtVVMtRS1QUklNQVJZLXJlZGlyZWN0LmFuYWx5c2lzLndpbmRvd3MubmV0IiwiZW1iZWRGZWF0dXJlcyI6eyJ1c2FnZU1ldHJpY3NWTmV4dCI6dHJ1ZSwiZGlzYWJsZUFuZ3VsYXJKU0Jvb3RzdHJhcFJlcG9ydEVtYmVkIjp0cnVlfX0%3D&amp;disableSensitivityBanner=true&amp;lrtl=1&quot;"/>
    <we:property name="initialStateBookmark" value="&quot;H4sIAAAAAAAAA+1YUXPaOBD+Kx6/9IXe2LKN7bwBoTN3DWlKaPJwk2Eke03cCssnyyFchv9+KxkugZKDpinl5o48EEur1afdbz+tebDTvCo5nZ/TKdgndleIL1Mqv1ie3bKL5diHD+8HneH78Xln0MdhUapcFJV98mArKiegrvKqplx7wMHfb1o25fyCTvRTRnkFLbsEWYmC8vxPaIxxSskaFi0b7ksuJNUuLxVVoN3eoTk+497uLxoITVR+B5eQqGZ0CKWQavnsJdTN/CgNIt+L247j+iTANVnOFbrR7ti8f19KhPawOtI7M5m4WRSHbsDcMPIg9gn6wZVqXmqbHoKZCJknlP/tTnu7WoEjLfudFFPjdxm+Ci37hcrVHB8uQd7lCYyH8MdYpFTR8W+0ICGajMwOzgJDdX0LEoyLnijSvDkg+hNKf2ncUFXLwV+L9bFquY7X0+Jr60tRywSGkD0+GIQLDPqFFJgSg7LCoNfVOIUqkbnJLFogsCvKa5NP3OIsx7NjGPTp9TAuezP6YHX71mn/rD/qn77Ra24W+nPT5PQJkL0A7ozaPrBb9q2Y9SRg5lL7xDVYqoYlhgi7eaPJZwiK2VA0L5YMoglJKQudhHheylyWhVGqx/cgGctIxgjL/HYcxnEUBjRMv49ks6cku6YyHXdFXaRU5lCNiUN8x/Wcn8uy2Wa6rjvD0714VdScvx6Zno3Odnjr/HEWrYdVnjrpHS0S0JlbxzMAWtUSXpndI6Eotz7W1KyzegNrMDpmgGfPATQVmBcTvtT9xwJr2GknvK6QBJB2qezdUqn0BcM+Y4nqqsLVQqYgu3NDwtNcru4At7VxnB9KDE3c5hLCuc9PFGVZv/P9a+SlEHRBtGwvAdZOALLYb+PtRTzGgj2FKAjizCfgx/qPtf2o3W7/5267REynYxOWw4vRnqX1FOKx1vu/V5BeH2AP81UXyGWsYTYfm7J+rpbPKIPKQqmzjNZZby29Wh0lTl5ZF5wmcCs4KvAhtZ1savthOf0jxP4Ftd8IfhxSlhDihL6XxREJWAT0ecHfKuaH6MYbwT1ePXhWsHaSOBVFrf5n7zexYNmrODHzM9d1AuangRcRoGQndYfAqQZ/qn8KOHgj0gU1A9gSl+9sOxAL9hnKMqfSc2dihtzRzZ9eqIcvS7rFv57ppOk3TJyLmaYn7tGZon9lWuVRPoVPqP369E9m3q5NET21YfmpLPfC+bjrmoPDdU1fRfiodGiFblWuLxEinhdwwDekl8X9J6rPBpJGg4AkQewzB192HOL6mRfGbe38HyOt4F4xcb8eZ6NoLAocnzDXbYd+kjFCgvZORTsw4Tp3E12CI9HjooJxb/Cizg2bw+XUUV162w6nM42piVMaua5PievExHFcF3YnuqQTOKd3+YQqITfTbTL+OGJPQU7MeUStqhIb4wtaNFdI2QDMwdhhkmmRQrr831xeW94t9c/fttkDIeWMw572DbMXfwHTGhD8uRcAAA==&quot;"/>
    <we:property name="isFiltersActionButtonVisible" value="true"/>
    <we:property name="isFooterCollapsed" value="true"/>
    <we:property name="isVisualContainerHeaderHidden" value="false"/>
    <we:property name="pageDisplayName" value="&quot;Month&quot;"/>
    <we:property name="pageName" value="&quot;ReportSection3ca1f48d584396001425&quot;"/>
    <we:property name="reportEmbeddedTime" value="&quot;2024-02-09T05:02:47.012Z&quot;"/>
    <we:property name="reportName" value="&quot;311_Service_Request_Reports&quot;"/>
    <we:property name="reportState" value="&quot;CONNECTED&quot;"/>
    <we:property name="reportUrl" value="&quot;/links/MYd1nQCLlM?ctid=553313d5-e452-4417-a399-d792921997f9&amp;bookmarkGuid=8c018e36-dd22-4f86-9490-af6662fd9791&quot;"/>
  </we:properties>
  <we:bindings/>
  <we:snapshot xmlns:r="http://schemas.openxmlformats.org/officeDocument/2006/relationships" r:embed="rId1"/>
</we:webextension>
</file>

<file path=ppt/webextensions/webextension2.xml><?xml version="1.0" encoding="utf-8"?>
<we:webextension xmlns:we="http://schemas.microsoft.com/office/webextensions/webextension/2010/11" id="{434125DE-AB36-4B5A-B193-F14FEC226210}">
  <we:reference id="wa200003233" version="2.0.0.3" store="en-US" storeType="OMEX"/>
  <we:alternateReferences>
    <we:reference id="WA200003233" version="2.0.0.3" store="" storeType="OMEX"/>
  </we:alternateReferences>
  <we:properties>
    <we:property name="backgroundColor" value="&quot;#F6F6F6&quot;"/>
    <we:property name="bookmark" value="&quot;H4sIAAAAAAAAA+VZbW/bNhD+K4a+9Isx6M2S1W+t7WLdkjaNjQ7DUAQn8mSzlSWXotx4hf/7jpTkxm+RFyRpsuVDIlHk8e65517IfLe4KBYprN7BHK2X1us8/zIH+aXjWV0r2x4LfN7ru04P/B6EfmCD7elZ+UKJPCusl98tBXKK6qMoSki1QBr861PXgjS9gKl+SyAtsGstUBZ5Bqn4G6vJ9EnJEtddC68XaS5BixwrUKjFLmk6vZMqzi96R2BKLHGMTFWjl7jIparfkzDkfpjYduSGjscdH/2Q1iQiVSRGi4tXo+uFJNW+Nxa+MR+Zk/Sj0OnFTtj3MPJdJ/FppVot9JwBKTPNpWCQbsRpaR8b5dyu9UbmcyO3RrOgmaNMCbWilzHKpWB4dYlfr3IOCq5+g8zVuk3MDvaaoPpjhhKNiEGecVEZSPJypf9ovbEo6sG32fZYUa9Ly3m2P3ucl5LhJSY/XoyGawL9QubkEqNlQaCXxRXHgklhPEszSLGPkJbGn7TFmSDbCQZtvR6mZS8m7zuvR53h6Gw0GQ1f6DWf1vrnU+XTG4qcpGAraqeo3bVm+beBRPIct146RpeiYokhQjtvaNIJxHFiHkUMwbf7Drp2D9Fnx4jzlLBYmtgjoikQWW0j4+D7ZEkvYb0oZKEPjB2H4WeZWE/r1Buv9gy0K2eLbJrWKcYkEvNUhZtVpCRB6gQWfyYKGNPmSAlMP0wxqyhORi6qfQUWP4DYfnqUHPAg4X4AyBOC/YKqQbEJchPotErbcwCwec4NpGhIc1jgkFbw/FumZVbCCkyb/L4nsVBENTU2zh2beS3yTdmpRWsAqgJCMHy+kQ02Rj8eZzVyXSv0/QCdxE0iJwkDCFgE2Bpyk3zx7vQ6VMZfS6Qtu7sGNR/o+UPzcL9sbhz0EFztNmolAlNu6e3eS47y9crsNxSy4ZC7a/k5QlFKvLMyk1xB2vlQggGjMzjvnE+GVsVd8g2lWNs4t0LCXXefdUKYQJziLVIaGj1myW+tAY4G/d4r1FA3pTuqEA2kDsP9KvRYGpxTEZ/duv8rvoSM0eju5q+mU4lTaFg1enjPTcQcOyrvDNK8qCx5U2Z1oDp3xfBXQVlfstnqDJeY7mu8+X4fxtwQtsfDzo+Pemqtzikty3/D0KIWZ1rkO/RlLC0LCibkFfcGM4qtrS7tWAHfIPvvS/htIVUVaTtxI4g8ltgexsD7YdwLTC9ymykKr1WcX29rr6X1XTcBCIIYPY5hpA/UUWvJPxrB986IDRw33T+AFDMOcsvZfyIcSnutTobalrFpwutJD92K85uV19j4WGWW75Krxq2913ZtJzzb7bTvtTnWFy83euP8cAPl7DZQP590GgkGbIa8OoYPq5ustwrnlY8EN4Awguctr6rZfAFSFE1ta95+F5mmrd4hUfdTkDeBcSmmM3UE+sa5JidsX8TpT1Z9WvFtL/Bj37PdfmhzD6IA7p4snlG5f0YJ7yeV7tP1PtYgtmbqVGR4xxr8BNz0JDCvO4gg6YHvIdieG3jMsz3uHQ/jrQtGRDvq22GC9MsJvNBx/Oh/dzO9m0baa2dWpumj30TvZ7tncCJrenaJdI4v1JXgO3m69/SOtu0Hiad0fogj3mOcJ0Hs9pjthb7NwtbzwwKm+A6WgriQy91ThBF7qGHOS1UsgOEFZHigQST/QMaRt7SFmztT838CUd//nHzJul7/A5vJuMhbHAAA&quot;"/>
    <we:property name="creatorSessionId" value="&quot;96ddd856-a8a9-4804-a9c3-28432544b523&quot;"/>
    <we:property name="creatorTenantId" value="&quot;553313d5-e452-4417-a399-d792921997f9&quot;"/>
    <we:property name="creatorUserId" value="&quot;100320031955C680&quot;"/>
    <we:property name="datasetId" value="&quot;08880a14-e1b8-4144-8d2a-632ee54adb78&quot;"/>
    <we:property name="embedUrl" value="&quot;/reportEmbed?reportId=1631a388-076d-4b21-9b3b-5692198f0c3f&amp;config=eyJjbHVzdGVyVXJsIjoiaHR0cHM6Ly9XQUJJLVdFU1QtVVMtRS1QUklNQVJZLXJlZGlyZWN0LmFuYWx5c2lzLndpbmRvd3MubmV0IiwiZW1iZWRGZWF0dXJlcyI6eyJ1c2FnZU1ldHJpY3NWTmV4dCI6dHJ1ZSwiZGlzYWJsZUFuZ3VsYXJKU0Jvb3RzdHJhcFJlcG9ydEVtYmVkIjp0cnVlfX0%3D&amp;disableSensitivityBanner=true&amp;lrtl=1&quot;"/>
    <we:property name="initialStateBookmark" value="&quot;H4sIAAAAAAAAA+VZ227bOBD9FUMvfTEWutmy+pbaLrbb3BobXSwWRUCRI5utLLok5cYt/O87pCQ3vkXeIEmT3TwkEkUOZ86cuZD54TCu5hlZnpMZOK+dN0J8mRH5pRU4bSevxi4u3p+dXL2/Pj85G+KwmGsucuW8/uFoIiegP3JVkMxIwMG/P7UdkmWXZGLeUpIpaDtzkErkJOPfoZyMn7QsYNV24GaeCUmMyJEmGozYBU7Hd9zb+80oQqjmCxgB1eXoFcyF1NV7GkUsjFLXjf3IC5gXQhjhmpRnGsUYcclyeDOXqNqP2qS39iP10l4ceZ3Ei3oBxKHvpSGu1Mu5mdNHZSZCckqytTgj7WOtnN923koxs3Ir+BTOHOaa6yW+jEAuOIXrK/h6LRjR5PoPkvtGt7HdwV0hVH9OQYIV0Rc546WBKE9o88foDUpVg+/yzTFVrcuKWb47eyQKSeEK0p8vVsMVgn4pBbrEaqkQ9EJdM1BUcutZnIGKfSRZYf2JW5xytB1hMNabYVz2anzRejNsDYanw/Fw8Mqs+bQyP59Kn95S5CgFG1E7Ru22MxXf+hLQc8x57VldVMkSS4Rm3uCkI4jjJSyOKZDQ7Xngux2AkB4iznPCYmFjD4mmCc8rGykjYYiWdFLaiSMahYTSwzD8KhOraa1q4+WOgW7pbJ5PsirF2ERin8pwc1SGEqRJYMlnpIA1bQaYwMzDBPKS4mjkvNyXg/oJxObTk+SARwn3PUAeEeyXWBLUOshtoOMqY88ewGaCWUjBkma/wAGuYOJbbmSWwhRkdX7fkag0Uk2PrHNHdl6DfFt2KtEGgLKAIAyfb2WDtdFPx1mDXNuJwrALXuqnsZdGXdKlMYHGkBuL+fnxdahIvhaAW7a3Dao/4POH+uFh2Vw76DG42q7VSjlkzDHbXUgG8s3S7jfgsuaQv235GRBVSLi3MmOhSdb6UBALRqt/1jobD5ySu+gbTLGudW6JhL9qv+iEMCZJBndIqWn0lCW/sQZ4BvQHr1AD05RuqYI0kCYMd6vQU2lwhkV8euf+J2xBcoqj25ufTCYSJqRm1fDxPTfmM2hp0epnQpWWvC3yKlC9+2L4O8esL+l0eQoLyHY1Xn9/CGNuCdvhYevnRzO1UueYluW/YaiqxNkW+R59Gc0KhcEErORef4qxtdGlHSrga2T/fQm/K6TKIu2mfkzigKZuAAlhvSjpdG0vcpcpGm50Im42tTfSer6fEtLtJhAwiOKwQ6K4seQfjOAHZ8Qajtvu75MMckbkhrP/ArIv7TU6mVS2jGwTXk167Fac3a681sanKrNsm1wVbs29tu960el2p/2gzbG5eLnVG4v9DZS33UD9etIZJCihU2DlMXxQXl290zArfcSZBYQiPO9YWc1mcyK5qmtb/fae54a2ZodUP0xBXgfGFZ9M9QHoa+fanLB582Y+OdVpJXSDbpiEgev3IpcFJO6S+yeLF1TuX1DC+0Wl+3i9DzWIjZk64zncswY/Azc9C8yrDqKbdkgYAHEDvxvQwA1YcDiMNy4YAdy450Yp4C+vG0SeF8b/u5vp7TTSXDvzIsue/CZ6N9u9gBNZ3bNLwHO80tecbeXpzvM72jYfJJ7T+SGJWYcylnYTv0PdIApdGjWeH+ZkAudkwZELQm6fIqzYfQ2zKLSaEwqXJIc9DSL6h+QMWENbuL4ztf8n4NX9z7F95Gr1D9GhbvxLHAAA&quot;"/>
    <we:property name="isFiltersActionButtonVisible" value="true"/>
    <we:property name="isFooterCollapsed" value="true"/>
    <we:property name="isVisualContainerHeaderHidden" value="false"/>
    <we:property name="pageDisplayName" value="&quot;Days to Close&quot;"/>
    <we:property name="pageName" value="&quot;ReportSectionf77d47f0092713d14e47&quot;"/>
    <we:property name="reportEmbeddedTime" value="&quot;2024-02-09T05:03:42.860Z&quot;"/>
    <we:property name="reportName" value="&quot;311_Service_Request_Reports&quot;"/>
    <we:property name="reportState" value="&quot;CONNECTED&quot;"/>
    <we:property name="reportUrl" value="&quot;/groups/me/reports/1631a388-076d-4b21-9b3b-5692198f0c3f/ReportSectionf77d47f0092713d14e47&quot;"/>
  </we:properties>
  <we:bindings/>
  <we:snapshot xmlns:r="http://schemas.openxmlformats.org/officeDocument/2006/relationships" r:embed="rId1"/>
</we:webextension>
</file>

<file path=ppt/webextensions/webextension3.xml><?xml version="1.0" encoding="utf-8"?>
<we:webextension xmlns:we="http://schemas.microsoft.com/office/webextensions/webextension/2010/11" id="{FD5E685B-521B-4D78-97B9-B3CD38921BF5}">
  <we:reference id="wa200003233" version="2.0.0.3" store="en-US" storeType="OMEX"/>
  <we:alternateReferences>
    <we:reference id="WA200003233" version="2.0.0.3" store="" storeType="OMEX"/>
  </we:alternateReferences>
  <we:properties>
    <we:property name="backgroundColor" value="&quot;#F6F6F6&quot;"/>
    <we:property name="bookmark" value="&quot;H4sIAAAAAAAAA+1ZbVPjNhD+Kxl/uS+ZjmXHScw3IKGlBY4jFKbTYTJra534zrF9sgzkGP57V7IN5D2E8HJt+YIlr+RHu8/uajd3Bg+zNILxCYzQ2DH2kuTbCMS3mm3UjXhyzgHXdG0GpumZDlo2c7wWSSWpDJM4M3buDAligPIizHKI1IY0+fdV3YAoOoWBGgUQZVg3UhRZEkMU/sBCmF5JkeN93cDbNEoEqC17EiSqba9JnMYEhf2icIEvw2vsoS+L2TNMEyHLscdN3+eNAFro2AzNpms1aE0QRpK2Udt54+5tKgjaXXXCA/3SZ0HbbdGpWKtto9uwWKBWynGqZPYJzCARoQ/Rw3Zqt4sKnFU3DkQy0vuW2sxIshvLUI5p0ENxHfrYP8Pv/YSDhP7vEFtKg+f6C+Y9qepyiAL1FvtJzMPigLRfItU/hRuzrJw8jCfnsnJdlI/iWelekgsfzzB4HGiE96T0U5GQSTTKjJSeZ32OmS9CbVmSIGAXEOXanvSJo5DOTmpQp1fTtOzT+efaXrfW6R51z7udT2rN1b36uyps+gTIWgBXam0d2HVjmNzsCyTLcWOHaSxZwRJNhNW8UeTTBCVrSAjjkkGMAzrcYT6xxTGbHjDXVPPzSVYSaJdfQ+wTkmmF7A4GAgdQ2br7BtoqxQR+J6PKfsi1xEEely7lTCvPvK/fzfeEybP8FhIzhD8cH+E1RrOwH95v40RPNqvkaiW4ce3xpRIt4cyIzbDk33LQysQ6ws0eUrtCGA+iMgA/Mr0IRoYf5RlxGfkeiP0hCKkivfeVfEXRm1YngqPYG2uGd0JRBWOKgt2fgN0qpBVphBZ+fRITHoihzvXRjTyHzSrq1o2WGzgN27VbFm+bZtDizPVWBqhldH8VQ+0OMPbHtV9FkqdLHfEnD50rnY0ncS7/s172Ftwq3MJjgWM5nPt+YDPmey4L/s/brwi3uGVu5NlbD70dVUxMx9l9iDDmICai6l9YTnyIe8H6uI/pjjrcJNdHdLGdG33eIUM+20ylZ0MQWNwL/KbpBWCD2W4Gm3v2+5/q2TaE8iy9iBxTlEJPzWmMkIpz9UCRsSjfSBNp4a0hZo/amnxaVt/yp/WtPuM6xew26lY+HWsqNqysVC2TtY6q+lTXqFeqKoyq1DqjlEySp8ueVn5Py6lZ1Fya+wXVyTDK4ndxCmfTKfz9Sac04YM/RF40RDpFa+hQ4qiwEeUbpRCf1HPIi7QxSkGEWZVEqtEfYaxoq74QyOfnlwfkswauG2fhYCgXqL4yro4Jk50t9cooLNKmq3HDZQ0XG7bTBA8ajr15sDhGyHKBW86d54mEqHZWJPralxyK9W+T3+fpf+PsAiS7YXbZHuoiS7jYBA4uQ9PlLcZZg5stzehl+CXeSi+5nUSvdrMavunY6HhNBz0n8Di22EoanSfpyfr9w9wj+5MypmNFr3pBz1+qh+12IqtQ9/KW4myVWq9gBSFGFMrpc5/XLHTW87bFYBb6lQJBxqHAbGrrFqqwlH9tu5v7Ko3beb0AAgNehEt2qXj0lr3a9XpwE615NG0IoO0GSCWc1aSB772sNX/z1JiXIHh/L8lVYqSs37dMq2Ey23zf3vzNtOIud886/ZM/j9e658R5FG2vDb9QQ4shfqRCdHkzdI1y9J2T/Mok672wS/vG51MqX3YXfnVyvmNnamHTttm022Axuk+4DBzTtZziF6ilhk9hgCdwHQ5AJmL6jqK3nVcCJrnMUvDxFGKcU/IQ9yHmyFcUOvrXXG1NhSksM806C8rK6x8gl5GUfh4AAA==&quot;"/>
    <we:property name="creatorSessionId" value="&quot;39cc81b9-3627-46f3-9fd6-9c346f0f994b&quot;"/>
    <we:property name="creatorTenantId" value="&quot;553313d5-e452-4417-a399-d792921997f9&quot;"/>
    <we:property name="creatorUserId" value="&quot;100320031955C680&quot;"/>
    <we:property name="datasetId" value="&quot;08880a14-e1b8-4144-8d2a-632ee54adb78&quot;"/>
    <we:property name="embedUrl" value="&quot;/reportEmbed?reportId=1631a388-076d-4b21-9b3b-5692198f0c3f&amp;config=eyJjbHVzdGVyVXJsIjoiaHR0cHM6Ly9XQUJJLVdFU1QtVVMtRS1QUklNQVJZLXJlZGlyZWN0LmFuYWx5c2lzLndpbmRvd3MubmV0IiwiZW1iZWRGZWF0dXJlcyI6eyJ1c2FnZU1ldHJpY3NWTmV4dCI6dHJ1ZSwiZGlzYWJsZUFuZ3VsYXJKU0Jvb3RzdHJhcFJlcG9ydEVtYmVkIjp0cnVlfX0%3D&amp;disableSensitivityBanner=true&amp;lrtl=1&quot;"/>
    <we:property name="initialStateBookmark" value="&quot;H4sIAAAAAAAAA+1ZW1PrNhD+Kxm/nJdMx7LjJOYtQGgp15NQmE6HyaytdeJzHNtHlgMpk//elS9A7gEC4bTlBUteyZ92v93Vbh407idxAONzGKK2p+1H0fchiO8VU6tqYTF3cXFy1uqc9M5bZ22ajmLpR2Gi7T1oEkQf5bWfpBCoHWjyr9uqBkFwCX018iBIsKrFKJIohMD/G3NheiVFipOqhvdxEAlQW3YlSFTbjkicxvRt9osCAq70R9hFV+azHYwjIYuxw3XX5TUPGmiZDPW6bdRojecHkrZR2znj9n0sCNpDeaSj7KXLvKbdYJbDGk0T7ZrBPLVSjmMlc0Bg+pHwXQget1O7XZfgjKp2JKJhtm+hvoQk26H05ZgGXRQj38VeB3/0Ig4Ser9DaDRI5Cr7gj4hVd0MUGC2xUEUcj8/IO0XSfVP4cYkKSaPw+m5pFgXpMNwXrobpcLFDnpPgwzhhJR+KSIySYYyIaWnSY9j4go/syxJELBrCNLMnvSJU5/OTmpQp1fTtOzL1UVlv105bJ+2r9qHX9Sa24n6u81t+gzIRgDXam0T2FVtEN0dCCTLcW2PZViSnCUZEdbzRpEvIyhZQ4IfFgxiHNDiFnOJLZZed4DZuppfTLKCQC0+gtAlJLMKafX7AvtQ2rr9AdoqxAT+IKPKns8ziaM0LFzKmlWePqk+LPaE6bP85hMzhDsYn+IIg3nYj++3caJnm5VylQLcuPL0UokWcObE5ljybzloaeIsws0fMnMFP+wHRQB+YnoejDQ3SBPiMvJ9EAcDEFJFeucb+YqiN62OBEexP84YfuiLMhhTFGz/BOxWIS1PI7Tw27OY8EgMda7PbuQFbFZRt6o1bM+qmbbZMHhT170GZ7azNkCtovu7GKrVx9AdV34VURqvdMSfPHSudTYehan8z3rZR3ArdwuHeZZhce66nsmY69jM+z9vvyPc/Jb5Ks/eeug9VMXEbJw9gABDDmIqqv6JxcSnuBdsjvuM7qiD1+T6gC62C6PPDjLki81UeDZ4nsEdz63rjgcm6M2693rP3v2pXmxDKM7SDcgxRSH03JzaEKk4Vw8UGfPyjTQR597qY/KkremnVfUtf17fZmfcpJjdRt3KZ2NNyYa1laqhs8ZpWZ9mNeqtqgqDMrXOKSWR5Omymym/m8mpWcy4tPALqpOhFcXv8hTOZlP47kmnNOGCO0CeN0QO817QscRhbiPKN0ohLqnnmOdpYxiD8JMyiZSjEz9UtFVf8OTL88sj8nkDV7WO3x/IJaovjZvFhOlWlnql5RZp0tW4ZrOajTXTqoMDNct8fbA4Q0hSgVvOnVeRhKDSyRN95WsK+fqPye+L9P/q7AIk+8rssj3UeZawsQ4cbIa6zRuMsxrXGxmjV+GXeC+d6H4avdrNqLm6ZaLl1C10LM/h2GBraXQVxeeb9w9Th+xPypiNFd3yBT1/LR+224ksQ93bW4rzVWq1hOX5GFAop89dbFjobOZty8Es9SsFgoxDgVnPrJurwlD+te1u7rs0bhf1AggMOAGu2KXk0Uf2ajfrwU215lE3wYOm7SGVcEadBq7zttb83XNj3oDgvf0oVYmRsn7P0I2azkx9t735u1nF3bQ6h73zP842uueEaRBsrw2/VEPLIX6mQnR1M3SDcnTHSX5tknXe2KX94PMpla+6C787OXfYmVratK3XzSYYjO4TNgNLtw0r/wVqpeFj6OM5jPw+yEjM3lGybReVgFEqkxhcvIQQF5Q8xH0IOfINC52qguQXiWbTwmgy+QdS1EhnbR4AAA==&quot;"/>
    <we:property name="isFiltersActionButtonVisible" value="true"/>
    <we:property name="isFooterCollapsed" value="true"/>
    <we:property name="isVisualContainerHeaderHidden" value="false"/>
    <we:property name="pageDisplayName" value="&quot;Detail&quot;"/>
    <we:property name="pageName" value="&quot;ReportSectionbd0ccd4fa7e531e06924&quot;"/>
    <we:property name="reportEmbeddedTime" value="&quot;2024-02-09T05:04:29.903Z&quot;"/>
    <we:property name="reportName" value="&quot;311_Service_Request_Reports&quot;"/>
    <we:property name="reportState" value="&quot;CONNECTED&quot;"/>
    <we:property name="reportUrl" value="&quot;/links/MYd1nQCLlM?ctid=553313d5-e452-4417-a399-d792921997f9&amp;bookmarkGuid=68070050-327b-4302-a58c-4d7a445d72c3&quot;"/>
  </we:properties>
  <we:bindings/>
  <we:snapshot xmlns:r="http://schemas.openxmlformats.org/officeDocument/2006/relationships" r:embed="rId1"/>
</we:webextension>
</file>

<file path=ppt/webextensions/webextension4.xml><?xml version="1.0" encoding="utf-8"?>
<we:webextension xmlns:we="http://schemas.microsoft.com/office/webextensions/webextension/2010/11" id="{D6CF8CA7-E085-4A52-8FD6-B2916278C2D7}">
  <we:reference id="wa200003233" version="2.0.0.3" store="en-US" storeType="OMEX"/>
  <we:alternateReferences>
    <we:reference id="WA200003233" version="2.0.0.3" store="" storeType="OMEX"/>
  </we:alternateReferences>
  <we:properties>
    <we:property name="backgroundColor" value="&quot;#F6F6F6&quot;"/>
    <we:property name="bookmark" value="&quot;H4sIAAAAAAAAA+1YbU/jOBD+Kyhf9kt1ihO3TfgGbdFxB8seRaDTCVUTe9JmN02yjgP0UP/7jZ0UCqXXLq8r3YFQsT0ej2eeeWbcW0cmZZHC7DNM0dl19vP82xTUtx3faTnZwznOQvDAC30ZyRCkkAgRSeWFTvKsdHZvHQ1qjPo8KStIjUKa/Ouy5UCafoGxGcWQlthyClRlnkGa/I21MC1pVeG85eBNkeYKjMqhBo1G7RWJ05hMYb8Yu0Do5AqHKHQ9e4pFrnQz9gNfRKHn+p2Axx7HUMou7YmTVJMaoy6aDW4KRabdLm54YBcFi4Owy9oR6wY+htxjMaedelYYmR4ZM85VIiC9U2e0nS+M81rOgcqnVm/jzZIkB5lO9IwGQ1RXicDRKX4f5RI0jH6DzDO2ndkT3Dm56mKCCq2KXp7JpL4g6cu1+TB2Y1k2k4fZw7my2ZdW02xVephXSuApxvcDa+GcnP5F5RQSa2VJTq/KkcRSqMRGliTIsHNIKxtPOuIoobuTG8ztzTRt+3R2srM/2OkPjgZng/4ns+dybn4u65guGbKVgRu9to3ZLWeSX/cUUuSks8usLWWNEguEzbgx4LMApWhoSLIGQb6MOfiRF/hxN/A66AecmfktQMY5MAxjGUUslp047vrMfRnIrpdBdgFKjvbzKpOgEixHnutxl/nux6Ls+nG4LvZO+1vhKqvS9PXAtNY7T5v3ED9ujZ8kG6cNa93Do/atA/IKMoFymBJkVSNEDBl9JYxZWEyRGNL8U2K64C+6eVGfnaAVKjUhQA/tSUMrZ2bR4ulJL1ladRoXzY3hohu0CWWCucghlj5iO1qP0AZ9e435zmMv743HCsewwMngHfK5EVP4neChR4m0EgdV1jitvRqe1u3TafQO9CPy6XRk8/wZqCknUOAxFA+QQpuaymxhk0sjOUmkRMNstBrJAIIg8lB0YvCx03GDcGOEX88xL0yl1mbQHSOUlcJXjtRZriHdOa1htfNHBfX+Z1n4imnRIwBVWWIYYBTNRta761zaOzk+HvVO+oPNKfFM7BlFPjKPdUXUDj0IRBC1edt9PoP8mhBnKTGZHeEVpqteuVvf1mF90xsaO5d2ErxTNIC0C81Jzp/YTLwdmY8xqyl5hcrvS/h2xVwuF3N7x20K92vUaPkYZo3fNtdowql/tCjStv5ctt6yvlEMlES1P7Oq+4laHMRa61D1YagzrhAgJijr9q9fc/qhxmkdJCpsxiOC/HMoa96YFkSp5YJFFqPfk8zg1pwQ6x8nmDvLVyPcck6T8USv8f0iupYUHj4WzZJTR0TwkB6GLOq65s93OQ9tR/yvGRY1D8vPcJUQjeZqlYWoV0aiQOSCRch9wcKg/X8f8+bmPreVEWlVUlxQ7oPqTUDpxz3Nmsz1Hmfuzxkpk831lw+08evSS7IJ1Gx73n1hZC5tdsQCuowjvUAZ415HMObzLd+hbXoecA95aH6jDg86nc5/7suO5bb9vd+ir/Cy+Pmb6PcjjHe+6AcywQPQWhoIuQ+uCCPW9jjzIWzHcbCx+Gq80VF+80TJ7fo+D8FloS9lB7lE2FzKCxjj2jJu1T7VN+eVLgsQ+AUyfKJPJChDJlH+UHc4n/8DdmHcQtQWAAA=&quot;"/>
    <we:property name="creatorSessionId" value="&quot;7ea80779-9fc2-4cec-a609-b8c9bd1048ae&quot;"/>
    <we:property name="creatorTenantId" value="&quot;553313d5-e452-4417-a399-d792921997f9&quot;"/>
    <we:property name="creatorUserId" value="&quot;100320031955C680&quot;"/>
    <we:property name="datasetId" value="&quot;08880a14-e1b8-4144-8d2a-632ee54adb78&quot;"/>
    <we:property name="design" value="{&quot;border&quot;:{&quot;isActive&quot;:false,&quot;color&quot;:&quot;#808080&quot;,&quot;width&quot;:1,&quot;transparency&quot;:0,&quot;dash&quot;:&quot;solid&quot;}}"/>
    <we:property name="embedUrl" value="&quot;/reportEmbed?reportId=1631a388-076d-4b21-9b3b-5692198f0c3f&amp;config=eyJjbHVzdGVyVXJsIjoiaHR0cHM6Ly9XQUJJLVdFU1QtVVMtRS1QUklNQVJZLXJlZGlyZWN0LmFuYWx5c2lzLndpbmRvd3MubmV0IiwiZW1iZWRGZWF0dXJlcyI6eyJ1c2FnZU1ldHJpY3NWTmV4dCI6dHJ1ZSwiZGlzYWJsZUFuZ3VsYXJKU0Jvb3RzdHJhcFJlcG9ydEVtYmVkIjp0cnVlfX0%3D&amp;disableSensitivityBanner=true&amp;lrtl=1&quot;"/>
    <we:property name="initialStateBookmark" value="&quot;H4sIAAAAAAAAA+1YUU/jOBD+Kygv+1Kd4sRtE96gLToOCnstAp1OqHLsSevdNMk6DtBD/PcbOykU2l57UGClO1aItT0ej2e++Wace0fIIk/Y7IxNwdl3DrPs+5Sp73u+03DSeu78/KR/MDgZnR30ezid5VpmaeHs3zuaqTHoS1mULDEacPLP64bDkuQrG5tRzJICGk4OqshSlsi/oBLGJa1KeGg4cJcnmWJG5VAzDUbtDYrjGM8mvxhDGNfyBobAdTU7gDxTuh77gc+j0HP9VkBjj0IoRBv3xDLRqMaoi2a9u1yhaffzKx3ZRU7iIGyTZkTagQ8h9UhMcaee5Uamg8aMMyU5Sx7VGW2Xc+O8hnOksqnVW7uvQMleqqWe4WAI6kZyGA3gxygTTLPRbyz1jG0X9gT3AV11NQEFVkUnS4WsLoj6Mm3+GLuhKOrJ4/T5XFHvS8ppuiw9zErFYQDx08Ba+IBO/6oyDIm1skCnl8VIQMGVtJFFCTTskiWljScecSrx7ugGc3szjdu+XJzvHfb2ur3T3kWv+8XsuX4wP9dVTBcM2crAjV7bxuyGM8luOwowcsLZJ9aWokKJBcJm3BjwWYBiNDSTaY0gX8SU+ZEX+HE78FrgB5SY+S1ARikjEMYiikgsWnHc9on7NpDdLoLsiikxOszKVDAloRh5rkdd4rufi7Lbl+G6Ohh0t8JVWibJ7sC01jurzXuOH7fCj0zHSc1aT/CofOswccNSDmKYIGRVLYQMGX1DjFlYTAEZ0vyngGTOX3jzvDpbghUqNCJAD+1JQytnZsHiaaWXLK06tYsejOG8HTQRZZy4QFksfIBmtB6hNfoOavOdl14+GI8VjNkcJ70PyOdaTMEPhIceSWEljsq0dlpzOTyN+9Vp9AH0w7PpdGTz/BWoKSYshz7LnyEFN9Wl2MImE0ZyIoUAw2y4GomABUHkAW/FzIdWyw3CjRHenWPemEqNzaDrAytKBTuO1EWmWbI3qGC193vJqv2vsnCHadFBAJWpNAwwimYj6911Lu2c9/ujznm3tzklXok9o8gH4pE2j5qhxwIeRE3adF/PIL9K5CzFJ7NTuIFk2SuP69s6rGt6Q2Pnwk6EdwIGkHahPsn5A+qJ9yPzMaQVJS9R+VMJ366Yi8Vibu+4TeHeRY0WL2FW+21zjUac+qfzIm3rz3XjPesbxkAJUIczq7or1fwg0liHqk9DnXEFZ3wComr/uhWnH2uYVkHCwmY8wtE/x6LijWmOlFrMWWQ+OpGpwa05Idb/nmAeLV+OcMMZyPFEr/H9PLqWFJ6/Ds2SU0WE09ALfRK1XfPru5SGtiP+xwyL6tflGbuRSKOZWmYh7JUBKRAoJxFQn5MwaP7fx7y7ua9tZXhSFhgXEIdMdSZM6Zc9zZrM9V5m7s8ZKZPN1ccH3Pht4SVZB2q2Pe++MTLXNjtiztqEAr5ACaFeixPi0y3foU18HlAPaGj+RS0atFqt/9zHjsW2/aPfojt4Wfz8TfTHEcYHX/QTmeAZaC0NhNRnLg8j0vQo8VnYjONgY/HVcKej7G5FyW37Pg2ZS0JfiBZQAWxzKc/ZGNaWcat2Vd+clbrIGYevLIUVfSJCmaUCxLbdYcPYJKMENmwwn5oXvpb8DRREYiP1FgAA&quot;"/>
    <we:property name="isFiltersActionButtonVisible" value="true"/>
    <we:property name="isFooterCollapsed" value="true"/>
    <we:property name="isVisualContainerHeaderHidden" value="false"/>
    <we:property name="pageDisplayName" value="&quot;Map&quot;"/>
    <we:property name="pageName" value="&quot;ReportSection383cb9203684f24e9dd7&quot;"/>
    <we:property name="reportEmbeddedTime" value="&quot;2024-02-09T05:06:52.259Z&quot;"/>
    <we:property name="reportName" value="&quot;311_Service_Request_Reports&quot;"/>
    <we:property name="reportState" value="&quot;CONNECTED&quot;"/>
    <we:property name="reportUrl" value="&quot;/links/MYd1nQCLlM?ctid=553313d5-e452-4417-a399-d792921997f9&amp;bookmarkGuid=df33f75e-d461-45e9-aacb-93b77012b839&quot;"/>
  </we:properties>
  <we:bindings/>
  <we:snapshot xmlns:r="http://schemas.openxmlformats.org/officeDocument/2006/relationships" r:embed="rId1"/>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3878E47-D7B4-44CA-8507-24783F79A5A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251B918-0091-4E96-9E28-42B87D9557A7}">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3.xml><?xml version="1.0" encoding="utf-8"?>
<ds:datastoreItem xmlns:ds="http://schemas.openxmlformats.org/officeDocument/2006/customXml" ds:itemID="{AA0EFE35-5C2D-4EEC-93CA-7B3D4088735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Fracture design</Template>
  <TotalTime>1730</TotalTime>
  <Words>585</Words>
  <Application>Microsoft Office PowerPoint</Application>
  <PresentationFormat>Widescreen</PresentationFormat>
  <Paragraphs>115</Paragraphs>
  <Slides>22</Slides>
  <Notes>20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22</vt:i4>
      </vt:variant>
    </vt:vector>
  </HeadingPairs>
  <TitlesOfParts>
    <vt:vector size="32" baseType="lpstr">
      <vt:lpstr>Aptos</vt:lpstr>
      <vt:lpstr>Arial</vt:lpstr>
      <vt:lpstr>Calibri</vt:lpstr>
      <vt:lpstr>Franklin Gothic Demi Cond</vt:lpstr>
      <vt:lpstr>Franklin Gothic Medium</vt:lpstr>
      <vt:lpstr>MyriadProReg</vt:lpstr>
      <vt:lpstr>Roboto</vt:lpstr>
      <vt:lpstr>Symbol</vt:lpstr>
      <vt:lpstr>Wingdings</vt:lpstr>
      <vt:lpstr>JuxtaposeVTI</vt:lpstr>
      <vt:lpstr>Navigating Calgary's 311 Service Data</vt:lpstr>
      <vt:lpstr>AGENDA</vt:lpstr>
      <vt:lpstr>Background</vt:lpstr>
      <vt:lpstr>What is 311?</vt:lpstr>
      <vt:lpstr>The Data</vt:lpstr>
      <vt:lpstr>Open Calgary</vt:lpstr>
      <vt:lpstr>PowerPoint Presentation</vt:lpstr>
      <vt:lpstr>ANALYSIS &amp; observations</vt:lpstr>
      <vt:lpstr>Initial Questions</vt:lpstr>
      <vt:lpstr>Analysis: quantity</vt:lpstr>
      <vt:lpstr>Analysis: frequency</vt:lpstr>
      <vt:lpstr>Analysis: source</vt:lpstr>
      <vt:lpstr>Observation: open requests</vt:lpstr>
      <vt:lpstr>Observation: open Road sign requests</vt:lpstr>
      <vt:lpstr>Dashboards</vt:lpstr>
      <vt:lpstr>PowerPoint Presentation</vt:lpstr>
      <vt:lpstr>PowerPoint Presentation</vt:lpstr>
      <vt:lpstr>PowerPoint Presentation</vt:lpstr>
      <vt:lpstr>PowerPoint Presentation</vt:lpstr>
      <vt:lpstr>PowerPoint Presentation</vt:lpstr>
      <vt:lpstr>THANK YOU</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Navigating Calgary's 311 Service Data</dc:title>
  <dc:creator>Carolyn Andrews</dc:creator>
  <cp:lastModifiedBy>Carolyn Andrews</cp:lastModifiedBy>
  <cp:revision>16</cp:revision>
  <dcterms:created xsi:type="dcterms:W3CDTF">2024-02-04T23:51:00Z</dcterms:created>
  <dcterms:modified xsi:type="dcterms:W3CDTF">2024-02-09T05:08:22Z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