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10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61501-AA23-4F54-B086-9039FF48A493}" v="9" dt="2024-11-28T11:48:51.7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4BA8B-C460-4ADE-9C16-A05A82E380A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31DED7AC-A379-46E5-B138-C938A9457211}" type="pres">
      <dgm:prSet presAssocID="{8AD4BA8B-C460-4ADE-9C16-A05A82E380AE}" presName="outerComposite" presStyleCnt="0">
        <dgm:presLayoutVars>
          <dgm:chMax val="5"/>
          <dgm:dir/>
          <dgm:resizeHandles val="exact"/>
        </dgm:presLayoutVars>
      </dgm:prSet>
      <dgm:spPr/>
    </dgm:pt>
    <dgm:pt modelId="{1457AD71-9A57-4987-AC5B-CB7063E7325D}" type="pres">
      <dgm:prSet presAssocID="{8AD4BA8B-C460-4ADE-9C16-A05A82E380AE}" presName="dummyMaxCanvas" presStyleCnt="0">
        <dgm:presLayoutVars/>
      </dgm:prSet>
      <dgm:spPr/>
    </dgm:pt>
  </dgm:ptLst>
  <dgm:cxnLst>
    <dgm:cxn modelId="{E8C3F47D-5683-4D13-A2F8-30D5CE51A019}" type="presOf" srcId="{8AD4BA8B-C460-4ADE-9C16-A05A82E380AE}" destId="{31DED7AC-A379-46E5-B138-C938A9457211}" srcOrd="0" destOrd="0" presId="urn:microsoft.com/office/officeart/2005/8/layout/vProcess5"/>
    <dgm:cxn modelId="{CDACFCB2-E1D1-4625-99AF-AC4A95B3A12D}" type="presParOf" srcId="{31DED7AC-A379-46E5-B138-C938A9457211}" destId="{1457AD71-9A57-4987-AC5B-CB7063E7325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B0F7D-4E94-4281-9066-E789E41E96F1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34D121-6C24-4140-BBD3-54080D67403A}">
      <dgm:prSet phldrT="[Text]"/>
      <dgm:spPr/>
      <dgm:t>
        <a:bodyPr/>
        <a:lstStyle/>
        <a:p>
          <a:r>
            <a:rPr lang="en-IN" dirty="0"/>
            <a:t>Improved Accuracy</a:t>
          </a:r>
        </a:p>
      </dgm:t>
    </dgm:pt>
    <dgm:pt modelId="{B1EA0F0D-F6E9-4303-9302-1CBB3AC10E4C}" type="parTrans" cxnId="{C47B6ACB-BAB1-4C24-B6A0-1C38C1BFEF75}">
      <dgm:prSet/>
      <dgm:spPr/>
      <dgm:t>
        <a:bodyPr/>
        <a:lstStyle/>
        <a:p>
          <a:endParaRPr lang="en-IN"/>
        </a:p>
      </dgm:t>
    </dgm:pt>
    <dgm:pt modelId="{BB0EF0C1-05F4-481E-9614-304031BD1BB9}" type="sibTrans" cxnId="{C47B6ACB-BAB1-4C24-B6A0-1C38C1BFEF75}">
      <dgm:prSet/>
      <dgm:spPr/>
      <dgm:t>
        <a:bodyPr/>
        <a:lstStyle/>
        <a:p>
          <a:r>
            <a:rPr lang="en-IN" dirty="0"/>
            <a:t>Enhanced Insights</a:t>
          </a:r>
        </a:p>
      </dgm:t>
    </dgm:pt>
    <dgm:pt modelId="{AAC200E9-2695-4137-B4FB-086AAD99D1C7}">
      <dgm:prSet phldrT="[Text]" phldr="1"/>
      <dgm:spPr/>
      <dgm:t>
        <a:bodyPr/>
        <a:lstStyle/>
        <a:p>
          <a:endParaRPr lang="en-IN" dirty="0"/>
        </a:p>
      </dgm:t>
    </dgm:pt>
    <dgm:pt modelId="{DB85649A-3D16-4909-BDBC-27BAC114A829}" type="parTrans" cxnId="{32AF5074-E766-439C-BE87-E3D5E114F24E}">
      <dgm:prSet/>
      <dgm:spPr/>
      <dgm:t>
        <a:bodyPr/>
        <a:lstStyle/>
        <a:p>
          <a:endParaRPr lang="en-IN"/>
        </a:p>
      </dgm:t>
    </dgm:pt>
    <dgm:pt modelId="{1F2A6209-C8D9-40EA-9D67-D34D89892DCE}" type="sibTrans" cxnId="{32AF5074-E766-439C-BE87-E3D5E114F24E}">
      <dgm:prSet/>
      <dgm:spPr/>
      <dgm:t>
        <a:bodyPr/>
        <a:lstStyle/>
        <a:p>
          <a:endParaRPr lang="en-IN"/>
        </a:p>
      </dgm:t>
    </dgm:pt>
    <dgm:pt modelId="{3E555C39-A6E7-40EF-8883-2CA0EDB008C6}">
      <dgm:prSet phldrT="[Text]"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Value</a:t>
          </a:r>
          <a:r>
            <a:rPr lang="en-IN" sz="1700" dirty="0"/>
            <a:t> </a:t>
          </a:r>
          <a:r>
            <a:rPr lang="en-IN" sz="1700" b="1" dirty="0">
              <a:solidFill>
                <a:schemeClr val="tx1"/>
              </a:solidFill>
            </a:rPr>
            <a:t>Proposition</a:t>
          </a:r>
        </a:p>
      </dgm:t>
    </dgm:pt>
    <dgm:pt modelId="{60CC9BC4-3489-4112-8410-BA2940C5513F}" type="parTrans" cxnId="{40CD7B1F-5287-4D05-A8DE-3F69D202B8CB}">
      <dgm:prSet/>
      <dgm:spPr/>
      <dgm:t>
        <a:bodyPr/>
        <a:lstStyle/>
        <a:p>
          <a:endParaRPr lang="en-IN"/>
        </a:p>
      </dgm:t>
    </dgm:pt>
    <dgm:pt modelId="{2C3F7B61-23E7-4CFF-8EDA-C396AAB517AB}" type="sibTrans" cxnId="{40CD7B1F-5287-4D05-A8DE-3F69D202B8CB}">
      <dgm:prSet/>
      <dgm:spPr/>
      <dgm:t>
        <a:bodyPr/>
        <a:lstStyle/>
        <a:p>
          <a:r>
            <a:rPr lang="en-IN" dirty="0"/>
            <a:t>Increased Efficiency</a:t>
          </a:r>
        </a:p>
      </dgm:t>
    </dgm:pt>
    <dgm:pt modelId="{00DC4F6A-1839-419B-9CFA-181F093E4447}">
      <dgm:prSet phldrT="[Text]"/>
      <dgm:spPr/>
      <dgm:t>
        <a:bodyPr/>
        <a:lstStyle/>
        <a:p>
          <a:r>
            <a:rPr lang="en-IN" dirty="0"/>
            <a:t>Better Decision-Making</a:t>
          </a:r>
        </a:p>
      </dgm:t>
    </dgm:pt>
    <dgm:pt modelId="{552215CC-083C-4ECB-ADC8-B70B1AA29F0A}" type="parTrans" cxnId="{C4D7C090-3571-46A8-A108-810E62EC6E7C}">
      <dgm:prSet/>
      <dgm:spPr/>
      <dgm:t>
        <a:bodyPr/>
        <a:lstStyle/>
        <a:p>
          <a:endParaRPr lang="en-IN"/>
        </a:p>
      </dgm:t>
    </dgm:pt>
    <dgm:pt modelId="{AA26B865-61F1-4D5D-BDE0-3287BA4396FF}" type="sibTrans" cxnId="{C4D7C090-3571-46A8-A108-810E62EC6E7C}">
      <dgm:prSet/>
      <dgm:spPr/>
      <dgm:t>
        <a:bodyPr/>
        <a:lstStyle/>
        <a:p>
          <a:r>
            <a:rPr lang="en-IN" dirty="0"/>
            <a:t>Customization</a:t>
          </a:r>
        </a:p>
      </dgm:t>
    </dgm:pt>
    <dgm:pt modelId="{BD50499A-0E2A-403F-BFCF-92C40F3C8745}">
      <dgm:prSet phldrT="[Text]" phldr="1"/>
      <dgm:spPr/>
      <dgm:t>
        <a:bodyPr/>
        <a:lstStyle/>
        <a:p>
          <a:endParaRPr lang="en-IN" dirty="0"/>
        </a:p>
      </dgm:t>
    </dgm:pt>
    <dgm:pt modelId="{04383F93-0E78-4995-B407-747213C9361C}" type="parTrans" cxnId="{7CEEBD2F-F17B-4B8D-9498-C77BADABB790}">
      <dgm:prSet/>
      <dgm:spPr/>
      <dgm:t>
        <a:bodyPr/>
        <a:lstStyle/>
        <a:p>
          <a:endParaRPr lang="en-IN"/>
        </a:p>
      </dgm:t>
    </dgm:pt>
    <dgm:pt modelId="{0D17CF41-CD31-44BC-B153-09C23459F950}" type="sibTrans" cxnId="{7CEEBD2F-F17B-4B8D-9498-C77BADABB790}">
      <dgm:prSet/>
      <dgm:spPr/>
      <dgm:t>
        <a:bodyPr/>
        <a:lstStyle/>
        <a:p>
          <a:endParaRPr lang="en-IN"/>
        </a:p>
      </dgm:t>
    </dgm:pt>
    <dgm:pt modelId="{9BF234C9-A8F4-41A5-B858-4881EB87B64F}">
      <dgm:prSet phldrT="[Text]"/>
      <dgm:spPr/>
      <dgm:t>
        <a:bodyPr/>
        <a:lstStyle/>
        <a:p>
          <a:r>
            <a:rPr lang="en-IN" dirty="0"/>
            <a:t> </a:t>
          </a:r>
        </a:p>
        <a:p>
          <a:r>
            <a:rPr lang="en-IN" dirty="0"/>
            <a:t> </a:t>
          </a:r>
        </a:p>
      </dgm:t>
    </dgm:pt>
    <dgm:pt modelId="{3BC5E540-51A5-47AE-A134-5298A600D94C}" type="sibTrans" cxnId="{E867AA65-B0F1-4D62-A4CB-2813D4CE7E17}">
      <dgm:prSet/>
      <dgm:spPr/>
      <dgm:t>
        <a:bodyPr/>
        <a:lstStyle/>
        <a:p>
          <a:endParaRPr lang="en-IN"/>
        </a:p>
      </dgm:t>
    </dgm:pt>
    <dgm:pt modelId="{33B4E408-E989-46F1-82A4-494CB9056C31}" type="parTrans" cxnId="{E867AA65-B0F1-4D62-A4CB-2813D4CE7E17}">
      <dgm:prSet/>
      <dgm:spPr/>
      <dgm:t>
        <a:bodyPr/>
        <a:lstStyle/>
        <a:p>
          <a:endParaRPr lang="en-IN"/>
        </a:p>
      </dgm:t>
    </dgm:pt>
    <dgm:pt modelId="{A1675DEB-AA59-4E80-A621-459AF063990E}" type="pres">
      <dgm:prSet presAssocID="{135B0F7D-4E94-4281-9066-E789E41E96F1}" presName="Name0" presStyleCnt="0">
        <dgm:presLayoutVars>
          <dgm:chMax/>
          <dgm:chPref/>
          <dgm:dir/>
          <dgm:animLvl val="lvl"/>
        </dgm:presLayoutVars>
      </dgm:prSet>
      <dgm:spPr/>
    </dgm:pt>
    <dgm:pt modelId="{C0482CC9-C0CF-4CFC-9AC1-31570131CDBC}" type="pres">
      <dgm:prSet presAssocID="{9034D121-6C24-4140-BBD3-54080D67403A}" presName="composite" presStyleCnt="0"/>
      <dgm:spPr/>
    </dgm:pt>
    <dgm:pt modelId="{9006945A-1420-4317-BD0F-FE95D77317DE}" type="pres">
      <dgm:prSet presAssocID="{9034D121-6C24-4140-BBD3-54080D67403A}" presName="Parent1" presStyleLbl="node1" presStyleIdx="0" presStyleCnt="6" custLinFactNeighborX="1675" custLinFactNeighborY="-1687">
        <dgm:presLayoutVars>
          <dgm:chMax val="1"/>
          <dgm:chPref val="1"/>
          <dgm:bulletEnabled val="1"/>
        </dgm:presLayoutVars>
      </dgm:prSet>
      <dgm:spPr/>
    </dgm:pt>
    <dgm:pt modelId="{22024610-3C06-4E31-BD3E-011EA25C2AD1}" type="pres">
      <dgm:prSet presAssocID="{9034D121-6C24-4140-BBD3-54080D67403A}" presName="Childtext1" presStyleLbl="revTx" presStyleIdx="0" presStyleCnt="3" custFlipHor="1" custScaleX="100000" custLinFactY="42056" custLinFactNeighborX="-37088" custLinFactNeighborY="100000">
        <dgm:presLayoutVars>
          <dgm:chMax val="0"/>
          <dgm:chPref val="0"/>
          <dgm:bulletEnabled val="1"/>
        </dgm:presLayoutVars>
      </dgm:prSet>
      <dgm:spPr/>
    </dgm:pt>
    <dgm:pt modelId="{2A30F7A0-A988-4E4A-A01D-2FC64C10C5EE}" type="pres">
      <dgm:prSet presAssocID="{9034D121-6C24-4140-BBD3-54080D67403A}" presName="BalanceSpacing" presStyleCnt="0"/>
      <dgm:spPr/>
    </dgm:pt>
    <dgm:pt modelId="{0C07D12E-19BA-4FB5-A275-8BF3A9076361}" type="pres">
      <dgm:prSet presAssocID="{9034D121-6C24-4140-BBD3-54080D67403A}" presName="BalanceSpacing1" presStyleCnt="0"/>
      <dgm:spPr/>
    </dgm:pt>
    <dgm:pt modelId="{89F1D058-217D-4A12-BD97-741C8A4A4050}" type="pres">
      <dgm:prSet presAssocID="{BB0EF0C1-05F4-481E-9614-304031BD1BB9}" presName="Accent1Text" presStyleLbl="node1" presStyleIdx="1" presStyleCnt="6"/>
      <dgm:spPr/>
    </dgm:pt>
    <dgm:pt modelId="{ABB30CC4-9B8B-4729-B29D-3F831B2A443D}" type="pres">
      <dgm:prSet presAssocID="{BB0EF0C1-05F4-481E-9614-304031BD1BB9}" presName="spaceBetweenRectangles" presStyleCnt="0"/>
      <dgm:spPr/>
    </dgm:pt>
    <dgm:pt modelId="{2B98B0BD-D0BE-4243-870B-13A46218A4DE}" type="pres">
      <dgm:prSet presAssocID="{3E555C39-A6E7-40EF-8883-2CA0EDB008C6}" presName="composite" presStyleCnt="0"/>
      <dgm:spPr/>
    </dgm:pt>
    <dgm:pt modelId="{DE19D5A6-D6AC-4F6A-B76C-2A18A992F7BA}" type="pres">
      <dgm:prSet presAssocID="{3E555C39-A6E7-40EF-8883-2CA0EDB008C6}" presName="Parent1" presStyleLbl="node1" presStyleIdx="2" presStyleCnt="6" custLinFactNeighborX="-1746" custLinFactNeighborY="-1451">
        <dgm:presLayoutVars>
          <dgm:chMax val="1"/>
          <dgm:chPref val="1"/>
          <dgm:bulletEnabled val="1"/>
        </dgm:presLayoutVars>
      </dgm:prSet>
      <dgm:spPr/>
    </dgm:pt>
    <dgm:pt modelId="{840C65A5-375E-493D-9651-8F17E0E0CCC2}" type="pres">
      <dgm:prSet presAssocID="{3E555C39-A6E7-40EF-8883-2CA0EDB008C6}" presName="Childtext1" presStyleLbl="revTx" presStyleIdx="1" presStyleCnt="3" custScaleX="75487" custScaleY="168657" custLinFactY="-62929" custLinFactNeighborX="45228" custLinFactNeighborY="-100000">
        <dgm:presLayoutVars>
          <dgm:chMax val="0"/>
          <dgm:chPref val="0"/>
          <dgm:bulletEnabled val="1"/>
        </dgm:presLayoutVars>
      </dgm:prSet>
      <dgm:spPr/>
    </dgm:pt>
    <dgm:pt modelId="{FBD7D360-F43E-4493-85E0-55B71EA61438}" type="pres">
      <dgm:prSet presAssocID="{3E555C39-A6E7-40EF-8883-2CA0EDB008C6}" presName="BalanceSpacing" presStyleCnt="0"/>
      <dgm:spPr/>
    </dgm:pt>
    <dgm:pt modelId="{67BE5015-375E-4BBC-926B-70B7777E6546}" type="pres">
      <dgm:prSet presAssocID="{3E555C39-A6E7-40EF-8883-2CA0EDB008C6}" presName="BalanceSpacing1" presStyleCnt="0"/>
      <dgm:spPr/>
    </dgm:pt>
    <dgm:pt modelId="{CFCF218E-DF96-487A-81EF-B71A72C55B43}" type="pres">
      <dgm:prSet presAssocID="{2C3F7B61-23E7-4CFF-8EDA-C396AAB517AB}" presName="Accent1Text" presStyleLbl="node1" presStyleIdx="3" presStyleCnt="6"/>
      <dgm:spPr/>
    </dgm:pt>
    <dgm:pt modelId="{4CE55CD3-1AED-4D02-949C-1CC638C37D3A}" type="pres">
      <dgm:prSet presAssocID="{2C3F7B61-23E7-4CFF-8EDA-C396AAB517AB}" presName="spaceBetweenRectangles" presStyleCnt="0"/>
      <dgm:spPr/>
    </dgm:pt>
    <dgm:pt modelId="{CD904173-8181-47A9-BFD0-6931A935AAD1}" type="pres">
      <dgm:prSet presAssocID="{00DC4F6A-1839-419B-9CFA-181F093E4447}" presName="composite" presStyleCnt="0"/>
      <dgm:spPr/>
    </dgm:pt>
    <dgm:pt modelId="{CAF79E8D-17C1-43D5-BF58-C4560F79A6B3}" type="pres">
      <dgm:prSet presAssocID="{00DC4F6A-1839-419B-9CFA-181F093E444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B031541-32FA-45E8-8B4B-A81B0D2302F8}" type="pres">
      <dgm:prSet presAssocID="{00DC4F6A-1839-419B-9CFA-181F093E4447}" presName="Childtext1" presStyleLbl="revTx" presStyleIdx="2" presStyleCnt="3" custFlipVert="1" custFlipHor="1" custScaleX="6703" custScaleY="9233" custLinFactNeighborX="-89976" custLinFactNeighborY="76715">
        <dgm:presLayoutVars>
          <dgm:chMax val="0"/>
          <dgm:chPref val="0"/>
          <dgm:bulletEnabled val="1"/>
        </dgm:presLayoutVars>
      </dgm:prSet>
      <dgm:spPr/>
    </dgm:pt>
    <dgm:pt modelId="{3F889D71-54EA-44A4-AA30-B2C195FEF017}" type="pres">
      <dgm:prSet presAssocID="{00DC4F6A-1839-419B-9CFA-181F093E4447}" presName="BalanceSpacing" presStyleCnt="0"/>
      <dgm:spPr/>
    </dgm:pt>
    <dgm:pt modelId="{784DDAE5-85A8-4CCB-BA28-C9B038FD3625}" type="pres">
      <dgm:prSet presAssocID="{00DC4F6A-1839-419B-9CFA-181F093E4447}" presName="BalanceSpacing1" presStyleCnt="0"/>
      <dgm:spPr/>
    </dgm:pt>
    <dgm:pt modelId="{B94320C9-6EBD-4D14-95F1-38BACA3379A9}" type="pres">
      <dgm:prSet presAssocID="{AA26B865-61F1-4D5D-BDE0-3287BA4396FF}" presName="Accent1Text" presStyleLbl="node1" presStyleIdx="5" presStyleCnt="6"/>
      <dgm:spPr/>
    </dgm:pt>
  </dgm:ptLst>
  <dgm:cxnLst>
    <dgm:cxn modelId="{9325F51C-F55F-497F-A45D-297A3F439DE7}" type="presOf" srcId="{00DC4F6A-1839-419B-9CFA-181F093E4447}" destId="{CAF79E8D-17C1-43D5-BF58-C4560F79A6B3}" srcOrd="0" destOrd="0" presId="urn:microsoft.com/office/officeart/2008/layout/AlternatingHexagons"/>
    <dgm:cxn modelId="{40CD7B1F-5287-4D05-A8DE-3F69D202B8CB}" srcId="{135B0F7D-4E94-4281-9066-E789E41E96F1}" destId="{3E555C39-A6E7-40EF-8883-2CA0EDB008C6}" srcOrd="1" destOrd="0" parTransId="{60CC9BC4-3489-4112-8410-BA2940C5513F}" sibTransId="{2C3F7B61-23E7-4CFF-8EDA-C396AAB517AB}"/>
    <dgm:cxn modelId="{7CEEBD2F-F17B-4B8D-9498-C77BADABB790}" srcId="{00DC4F6A-1839-419B-9CFA-181F093E4447}" destId="{BD50499A-0E2A-403F-BFCF-92C40F3C8745}" srcOrd="0" destOrd="0" parTransId="{04383F93-0E78-4995-B407-747213C9361C}" sibTransId="{0D17CF41-CD31-44BC-B153-09C23459F950}"/>
    <dgm:cxn modelId="{1804613B-2A0C-4324-BD0F-0E0BC22AC4A0}" type="presOf" srcId="{2C3F7B61-23E7-4CFF-8EDA-C396AAB517AB}" destId="{CFCF218E-DF96-487A-81EF-B71A72C55B43}" srcOrd="0" destOrd="0" presId="urn:microsoft.com/office/officeart/2008/layout/AlternatingHexagons"/>
    <dgm:cxn modelId="{BE97C03C-62EF-4F7F-860C-63E1FA307A3B}" type="presOf" srcId="{BD50499A-0E2A-403F-BFCF-92C40F3C8745}" destId="{2B031541-32FA-45E8-8B4B-A81B0D2302F8}" srcOrd="0" destOrd="0" presId="urn:microsoft.com/office/officeart/2008/layout/AlternatingHexagons"/>
    <dgm:cxn modelId="{84E8AF43-F94A-4204-BDD7-925F5E98F539}" type="presOf" srcId="{3E555C39-A6E7-40EF-8883-2CA0EDB008C6}" destId="{DE19D5A6-D6AC-4F6A-B76C-2A18A992F7BA}" srcOrd="0" destOrd="0" presId="urn:microsoft.com/office/officeart/2008/layout/AlternatingHexagons"/>
    <dgm:cxn modelId="{2D488945-285A-4C73-983C-484346F7508E}" type="presOf" srcId="{BB0EF0C1-05F4-481E-9614-304031BD1BB9}" destId="{89F1D058-217D-4A12-BD97-741C8A4A4050}" srcOrd="0" destOrd="0" presId="urn:microsoft.com/office/officeart/2008/layout/AlternatingHexagons"/>
    <dgm:cxn modelId="{E867AA65-B0F1-4D62-A4CB-2813D4CE7E17}" srcId="{3E555C39-A6E7-40EF-8883-2CA0EDB008C6}" destId="{9BF234C9-A8F4-41A5-B858-4881EB87B64F}" srcOrd="0" destOrd="0" parTransId="{33B4E408-E989-46F1-82A4-494CB9056C31}" sibTransId="{3BC5E540-51A5-47AE-A134-5298A600D94C}"/>
    <dgm:cxn modelId="{32AF5074-E766-439C-BE87-E3D5E114F24E}" srcId="{9034D121-6C24-4140-BBD3-54080D67403A}" destId="{AAC200E9-2695-4137-B4FB-086AAD99D1C7}" srcOrd="0" destOrd="0" parTransId="{DB85649A-3D16-4909-BDBC-27BAC114A829}" sibTransId="{1F2A6209-C8D9-40EA-9D67-D34D89892DCE}"/>
    <dgm:cxn modelId="{560F0F79-32D4-4F6F-BEED-C0844978E2D0}" type="presOf" srcId="{AA26B865-61F1-4D5D-BDE0-3287BA4396FF}" destId="{B94320C9-6EBD-4D14-95F1-38BACA3379A9}" srcOrd="0" destOrd="0" presId="urn:microsoft.com/office/officeart/2008/layout/AlternatingHexagons"/>
    <dgm:cxn modelId="{C4D7C090-3571-46A8-A108-810E62EC6E7C}" srcId="{135B0F7D-4E94-4281-9066-E789E41E96F1}" destId="{00DC4F6A-1839-419B-9CFA-181F093E4447}" srcOrd="2" destOrd="0" parTransId="{552215CC-083C-4ECB-ADC8-B70B1AA29F0A}" sibTransId="{AA26B865-61F1-4D5D-BDE0-3287BA4396FF}"/>
    <dgm:cxn modelId="{B4512397-21BA-4059-8E34-0A46ED0C5993}" type="presOf" srcId="{135B0F7D-4E94-4281-9066-E789E41E96F1}" destId="{A1675DEB-AA59-4E80-A621-459AF063990E}" srcOrd="0" destOrd="0" presId="urn:microsoft.com/office/officeart/2008/layout/AlternatingHexagons"/>
    <dgm:cxn modelId="{50F3BE9E-E4B6-414D-9EF0-4C4F110F74F4}" type="presOf" srcId="{9034D121-6C24-4140-BBD3-54080D67403A}" destId="{9006945A-1420-4317-BD0F-FE95D77317DE}" srcOrd="0" destOrd="0" presId="urn:microsoft.com/office/officeart/2008/layout/AlternatingHexagons"/>
    <dgm:cxn modelId="{B68A08B1-CFF2-41CD-BF49-85BC6EA744B8}" type="presOf" srcId="{9BF234C9-A8F4-41A5-B858-4881EB87B64F}" destId="{840C65A5-375E-493D-9651-8F17E0E0CCC2}" srcOrd="0" destOrd="0" presId="urn:microsoft.com/office/officeart/2008/layout/AlternatingHexagons"/>
    <dgm:cxn modelId="{C47B6ACB-BAB1-4C24-B6A0-1C38C1BFEF75}" srcId="{135B0F7D-4E94-4281-9066-E789E41E96F1}" destId="{9034D121-6C24-4140-BBD3-54080D67403A}" srcOrd="0" destOrd="0" parTransId="{B1EA0F0D-F6E9-4303-9302-1CBB3AC10E4C}" sibTransId="{BB0EF0C1-05F4-481E-9614-304031BD1BB9}"/>
    <dgm:cxn modelId="{C7908CE8-CBE7-4418-B55E-258CF077D78F}" type="presOf" srcId="{AAC200E9-2695-4137-B4FB-086AAD99D1C7}" destId="{22024610-3C06-4E31-BD3E-011EA25C2AD1}" srcOrd="0" destOrd="0" presId="urn:microsoft.com/office/officeart/2008/layout/AlternatingHexagons"/>
    <dgm:cxn modelId="{82B85633-EA2B-4D55-B5B6-9D071DC3494D}" type="presParOf" srcId="{A1675DEB-AA59-4E80-A621-459AF063990E}" destId="{C0482CC9-C0CF-4CFC-9AC1-31570131CDBC}" srcOrd="0" destOrd="0" presId="urn:microsoft.com/office/officeart/2008/layout/AlternatingHexagons"/>
    <dgm:cxn modelId="{EC8ABFC2-E40D-45DB-8AB7-6520E228822A}" type="presParOf" srcId="{C0482CC9-C0CF-4CFC-9AC1-31570131CDBC}" destId="{9006945A-1420-4317-BD0F-FE95D77317DE}" srcOrd="0" destOrd="0" presId="urn:microsoft.com/office/officeart/2008/layout/AlternatingHexagons"/>
    <dgm:cxn modelId="{AA785F7C-7915-4CC7-B364-3C5AE7C010A0}" type="presParOf" srcId="{C0482CC9-C0CF-4CFC-9AC1-31570131CDBC}" destId="{22024610-3C06-4E31-BD3E-011EA25C2AD1}" srcOrd="1" destOrd="0" presId="urn:microsoft.com/office/officeart/2008/layout/AlternatingHexagons"/>
    <dgm:cxn modelId="{F551693C-5A15-44BE-8368-56A61A277AEB}" type="presParOf" srcId="{C0482CC9-C0CF-4CFC-9AC1-31570131CDBC}" destId="{2A30F7A0-A988-4E4A-A01D-2FC64C10C5EE}" srcOrd="2" destOrd="0" presId="urn:microsoft.com/office/officeart/2008/layout/AlternatingHexagons"/>
    <dgm:cxn modelId="{F94BA979-55E2-4F85-ADCE-458886DAE173}" type="presParOf" srcId="{C0482CC9-C0CF-4CFC-9AC1-31570131CDBC}" destId="{0C07D12E-19BA-4FB5-A275-8BF3A9076361}" srcOrd="3" destOrd="0" presId="urn:microsoft.com/office/officeart/2008/layout/AlternatingHexagons"/>
    <dgm:cxn modelId="{2B945377-EB96-41F6-9410-A2A4A5DD8394}" type="presParOf" srcId="{C0482CC9-C0CF-4CFC-9AC1-31570131CDBC}" destId="{89F1D058-217D-4A12-BD97-741C8A4A4050}" srcOrd="4" destOrd="0" presId="urn:microsoft.com/office/officeart/2008/layout/AlternatingHexagons"/>
    <dgm:cxn modelId="{BDD886C1-9739-4A7D-BCAD-6D4A48D2FD93}" type="presParOf" srcId="{A1675DEB-AA59-4E80-A621-459AF063990E}" destId="{ABB30CC4-9B8B-4729-B29D-3F831B2A443D}" srcOrd="1" destOrd="0" presId="urn:microsoft.com/office/officeart/2008/layout/AlternatingHexagons"/>
    <dgm:cxn modelId="{BA23DA72-6033-47E0-AEC0-908582F5FC15}" type="presParOf" srcId="{A1675DEB-AA59-4E80-A621-459AF063990E}" destId="{2B98B0BD-D0BE-4243-870B-13A46218A4DE}" srcOrd="2" destOrd="0" presId="urn:microsoft.com/office/officeart/2008/layout/AlternatingHexagons"/>
    <dgm:cxn modelId="{E4F79600-FDE0-498F-A32C-AD8EDD33B4B7}" type="presParOf" srcId="{2B98B0BD-D0BE-4243-870B-13A46218A4DE}" destId="{DE19D5A6-D6AC-4F6A-B76C-2A18A992F7BA}" srcOrd="0" destOrd="0" presId="urn:microsoft.com/office/officeart/2008/layout/AlternatingHexagons"/>
    <dgm:cxn modelId="{917E212A-97D4-4E7F-A21A-E789E66EA31C}" type="presParOf" srcId="{2B98B0BD-D0BE-4243-870B-13A46218A4DE}" destId="{840C65A5-375E-493D-9651-8F17E0E0CCC2}" srcOrd="1" destOrd="0" presId="urn:microsoft.com/office/officeart/2008/layout/AlternatingHexagons"/>
    <dgm:cxn modelId="{EE531EDB-246A-4510-890F-C1A1703E4FA5}" type="presParOf" srcId="{2B98B0BD-D0BE-4243-870B-13A46218A4DE}" destId="{FBD7D360-F43E-4493-85E0-55B71EA61438}" srcOrd="2" destOrd="0" presId="urn:microsoft.com/office/officeart/2008/layout/AlternatingHexagons"/>
    <dgm:cxn modelId="{E99F26C8-E9D2-4D89-A2B1-043B16246A7A}" type="presParOf" srcId="{2B98B0BD-D0BE-4243-870B-13A46218A4DE}" destId="{67BE5015-375E-4BBC-926B-70B7777E6546}" srcOrd="3" destOrd="0" presId="urn:microsoft.com/office/officeart/2008/layout/AlternatingHexagons"/>
    <dgm:cxn modelId="{68EB6425-87D4-48BC-B535-13AA9C057C58}" type="presParOf" srcId="{2B98B0BD-D0BE-4243-870B-13A46218A4DE}" destId="{CFCF218E-DF96-487A-81EF-B71A72C55B43}" srcOrd="4" destOrd="0" presId="urn:microsoft.com/office/officeart/2008/layout/AlternatingHexagons"/>
    <dgm:cxn modelId="{5464BCA4-FEE3-455F-9B3C-C4A6F48448C7}" type="presParOf" srcId="{A1675DEB-AA59-4E80-A621-459AF063990E}" destId="{4CE55CD3-1AED-4D02-949C-1CC638C37D3A}" srcOrd="3" destOrd="0" presId="urn:microsoft.com/office/officeart/2008/layout/AlternatingHexagons"/>
    <dgm:cxn modelId="{B323CBB1-2D37-4405-A91C-A3D6A42C8E4B}" type="presParOf" srcId="{A1675DEB-AA59-4E80-A621-459AF063990E}" destId="{CD904173-8181-47A9-BFD0-6931A935AAD1}" srcOrd="4" destOrd="0" presId="urn:microsoft.com/office/officeart/2008/layout/AlternatingHexagons"/>
    <dgm:cxn modelId="{315E06C6-72FF-4A9D-8AD8-F5F747FDAB8E}" type="presParOf" srcId="{CD904173-8181-47A9-BFD0-6931A935AAD1}" destId="{CAF79E8D-17C1-43D5-BF58-C4560F79A6B3}" srcOrd="0" destOrd="0" presId="urn:microsoft.com/office/officeart/2008/layout/AlternatingHexagons"/>
    <dgm:cxn modelId="{A9ED2649-0FEA-43B9-BE2F-FDC2C50A3538}" type="presParOf" srcId="{CD904173-8181-47A9-BFD0-6931A935AAD1}" destId="{2B031541-32FA-45E8-8B4B-A81B0D2302F8}" srcOrd="1" destOrd="0" presId="urn:microsoft.com/office/officeart/2008/layout/AlternatingHexagons"/>
    <dgm:cxn modelId="{EB1C5D3A-1871-48BA-B44E-7EBC0B027D66}" type="presParOf" srcId="{CD904173-8181-47A9-BFD0-6931A935AAD1}" destId="{3F889D71-54EA-44A4-AA30-B2C195FEF017}" srcOrd="2" destOrd="0" presId="urn:microsoft.com/office/officeart/2008/layout/AlternatingHexagons"/>
    <dgm:cxn modelId="{FF402FA6-6F46-4971-8CD9-07A53549B652}" type="presParOf" srcId="{CD904173-8181-47A9-BFD0-6931A935AAD1}" destId="{784DDAE5-85A8-4CCB-BA28-C9B038FD3625}" srcOrd="3" destOrd="0" presId="urn:microsoft.com/office/officeart/2008/layout/AlternatingHexagons"/>
    <dgm:cxn modelId="{E65FFAB3-333C-4AD7-927A-C20F68118DA2}" type="presParOf" srcId="{CD904173-8181-47A9-BFD0-6931A935AAD1}" destId="{B94320C9-6EBD-4D14-95F1-38BACA3379A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5B0F7D-4E94-4281-9066-E789E41E96F1}" type="doc">
      <dgm:prSet loTypeId="urn:microsoft.com/office/officeart/2008/layout/AlternatingHexagons" loCatId="list" qsTypeId="urn:microsoft.com/office/officeart/2005/8/quickstyle/3d2" qsCatId="3D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9034D121-6C24-4140-BBD3-54080D67403A}">
      <dgm:prSet phldrT="[Text]"/>
      <dgm:spPr/>
      <dgm:t>
        <a:bodyPr/>
        <a:lstStyle/>
        <a:p>
          <a:r>
            <a:rPr lang="en-IN" dirty="0"/>
            <a:t>Automated Calculations</a:t>
          </a:r>
        </a:p>
      </dgm:t>
    </dgm:pt>
    <dgm:pt modelId="{B1EA0F0D-F6E9-4303-9302-1CBB3AC10E4C}" type="parTrans" cxnId="{C47B6ACB-BAB1-4C24-B6A0-1C38C1BFEF75}">
      <dgm:prSet/>
      <dgm:spPr/>
      <dgm:t>
        <a:bodyPr/>
        <a:lstStyle/>
        <a:p>
          <a:endParaRPr lang="en-IN"/>
        </a:p>
      </dgm:t>
    </dgm:pt>
    <dgm:pt modelId="{BB0EF0C1-05F4-481E-9614-304031BD1BB9}" type="sibTrans" cxnId="{C47B6ACB-BAB1-4C24-B6A0-1C38C1BFEF75}">
      <dgm:prSet/>
      <dgm:spPr/>
      <dgm:t>
        <a:bodyPr/>
        <a:lstStyle/>
        <a:p>
          <a:r>
            <a:rPr lang="en-IN" dirty="0"/>
            <a:t>Data input template</a:t>
          </a:r>
        </a:p>
      </dgm:t>
    </dgm:pt>
    <dgm:pt modelId="{AAC200E9-2695-4137-B4FB-086AAD99D1C7}">
      <dgm:prSet phldrT="[Text]" phldr="1"/>
      <dgm:spPr/>
      <dgm:t>
        <a:bodyPr/>
        <a:lstStyle/>
        <a:p>
          <a:endParaRPr lang="en-IN" dirty="0"/>
        </a:p>
      </dgm:t>
    </dgm:pt>
    <dgm:pt modelId="{DB85649A-3D16-4909-BDBC-27BAC114A829}" type="parTrans" cxnId="{32AF5074-E766-439C-BE87-E3D5E114F24E}">
      <dgm:prSet/>
      <dgm:spPr/>
      <dgm:t>
        <a:bodyPr/>
        <a:lstStyle/>
        <a:p>
          <a:endParaRPr lang="en-IN"/>
        </a:p>
      </dgm:t>
    </dgm:pt>
    <dgm:pt modelId="{1F2A6209-C8D9-40EA-9D67-D34D89892DCE}" type="sibTrans" cxnId="{32AF5074-E766-439C-BE87-E3D5E114F24E}">
      <dgm:prSet/>
      <dgm:spPr/>
      <dgm:t>
        <a:bodyPr/>
        <a:lstStyle/>
        <a:p>
          <a:endParaRPr lang="en-IN"/>
        </a:p>
      </dgm:t>
    </dgm:pt>
    <dgm:pt modelId="{3E555C39-A6E7-40EF-8883-2CA0EDB008C6}">
      <dgm:prSet phldrT="[Text]"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Our Solution</a:t>
          </a:r>
        </a:p>
      </dgm:t>
    </dgm:pt>
    <dgm:pt modelId="{60CC9BC4-3489-4112-8410-BA2940C5513F}" type="parTrans" cxnId="{40CD7B1F-5287-4D05-A8DE-3F69D202B8CB}">
      <dgm:prSet/>
      <dgm:spPr/>
      <dgm:t>
        <a:bodyPr/>
        <a:lstStyle/>
        <a:p>
          <a:endParaRPr lang="en-IN"/>
        </a:p>
      </dgm:t>
    </dgm:pt>
    <dgm:pt modelId="{2C3F7B61-23E7-4CFF-8EDA-C396AAB517AB}" type="sibTrans" cxnId="{40CD7B1F-5287-4D05-A8DE-3F69D202B8CB}">
      <dgm:prSet/>
      <dgm:spPr/>
      <dgm:t>
        <a:bodyPr/>
        <a:lstStyle/>
        <a:p>
          <a:r>
            <a:rPr lang="en-IN" dirty="0"/>
            <a:t>Visualization Dashboards</a:t>
          </a:r>
        </a:p>
      </dgm:t>
    </dgm:pt>
    <dgm:pt modelId="{BD50499A-0E2A-403F-BFCF-92C40F3C8745}">
      <dgm:prSet phldrT="[Text]" custT="1"/>
      <dgm:spPr/>
      <dgm:t>
        <a:bodyPr/>
        <a:lstStyle/>
        <a:p>
          <a:r>
            <a:rPr lang="en-IN" sz="1400" dirty="0"/>
            <a:t>Performance Metrics</a:t>
          </a:r>
        </a:p>
      </dgm:t>
    </dgm:pt>
    <dgm:pt modelId="{04383F93-0E78-4995-B407-747213C9361C}" type="parTrans" cxnId="{7CEEBD2F-F17B-4B8D-9498-C77BADABB790}">
      <dgm:prSet/>
      <dgm:spPr/>
      <dgm:t>
        <a:bodyPr/>
        <a:lstStyle/>
        <a:p>
          <a:endParaRPr lang="en-IN"/>
        </a:p>
      </dgm:t>
    </dgm:pt>
    <dgm:pt modelId="{0D17CF41-CD31-44BC-B153-09C23459F950}" type="sibTrans" cxnId="{7CEEBD2F-F17B-4B8D-9498-C77BADABB790}">
      <dgm:prSet custT="1"/>
      <dgm:spPr/>
      <dgm:t>
        <a:bodyPr/>
        <a:lstStyle/>
        <a:p>
          <a:r>
            <a:rPr lang="en-IN" sz="2400" dirty="0"/>
            <a:t>Initial Setup</a:t>
          </a:r>
        </a:p>
      </dgm:t>
    </dgm:pt>
    <dgm:pt modelId="{9BF234C9-A8F4-41A5-B858-4881EB87B64F}">
      <dgm:prSet phldrT="[Text]"/>
      <dgm:spPr/>
      <dgm:t>
        <a:bodyPr/>
        <a:lstStyle/>
        <a:p>
          <a:r>
            <a:rPr lang="en-IN" dirty="0"/>
            <a:t> </a:t>
          </a:r>
        </a:p>
        <a:p>
          <a:r>
            <a:rPr lang="en-IN" dirty="0"/>
            <a:t> </a:t>
          </a:r>
        </a:p>
      </dgm:t>
    </dgm:pt>
    <dgm:pt modelId="{3BC5E540-51A5-47AE-A134-5298A600D94C}" type="sibTrans" cxnId="{E867AA65-B0F1-4D62-A4CB-2813D4CE7E17}">
      <dgm:prSet/>
      <dgm:spPr/>
      <dgm:t>
        <a:bodyPr/>
        <a:lstStyle/>
        <a:p>
          <a:endParaRPr lang="en-IN"/>
        </a:p>
      </dgm:t>
    </dgm:pt>
    <dgm:pt modelId="{33B4E408-E989-46F1-82A4-494CB9056C31}" type="parTrans" cxnId="{E867AA65-B0F1-4D62-A4CB-2813D4CE7E17}">
      <dgm:prSet/>
      <dgm:spPr/>
      <dgm:t>
        <a:bodyPr/>
        <a:lstStyle/>
        <a:p>
          <a:endParaRPr lang="en-IN"/>
        </a:p>
      </dgm:t>
    </dgm:pt>
    <dgm:pt modelId="{A1675DEB-AA59-4E80-A621-459AF063990E}" type="pres">
      <dgm:prSet presAssocID="{135B0F7D-4E94-4281-9066-E789E41E96F1}" presName="Name0" presStyleCnt="0">
        <dgm:presLayoutVars>
          <dgm:chMax/>
          <dgm:chPref/>
          <dgm:dir/>
          <dgm:animLvl val="lvl"/>
        </dgm:presLayoutVars>
      </dgm:prSet>
      <dgm:spPr/>
    </dgm:pt>
    <dgm:pt modelId="{C0482CC9-C0CF-4CFC-9AC1-31570131CDBC}" type="pres">
      <dgm:prSet presAssocID="{9034D121-6C24-4140-BBD3-54080D67403A}" presName="composite" presStyleCnt="0"/>
      <dgm:spPr/>
    </dgm:pt>
    <dgm:pt modelId="{9006945A-1420-4317-BD0F-FE95D77317DE}" type="pres">
      <dgm:prSet presAssocID="{9034D121-6C24-4140-BBD3-54080D67403A}" presName="Parent1" presStyleLbl="node1" presStyleIdx="0" presStyleCnt="6" custLinFactNeighborX="1675" custLinFactNeighborY="-1687">
        <dgm:presLayoutVars>
          <dgm:chMax val="1"/>
          <dgm:chPref val="1"/>
          <dgm:bulletEnabled val="1"/>
        </dgm:presLayoutVars>
      </dgm:prSet>
      <dgm:spPr/>
    </dgm:pt>
    <dgm:pt modelId="{22024610-3C06-4E31-BD3E-011EA25C2AD1}" type="pres">
      <dgm:prSet presAssocID="{9034D121-6C24-4140-BBD3-54080D67403A}" presName="Childtext1" presStyleLbl="revTx" presStyleIdx="0" presStyleCnt="3" custFlipHor="1" custScaleX="100000" custLinFactY="42056" custLinFactNeighborX="-37088" custLinFactNeighborY="100000">
        <dgm:presLayoutVars>
          <dgm:chMax val="0"/>
          <dgm:chPref val="0"/>
          <dgm:bulletEnabled val="1"/>
        </dgm:presLayoutVars>
      </dgm:prSet>
      <dgm:spPr/>
    </dgm:pt>
    <dgm:pt modelId="{2A30F7A0-A988-4E4A-A01D-2FC64C10C5EE}" type="pres">
      <dgm:prSet presAssocID="{9034D121-6C24-4140-BBD3-54080D67403A}" presName="BalanceSpacing" presStyleCnt="0"/>
      <dgm:spPr/>
    </dgm:pt>
    <dgm:pt modelId="{0C07D12E-19BA-4FB5-A275-8BF3A9076361}" type="pres">
      <dgm:prSet presAssocID="{9034D121-6C24-4140-BBD3-54080D67403A}" presName="BalanceSpacing1" presStyleCnt="0"/>
      <dgm:spPr/>
    </dgm:pt>
    <dgm:pt modelId="{89F1D058-217D-4A12-BD97-741C8A4A4050}" type="pres">
      <dgm:prSet presAssocID="{BB0EF0C1-05F4-481E-9614-304031BD1BB9}" presName="Accent1Text" presStyleLbl="node1" presStyleIdx="1" presStyleCnt="6"/>
      <dgm:spPr/>
    </dgm:pt>
    <dgm:pt modelId="{ABB30CC4-9B8B-4729-B29D-3F831B2A443D}" type="pres">
      <dgm:prSet presAssocID="{BB0EF0C1-05F4-481E-9614-304031BD1BB9}" presName="spaceBetweenRectangles" presStyleCnt="0"/>
      <dgm:spPr/>
    </dgm:pt>
    <dgm:pt modelId="{2B98B0BD-D0BE-4243-870B-13A46218A4DE}" type="pres">
      <dgm:prSet presAssocID="{3E555C39-A6E7-40EF-8883-2CA0EDB008C6}" presName="composite" presStyleCnt="0"/>
      <dgm:spPr/>
    </dgm:pt>
    <dgm:pt modelId="{DE19D5A6-D6AC-4F6A-B76C-2A18A992F7BA}" type="pres">
      <dgm:prSet presAssocID="{3E555C39-A6E7-40EF-8883-2CA0EDB008C6}" presName="Parent1" presStyleLbl="node1" presStyleIdx="2" presStyleCnt="6" custLinFactNeighborX="-4704" custLinFactNeighborY="-3256">
        <dgm:presLayoutVars>
          <dgm:chMax val="1"/>
          <dgm:chPref val="1"/>
          <dgm:bulletEnabled val="1"/>
        </dgm:presLayoutVars>
      </dgm:prSet>
      <dgm:spPr/>
    </dgm:pt>
    <dgm:pt modelId="{840C65A5-375E-493D-9651-8F17E0E0CCC2}" type="pres">
      <dgm:prSet presAssocID="{3E555C39-A6E7-40EF-8883-2CA0EDB008C6}" presName="Childtext1" presStyleLbl="revTx" presStyleIdx="1" presStyleCnt="3" custScaleX="75487" custScaleY="168657" custLinFactY="-62929" custLinFactNeighborX="45228" custLinFactNeighborY="-100000">
        <dgm:presLayoutVars>
          <dgm:chMax val="0"/>
          <dgm:chPref val="0"/>
          <dgm:bulletEnabled val="1"/>
        </dgm:presLayoutVars>
      </dgm:prSet>
      <dgm:spPr/>
    </dgm:pt>
    <dgm:pt modelId="{FBD7D360-F43E-4493-85E0-55B71EA61438}" type="pres">
      <dgm:prSet presAssocID="{3E555C39-A6E7-40EF-8883-2CA0EDB008C6}" presName="BalanceSpacing" presStyleCnt="0"/>
      <dgm:spPr/>
    </dgm:pt>
    <dgm:pt modelId="{67BE5015-375E-4BBC-926B-70B7777E6546}" type="pres">
      <dgm:prSet presAssocID="{3E555C39-A6E7-40EF-8883-2CA0EDB008C6}" presName="BalanceSpacing1" presStyleCnt="0"/>
      <dgm:spPr/>
    </dgm:pt>
    <dgm:pt modelId="{CFCF218E-DF96-487A-81EF-B71A72C55B43}" type="pres">
      <dgm:prSet presAssocID="{2C3F7B61-23E7-4CFF-8EDA-C396AAB517AB}" presName="Accent1Text" presStyleLbl="node1" presStyleIdx="3" presStyleCnt="6"/>
      <dgm:spPr/>
    </dgm:pt>
    <dgm:pt modelId="{4CE55CD3-1AED-4D02-949C-1CC638C37D3A}" type="pres">
      <dgm:prSet presAssocID="{2C3F7B61-23E7-4CFF-8EDA-C396AAB517AB}" presName="spaceBetweenRectangles" presStyleCnt="0"/>
      <dgm:spPr/>
    </dgm:pt>
    <dgm:pt modelId="{C2BDB483-0C2E-4020-BF91-25A5D6258D1E}" type="pres">
      <dgm:prSet presAssocID="{BD50499A-0E2A-403F-BFCF-92C40F3C8745}" presName="composite" presStyleCnt="0"/>
      <dgm:spPr/>
    </dgm:pt>
    <dgm:pt modelId="{129B99BB-F31B-473C-AF4D-3900DD106A76}" type="pres">
      <dgm:prSet presAssocID="{BD50499A-0E2A-403F-BFCF-92C40F3C874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4F4DD5B-DD82-4303-8E90-C497ADEA81B8}" type="pres">
      <dgm:prSet presAssocID="{BD50499A-0E2A-403F-BFCF-92C40F3C874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28B9237-CD30-4B0C-AF8B-05A6199F2C1C}" type="pres">
      <dgm:prSet presAssocID="{BD50499A-0E2A-403F-BFCF-92C40F3C8745}" presName="BalanceSpacing" presStyleCnt="0"/>
      <dgm:spPr/>
    </dgm:pt>
    <dgm:pt modelId="{174C2CDD-748D-4941-B24F-B713639938D1}" type="pres">
      <dgm:prSet presAssocID="{BD50499A-0E2A-403F-BFCF-92C40F3C8745}" presName="BalanceSpacing1" presStyleCnt="0"/>
      <dgm:spPr/>
    </dgm:pt>
    <dgm:pt modelId="{44743208-8EC0-43DB-B0F7-8D6096018A91}" type="pres">
      <dgm:prSet presAssocID="{0D17CF41-CD31-44BC-B153-09C23459F950}" presName="Accent1Text" presStyleLbl="node1" presStyleIdx="5" presStyleCnt="6"/>
      <dgm:spPr/>
    </dgm:pt>
  </dgm:ptLst>
  <dgm:cxnLst>
    <dgm:cxn modelId="{4DE8781B-55F9-4A98-8EBC-DFA2282ABFDC}" type="presOf" srcId="{0D17CF41-CD31-44BC-B153-09C23459F950}" destId="{44743208-8EC0-43DB-B0F7-8D6096018A91}" srcOrd="0" destOrd="0" presId="urn:microsoft.com/office/officeart/2008/layout/AlternatingHexagons"/>
    <dgm:cxn modelId="{B3AF4C1F-653C-45B8-81FE-9209F16C896A}" type="presOf" srcId="{BD50499A-0E2A-403F-BFCF-92C40F3C8745}" destId="{129B99BB-F31B-473C-AF4D-3900DD106A76}" srcOrd="0" destOrd="0" presId="urn:microsoft.com/office/officeart/2008/layout/AlternatingHexagons"/>
    <dgm:cxn modelId="{40CD7B1F-5287-4D05-A8DE-3F69D202B8CB}" srcId="{135B0F7D-4E94-4281-9066-E789E41E96F1}" destId="{3E555C39-A6E7-40EF-8883-2CA0EDB008C6}" srcOrd="1" destOrd="0" parTransId="{60CC9BC4-3489-4112-8410-BA2940C5513F}" sibTransId="{2C3F7B61-23E7-4CFF-8EDA-C396AAB517AB}"/>
    <dgm:cxn modelId="{7CEEBD2F-F17B-4B8D-9498-C77BADABB790}" srcId="{135B0F7D-4E94-4281-9066-E789E41E96F1}" destId="{BD50499A-0E2A-403F-BFCF-92C40F3C8745}" srcOrd="2" destOrd="0" parTransId="{04383F93-0E78-4995-B407-747213C9361C}" sibTransId="{0D17CF41-CD31-44BC-B153-09C23459F950}"/>
    <dgm:cxn modelId="{1804613B-2A0C-4324-BD0F-0E0BC22AC4A0}" type="presOf" srcId="{2C3F7B61-23E7-4CFF-8EDA-C396AAB517AB}" destId="{CFCF218E-DF96-487A-81EF-B71A72C55B43}" srcOrd="0" destOrd="0" presId="urn:microsoft.com/office/officeart/2008/layout/AlternatingHexagons"/>
    <dgm:cxn modelId="{84E8AF43-F94A-4204-BDD7-925F5E98F539}" type="presOf" srcId="{3E555C39-A6E7-40EF-8883-2CA0EDB008C6}" destId="{DE19D5A6-D6AC-4F6A-B76C-2A18A992F7BA}" srcOrd="0" destOrd="0" presId="urn:microsoft.com/office/officeart/2008/layout/AlternatingHexagons"/>
    <dgm:cxn modelId="{2D488945-285A-4C73-983C-484346F7508E}" type="presOf" srcId="{BB0EF0C1-05F4-481E-9614-304031BD1BB9}" destId="{89F1D058-217D-4A12-BD97-741C8A4A4050}" srcOrd="0" destOrd="0" presId="urn:microsoft.com/office/officeart/2008/layout/AlternatingHexagons"/>
    <dgm:cxn modelId="{E867AA65-B0F1-4D62-A4CB-2813D4CE7E17}" srcId="{3E555C39-A6E7-40EF-8883-2CA0EDB008C6}" destId="{9BF234C9-A8F4-41A5-B858-4881EB87B64F}" srcOrd="0" destOrd="0" parTransId="{33B4E408-E989-46F1-82A4-494CB9056C31}" sibTransId="{3BC5E540-51A5-47AE-A134-5298A600D94C}"/>
    <dgm:cxn modelId="{32AF5074-E766-439C-BE87-E3D5E114F24E}" srcId="{9034D121-6C24-4140-BBD3-54080D67403A}" destId="{AAC200E9-2695-4137-B4FB-086AAD99D1C7}" srcOrd="0" destOrd="0" parTransId="{DB85649A-3D16-4909-BDBC-27BAC114A829}" sibTransId="{1F2A6209-C8D9-40EA-9D67-D34D89892DCE}"/>
    <dgm:cxn modelId="{B4512397-21BA-4059-8E34-0A46ED0C5993}" type="presOf" srcId="{135B0F7D-4E94-4281-9066-E789E41E96F1}" destId="{A1675DEB-AA59-4E80-A621-459AF063990E}" srcOrd="0" destOrd="0" presId="urn:microsoft.com/office/officeart/2008/layout/AlternatingHexagons"/>
    <dgm:cxn modelId="{50F3BE9E-E4B6-414D-9EF0-4C4F110F74F4}" type="presOf" srcId="{9034D121-6C24-4140-BBD3-54080D67403A}" destId="{9006945A-1420-4317-BD0F-FE95D77317DE}" srcOrd="0" destOrd="0" presId="urn:microsoft.com/office/officeart/2008/layout/AlternatingHexagons"/>
    <dgm:cxn modelId="{B68A08B1-CFF2-41CD-BF49-85BC6EA744B8}" type="presOf" srcId="{9BF234C9-A8F4-41A5-B858-4881EB87B64F}" destId="{840C65A5-375E-493D-9651-8F17E0E0CCC2}" srcOrd="0" destOrd="0" presId="urn:microsoft.com/office/officeart/2008/layout/AlternatingHexagons"/>
    <dgm:cxn modelId="{C47B6ACB-BAB1-4C24-B6A0-1C38C1BFEF75}" srcId="{135B0F7D-4E94-4281-9066-E789E41E96F1}" destId="{9034D121-6C24-4140-BBD3-54080D67403A}" srcOrd="0" destOrd="0" parTransId="{B1EA0F0D-F6E9-4303-9302-1CBB3AC10E4C}" sibTransId="{BB0EF0C1-05F4-481E-9614-304031BD1BB9}"/>
    <dgm:cxn modelId="{C7908CE8-CBE7-4418-B55E-258CF077D78F}" type="presOf" srcId="{AAC200E9-2695-4137-B4FB-086AAD99D1C7}" destId="{22024610-3C06-4E31-BD3E-011EA25C2AD1}" srcOrd="0" destOrd="0" presId="urn:microsoft.com/office/officeart/2008/layout/AlternatingHexagons"/>
    <dgm:cxn modelId="{82B85633-EA2B-4D55-B5B6-9D071DC3494D}" type="presParOf" srcId="{A1675DEB-AA59-4E80-A621-459AF063990E}" destId="{C0482CC9-C0CF-4CFC-9AC1-31570131CDBC}" srcOrd="0" destOrd="0" presId="urn:microsoft.com/office/officeart/2008/layout/AlternatingHexagons"/>
    <dgm:cxn modelId="{EC8ABFC2-E40D-45DB-8AB7-6520E228822A}" type="presParOf" srcId="{C0482CC9-C0CF-4CFC-9AC1-31570131CDBC}" destId="{9006945A-1420-4317-BD0F-FE95D77317DE}" srcOrd="0" destOrd="0" presId="urn:microsoft.com/office/officeart/2008/layout/AlternatingHexagons"/>
    <dgm:cxn modelId="{AA785F7C-7915-4CC7-B364-3C5AE7C010A0}" type="presParOf" srcId="{C0482CC9-C0CF-4CFC-9AC1-31570131CDBC}" destId="{22024610-3C06-4E31-BD3E-011EA25C2AD1}" srcOrd="1" destOrd="0" presId="urn:microsoft.com/office/officeart/2008/layout/AlternatingHexagons"/>
    <dgm:cxn modelId="{F551693C-5A15-44BE-8368-56A61A277AEB}" type="presParOf" srcId="{C0482CC9-C0CF-4CFC-9AC1-31570131CDBC}" destId="{2A30F7A0-A988-4E4A-A01D-2FC64C10C5EE}" srcOrd="2" destOrd="0" presId="urn:microsoft.com/office/officeart/2008/layout/AlternatingHexagons"/>
    <dgm:cxn modelId="{F94BA979-55E2-4F85-ADCE-458886DAE173}" type="presParOf" srcId="{C0482CC9-C0CF-4CFC-9AC1-31570131CDBC}" destId="{0C07D12E-19BA-4FB5-A275-8BF3A9076361}" srcOrd="3" destOrd="0" presId="urn:microsoft.com/office/officeart/2008/layout/AlternatingHexagons"/>
    <dgm:cxn modelId="{2B945377-EB96-41F6-9410-A2A4A5DD8394}" type="presParOf" srcId="{C0482CC9-C0CF-4CFC-9AC1-31570131CDBC}" destId="{89F1D058-217D-4A12-BD97-741C8A4A4050}" srcOrd="4" destOrd="0" presId="urn:microsoft.com/office/officeart/2008/layout/AlternatingHexagons"/>
    <dgm:cxn modelId="{BDD886C1-9739-4A7D-BCAD-6D4A48D2FD93}" type="presParOf" srcId="{A1675DEB-AA59-4E80-A621-459AF063990E}" destId="{ABB30CC4-9B8B-4729-B29D-3F831B2A443D}" srcOrd="1" destOrd="0" presId="urn:microsoft.com/office/officeart/2008/layout/AlternatingHexagons"/>
    <dgm:cxn modelId="{BA23DA72-6033-47E0-AEC0-908582F5FC15}" type="presParOf" srcId="{A1675DEB-AA59-4E80-A621-459AF063990E}" destId="{2B98B0BD-D0BE-4243-870B-13A46218A4DE}" srcOrd="2" destOrd="0" presId="urn:microsoft.com/office/officeart/2008/layout/AlternatingHexagons"/>
    <dgm:cxn modelId="{E4F79600-FDE0-498F-A32C-AD8EDD33B4B7}" type="presParOf" srcId="{2B98B0BD-D0BE-4243-870B-13A46218A4DE}" destId="{DE19D5A6-D6AC-4F6A-B76C-2A18A992F7BA}" srcOrd="0" destOrd="0" presId="urn:microsoft.com/office/officeart/2008/layout/AlternatingHexagons"/>
    <dgm:cxn modelId="{917E212A-97D4-4E7F-A21A-E789E66EA31C}" type="presParOf" srcId="{2B98B0BD-D0BE-4243-870B-13A46218A4DE}" destId="{840C65A5-375E-493D-9651-8F17E0E0CCC2}" srcOrd="1" destOrd="0" presId="urn:microsoft.com/office/officeart/2008/layout/AlternatingHexagons"/>
    <dgm:cxn modelId="{EE531EDB-246A-4510-890F-C1A1703E4FA5}" type="presParOf" srcId="{2B98B0BD-D0BE-4243-870B-13A46218A4DE}" destId="{FBD7D360-F43E-4493-85E0-55B71EA61438}" srcOrd="2" destOrd="0" presId="urn:microsoft.com/office/officeart/2008/layout/AlternatingHexagons"/>
    <dgm:cxn modelId="{E99F26C8-E9D2-4D89-A2B1-043B16246A7A}" type="presParOf" srcId="{2B98B0BD-D0BE-4243-870B-13A46218A4DE}" destId="{67BE5015-375E-4BBC-926B-70B7777E6546}" srcOrd="3" destOrd="0" presId="urn:microsoft.com/office/officeart/2008/layout/AlternatingHexagons"/>
    <dgm:cxn modelId="{68EB6425-87D4-48BC-B535-13AA9C057C58}" type="presParOf" srcId="{2B98B0BD-D0BE-4243-870B-13A46218A4DE}" destId="{CFCF218E-DF96-487A-81EF-B71A72C55B43}" srcOrd="4" destOrd="0" presId="urn:microsoft.com/office/officeart/2008/layout/AlternatingHexagons"/>
    <dgm:cxn modelId="{5464BCA4-FEE3-455F-9B3C-C4A6F48448C7}" type="presParOf" srcId="{A1675DEB-AA59-4E80-A621-459AF063990E}" destId="{4CE55CD3-1AED-4D02-949C-1CC638C37D3A}" srcOrd="3" destOrd="0" presId="urn:microsoft.com/office/officeart/2008/layout/AlternatingHexagons"/>
    <dgm:cxn modelId="{11B08B33-2246-40CA-8CE6-5F2386EF7070}" type="presParOf" srcId="{A1675DEB-AA59-4E80-A621-459AF063990E}" destId="{C2BDB483-0C2E-4020-BF91-25A5D6258D1E}" srcOrd="4" destOrd="0" presId="urn:microsoft.com/office/officeart/2008/layout/AlternatingHexagons"/>
    <dgm:cxn modelId="{D2388A55-37CE-4989-95DA-339FECF09B25}" type="presParOf" srcId="{C2BDB483-0C2E-4020-BF91-25A5D6258D1E}" destId="{129B99BB-F31B-473C-AF4D-3900DD106A76}" srcOrd="0" destOrd="0" presId="urn:microsoft.com/office/officeart/2008/layout/AlternatingHexagons"/>
    <dgm:cxn modelId="{81D8C420-FAE4-4FA8-9A92-F17C96FA265F}" type="presParOf" srcId="{C2BDB483-0C2E-4020-BF91-25A5D6258D1E}" destId="{E4F4DD5B-DD82-4303-8E90-C497ADEA81B8}" srcOrd="1" destOrd="0" presId="urn:microsoft.com/office/officeart/2008/layout/AlternatingHexagons"/>
    <dgm:cxn modelId="{0707B757-05AA-4AD1-84F0-4C764CD110D2}" type="presParOf" srcId="{C2BDB483-0C2E-4020-BF91-25A5D6258D1E}" destId="{128B9237-CD30-4B0C-AF8B-05A6199F2C1C}" srcOrd="2" destOrd="0" presId="urn:microsoft.com/office/officeart/2008/layout/AlternatingHexagons"/>
    <dgm:cxn modelId="{EB13FA2F-CC4D-438A-B713-B17D8554586B}" type="presParOf" srcId="{C2BDB483-0C2E-4020-BF91-25A5D6258D1E}" destId="{174C2CDD-748D-4941-B24F-B713639938D1}" srcOrd="3" destOrd="0" presId="urn:microsoft.com/office/officeart/2008/layout/AlternatingHexagons"/>
    <dgm:cxn modelId="{AE6099A5-F414-4EFA-95E5-65A21D797592}" type="presParOf" srcId="{C2BDB483-0C2E-4020-BF91-25A5D6258D1E}" destId="{44743208-8EC0-43DB-B0F7-8D6096018A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6945A-1420-4317-BD0F-FE95D77317DE}">
      <dsp:nvSpPr>
        <dsp:cNvPr id="0" name=""/>
        <dsp:cNvSpPr/>
      </dsp:nvSpPr>
      <dsp:spPr>
        <a:xfrm rot="5400000">
          <a:off x="2997954" y="483515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Improved Accuracy</a:t>
          </a:r>
        </a:p>
      </dsp:txBody>
      <dsp:txXfrm rot="-5400000">
        <a:off x="3388688" y="660466"/>
        <a:ext cx="1166605" cy="1340924"/>
      </dsp:txXfrm>
    </dsp:sp>
    <dsp:sp modelId="{22024610-3C06-4E31-BD3E-011EA25C2AD1}">
      <dsp:nvSpPr>
        <dsp:cNvPr id="0" name=""/>
        <dsp:cNvSpPr/>
      </dsp:nvSpPr>
      <dsp:spPr>
        <a:xfrm flipH="1">
          <a:off x="4036133" y="2439783"/>
          <a:ext cx="2174051" cy="116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4036133" y="2439783"/>
        <a:ext cx="2174051" cy="1168844"/>
      </dsp:txXfrm>
    </dsp:sp>
    <dsp:sp modelId="{89F1D058-217D-4A12-BD97-741C8A4A4050}">
      <dsp:nvSpPr>
        <dsp:cNvPr id="0" name=""/>
        <dsp:cNvSpPr/>
      </dsp:nvSpPr>
      <dsp:spPr>
        <a:xfrm rot="5400000">
          <a:off x="1139155" y="516379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Enhanced Insights</a:t>
          </a:r>
        </a:p>
      </dsp:txBody>
      <dsp:txXfrm rot="-5400000">
        <a:off x="1529889" y="693330"/>
        <a:ext cx="1166605" cy="1340924"/>
      </dsp:txXfrm>
    </dsp:sp>
    <dsp:sp modelId="{DE19D5A6-D6AC-4F6A-B76C-2A18A992F7BA}">
      <dsp:nvSpPr>
        <dsp:cNvPr id="0" name=""/>
        <dsp:cNvSpPr/>
      </dsp:nvSpPr>
      <dsp:spPr>
        <a:xfrm rot="5400000">
          <a:off x="2021262" y="2153270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Value</a:t>
          </a:r>
          <a:r>
            <a:rPr lang="en-IN" sz="1700" kern="1200" dirty="0"/>
            <a:t> </a:t>
          </a:r>
          <a:r>
            <a:rPr lang="en-IN" sz="1700" b="1" kern="1200" dirty="0">
              <a:solidFill>
                <a:schemeClr val="tx1"/>
              </a:solidFill>
            </a:rPr>
            <a:t>Proposition</a:t>
          </a:r>
        </a:p>
      </dsp:txBody>
      <dsp:txXfrm rot="-5400000">
        <a:off x="2411996" y="2330221"/>
        <a:ext cx="1166605" cy="1340924"/>
      </dsp:txXfrm>
    </dsp:sp>
    <dsp:sp modelId="{840C65A5-375E-493D-9651-8F17E0E0CCC2}">
      <dsp:nvSpPr>
        <dsp:cNvPr id="0" name=""/>
        <dsp:cNvSpPr/>
      </dsp:nvSpPr>
      <dsp:spPr>
        <a:xfrm>
          <a:off x="1212856" y="138893"/>
          <a:ext cx="1588186" cy="197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1212856" y="138893"/>
        <a:ext cx="1588186" cy="1971338"/>
      </dsp:txXfrm>
    </dsp:sp>
    <dsp:sp modelId="{CFCF218E-DF96-487A-81EF-B71A72C55B43}">
      <dsp:nvSpPr>
        <dsp:cNvPr id="0" name=""/>
        <dsp:cNvSpPr/>
      </dsp:nvSpPr>
      <dsp:spPr>
        <a:xfrm rot="5400000">
          <a:off x="3881265" y="2181537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Increased Efficiency</a:t>
          </a:r>
        </a:p>
      </dsp:txBody>
      <dsp:txXfrm rot="-5400000">
        <a:off x="4271999" y="2358488"/>
        <a:ext cx="1166605" cy="1340924"/>
      </dsp:txXfrm>
    </dsp:sp>
    <dsp:sp modelId="{CAF79E8D-17C1-43D5-BF58-C4560F79A6B3}">
      <dsp:nvSpPr>
        <dsp:cNvPr id="0" name=""/>
        <dsp:cNvSpPr/>
      </dsp:nvSpPr>
      <dsp:spPr>
        <a:xfrm rot="5400000">
          <a:off x="2969566" y="3846695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Better Decision-Making</a:t>
          </a:r>
        </a:p>
      </dsp:txBody>
      <dsp:txXfrm rot="-5400000">
        <a:off x="3360300" y="4023646"/>
        <a:ext cx="1166605" cy="1340924"/>
      </dsp:txXfrm>
    </dsp:sp>
    <dsp:sp modelId="{2B031541-32FA-45E8-8B4B-A81B0D2302F8}">
      <dsp:nvSpPr>
        <dsp:cNvPr id="0" name=""/>
        <dsp:cNvSpPr/>
      </dsp:nvSpPr>
      <dsp:spPr>
        <a:xfrm flipH="1" flipV="1">
          <a:off x="3900483" y="5536827"/>
          <a:ext cx="145726" cy="10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 rot="10800000">
        <a:off x="3900483" y="5536827"/>
        <a:ext cx="145726" cy="107919"/>
      </dsp:txXfrm>
    </dsp:sp>
    <dsp:sp modelId="{B94320C9-6EBD-4D14-95F1-38BACA3379A9}">
      <dsp:nvSpPr>
        <dsp:cNvPr id="0" name=""/>
        <dsp:cNvSpPr/>
      </dsp:nvSpPr>
      <dsp:spPr>
        <a:xfrm rot="5400000">
          <a:off x="1139155" y="3846695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Customization</a:t>
          </a:r>
        </a:p>
      </dsp:txBody>
      <dsp:txXfrm rot="-5400000">
        <a:off x="1529889" y="4023646"/>
        <a:ext cx="1166605" cy="1340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6945A-1420-4317-BD0F-FE95D77317DE}">
      <dsp:nvSpPr>
        <dsp:cNvPr id="0" name=""/>
        <dsp:cNvSpPr/>
      </dsp:nvSpPr>
      <dsp:spPr>
        <a:xfrm rot="5400000">
          <a:off x="2997454" y="481027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Automated Calculations</a:t>
          </a:r>
        </a:p>
      </dsp:txBody>
      <dsp:txXfrm rot="-5400000">
        <a:off x="3388571" y="658150"/>
        <a:ext cx="1167745" cy="1342235"/>
      </dsp:txXfrm>
    </dsp:sp>
    <dsp:sp modelId="{22024610-3C06-4E31-BD3E-011EA25C2AD1}">
      <dsp:nvSpPr>
        <dsp:cNvPr id="0" name=""/>
        <dsp:cNvSpPr/>
      </dsp:nvSpPr>
      <dsp:spPr>
        <a:xfrm flipH="1">
          <a:off x="4036647" y="2439208"/>
          <a:ext cx="2176176" cy="116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4036647" y="2439208"/>
        <a:ext cx="2176176" cy="1169987"/>
      </dsp:txXfrm>
    </dsp:sp>
    <dsp:sp modelId="{89F1D058-217D-4A12-BD97-741C8A4A4050}">
      <dsp:nvSpPr>
        <dsp:cNvPr id="0" name=""/>
        <dsp:cNvSpPr/>
      </dsp:nvSpPr>
      <dsp:spPr>
        <a:xfrm rot="5400000">
          <a:off x="1136837" y="513923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41044"/>
                <a:satOff val="-448"/>
                <a:lumOff val="5116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41044"/>
                <a:satOff val="-448"/>
                <a:lumOff val="5116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41044"/>
                <a:satOff val="-448"/>
                <a:lumOff val="51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input template</a:t>
          </a:r>
        </a:p>
      </dsp:txBody>
      <dsp:txXfrm rot="-5400000">
        <a:off x="1527954" y="691046"/>
        <a:ext cx="1167745" cy="1342235"/>
      </dsp:txXfrm>
    </dsp:sp>
    <dsp:sp modelId="{DE19D5A6-D6AC-4F6A-B76C-2A18A992F7BA}">
      <dsp:nvSpPr>
        <dsp:cNvPr id="0" name=""/>
        <dsp:cNvSpPr/>
      </dsp:nvSpPr>
      <dsp:spPr>
        <a:xfrm rot="5400000">
          <a:off x="1969625" y="2117217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82088"/>
                <a:satOff val="-895"/>
                <a:lumOff val="10232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82088"/>
                <a:satOff val="-895"/>
                <a:lumOff val="10232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82088"/>
                <a:satOff val="-895"/>
                <a:lumOff val="102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Our Solution</a:t>
          </a:r>
        </a:p>
      </dsp:txBody>
      <dsp:txXfrm rot="-5400000">
        <a:off x="2360742" y="2294340"/>
        <a:ext cx="1167745" cy="1342235"/>
      </dsp:txXfrm>
    </dsp:sp>
    <dsp:sp modelId="{840C65A5-375E-493D-9651-8F17E0E0CCC2}">
      <dsp:nvSpPr>
        <dsp:cNvPr id="0" name=""/>
        <dsp:cNvSpPr/>
      </dsp:nvSpPr>
      <dsp:spPr>
        <a:xfrm>
          <a:off x="1210610" y="136068"/>
          <a:ext cx="1589739" cy="197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</a:t>
          </a:r>
        </a:p>
      </dsp:txBody>
      <dsp:txXfrm>
        <a:off x="1210610" y="136068"/>
        <a:ext cx="1589739" cy="1973265"/>
      </dsp:txXfrm>
    </dsp:sp>
    <dsp:sp modelId="{CFCF218E-DF96-487A-81EF-B71A72C55B43}">
      <dsp:nvSpPr>
        <dsp:cNvPr id="0" name=""/>
        <dsp:cNvSpPr/>
      </dsp:nvSpPr>
      <dsp:spPr>
        <a:xfrm rot="5400000">
          <a:off x="3881628" y="2180709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123133"/>
                <a:satOff val="-1343"/>
                <a:lumOff val="15347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23133"/>
                <a:satOff val="-1343"/>
                <a:lumOff val="15347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23133"/>
                <a:satOff val="-1343"/>
                <a:lumOff val="153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Visualization Dashboards</a:t>
          </a:r>
        </a:p>
      </dsp:txBody>
      <dsp:txXfrm rot="-5400000">
        <a:off x="4272745" y="2357832"/>
        <a:ext cx="1167745" cy="1342235"/>
      </dsp:txXfrm>
    </dsp:sp>
    <dsp:sp modelId="{129B99BB-F31B-473C-AF4D-3900DD106A76}">
      <dsp:nvSpPr>
        <dsp:cNvPr id="0" name=""/>
        <dsp:cNvSpPr/>
      </dsp:nvSpPr>
      <dsp:spPr>
        <a:xfrm rot="5400000">
          <a:off x="2969038" y="3847494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164177"/>
                <a:satOff val="-1790"/>
                <a:lumOff val="20463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64177"/>
                <a:satOff val="-1790"/>
                <a:lumOff val="20463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64177"/>
                <a:satOff val="-1790"/>
                <a:lumOff val="204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Performance Metrics</a:t>
          </a:r>
        </a:p>
      </dsp:txBody>
      <dsp:txXfrm rot="-5400000">
        <a:off x="3360155" y="4024617"/>
        <a:ext cx="1167745" cy="1342235"/>
      </dsp:txXfrm>
    </dsp:sp>
    <dsp:sp modelId="{E4F4DD5B-DD82-4303-8E90-C497ADEA81B8}">
      <dsp:nvSpPr>
        <dsp:cNvPr id="0" name=""/>
        <dsp:cNvSpPr/>
      </dsp:nvSpPr>
      <dsp:spPr>
        <a:xfrm>
          <a:off x="4843748" y="4110741"/>
          <a:ext cx="2176176" cy="116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3208-8EC0-43DB-B0F7-8D6096018A91}">
      <dsp:nvSpPr>
        <dsp:cNvPr id="0" name=""/>
        <dsp:cNvSpPr/>
      </dsp:nvSpPr>
      <dsp:spPr>
        <a:xfrm rot="5400000">
          <a:off x="1136837" y="3847494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205221"/>
                <a:satOff val="-2238"/>
                <a:lumOff val="2557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205221"/>
                <a:satOff val="-2238"/>
                <a:lumOff val="2557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205221"/>
                <a:satOff val="-2238"/>
                <a:lumOff val="255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Initial Setup</a:t>
          </a:r>
        </a:p>
      </dsp:txBody>
      <dsp:txXfrm rot="-5400000">
        <a:off x="1527954" y="4024617"/>
        <a:ext cx="1167745" cy="1342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lumenlearning.com/wmopen-humanresourcesmgmt/chapter/the-addie-mode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ickr.com/photos/159770474@N08/2876804088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docente.blogspot.com/2020/02/didactica-la-evaluacion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exels.com/photo/arms-crossed-authority-business-business-person-605719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owth-suit-work-bank-economy-453485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RUFINA CANDAILIZA.W</a:t>
            </a:r>
          </a:p>
          <a:p>
            <a:r>
              <a:rPr lang="en-US" sz="2400" dirty="0"/>
              <a:t>REGISTER NO     </a:t>
            </a:r>
            <a:r>
              <a:rPr lang="en-US" sz="2400"/>
              <a:t>:  312211124</a:t>
            </a:r>
            <a:endParaRPr lang="en-US" sz="2400" dirty="0"/>
          </a:p>
          <a:p>
            <a:r>
              <a:rPr lang="en-US" sz="2400" dirty="0"/>
              <a:t>DEPARTMENT    :  B.COM (ACCOUNTING &amp; FINANCE)</a:t>
            </a:r>
          </a:p>
          <a:p>
            <a:r>
              <a:rPr lang="en-US" sz="2400" dirty="0"/>
              <a:t>COLLEGE             :  DR.MGR.JANAKI COLLEGE OF ARTS &amp; SCIENCE   </a:t>
            </a:r>
          </a:p>
          <a:p>
            <a:r>
              <a:rPr lang="en-US" sz="2400" dirty="0"/>
              <a:t>                                 FOR WOMEN.           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4A229-9770-5B88-1492-35878D457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1600" y="1156653"/>
            <a:ext cx="722712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1D9C-BE49-5254-1706-6351EEB745DE}"/>
              </a:ext>
            </a:extLst>
          </p:cNvPr>
          <p:cNvSpPr txBox="1"/>
          <p:nvPr/>
        </p:nvSpPr>
        <p:spPr>
          <a:xfrm>
            <a:off x="755332" y="1266398"/>
            <a:ext cx="655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Employee performance results are a way to measure and employees Effectiveness, Efficiency, and contribution to a company’s Goals.</a:t>
            </a:r>
          </a:p>
          <a:p>
            <a:r>
              <a:rPr lang="en-IN" sz="3600" dirty="0"/>
              <a:t>They can help identify areas for Improvements, align efforts with organizational goals, and support data-driven decisions.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672997-A0C2-F33A-2257-469C057B1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96075" y="1143634"/>
            <a:ext cx="3048000" cy="1926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92ECD-54E3-5B91-29DA-CEB71E55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7800" y="1219200"/>
            <a:ext cx="803910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2A564-7467-9606-E4EC-166EECEB349C}"/>
              </a:ext>
            </a:extLst>
          </p:cNvPr>
          <p:cNvSpPr txBox="1"/>
          <p:nvPr/>
        </p:nvSpPr>
        <p:spPr>
          <a:xfrm>
            <a:off x="2057400" y="4038600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 Conclusion  for an Employee performance review should summarize the employee performance, Highlights their strengths , and identify areas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3" y="762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FA38F-584B-2064-F3B5-4A81B047AA7B}"/>
              </a:ext>
            </a:extLst>
          </p:cNvPr>
          <p:cNvSpPr txBox="1"/>
          <p:nvPr/>
        </p:nvSpPr>
        <p:spPr>
          <a:xfrm>
            <a:off x="619848" y="2110323"/>
            <a:ext cx="7157402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800" dirty="0"/>
              <a:t> </a:t>
            </a:r>
            <a:r>
              <a:rPr lang="en-IN" sz="4800" dirty="0"/>
              <a:t>A Problem statement is a tool that can be used to address employee performance issues in a timely and efficient manner.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4C04A08-E464-D1AB-FD72-0C1F101E4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127203"/>
              </p:ext>
            </p:extLst>
          </p:nvPr>
        </p:nvGraphicFramePr>
        <p:xfrm>
          <a:off x="5643716" y="2979174"/>
          <a:ext cx="914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0ABBB17-014E-ACF3-8D5C-CF4AE708B613}"/>
              </a:ext>
            </a:extLst>
          </p:cNvPr>
          <p:cNvSpPr txBox="1"/>
          <p:nvPr/>
        </p:nvSpPr>
        <p:spPr>
          <a:xfrm>
            <a:off x="710840" y="1695450"/>
            <a:ext cx="693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The Primary goal of this project is to evaluate employee performance data using excel to  identify key performance metrics, Trends, and area of improvement. The analysis helps in decision-making, performance reviews, and decision employee training or reward programs.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EBE7A-9A5D-C134-DEC7-8EACFF70C76C}"/>
              </a:ext>
            </a:extLst>
          </p:cNvPr>
          <p:cNvSpPr txBox="1"/>
          <p:nvPr/>
        </p:nvSpPr>
        <p:spPr>
          <a:xfrm>
            <a:off x="676275" y="3124200"/>
            <a:ext cx="15525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400" b="1" dirty="0"/>
              <a:t>FEATURES</a:t>
            </a:r>
            <a:r>
              <a:rPr lang="en-IN" b="1" dirty="0"/>
              <a:t>:</a:t>
            </a:r>
          </a:p>
          <a:p>
            <a:r>
              <a:rPr lang="en-IN" b="1" dirty="0"/>
              <a:t>                 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337B7-B3E7-78B6-452E-3F58890064C8}"/>
              </a:ext>
            </a:extLst>
          </p:cNvPr>
          <p:cNvSpPr txBox="1"/>
          <p:nvPr/>
        </p:nvSpPr>
        <p:spPr>
          <a:xfrm>
            <a:off x="1456491" y="3605153"/>
            <a:ext cx="62531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Data Collection and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metrics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Data analysis techniques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Visualization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comparison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Actionable insights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Automation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C89DD-1E9D-781B-934F-747DCE96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43750" y="2019299"/>
            <a:ext cx="2464676" cy="3343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18239-8FE4-00A7-C7A0-EDD92E810C61}"/>
              </a:ext>
            </a:extLst>
          </p:cNvPr>
          <p:cNvSpPr txBox="1"/>
          <p:nvPr/>
        </p:nvSpPr>
        <p:spPr>
          <a:xfrm flipH="1">
            <a:off x="1219200" y="1695450"/>
            <a:ext cx="4724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HR  Manager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Department manager/ Team Leader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Senior Management/ Executives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Data Analysts</a:t>
            </a:r>
          </a:p>
          <a:p>
            <a:r>
              <a:rPr lang="en-IN" sz="3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154049F-A24B-C183-1128-6A677DB22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51172"/>
              </p:ext>
            </p:extLst>
          </p:nvPr>
        </p:nvGraphicFramePr>
        <p:xfrm>
          <a:off x="5047582" y="1038225"/>
          <a:ext cx="7019925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F40DDC5-C9EB-ED33-F298-E848EBA50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840248"/>
              </p:ext>
            </p:extLst>
          </p:nvPr>
        </p:nvGraphicFramePr>
        <p:xfrm>
          <a:off x="1219534" y="1095964"/>
          <a:ext cx="7019925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6231F-377A-C3BF-C7F4-BDCEE7C7C291}"/>
              </a:ext>
            </a:extLst>
          </p:cNvPr>
          <p:cNvSpPr txBox="1"/>
          <p:nvPr/>
        </p:nvSpPr>
        <p:spPr>
          <a:xfrm>
            <a:off x="755332" y="1371600"/>
            <a:ext cx="8686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3200" dirty="0"/>
              <a:t>Employee ID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Employee Name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Department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Role/Position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Performance metrics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Goals/Objectives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Performance Score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Review Period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Manager Feedback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Training needs</a:t>
            </a:r>
          </a:p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E84500-49B2-421D-699B-5A053C1C0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4400" y="1178799"/>
            <a:ext cx="6096000" cy="52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C63ED-B8AF-7525-BABE-50F9F49F0549}"/>
              </a:ext>
            </a:extLst>
          </p:cNvPr>
          <p:cNvSpPr txBox="1"/>
          <p:nvPr/>
        </p:nvSpPr>
        <p:spPr>
          <a:xfrm>
            <a:off x="2385178" y="1210358"/>
            <a:ext cx="68581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 Create a “WOW” factor in your employee performance solution, </a:t>
            </a:r>
          </a:p>
          <a:p>
            <a:r>
              <a:rPr lang="en-IN" sz="2800" dirty="0"/>
              <a:t>consider Incorporating Innovate and engaging elements that not only present data but also </a:t>
            </a:r>
          </a:p>
          <a:p>
            <a:r>
              <a:rPr lang="en-IN" sz="2800" dirty="0"/>
              <a:t>Inspire and motivate your team. Here are some ideas to enhance your employee </a:t>
            </a:r>
          </a:p>
          <a:p>
            <a:r>
              <a:rPr lang="en-IN" sz="2800" dirty="0"/>
              <a:t>Performance analysis: Interactive Dashboards, Gamification, Visual Storytelling,</a:t>
            </a:r>
          </a:p>
          <a:p>
            <a:r>
              <a:rPr lang="en-IN" sz="2800" dirty="0"/>
              <a:t>Employee Recognition Programs, feedback loops, Training and development</a:t>
            </a:r>
          </a:p>
          <a:p>
            <a:r>
              <a:rPr lang="en-IN" sz="2800" dirty="0"/>
              <a:t>opportunities, Regular updates and Celebrations.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397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 kumar</cp:lastModifiedBy>
  <cp:revision>15</cp:revision>
  <dcterms:created xsi:type="dcterms:W3CDTF">2024-03-29T15:07:22Z</dcterms:created>
  <dcterms:modified xsi:type="dcterms:W3CDTF">2024-11-29T05:59:07Z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