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24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9DE89-E762-27A9-7F80-BA778853A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123123123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A643C-7C05-A12F-0457-A113A9696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12C1B7-03ED-1D0B-F1AE-8F0FA609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4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ADDBC-1202-2279-1808-1B9E4505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72D3-B66F-5300-6548-9A8E24A5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123456421536125313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53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C7DCE-4D16-7E36-D6A6-EC687BA4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A6DD7-24AA-412F-C872-623BB002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陈松韬</a:t>
            </a:r>
          </a:p>
        </p:txBody>
      </p:sp>
    </p:spTree>
    <p:extLst>
      <p:ext uri="{BB962C8B-B14F-4D97-AF65-F5344CB8AC3E}">
        <p14:creationId xmlns:p14="http://schemas.microsoft.com/office/powerpoint/2010/main" val="235783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123123123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123123123</dc:title>
  <dc:subject/>
  <dc:creator>陈松韬</dc:creator>
  <cp:keywords/>
  <dc:description>generated using python-pptx</dc:description>
  <cp:lastModifiedBy>松韬 陈</cp:lastModifiedBy>
  <cp:revision>3</cp:revision>
  <dcterms:created xsi:type="dcterms:W3CDTF">2013-01-27T09:14:16Z</dcterms:created>
  <dcterms:modified xsi:type="dcterms:W3CDTF">2024-02-17T08:41:55Z</dcterms:modified>
  <cp:category/>
</cp:coreProperties>
</file>