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81" r:id="rId3"/>
    <p:sldId id="296" r:id="rId4"/>
    <p:sldId id="282" r:id="rId5"/>
    <p:sldId id="292" r:id="rId6"/>
    <p:sldId id="294" r:id="rId7"/>
    <p:sldId id="293" r:id="rId8"/>
    <p:sldId id="295" r:id="rId9"/>
    <p:sldId id="290" r:id="rId10"/>
    <p:sldId id="286" r:id="rId11"/>
    <p:sldId id="288" r:id="rId12"/>
    <p:sldId id="29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455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B222-2BA7-4E62-B9DF-868F4452E7FA}" v="616" dt="2022-08-25T09:47:04.094"/>
    <p1510:client id="{2E762D01-328C-47C1-B1BB-E016649C8522}" v="13" dt="2022-08-26T01:22:30.852"/>
    <p1510:client id="{3435F451-84BB-4F27-8F53-56ACA6F172F8}" v="1940" dt="2022-08-25T14:43:30.470"/>
    <p1510:client id="{4D3C3716-25A1-43B9-83D1-6B2A4C3E0660}" v="1083" dt="2022-08-26T06:37:17.233"/>
    <p1510:client id="{59EC870A-E4C2-4786-ABA1-D02E996F3655}" v="526" dt="2022-08-25T14:02:08.794"/>
    <p1510:client id="{6C33CAA3-355F-4E26-B86D-E6255EA3A086}" v="749" dt="2022-08-25T09:54:35.861"/>
    <p1510:client id="{72773DCE-64D5-44C2-AF17-FAF1F3109E1E}" v="570" dt="2022-08-26T06:58:08.178"/>
    <p1510:client id="{A4A1E401-7C14-400A-B947-7B1EACF0D3CD}" v="41" dt="2022-08-25T08:02:52.400"/>
    <p1510:client id="{A5A80B8F-3673-4E7D-A631-A326827607E5}" v="5805" dt="2022-08-26T07:05:37.518"/>
    <p1510:client id="{D50AAC80-A9BA-4EE5-961A-29A8DD8E0293}" v="58" dt="2022-08-25T08:05:43.195"/>
    <p1510:client id="{EA37DC21-832F-489B-9F7E-01DB425DFBD7}" v="79" dt="2022-08-26T07:01:5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91508-8523-4675-A727-15C28D9BDBAF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B892A-EA1A-4B4A-90CF-EF727D212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284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73F26-0A8F-7A97-F47D-F513D57EE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357B4-DD73-E7D0-8296-DB68476B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A75E2-D26E-9CC5-E2B6-54AA6F0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70A9-DBDB-4324-B89E-63E1179697E0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5DC69-7EC6-6398-C42D-A51573C8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202B3C4B-9C47-9773-B5BC-31BAB00A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734" y="6442115"/>
            <a:ext cx="2743200" cy="365125"/>
          </a:xfrm>
        </p:spPr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84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819F3-DDAF-F6B0-2DAD-2E513CE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AD4CE5-D2B6-0117-3133-B88C05F6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5A5A1-B5D8-E56B-E9EF-87D9D780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BFAA-FBF8-4936-8ABC-7E741188A42D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E7ADDC-9CFA-675C-49E4-0E2CB24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C0F2A-AF3B-D830-BCAF-2BFC6BD9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3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0B46451-A55D-ADCB-1582-1C98B596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E4651-7690-7305-8F70-6FC1800E3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37CB44-9A83-AB96-70DC-ED7516D2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9418-FE4D-42A5-896D-EDECD11E87C4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14C3DC-7FBD-0C66-4745-E64832D4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1EA72-0F9D-B49D-BAA5-4C3FDB3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5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FE034-A806-93F1-061B-CAB69609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446E4-FC8A-BCC1-7EAF-C52DE191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B8072-4119-C14A-9498-403065FE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8CA-32BE-4651-B227-758F2B7CEF47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060CB-670D-4C10-67AC-9048FB18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67593-0047-D7D4-47F8-1874B402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4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A7930-F79A-313B-FAD6-2C2EC82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423D9D-C93E-D341-629C-DAFC1664D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5D78A9-0100-6A42-37BA-F564FAD4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140D-715C-4E36-9C77-750DA5CC52A2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C2530-5E7F-E522-7B76-C149BCD3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ACF3B-D852-4E98-A173-D66CB429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E580B-0C80-11DA-90D4-05A97CCA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1D741F-7992-1661-2843-E112B46F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94EB8-41B8-9C0D-3023-002037D75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E342C-580C-E736-4226-CDDD8E27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4013-3242-4525-B328-AE5FD90F36A3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61776-E480-CEBC-9A17-9549A838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0BE28-C906-22A5-AB65-0342FBA9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3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A6CE5-84F1-C69D-2336-5F8876A7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674E7-ACCB-F6AF-988D-9A190ACC9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F0390-FCAF-581D-25F6-DCE433F0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652EEF-3DC6-BABB-0EE7-E2E7EB75B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3F1D73-0709-67C1-0020-DC72D3199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B20273-B219-0054-25E5-756F811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56A9-7F0A-4FBD-856D-C27EB2B225DC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D0C683-B804-E74B-AE52-41E53864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D43606-ACD2-4749-9C15-F751187D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20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BDE1D-F449-7F15-8FE6-A5B4F4D9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BCFC3D-3914-8032-BEE4-5229F13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BC56-5F90-4284-A668-0574D501DBE8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A6BDB6-604F-A969-8A48-37967D33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BB0789-0F66-6501-D530-B204954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9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7DF90B-5CD4-37D0-4475-7EC5B5A8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698A-71DC-474D-9233-BA37C7A39F27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128E21-720A-C610-5DE8-4378903F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6E93BD-331E-3FF3-219C-8A87C2A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9EED4-7825-97EF-DBBC-EDDEA66F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EC184-A6A2-291D-B556-546CA528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BDF1D5-5267-5640-137A-FECF6F76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B3BCB4-E6D3-8C0B-D371-C423E9DD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B107-A0EF-4672-86AF-4BB865753091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77BBEC-4AF3-614B-D6A3-27F29ACE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519AC5-B8F2-6BB6-6448-96BE3A6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11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FC21A-7DF9-0C42-C646-2642D50C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E6CD88-92C9-6187-8C7F-BF1423601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E195CE-2731-876D-3520-3C38AD53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C85988-D4C9-71BC-3FF2-87D6562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6A16-8E0B-458A-950A-653FE9112BFA}" type="datetime1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63950-81C4-A584-1849-1C67583E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B2D63-9093-0390-80ED-ADEB4F4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182411C-5123-8B62-C092-C1DB20037C87}"/>
              </a:ext>
            </a:extLst>
          </p:cNvPr>
          <p:cNvSpPr/>
          <p:nvPr userDrawn="1"/>
        </p:nvSpPr>
        <p:spPr>
          <a:xfrm>
            <a:off x="0" y="6424610"/>
            <a:ext cx="12192000" cy="433389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F6665-9E25-D69C-AE5F-9FA819D8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3" y="252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27964-E549-9DB5-9D70-EBF086B6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2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76AFD-3D12-43E1-9E6F-E4E49CA2F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C46171-F63D-4DC7-BC2D-07888CFA41FB}" type="datetime1">
              <a:rPr lang="ja-JP" altLang="en-US" smtClean="0"/>
              <a:pPr/>
              <a:t>2022/9/18</a:t>
            </a:fld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C1EE7-EFC2-43DA-0772-BEB6C7D99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0734" y="64587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307D73-0BA7-4A23-8047-362A84C3D7F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1AD53F37-B0DD-B200-9865-28AF01E24A2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1143"/>
            <a:ext cx="1039091" cy="1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ata-haru.github.io/portfolio/#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B50FE-B546-3746-9E3F-37AA1F91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317960"/>
            <a:ext cx="5056682" cy="1344134"/>
          </a:xfrm>
        </p:spPr>
        <p:txBody>
          <a:bodyPr>
            <a:normAutofit fontScale="90000"/>
          </a:bodyPr>
          <a:lstStyle/>
          <a:p>
            <a:r>
              <a:rPr kumimoji="1" lang="en-US" altLang="ja-JP" sz="11500" dirty="0"/>
              <a:t>LT0918</a:t>
            </a:r>
            <a:endParaRPr kumimoji="1" lang="ja-JP" altLang="en-US" sz="115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C55F7C-EAEF-F4FF-42BD-AD9237AD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488" y="5875179"/>
            <a:ext cx="5011711" cy="800257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/>
              <a:t>HarutoWatahiki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DB1F84-DA3F-5721-EB30-94B3AA9C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9344" y="6492874"/>
            <a:ext cx="1742901" cy="365125"/>
          </a:xfrm>
        </p:spPr>
        <p:txBody>
          <a:bodyPr/>
          <a:lstStyle/>
          <a:p>
            <a:fld id="{FC307D73-0BA7-4A23-8047-362A84C3D7F3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7" name="図 6" descr="動物, 立つ, カエル, 水 が含まれている画像&#10;&#10;自動的に生成された説明">
            <a:extLst>
              <a:ext uri="{FF2B5EF4-FFF2-40B4-BE49-F238E27FC236}">
                <a16:creationId xmlns:a16="http://schemas.microsoft.com/office/drawing/2014/main" id="{564C12B3-CDE2-293E-845A-193D216FB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5377" cy="64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0E0A-3B8F-D365-DD79-611B9022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Django</a:t>
            </a:r>
            <a:r>
              <a:rPr kumimoji="1" lang="ja-JP" altLang="en-US" dirty="0"/>
              <a:t>とは？</a:t>
            </a:r>
            <a:endParaRPr kumimoji="1" lang="en-US" altLang="ja-JP" dirty="0"/>
          </a:p>
          <a:p>
            <a:r>
              <a:rPr lang="en-US" altLang="ja-JP" dirty="0"/>
              <a:t>Webapp</a:t>
            </a:r>
            <a:r>
              <a:rPr lang="ja-JP" altLang="en-US" dirty="0"/>
              <a:t>作る時のフレームワーク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メリット</a:t>
            </a:r>
            <a:endParaRPr lang="en-US" altLang="ja-JP" sz="2400" dirty="0"/>
          </a:p>
          <a:p>
            <a:r>
              <a:rPr kumimoji="1" lang="ja-JP" altLang="en-US" sz="2400" dirty="0"/>
              <a:t>セキュリティ高め</a:t>
            </a:r>
            <a:endParaRPr kumimoji="1" lang="en-US" altLang="ja-JP" sz="2400" dirty="0"/>
          </a:p>
          <a:p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の学びがそのまま生かせる</a:t>
            </a:r>
            <a:endParaRPr kumimoji="1" lang="en-US" altLang="ja-JP" sz="2400" dirty="0"/>
          </a:p>
          <a:p>
            <a:r>
              <a:rPr kumimoji="1" lang="ja-JP" altLang="en-US" sz="2400" strike="sngStrike" dirty="0"/>
              <a:t>吉田ゼミ標準装備</a:t>
            </a:r>
            <a:endParaRPr kumimoji="1" lang="en-US" altLang="ja-JP" sz="2400" strike="sngStrike" dirty="0"/>
          </a:p>
          <a:p>
            <a:pPr marL="0" indent="0">
              <a:buNone/>
            </a:pPr>
            <a:r>
              <a:rPr lang="ja-JP" altLang="en-US" sz="2400" dirty="0"/>
              <a:t>デメリット</a:t>
            </a:r>
            <a:endParaRPr kumimoji="1" lang="en-US" altLang="ja-JP" sz="2400" dirty="0"/>
          </a:p>
          <a:p>
            <a:r>
              <a:rPr lang="en-US" altLang="ja-JP" sz="2400" dirty="0"/>
              <a:t>Ruby on rails</a:t>
            </a:r>
            <a:r>
              <a:rPr lang="ja-JP" altLang="en-US" sz="2400" dirty="0"/>
              <a:t>より難易度高め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F5C33-507B-26C3-8211-CDCA112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6DD5F5-072A-9CC4-2D68-D9DD21DA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0" y="338640"/>
            <a:ext cx="2988426" cy="10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0E0A-3B8F-D365-DD79-611B9022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243"/>
            <a:ext cx="3568908" cy="467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F5C33-507B-26C3-8211-CDCA112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6DD5F5-072A-9CC4-2D68-D9DD21DA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0" y="338640"/>
            <a:ext cx="2988426" cy="1043558"/>
          </a:xfrm>
          <a:prstGeom prst="rect">
            <a:avLst/>
          </a:prstGeom>
        </p:spPr>
      </p:pic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2E8C3F62-0A46-EA58-338D-D7E2CA632F17}"/>
              </a:ext>
            </a:extLst>
          </p:cNvPr>
          <p:cNvSpPr txBox="1">
            <a:spLocks/>
          </p:cNvSpPr>
          <p:nvPr/>
        </p:nvSpPr>
        <p:spPr>
          <a:xfrm>
            <a:off x="5362655" y="1459345"/>
            <a:ext cx="6268515" cy="4351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4200" b="1" dirty="0"/>
              <a:t>エラーレポート</a:t>
            </a:r>
            <a:endParaRPr lang="en-US" altLang="ja-JP" sz="4200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ファイルの変更反映されんなー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-&gt;</a:t>
            </a:r>
            <a:r>
              <a:rPr lang="ja-JP" altLang="en-US" b="1" dirty="0"/>
              <a:t>だいたいこいつのせい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-&gt;</a:t>
            </a:r>
            <a:r>
              <a:rPr lang="ja-JP" altLang="en-US" dirty="0"/>
              <a:t>ソースコード以外でのトラップもあるのか</a:t>
            </a:r>
            <a:r>
              <a:rPr lang="en-US" altLang="ja-JP" dirty="0"/>
              <a:t>...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悪魔の末裔が、根絶やしにしてやる！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29B9E79-EB2A-D5EA-3EDE-358B849FB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63" y="1459345"/>
            <a:ext cx="4524455" cy="46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B2DAF-513F-173D-7A37-9CE29AFE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2AE5FF-445B-8C6C-F10C-A634F2C8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アプリつくる！！</a:t>
            </a:r>
            <a:endParaRPr kumimoji="1" lang="en-US" altLang="ja-JP" dirty="0"/>
          </a:p>
          <a:p>
            <a:r>
              <a:rPr kumimoji="1" lang="ja-JP" altLang="en-US" dirty="0"/>
              <a:t>機械学習やる！！</a:t>
            </a:r>
            <a:endParaRPr kumimoji="1" lang="en-US" altLang="ja-JP" dirty="0"/>
          </a:p>
          <a:p>
            <a:r>
              <a:rPr lang="ja-JP" altLang="en-US" dirty="0"/>
              <a:t>ゼロつくを人に説明できるレベルにまで昇華させたい</a:t>
            </a:r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32B135-0E17-3B43-B633-22D926A1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31" y="807593"/>
            <a:ext cx="3706993" cy="5239568"/>
          </a:xfrm>
          <a:prstGeom prst="rect">
            <a:avLst/>
          </a:prstGeom>
          <a:effectLst/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12D331-2491-F02E-0528-FD9F4CA4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307D73-0BA7-4A23-8047-362A84C3D7F3}" type="slidenum">
              <a:rPr kumimoji="1" lang="ja-JP" alt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12</a:t>
            </a:fld>
            <a:endParaRPr kumimoji="1" lang="ja-JP" altLang="en-US">
              <a:solidFill>
                <a:srgbClr val="3030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99B09E-28A8-E8C5-F22D-8E30101C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79" y="252415"/>
            <a:ext cx="6960523" cy="1325563"/>
          </a:xfrm>
        </p:spPr>
        <p:txBody>
          <a:bodyPr/>
          <a:lstStyle/>
          <a:p>
            <a:r>
              <a:rPr kumimoji="1" lang="ja-JP" altLang="en-US" dirty="0"/>
              <a:t>近況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2D843-8201-440F-A800-AC041566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79" y="1349115"/>
            <a:ext cx="7728179" cy="4488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1. </a:t>
            </a:r>
            <a:r>
              <a:rPr lang="ja-JP" altLang="en-US" b="1" dirty="0">
                <a:solidFill>
                  <a:srgbClr val="FF0000"/>
                </a:solidFill>
              </a:rPr>
              <a:t>美味しんぼにハマる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2. </a:t>
            </a:r>
            <a:r>
              <a:rPr lang="ja-JP" altLang="en-US" b="1" dirty="0"/>
              <a:t>色々やってみた結果</a:t>
            </a:r>
            <a:endParaRPr lang="en-US" altLang="ja-JP" b="1" dirty="0"/>
          </a:p>
          <a:p>
            <a:r>
              <a:rPr lang="en-US" altLang="ja-JP" sz="2400" dirty="0"/>
              <a:t>Django-&gt;</a:t>
            </a:r>
            <a:r>
              <a:rPr lang="ja-JP" altLang="en-US" sz="2400" dirty="0"/>
              <a:t>うまくいってる、</a:t>
            </a:r>
            <a:r>
              <a:rPr lang="en-US" altLang="ja-JP" sz="2400" dirty="0"/>
              <a:t>Udemy8</a:t>
            </a:r>
            <a:r>
              <a:rPr lang="ja-JP" altLang="en-US" sz="2400" dirty="0"/>
              <a:t>割終了</a:t>
            </a:r>
            <a:endParaRPr lang="en-US" altLang="ja-JP" sz="2400" dirty="0"/>
          </a:p>
          <a:p>
            <a:r>
              <a:rPr lang="ja-JP" altLang="en-US" sz="2400" dirty="0"/>
              <a:t>就活</a:t>
            </a:r>
            <a:r>
              <a:rPr lang="en-US" altLang="ja-JP" sz="2400" dirty="0"/>
              <a:t>-&gt;</a:t>
            </a:r>
            <a:r>
              <a:rPr lang="ja-JP" altLang="en-US" sz="2400" dirty="0"/>
              <a:t>ぼちぼちやってる</a:t>
            </a:r>
            <a:endParaRPr lang="en-US" altLang="ja-JP" sz="2400" dirty="0"/>
          </a:p>
          <a:p>
            <a:r>
              <a:rPr lang="ja-JP" altLang="en-US" sz="2400" dirty="0"/>
              <a:t>学祭</a:t>
            </a:r>
            <a:r>
              <a:rPr lang="en-US" altLang="ja-JP" sz="2400" dirty="0"/>
              <a:t>-&gt;</a:t>
            </a:r>
            <a:r>
              <a:rPr lang="ja-JP" altLang="en-US" sz="2400" dirty="0"/>
              <a:t>忙しさの原因だいたいこれ、頑張った</a:t>
            </a:r>
            <a:endParaRPr lang="en-US" altLang="ja-JP" sz="2400" dirty="0"/>
          </a:p>
          <a:p>
            <a:r>
              <a:rPr lang="ja-JP" altLang="en-US" sz="2400" dirty="0"/>
              <a:t>機械学習</a:t>
            </a:r>
            <a:r>
              <a:rPr lang="en-US" altLang="ja-JP" sz="2400" dirty="0"/>
              <a:t>-&gt;</a:t>
            </a:r>
            <a:r>
              <a:rPr lang="ja-JP" altLang="en-US" sz="2400" dirty="0"/>
              <a:t>聞くな、打倒</a:t>
            </a:r>
            <a:r>
              <a:rPr lang="en-US" altLang="ja-JP" sz="2400" dirty="0"/>
              <a:t>MUFG</a:t>
            </a:r>
          </a:p>
          <a:p>
            <a:r>
              <a:rPr lang="ja-JP" altLang="en-US" sz="2400" dirty="0"/>
              <a:t>ゼミ</a:t>
            </a:r>
            <a:r>
              <a:rPr lang="en-US" altLang="ja-JP" sz="2400" dirty="0"/>
              <a:t>-&gt;</a:t>
            </a:r>
            <a:r>
              <a:rPr lang="ja-JP" altLang="en-US" sz="2400" strike="sngStrike" dirty="0"/>
              <a:t>やってない</a:t>
            </a:r>
            <a:endParaRPr lang="en-US" altLang="ja-JP" sz="2400" strike="sngStrike" dirty="0"/>
          </a:p>
          <a:p>
            <a:r>
              <a:rPr lang="en-US" altLang="ja-JP" sz="2400" dirty="0" err="1"/>
              <a:t>Atcorder</a:t>
            </a:r>
            <a:r>
              <a:rPr lang="en-US" altLang="ja-JP" sz="2400" dirty="0"/>
              <a:t>-&gt;</a:t>
            </a:r>
            <a:r>
              <a:rPr lang="ja-JP" altLang="en-US" sz="2400" dirty="0"/>
              <a:t>むり、</a:t>
            </a:r>
            <a:endParaRPr lang="en-US" altLang="ja-JP" sz="2400" dirty="0"/>
          </a:p>
          <a:p>
            <a:r>
              <a:rPr lang="en-US" altLang="ja-JP" sz="2400" dirty="0"/>
              <a:t>Docker,k8s -&gt;</a:t>
            </a:r>
            <a:r>
              <a:rPr lang="ja-JP" altLang="en-US" sz="2400" dirty="0"/>
              <a:t>時間くれ、もちべはある</a:t>
            </a:r>
            <a:endParaRPr lang="en-US" altLang="ja-JP" sz="2400" dirty="0"/>
          </a:p>
          <a:p>
            <a:r>
              <a:rPr lang="en-US" altLang="ja-JP" sz="2400" dirty="0"/>
              <a:t>Vue.js</a:t>
            </a:r>
            <a:r>
              <a:rPr lang="ja-JP" altLang="en-US" sz="2400" dirty="0"/>
              <a:t>、触った、えらい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9F4A3-9850-3A5A-00F5-07779051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 descr="ポーズをとっている人&#10;&#10;低い精度で自動的に生成された説明">
            <a:extLst>
              <a:ext uri="{FF2B5EF4-FFF2-40B4-BE49-F238E27FC236}">
                <a16:creationId xmlns:a16="http://schemas.microsoft.com/office/drawing/2014/main" id="{D08EC1FD-546D-8E36-D905-081B390C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1226" cy="64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4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3B34A-3FB0-E14B-454D-BC01022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3CF29F-00BE-C902-12A0-03E564E0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09" y="1646243"/>
            <a:ext cx="4546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/>
              <a:t>日々の生活編</a:t>
            </a:r>
            <a:endParaRPr kumimoji="1" lang="en-US" altLang="ja-JP" sz="40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4000" dirty="0"/>
              <a:t>Vue.js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4000" dirty="0"/>
              <a:t>Django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/>
              <a:t>今後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ADB90-F11F-0686-D33C-3804B96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F4F9C9F-D2D5-F70C-4207-2A051DB8601A}"/>
              </a:ext>
            </a:extLst>
          </p:cNvPr>
          <p:cNvGrpSpPr/>
          <p:nvPr/>
        </p:nvGrpSpPr>
        <p:grpSpPr>
          <a:xfrm>
            <a:off x="5637231" y="1646243"/>
            <a:ext cx="5075103" cy="3215695"/>
            <a:chOff x="5565188" y="2077550"/>
            <a:chExt cx="5840040" cy="38816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C3DCE0A-EC93-9A1E-39B9-7758B067B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7949" y="2077550"/>
              <a:ext cx="1870830" cy="187083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6F1E2AB-6F7B-1F39-14CC-20A862B40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5188" y="3950735"/>
              <a:ext cx="3128176" cy="1759599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34C6C2B-4B32-EAF1-A1FB-90144658A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1962" y="3994625"/>
              <a:ext cx="2853266" cy="1964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85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348FD-AC72-B1BB-7D2B-7E87CF59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 </a:t>
            </a:r>
            <a:r>
              <a:rPr lang="en-US" altLang="ja-JP" dirty="0" err="1"/>
              <a:t>Todo</a:t>
            </a:r>
            <a:r>
              <a:rPr lang="ja-JP" altLang="en-US" dirty="0"/>
              <a:t>管理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A43E9-D90A-CA14-FEF9-0F6F29EA3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374" y="1578405"/>
            <a:ext cx="4730623" cy="3824083"/>
          </a:xfrm>
        </p:spPr>
        <p:txBody>
          <a:bodyPr/>
          <a:lstStyle/>
          <a:p>
            <a:r>
              <a:rPr lang="ja-JP" altLang="en-US" dirty="0"/>
              <a:t>シンプルかつ使いやすい</a:t>
            </a:r>
            <a:endParaRPr lang="en-US" altLang="ja-JP" dirty="0"/>
          </a:p>
          <a:p>
            <a:r>
              <a:rPr kumimoji="1" lang="en-US" altLang="ja-JP" dirty="0"/>
              <a:t>Notion</a:t>
            </a:r>
            <a:r>
              <a:rPr kumimoji="1" lang="ja-JP" altLang="en-US" dirty="0"/>
              <a:t>がリッチすぎて合わなかった人にはおすすめ</a:t>
            </a:r>
            <a:endParaRPr kumimoji="1" lang="en-US" altLang="ja-JP" dirty="0"/>
          </a:p>
          <a:p>
            <a:r>
              <a:rPr lang="ja-JP" altLang="en-US" dirty="0"/>
              <a:t>スケジュールはみんな大好き</a:t>
            </a:r>
            <a:r>
              <a:rPr lang="en-US" altLang="ja-JP" dirty="0"/>
              <a:t>google </a:t>
            </a:r>
            <a:r>
              <a:rPr lang="en-US" altLang="ja-JP" dirty="0" err="1"/>
              <a:t>calender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A37713-FC43-8C00-AB57-8C55B003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A9812B-D399-B63F-6169-288C6FE4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32" y="1577978"/>
            <a:ext cx="6316842" cy="30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1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D1739-2F0D-B3A0-9F33-43D86EB8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 </a:t>
            </a:r>
            <a:r>
              <a:rPr kumimoji="1" lang="ja-JP" altLang="en-US" dirty="0"/>
              <a:t>文書管理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7565F-C13F-DDF5-E092-CE4D10D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732" y="1577978"/>
            <a:ext cx="4429995" cy="4357000"/>
          </a:xfrm>
        </p:spPr>
        <p:txBody>
          <a:bodyPr/>
          <a:lstStyle/>
          <a:p>
            <a:r>
              <a:rPr kumimoji="1" lang="en-US" altLang="ja-JP" dirty="0" err="1"/>
              <a:t>Github</a:t>
            </a:r>
            <a:r>
              <a:rPr lang="ja-JP" altLang="en-US" dirty="0"/>
              <a:t>を使用</a:t>
            </a:r>
            <a:endParaRPr lang="en-US" altLang="ja-JP" dirty="0"/>
          </a:p>
          <a:p>
            <a:r>
              <a:rPr kumimoji="1" lang="en-US" altLang="ja-JP" dirty="0"/>
              <a:t>Markdown</a:t>
            </a:r>
            <a:r>
              <a:rPr lang="ja-JP" altLang="en-US" dirty="0"/>
              <a:t>最高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957554-E868-DBC1-B9FB-B711E52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868719-142D-8D06-0DDA-30AAAE1AC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0" y="1577978"/>
            <a:ext cx="614448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8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A3731-24EF-F487-3868-A74E22ED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 Vue.js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9E39D5-09AD-F3C0-5F2B-B299F0DC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59E19F0-2D96-06CD-3140-D74B4125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5181"/>
            <a:ext cx="4835816" cy="505943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9936-2A02-F9D2-7EA6-87AF21E1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" y="1295181"/>
            <a:ext cx="493463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E4476-6C1D-5EAC-210B-E27D8A37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 V</a:t>
            </a:r>
            <a:r>
              <a:rPr lang="en-US" altLang="ja-JP" dirty="0"/>
              <a:t>ue.js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EABEA2-CED5-5F7D-0CC0-64CB1ACD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3" y="1455576"/>
            <a:ext cx="7968342" cy="4547524"/>
          </a:xfrm>
        </p:spPr>
        <p:txBody>
          <a:bodyPr/>
          <a:lstStyle/>
          <a:p>
            <a:r>
              <a:rPr kumimoji="1" lang="ja-JP" altLang="en-US" dirty="0"/>
              <a:t>ポートフォリオサイト</a:t>
            </a:r>
            <a:r>
              <a:rPr kumimoji="1" lang="en-US" altLang="ja-JP" dirty="0"/>
              <a:t>(hosting: </a:t>
            </a:r>
            <a:r>
              <a:rPr kumimoji="1" lang="en-US" altLang="ja-JP" dirty="0" err="1"/>
              <a:t>github_pages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r>
              <a:rPr kumimoji="1" lang="en-US" altLang="ja-JP" dirty="0">
                <a:hlinkClick r:id="rId2"/>
              </a:rPr>
              <a:t>https://wata-haru.github.io/portfolio/#/</a:t>
            </a:r>
            <a:endParaRPr kumimoji="1" lang="en-US" altLang="ja-JP" dirty="0"/>
          </a:p>
          <a:p>
            <a:r>
              <a:rPr lang="en-US" altLang="ja-JP" dirty="0"/>
              <a:t>Spa(</a:t>
            </a:r>
            <a:r>
              <a:rPr lang="ja-JP" altLang="en-US" dirty="0"/>
              <a:t>シングルページアプリケーション</a:t>
            </a:r>
            <a:r>
              <a:rPr lang="en-US" altLang="ja-JP" dirty="0"/>
              <a:t>)</a:t>
            </a:r>
            <a:r>
              <a:rPr lang="ja-JP" altLang="en-US" dirty="0"/>
              <a:t>ってかっこいいから作りたくなった</a:t>
            </a:r>
            <a:endParaRPr lang="en-US" altLang="ja-JP" dirty="0"/>
          </a:p>
          <a:p>
            <a:r>
              <a:rPr lang="en-US" altLang="ja-JP" dirty="0"/>
              <a:t>Bootstrap-</a:t>
            </a:r>
            <a:r>
              <a:rPr lang="en-US" altLang="ja-JP" dirty="0" err="1"/>
              <a:t>vue</a:t>
            </a:r>
            <a:r>
              <a:rPr lang="ja-JP" altLang="en-US" dirty="0"/>
              <a:t> </a:t>
            </a:r>
            <a:r>
              <a:rPr lang="en-US" altLang="ja-JP" dirty="0"/>
              <a:t>+ vue.js</a:t>
            </a:r>
          </a:p>
          <a:p>
            <a:r>
              <a:rPr lang="ja-JP" altLang="en-US" dirty="0"/>
              <a:t>正直な感想：</a:t>
            </a:r>
            <a:br>
              <a:rPr lang="en-US" altLang="ja-JP" dirty="0"/>
            </a:br>
            <a:r>
              <a:rPr lang="ja-JP" altLang="en-US" dirty="0"/>
              <a:t>フロントエンドエンジニアを目指していない　</a:t>
            </a:r>
            <a:r>
              <a:rPr lang="en-US" altLang="ja-JP" dirty="0"/>
              <a:t>&amp;</a:t>
            </a:r>
            <a:r>
              <a:rPr lang="ja-JP" altLang="en-US" dirty="0"/>
              <a:t>　時間が無いなら、</a:t>
            </a:r>
            <a:r>
              <a:rPr lang="en-US" altLang="ja-JP" dirty="0"/>
              <a:t>html/</a:t>
            </a:r>
            <a:r>
              <a:rPr lang="en-US" altLang="ja-JP" dirty="0" err="1"/>
              <a:t>css</a:t>
            </a:r>
            <a:r>
              <a:rPr lang="en-US" altLang="ja-JP" dirty="0"/>
              <a:t>/</a:t>
            </a:r>
            <a:r>
              <a:rPr lang="en-US" altLang="ja-JP" dirty="0" err="1"/>
              <a:t>js</a:t>
            </a:r>
            <a:r>
              <a:rPr lang="ja-JP" altLang="en-US" dirty="0"/>
              <a:t>で書いた方が早そう</a:t>
            </a:r>
            <a:endParaRPr lang="en-US" altLang="ja-JP" sz="32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33F10-B272-6990-9F49-0862BBEC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CF64AA-9EE0-DC32-99A2-1872FE8A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81" y="1455576"/>
            <a:ext cx="2473206" cy="21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857D6-5212-EA92-8DED-2C7840B2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3" y="252415"/>
            <a:ext cx="4048761" cy="6066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900" b="1" dirty="0">
                <a:solidFill>
                  <a:srgbClr val="0070C0"/>
                </a:solidFill>
              </a:rPr>
              <a:t>煩わしい</a:t>
            </a:r>
            <a:endParaRPr kumimoji="1" lang="en-US" altLang="ja-JP" sz="3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3900" b="1" dirty="0">
                <a:solidFill>
                  <a:srgbClr val="0070C0"/>
                </a:solidFill>
              </a:rPr>
              <a:t>フロント</a:t>
            </a:r>
            <a:endParaRPr kumimoji="1" lang="en-US" altLang="ja-JP" sz="3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sz="3900" b="1" dirty="0">
                <a:solidFill>
                  <a:srgbClr val="0070C0"/>
                </a:solidFill>
              </a:rPr>
              <a:t>を楽にする</a:t>
            </a:r>
            <a:endParaRPr kumimoji="1" lang="en-US" altLang="ja-JP" sz="3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sz="2400" dirty="0" err="1"/>
              <a:t>js</a:t>
            </a:r>
            <a:r>
              <a:rPr kumimoji="1" lang="ja-JP" altLang="en-US" sz="2400" dirty="0"/>
              <a:t>フレームワーク</a:t>
            </a:r>
            <a:endParaRPr kumimoji="1" lang="en-US" altLang="ja-JP" sz="2400" dirty="0"/>
          </a:p>
          <a:p>
            <a:r>
              <a:rPr lang="ja-JP" altLang="en-US" sz="2400" dirty="0"/>
              <a:t>ロジックをまとめてかける（美しい）、再利用可</a:t>
            </a:r>
            <a:endParaRPr kumimoji="1" lang="en-US" altLang="ja-JP" sz="2400" dirty="0"/>
          </a:p>
          <a:p>
            <a:r>
              <a:rPr kumimoji="1" lang="ja-JP" altLang="en-US" sz="2400" dirty="0"/>
              <a:t>習得が容易らしい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そうか？</a:t>
            </a:r>
            <a:r>
              <a:rPr kumimoji="1" lang="en-US" altLang="ja-JP" sz="2400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15A38-931D-3864-AA8E-26BD108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1B3334-539D-E15D-1E79-5777AA4D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69" y="252415"/>
            <a:ext cx="6401355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F0E0A-3B8F-D365-DD79-611B9022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108" y="1514220"/>
            <a:ext cx="6555557" cy="2924348"/>
          </a:xfrm>
        </p:spPr>
        <p:txBody>
          <a:bodyPr>
            <a:normAutofit/>
          </a:bodyPr>
          <a:lstStyle/>
          <a:p>
            <a:r>
              <a:rPr kumimoji="1" lang="en-US" altLang="ja-JP" sz="4000" dirty="0"/>
              <a:t>Udemy</a:t>
            </a:r>
          </a:p>
          <a:p>
            <a:r>
              <a:rPr lang="en-US" altLang="ja-JP" sz="4000" dirty="0"/>
              <a:t>38</a:t>
            </a:r>
            <a:r>
              <a:rPr lang="ja-JP" altLang="en-US" sz="4000" dirty="0"/>
              <a:t>時間</a:t>
            </a:r>
            <a:r>
              <a:rPr lang="en-US" altLang="ja-JP" sz="4000" dirty="0"/>
              <a:t>(</a:t>
            </a:r>
            <a:r>
              <a:rPr lang="ja-JP" altLang="en-US" sz="4000" dirty="0"/>
              <a:t>激重</a:t>
            </a:r>
            <a:r>
              <a:rPr lang="en-US" altLang="ja-JP" sz="4000" dirty="0"/>
              <a:t>)</a:t>
            </a:r>
            <a:endParaRPr kumimoji="1"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4F5C33-507B-26C3-8211-CDCA1127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7D73-0BA7-4A23-8047-362A84C3D7F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F36DD5F5-072A-9CC4-2D68-D9DD21DA7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50" y="338640"/>
            <a:ext cx="2988426" cy="10435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9A0D900-5274-DFE5-E932-964CF1C54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2198"/>
            <a:ext cx="4646645" cy="55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1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3">
      <a:majorFont>
        <a:latin typeface="游ゴシック"/>
        <a:ea typeface="游ゴシック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305</Words>
  <Application>Microsoft Office PowerPoint</Application>
  <PresentationFormat>ワイド画面</PresentationFormat>
  <Paragraphs>72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游ゴシック</vt:lpstr>
      <vt:lpstr>Arial</vt:lpstr>
      <vt:lpstr>Office テーマ</vt:lpstr>
      <vt:lpstr>LT0918</vt:lpstr>
      <vt:lpstr>近況</vt:lpstr>
      <vt:lpstr>やったこと</vt:lpstr>
      <vt:lpstr># Todo管理</vt:lpstr>
      <vt:lpstr># 文書管理</vt:lpstr>
      <vt:lpstr># Vue.js</vt:lpstr>
      <vt:lpstr># Vue.js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Team-E</dc:title>
  <dc:creator>晴人 綿引</dc:creator>
  <cp:lastModifiedBy>晴人 綿引</cp:lastModifiedBy>
  <cp:revision>109</cp:revision>
  <dcterms:created xsi:type="dcterms:W3CDTF">2022-08-24T06:07:12Z</dcterms:created>
  <dcterms:modified xsi:type="dcterms:W3CDTF">2022-09-17T19:07:05Z</dcterms:modified>
</cp:coreProperties>
</file>