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87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45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B222-2BA7-4E62-B9DF-868F4452E7FA}" v="616" dt="2022-08-25T09:47:04.094"/>
    <p1510:client id="{2E762D01-328C-47C1-B1BB-E016649C8522}" v="13" dt="2022-08-26T01:22:30.852"/>
    <p1510:client id="{3435F451-84BB-4F27-8F53-56ACA6F172F8}" v="1940" dt="2022-08-25T14:43:30.470"/>
    <p1510:client id="{4D3C3716-25A1-43B9-83D1-6B2A4C3E0660}" v="1083" dt="2022-08-26T06:37:17.233"/>
    <p1510:client id="{59EC870A-E4C2-4786-ABA1-D02E996F3655}" v="526" dt="2022-08-25T14:02:08.794"/>
    <p1510:client id="{6C33CAA3-355F-4E26-B86D-E6255EA3A086}" v="749" dt="2022-08-25T09:54:35.861"/>
    <p1510:client id="{72773DCE-64D5-44C2-AF17-FAF1F3109E1E}" v="626" dt="2022-08-26T07:09:49.418"/>
    <p1510:client id="{A4A1E401-7C14-400A-B947-7B1EACF0D3CD}" v="41" dt="2022-08-25T08:02:52.400"/>
    <p1510:client id="{A5A80B8F-3673-4E7D-A631-A326827607E5}" v="6342" dt="2022-08-26T08:00:35.507"/>
    <p1510:client id="{B78D84C3-6CA5-44CC-ABA2-5EBBB1C49250}" v="4" dt="2022-08-26T07:19:03.667"/>
    <p1510:client id="{D50AAC80-A9BA-4EE5-961A-29A8DD8E0293}" v="58" dt="2022-08-25T08:05:43.195"/>
    <p1510:client id="{EA37DC21-832F-489B-9F7E-01DB425DFBD7}" v="134" dt="2022-08-26T07:10:05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綿引 晴人" userId="85a22d17983ddae9" providerId="Windows Live" clId="Web-{1168B222-2BA7-4E62-B9DF-868F4452E7FA}"/>
    <pc:docChg chg="modSld">
      <pc:chgData name="綿引 晴人" userId="85a22d17983ddae9" providerId="Windows Live" clId="Web-{1168B222-2BA7-4E62-B9DF-868F4452E7FA}" dt="2022-08-25T09:47:04.094" v="618" actId="20577"/>
      <pc:docMkLst>
        <pc:docMk/>
      </pc:docMkLst>
      <pc:sldChg chg="modSp">
        <pc:chgData name="綿引 晴人" userId="85a22d17983ddae9" providerId="Windows Live" clId="Web-{1168B222-2BA7-4E62-B9DF-868F4452E7FA}" dt="2022-08-25T09:47:04.094" v="618" actId="20577"/>
        <pc:sldMkLst>
          <pc:docMk/>
          <pc:sldMk cId="75228563" sldId="258"/>
        </pc:sldMkLst>
        <pc:spChg chg="mod">
          <ac:chgData name="綿引 晴人" userId="85a22d17983ddae9" providerId="Windows Live" clId="Web-{1168B222-2BA7-4E62-B9DF-868F4452E7FA}" dt="2022-08-25T09:47:04.094" v="618" actId="20577"/>
          <ac:spMkLst>
            <pc:docMk/>
            <pc:sldMk cId="75228563" sldId="258"/>
            <ac:spMk id="2" creationId="{0A763412-EB69-1701-5B47-E12BEAAC3797}"/>
          </ac:spMkLst>
        </pc:spChg>
        <pc:spChg chg="mod">
          <ac:chgData name="綿引 晴人" userId="85a22d17983ddae9" providerId="Windows Live" clId="Web-{1168B222-2BA7-4E62-B9DF-868F4452E7FA}" dt="2022-08-25T09:44:07.029" v="569" actId="1076"/>
          <ac:spMkLst>
            <pc:docMk/>
            <pc:sldMk cId="75228563" sldId="258"/>
            <ac:spMk id="3" creationId="{02C6AE4D-AFCE-9978-1E2A-F74494880208}"/>
          </ac:spMkLst>
        </pc:spChg>
      </pc:sldChg>
      <pc:sldChg chg="addSp delSp modSp">
        <pc:chgData name="綿引 晴人" userId="85a22d17983ddae9" providerId="Windows Live" clId="Web-{1168B222-2BA7-4E62-B9DF-868F4452E7FA}" dt="2022-08-25T09:35:24.208" v="381" actId="14100"/>
        <pc:sldMkLst>
          <pc:docMk/>
          <pc:sldMk cId="962119608" sldId="260"/>
        </pc:sldMkLst>
        <pc:spChg chg="mod">
          <ac:chgData name="綿引 晴人" userId="85a22d17983ddae9" providerId="Windows Live" clId="Web-{1168B222-2BA7-4E62-B9DF-868F4452E7FA}" dt="2022-08-25T09:28:07.326" v="198" actId="20577"/>
          <ac:spMkLst>
            <pc:docMk/>
            <pc:sldMk cId="962119608" sldId="260"/>
            <ac:spMk id="2" creationId="{B34ECD60-2278-30BB-086D-9E1AA2B3C09D}"/>
          </ac:spMkLst>
        </pc:spChg>
        <pc:spChg chg="mod">
          <ac:chgData name="綿引 晴人" userId="85a22d17983ddae9" providerId="Windows Live" clId="Web-{1168B222-2BA7-4E62-B9DF-868F4452E7FA}" dt="2022-08-25T09:35:24.208" v="381" actId="14100"/>
          <ac:spMkLst>
            <pc:docMk/>
            <pc:sldMk cId="962119608" sldId="260"/>
            <ac:spMk id="3" creationId="{173254BF-9839-1A9A-8CC3-A6A53C3C212B}"/>
          </ac:spMkLst>
        </pc:spChg>
        <pc:spChg chg="add mod">
          <ac:chgData name="綿引 晴人" userId="85a22d17983ddae9" providerId="Windows Live" clId="Web-{1168B222-2BA7-4E62-B9DF-868F4452E7FA}" dt="2022-08-25T09:27:44.029" v="184" actId="1076"/>
          <ac:spMkLst>
            <pc:docMk/>
            <pc:sldMk cId="962119608" sldId="260"/>
            <ac:spMk id="9" creationId="{AF241883-B345-7B1C-1A5D-DED9C42F58DF}"/>
          </ac:spMkLst>
        </pc:spChg>
        <pc:picChg chg="add del mod">
          <ac:chgData name="綿引 晴人" userId="85a22d17983ddae9" providerId="Windows Live" clId="Web-{1168B222-2BA7-4E62-B9DF-868F4452E7FA}" dt="2022-08-25T09:22:37.117" v="23"/>
          <ac:picMkLst>
            <pc:docMk/>
            <pc:sldMk cId="962119608" sldId="260"/>
            <ac:picMk id="5" creationId="{A3BA8AAE-642E-0629-E291-8C593ABCEF1E}"/>
          </ac:picMkLst>
        </pc:picChg>
        <pc:picChg chg="add del mod">
          <ac:chgData name="綿引 晴人" userId="85a22d17983ddae9" providerId="Windows Live" clId="Web-{1168B222-2BA7-4E62-B9DF-868F4452E7FA}" dt="2022-08-25T09:22:47.633" v="27"/>
          <ac:picMkLst>
            <pc:docMk/>
            <pc:sldMk cId="962119608" sldId="260"/>
            <ac:picMk id="6" creationId="{A7AFF3D9-7CEC-B283-AD2B-76AF512F0387}"/>
          </ac:picMkLst>
        </pc:picChg>
        <pc:picChg chg="add mod ord modCrop">
          <ac:chgData name="綿引 晴人" userId="85a22d17983ddae9" providerId="Windows Live" clId="Web-{1168B222-2BA7-4E62-B9DF-868F4452E7FA}" dt="2022-08-25T09:32:38.096" v="375"/>
          <ac:picMkLst>
            <pc:docMk/>
            <pc:sldMk cId="962119608" sldId="260"/>
            <ac:picMk id="7" creationId="{15109786-3899-DF08-F803-67A5AED303F8}"/>
          </ac:picMkLst>
        </pc:picChg>
      </pc:sldChg>
      <pc:sldChg chg="addSp modSp">
        <pc:chgData name="綿引 晴人" userId="85a22d17983ddae9" providerId="Windows Live" clId="Web-{1168B222-2BA7-4E62-B9DF-868F4452E7FA}" dt="2022-08-25T09:46:42.907" v="600" actId="20577"/>
        <pc:sldMkLst>
          <pc:docMk/>
          <pc:sldMk cId="2937657023" sldId="261"/>
        </pc:sldMkLst>
        <pc:spChg chg="mod">
          <ac:chgData name="綿引 晴人" userId="85a22d17983ddae9" providerId="Windows Live" clId="Web-{1168B222-2BA7-4E62-B9DF-868F4452E7FA}" dt="2022-08-25T09:46:42.907" v="600" actId="20577"/>
          <ac:spMkLst>
            <pc:docMk/>
            <pc:sldMk cId="2937657023" sldId="261"/>
            <ac:spMk id="3" creationId="{13938B9C-979F-0E1B-3DF9-07478CC4FA67}"/>
          </ac:spMkLst>
        </pc:spChg>
        <pc:picChg chg="add mod">
          <ac:chgData name="綿引 晴人" userId="85a22d17983ddae9" providerId="Windows Live" clId="Web-{1168B222-2BA7-4E62-B9DF-868F4452E7FA}" dt="2022-08-25T09:39:40.650" v="431" actId="1076"/>
          <ac:picMkLst>
            <pc:docMk/>
            <pc:sldMk cId="2937657023" sldId="261"/>
            <ac:picMk id="5" creationId="{5FB1EB38-AA7E-2D24-31A3-4F1E6A860567}"/>
          </ac:picMkLst>
        </pc:picChg>
      </pc:sldChg>
    </pc:docChg>
  </pc:docChgLst>
  <pc:docChgLst>
    <pc:chgData name="綿引 晴人" userId="85a22d17983ddae9" providerId="Windows Live" clId="Web-{4D3C3716-25A1-43B9-83D1-6B2A4C3E0660}"/>
    <pc:docChg chg="addSld modSld">
      <pc:chgData name="綿引 晴人" userId="85a22d17983ddae9" providerId="Windows Live" clId="Web-{4D3C3716-25A1-43B9-83D1-6B2A4C3E0660}" dt="2022-08-26T06:37:17.233" v="1077" actId="20577"/>
      <pc:docMkLst>
        <pc:docMk/>
      </pc:docMkLst>
      <pc:sldChg chg="modSp">
        <pc:chgData name="綿引 晴人" userId="85a22d17983ddae9" providerId="Windows Live" clId="Web-{4D3C3716-25A1-43B9-83D1-6B2A4C3E0660}" dt="2022-08-26T06:35:28.856" v="1042" actId="20577"/>
        <pc:sldMkLst>
          <pc:docMk/>
          <pc:sldMk cId="75228563" sldId="258"/>
        </pc:sldMkLst>
        <pc:spChg chg="mod">
          <ac:chgData name="綿引 晴人" userId="85a22d17983ddae9" providerId="Windows Live" clId="Web-{4D3C3716-25A1-43B9-83D1-6B2A4C3E0660}" dt="2022-08-26T06:35:28.856" v="1042" actId="20577"/>
          <ac:spMkLst>
            <pc:docMk/>
            <pc:sldMk cId="75228563" sldId="258"/>
            <ac:spMk id="3" creationId="{02C6AE4D-AFCE-9978-1E2A-F74494880208}"/>
          </ac:spMkLst>
        </pc:spChg>
        <pc:spChg chg="mod">
          <ac:chgData name="綿引 晴人" userId="85a22d17983ddae9" providerId="Windows Live" clId="Web-{4D3C3716-25A1-43B9-83D1-6B2A4C3E0660}" dt="2022-08-26T06:35:12.324" v="1026" actId="14100"/>
          <ac:spMkLst>
            <pc:docMk/>
            <pc:sldMk cId="75228563" sldId="258"/>
            <ac:spMk id="11" creationId="{C2EB54A3-892C-44CD-4DE6-9BBBF90866B9}"/>
          </ac:spMkLst>
        </pc:spChg>
      </pc:sldChg>
      <pc:sldChg chg="modSp">
        <pc:chgData name="綿引 晴人" userId="85a22d17983ddae9" providerId="Windows Live" clId="Web-{4D3C3716-25A1-43B9-83D1-6B2A4C3E0660}" dt="2022-08-26T06:37:17.233" v="1077" actId="20577"/>
        <pc:sldMkLst>
          <pc:docMk/>
          <pc:sldMk cId="962119608" sldId="260"/>
        </pc:sldMkLst>
        <pc:spChg chg="mod">
          <ac:chgData name="綿引 晴人" userId="85a22d17983ddae9" providerId="Windows Live" clId="Web-{4D3C3716-25A1-43B9-83D1-6B2A4C3E0660}" dt="2022-08-26T06:37:17.233" v="1077" actId="20577"/>
          <ac:spMkLst>
            <pc:docMk/>
            <pc:sldMk cId="962119608" sldId="260"/>
            <ac:spMk id="3" creationId="{173254BF-9839-1A9A-8CC3-A6A53C3C212B}"/>
          </ac:spMkLst>
        </pc:spChg>
        <pc:spChg chg="mod">
          <ac:chgData name="綿引 晴人" userId="85a22d17983ddae9" providerId="Windows Live" clId="Web-{4D3C3716-25A1-43B9-83D1-6B2A4C3E0660}" dt="2022-08-26T02:18:52.826" v="26" actId="20577"/>
          <ac:spMkLst>
            <pc:docMk/>
            <pc:sldMk cId="962119608" sldId="260"/>
            <ac:spMk id="9" creationId="{AF241883-B345-7B1C-1A5D-DED9C42F58DF}"/>
          </ac:spMkLst>
        </pc:spChg>
      </pc:sldChg>
      <pc:sldChg chg="addSp modSp">
        <pc:chgData name="綿引 晴人" userId="85a22d17983ddae9" providerId="Windows Live" clId="Web-{4D3C3716-25A1-43B9-83D1-6B2A4C3E0660}" dt="2022-08-26T02:25:42.809" v="96" actId="20577"/>
        <pc:sldMkLst>
          <pc:docMk/>
          <pc:sldMk cId="2937657023" sldId="261"/>
        </pc:sldMkLst>
        <pc:spChg chg="mod">
          <ac:chgData name="綿引 晴人" userId="85a22d17983ddae9" providerId="Windows Live" clId="Web-{4D3C3716-25A1-43B9-83D1-6B2A4C3E0660}" dt="2022-08-26T02:25:42.809" v="96" actId="20577"/>
          <ac:spMkLst>
            <pc:docMk/>
            <pc:sldMk cId="2937657023" sldId="261"/>
            <ac:spMk id="3" creationId="{13938B9C-979F-0E1B-3DF9-07478CC4FA67}"/>
          </ac:spMkLst>
        </pc:spChg>
        <pc:picChg chg="add mod">
          <ac:chgData name="綿引 晴人" userId="85a22d17983ddae9" providerId="Windows Live" clId="Web-{4D3C3716-25A1-43B9-83D1-6B2A4C3E0660}" dt="2022-08-26T02:22:06.192" v="56" actId="1076"/>
          <ac:picMkLst>
            <pc:docMk/>
            <pc:sldMk cId="2937657023" sldId="261"/>
            <ac:picMk id="6" creationId="{546B82DA-76A1-A6F8-CE63-3CF7E3D968D1}"/>
          </ac:picMkLst>
        </pc:picChg>
      </pc:sldChg>
      <pc:sldChg chg="addSp delSp modSp new">
        <pc:chgData name="綿引 晴人" userId="85a22d17983ddae9" providerId="Windows Live" clId="Web-{4D3C3716-25A1-43B9-83D1-6B2A4C3E0660}" dt="2022-08-26T06:36:46.748" v="1050" actId="1076"/>
        <pc:sldMkLst>
          <pc:docMk/>
          <pc:sldMk cId="1736330021" sldId="278"/>
        </pc:sldMkLst>
        <pc:spChg chg="mod">
          <ac:chgData name="綿引 晴人" userId="85a22d17983ddae9" providerId="Windows Live" clId="Web-{4D3C3716-25A1-43B9-83D1-6B2A4C3E0660}" dt="2022-08-26T02:19:45.078" v="34" actId="20577"/>
          <ac:spMkLst>
            <pc:docMk/>
            <pc:sldMk cId="1736330021" sldId="278"/>
            <ac:spMk id="2" creationId="{442C5D12-AB62-3C59-B5C5-F8AEC67A1CA9}"/>
          </ac:spMkLst>
        </pc:spChg>
        <pc:spChg chg="mod">
          <ac:chgData name="綿引 晴人" userId="85a22d17983ddae9" providerId="Windows Live" clId="Web-{4D3C3716-25A1-43B9-83D1-6B2A4C3E0660}" dt="2022-08-26T04:00:59.826" v="554" actId="1076"/>
          <ac:spMkLst>
            <pc:docMk/>
            <pc:sldMk cId="1736330021" sldId="278"/>
            <ac:spMk id="3" creationId="{E2459CEC-713F-DC79-182D-080FBAA35983}"/>
          </ac:spMkLst>
        </pc:spChg>
        <pc:spChg chg="add mod">
          <ac:chgData name="綿引 晴人" userId="85a22d17983ddae9" providerId="Windows Live" clId="Web-{4D3C3716-25A1-43B9-83D1-6B2A4C3E0660}" dt="2022-08-26T04:27:34.211" v="796" actId="20577"/>
          <ac:spMkLst>
            <pc:docMk/>
            <pc:sldMk cId="1736330021" sldId="278"/>
            <ac:spMk id="6" creationId="{A219A39D-4D04-A42C-B1CB-579F10FC4CBD}"/>
          </ac:spMkLst>
        </pc:spChg>
        <pc:spChg chg="add del mod">
          <ac:chgData name="綿引 晴人" userId="85a22d17983ddae9" providerId="Windows Live" clId="Web-{4D3C3716-25A1-43B9-83D1-6B2A4C3E0660}" dt="2022-08-26T02:26:07.357" v="104"/>
          <ac:spMkLst>
            <pc:docMk/>
            <pc:sldMk cId="1736330021" sldId="278"/>
            <ac:spMk id="7" creationId="{119D58D3-F9AE-18AD-043B-601AD8ED4728}"/>
          </ac:spMkLst>
        </pc:spChg>
        <pc:spChg chg="add mod">
          <ac:chgData name="綿引 晴人" userId="85a22d17983ddae9" providerId="Windows Live" clId="Web-{4D3C3716-25A1-43B9-83D1-6B2A4C3E0660}" dt="2022-08-26T04:26:24.522" v="746" actId="14100"/>
          <ac:spMkLst>
            <pc:docMk/>
            <pc:sldMk cId="1736330021" sldId="278"/>
            <ac:spMk id="7" creationId="{FB84FA01-33DA-2DB5-99B0-F985F25C4E03}"/>
          </ac:spMkLst>
        </pc:spChg>
        <pc:spChg chg="add mod">
          <ac:chgData name="綿引 晴人" userId="85a22d17983ddae9" providerId="Windows Live" clId="Web-{4D3C3716-25A1-43B9-83D1-6B2A4C3E0660}" dt="2022-08-26T04:26:26.897" v="747" actId="14100"/>
          <ac:spMkLst>
            <pc:docMk/>
            <pc:sldMk cId="1736330021" sldId="278"/>
            <ac:spMk id="8" creationId="{68976D0F-50FC-93F4-A501-2285CD32280C}"/>
          </ac:spMkLst>
        </pc:spChg>
        <pc:spChg chg="add del mod">
          <ac:chgData name="綿引 晴人" userId="85a22d17983ddae9" providerId="Windows Live" clId="Web-{4D3C3716-25A1-43B9-83D1-6B2A4C3E0660}" dt="2022-08-26T02:29:12.160" v="228"/>
          <ac:spMkLst>
            <pc:docMk/>
            <pc:sldMk cId="1736330021" sldId="278"/>
            <ac:spMk id="8" creationId="{8457090A-9008-8099-EBD1-B2B079B1C1FE}"/>
          </ac:spMkLst>
        </pc:spChg>
        <pc:spChg chg="add del mod">
          <ac:chgData name="綿引 晴人" userId="85a22d17983ddae9" providerId="Windows Live" clId="Web-{4D3C3716-25A1-43B9-83D1-6B2A4C3E0660}" dt="2022-08-26T03:59:16.855" v="513"/>
          <ac:spMkLst>
            <pc:docMk/>
            <pc:sldMk cId="1736330021" sldId="278"/>
            <ac:spMk id="9" creationId="{05646E11-5140-B986-A995-659235583C0E}"/>
          </ac:spMkLst>
        </pc:spChg>
        <pc:spChg chg="add del mod">
          <ac:chgData name="綿引 晴人" userId="85a22d17983ddae9" providerId="Windows Live" clId="Web-{4D3C3716-25A1-43B9-83D1-6B2A4C3E0660}" dt="2022-08-26T03:59:20.964" v="515"/>
          <ac:spMkLst>
            <pc:docMk/>
            <pc:sldMk cId="1736330021" sldId="278"/>
            <ac:spMk id="10" creationId="{EA499A19-B6FA-9285-0B00-7EA8B4E52843}"/>
          </ac:spMkLst>
        </pc:spChg>
        <pc:spChg chg="add del mod">
          <ac:chgData name="綿引 晴人" userId="85a22d17983ddae9" providerId="Windows Live" clId="Web-{4D3C3716-25A1-43B9-83D1-6B2A4C3E0660}" dt="2022-08-26T03:59:19.198" v="514"/>
          <ac:spMkLst>
            <pc:docMk/>
            <pc:sldMk cId="1736330021" sldId="278"/>
            <ac:spMk id="11" creationId="{1B5C3FF2-DF3B-7F2A-2E76-24B90C352D77}"/>
          </ac:spMkLst>
        </pc:spChg>
        <pc:spChg chg="add mod">
          <ac:chgData name="綿引 晴人" userId="85a22d17983ddae9" providerId="Windows Live" clId="Web-{4D3C3716-25A1-43B9-83D1-6B2A4C3E0660}" dt="2022-08-26T04:15:28.396" v="622" actId="1076"/>
          <ac:spMkLst>
            <pc:docMk/>
            <pc:sldMk cId="1736330021" sldId="278"/>
            <ac:spMk id="12" creationId="{63150516-16DB-D28B-7E48-CAFC77FC1868}"/>
          </ac:spMkLst>
        </pc:spChg>
        <pc:grpChg chg="add mod">
          <ac:chgData name="綿引 晴人" userId="85a22d17983ddae9" providerId="Windows Live" clId="Web-{4D3C3716-25A1-43B9-83D1-6B2A4C3E0660}" dt="2022-08-26T06:36:46.748" v="1050" actId="1076"/>
          <ac:grpSpMkLst>
            <pc:docMk/>
            <pc:sldMk cId="1736330021" sldId="278"/>
            <ac:grpSpMk id="5" creationId="{93A41898-980A-BFE9-FB70-EDE99E2729DE}"/>
          </ac:grpSpMkLst>
        </pc:grpChg>
        <pc:picChg chg="add del mod">
          <ac:chgData name="綿引 晴人" userId="85a22d17983ddae9" providerId="Windows Live" clId="Web-{4D3C3716-25A1-43B9-83D1-6B2A4C3E0660}" dt="2022-08-26T04:15:41.255" v="625"/>
          <ac:picMkLst>
            <pc:docMk/>
            <pc:sldMk cId="1736330021" sldId="278"/>
            <ac:picMk id="5" creationId="{6FC61F82-B085-AC7B-AD3A-3480C1953A85}"/>
          </ac:picMkLst>
        </pc:picChg>
        <pc:picChg chg="add del mod">
          <ac:chgData name="綿引 晴人" userId="85a22d17983ddae9" providerId="Windows Live" clId="Web-{4D3C3716-25A1-43B9-83D1-6B2A4C3E0660}" dt="2022-08-26T04:05:51.021" v="612"/>
          <ac:picMkLst>
            <pc:docMk/>
            <pc:sldMk cId="1736330021" sldId="278"/>
            <ac:picMk id="13" creationId="{FC465902-0BAA-BECB-A829-9895484368A3}"/>
          </ac:picMkLst>
        </pc:picChg>
        <pc:picChg chg="add del mod">
          <ac:chgData name="綿引 晴人" userId="85a22d17983ddae9" providerId="Windows Live" clId="Web-{4D3C3716-25A1-43B9-83D1-6B2A4C3E0660}" dt="2022-08-26T04:05:48.146" v="610"/>
          <ac:picMkLst>
            <pc:docMk/>
            <pc:sldMk cId="1736330021" sldId="278"/>
            <ac:picMk id="14" creationId="{69EDAF7A-359A-AED3-B8B0-D919C491021D}"/>
          </ac:picMkLst>
        </pc:picChg>
        <pc:picChg chg="add del mod">
          <ac:chgData name="綿引 晴人" userId="85a22d17983ddae9" providerId="Windows Live" clId="Web-{4D3C3716-25A1-43B9-83D1-6B2A4C3E0660}" dt="2022-08-26T04:05:49.568" v="611"/>
          <ac:picMkLst>
            <pc:docMk/>
            <pc:sldMk cId="1736330021" sldId="278"/>
            <ac:picMk id="15" creationId="{E139B1F5-32FC-C8E5-C184-0183E69E4804}"/>
          </ac:picMkLst>
        </pc:picChg>
        <pc:picChg chg="add del mod">
          <ac:chgData name="綿引 晴人" userId="85a22d17983ddae9" providerId="Windows Live" clId="Web-{4D3C3716-25A1-43B9-83D1-6B2A4C3E0660}" dt="2022-08-26T04:07:58.103" v="617"/>
          <ac:picMkLst>
            <pc:docMk/>
            <pc:sldMk cId="1736330021" sldId="278"/>
            <ac:picMk id="16" creationId="{4DFB837D-EF39-A489-4D45-62A032AE0AD7}"/>
          </ac:picMkLst>
        </pc:picChg>
        <pc:picChg chg="add mod">
          <ac:chgData name="綿引 晴人" userId="85a22d17983ddae9" providerId="Windows Live" clId="Web-{4D3C3716-25A1-43B9-83D1-6B2A4C3E0660}" dt="2022-08-26T04:15:22.364" v="621" actId="1076"/>
          <ac:picMkLst>
            <pc:docMk/>
            <pc:sldMk cId="1736330021" sldId="278"/>
            <ac:picMk id="17" creationId="{E99FA6E6-40E7-A405-85A9-D86D7396A617}"/>
          </ac:picMkLst>
        </pc:picChg>
        <pc:picChg chg="add mod">
          <ac:chgData name="綿引 晴人" userId="85a22d17983ddae9" providerId="Windows Live" clId="Web-{4D3C3716-25A1-43B9-83D1-6B2A4C3E0660}" dt="2022-08-26T04:17:12.211" v="649" actId="1076"/>
          <ac:picMkLst>
            <pc:docMk/>
            <pc:sldMk cId="1736330021" sldId="278"/>
            <ac:picMk id="18" creationId="{80308357-08F9-7552-FEAF-7B65706444F5}"/>
          </ac:picMkLst>
        </pc:picChg>
        <pc:picChg chg="add mod">
          <ac:chgData name="綿引 晴人" userId="85a22d17983ddae9" providerId="Windows Live" clId="Web-{4D3C3716-25A1-43B9-83D1-6B2A4C3E0660}" dt="2022-08-26T04:16:59.070" v="645" actId="1076"/>
          <ac:picMkLst>
            <pc:docMk/>
            <pc:sldMk cId="1736330021" sldId="278"/>
            <ac:picMk id="19" creationId="{38E32F95-C626-BAA7-8E38-1106E855C5EE}"/>
          </ac:picMkLst>
        </pc:picChg>
        <pc:picChg chg="add mod">
          <ac:chgData name="綿引 晴人" userId="85a22d17983ddae9" providerId="Windows Live" clId="Web-{4D3C3716-25A1-43B9-83D1-6B2A4C3E0660}" dt="2022-08-26T04:16:44.788" v="640" actId="1076"/>
          <ac:picMkLst>
            <pc:docMk/>
            <pc:sldMk cId="1736330021" sldId="278"/>
            <ac:picMk id="20" creationId="{3B47B7A5-926A-784F-A0D7-1B1DD3D2DF17}"/>
          </ac:picMkLst>
        </pc:picChg>
      </pc:sldChg>
      <pc:sldChg chg="addSp delSp modSp add replId">
        <pc:chgData name="綿引 晴人" userId="85a22d17983ddae9" providerId="Windows Live" clId="Web-{4D3C3716-25A1-43B9-83D1-6B2A4C3E0660}" dt="2022-08-26T06:31:37.835" v="1025" actId="14100"/>
        <pc:sldMkLst>
          <pc:docMk/>
          <pc:sldMk cId="2111571688" sldId="279"/>
        </pc:sldMkLst>
        <pc:spChg chg="mod">
          <ac:chgData name="綿引 晴人" userId="85a22d17983ddae9" providerId="Windows Live" clId="Web-{4D3C3716-25A1-43B9-83D1-6B2A4C3E0660}" dt="2022-08-26T06:31:00.741" v="1022" actId="1076"/>
          <ac:spMkLst>
            <pc:docMk/>
            <pc:sldMk cId="2111571688" sldId="279"/>
            <ac:spMk id="3" creationId="{E2459CEC-713F-DC79-182D-080FBAA35983}"/>
          </ac:spMkLst>
        </pc:spChg>
        <pc:spChg chg="add del mod">
          <ac:chgData name="綿引 晴人" userId="85a22d17983ddae9" providerId="Windows Live" clId="Web-{4D3C3716-25A1-43B9-83D1-6B2A4C3E0660}" dt="2022-08-26T04:20:43.419" v="702"/>
          <ac:spMkLst>
            <pc:docMk/>
            <pc:sldMk cId="2111571688" sldId="279"/>
            <ac:spMk id="5" creationId="{34BB88E6-78BD-69E4-3E51-981D76BEECD4}"/>
          </ac:spMkLst>
        </pc:spChg>
        <pc:spChg chg="add mod">
          <ac:chgData name="綿引 晴人" userId="85a22d17983ddae9" providerId="Windows Live" clId="Web-{4D3C3716-25A1-43B9-83D1-6B2A4C3E0660}" dt="2022-08-26T06:29:28.833" v="999" actId="1076"/>
          <ac:spMkLst>
            <pc:docMk/>
            <pc:sldMk cId="2111571688" sldId="279"/>
            <ac:spMk id="5" creationId="{A459F993-5E75-7234-B478-75F5CD0033A9}"/>
          </ac:spMkLst>
        </pc:spChg>
        <pc:spChg chg="add mod">
          <ac:chgData name="綿引 晴人" userId="85a22d17983ddae9" providerId="Windows Live" clId="Web-{4D3C3716-25A1-43B9-83D1-6B2A4C3E0660}" dt="2022-08-26T06:29:59.286" v="1007" actId="1076"/>
          <ac:spMkLst>
            <pc:docMk/>
            <pc:sldMk cId="2111571688" sldId="279"/>
            <ac:spMk id="6" creationId="{841A685F-2A84-8654-5338-A22B9CCCB314}"/>
          </ac:spMkLst>
        </pc:spChg>
        <pc:spChg chg="add mod">
          <ac:chgData name="綿引 晴人" userId="85a22d17983ddae9" providerId="Windows Live" clId="Web-{4D3C3716-25A1-43B9-83D1-6B2A4C3E0660}" dt="2022-08-26T06:18:13.569" v="886" actId="1076"/>
          <ac:spMkLst>
            <pc:docMk/>
            <pc:sldMk cId="2111571688" sldId="279"/>
            <ac:spMk id="7" creationId="{30346A34-A3CC-8B0D-6C76-A2ABA61718D7}"/>
          </ac:spMkLst>
        </pc:spChg>
        <pc:spChg chg="add mod">
          <ac:chgData name="綿引 晴人" userId="85a22d17983ddae9" providerId="Windows Live" clId="Web-{4D3C3716-25A1-43B9-83D1-6B2A4C3E0660}" dt="2022-08-26T06:30:14.709" v="1012" actId="1076"/>
          <ac:spMkLst>
            <pc:docMk/>
            <pc:sldMk cId="2111571688" sldId="279"/>
            <ac:spMk id="8" creationId="{C8FCAA01-B5AA-5BDC-BCA8-EBD3F6DBC987}"/>
          </ac:spMkLst>
        </pc:spChg>
        <pc:spChg chg="add mod">
          <ac:chgData name="綿引 晴人" userId="85a22d17983ddae9" providerId="Windows Live" clId="Web-{4D3C3716-25A1-43B9-83D1-6B2A4C3E0660}" dt="2022-08-26T06:30:27.678" v="1015" actId="14100"/>
          <ac:spMkLst>
            <pc:docMk/>
            <pc:sldMk cId="2111571688" sldId="279"/>
            <ac:spMk id="9" creationId="{D094FAC3-F6CE-8D2F-4F9E-A481E535920A}"/>
          </ac:spMkLst>
        </pc:spChg>
        <pc:spChg chg="add mod">
          <ac:chgData name="綿引 晴人" userId="85a22d17983ddae9" providerId="Windows Live" clId="Web-{4D3C3716-25A1-43B9-83D1-6B2A4C3E0660}" dt="2022-08-26T06:19:30.555" v="913" actId="1076"/>
          <ac:spMkLst>
            <pc:docMk/>
            <pc:sldMk cId="2111571688" sldId="279"/>
            <ac:spMk id="10" creationId="{AAC53607-0729-CB31-FDE9-352C42B3D886}"/>
          </ac:spMkLst>
        </pc:spChg>
        <pc:spChg chg="add mod">
          <ac:chgData name="綿引 晴人" userId="85a22d17983ddae9" providerId="Windows Live" clId="Web-{4D3C3716-25A1-43B9-83D1-6B2A4C3E0660}" dt="2022-08-26T06:30:12.630" v="1011" actId="14100"/>
          <ac:spMkLst>
            <pc:docMk/>
            <pc:sldMk cId="2111571688" sldId="279"/>
            <ac:spMk id="12" creationId="{C62F6F65-4E65-D240-CB1B-A62115473BBB}"/>
          </ac:spMkLst>
        </pc:spChg>
        <pc:spChg chg="add mod">
          <ac:chgData name="綿引 晴人" userId="85a22d17983ddae9" providerId="Windows Live" clId="Web-{4D3C3716-25A1-43B9-83D1-6B2A4C3E0660}" dt="2022-08-26T06:21:11.119" v="934" actId="1076"/>
          <ac:spMkLst>
            <pc:docMk/>
            <pc:sldMk cId="2111571688" sldId="279"/>
            <ac:spMk id="13" creationId="{3D5C3EFB-0280-B3C8-2635-1404E22A87E8}"/>
          </ac:spMkLst>
        </pc:spChg>
        <pc:spChg chg="add del">
          <ac:chgData name="綿引 晴人" userId="85a22d17983ddae9" providerId="Windows Live" clId="Web-{4D3C3716-25A1-43B9-83D1-6B2A4C3E0660}" dt="2022-08-26T06:19:36.164" v="915"/>
          <ac:spMkLst>
            <pc:docMk/>
            <pc:sldMk cId="2111571688" sldId="279"/>
            <ac:spMk id="14" creationId="{900A875B-EE0D-5916-573B-72876C0090F6}"/>
          </ac:spMkLst>
        </pc:spChg>
        <pc:spChg chg="add mod">
          <ac:chgData name="綿引 晴人" userId="85a22d17983ddae9" providerId="Windows Live" clId="Web-{4D3C3716-25A1-43B9-83D1-6B2A4C3E0660}" dt="2022-08-26T06:29:48.333" v="1003" actId="14100"/>
          <ac:spMkLst>
            <pc:docMk/>
            <pc:sldMk cId="2111571688" sldId="279"/>
            <ac:spMk id="16" creationId="{B9E87640-9C91-94FB-5E2D-D20E0D36D6AA}"/>
          </ac:spMkLst>
        </pc:spChg>
        <pc:spChg chg="add mod">
          <ac:chgData name="綿引 晴人" userId="85a22d17983ddae9" providerId="Windows Live" clId="Web-{4D3C3716-25A1-43B9-83D1-6B2A4C3E0660}" dt="2022-08-26T06:31:37.835" v="1025" actId="14100"/>
          <ac:spMkLst>
            <pc:docMk/>
            <pc:sldMk cId="2111571688" sldId="279"/>
            <ac:spMk id="20" creationId="{3A597FC1-4B4D-912C-D796-426C5D42436A}"/>
          </ac:spMkLst>
        </pc:spChg>
        <pc:spChg chg="add del mod">
          <ac:chgData name="綿引 晴人" userId="85a22d17983ddae9" providerId="Windows Live" clId="Web-{4D3C3716-25A1-43B9-83D1-6B2A4C3E0660}" dt="2022-08-26T06:27:34.893" v="955"/>
          <ac:spMkLst>
            <pc:docMk/>
            <pc:sldMk cId="2111571688" sldId="279"/>
            <ac:spMk id="21" creationId="{632EDD9F-3ADF-F68C-6527-F0A8923B6CFF}"/>
          </ac:spMkLst>
        </pc:spChg>
        <pc:spChg chg="add mod">
          <ac:chgData name="綿引 晴人" userId="85a22d17983ddae9" providerId="Windows Live" clId="Web-{4D3C3716-25A1-43B9-83D1-6B2A4C3E0660}" dt="2022-08-26T06:30:31.178" v="1016" actId="1076"/>
          <ac:spMkLst>
            <pc:docMk/>
            <pc:sldMk cId="2111571688" sldId="279"/>
            <ac:spMk id="22" creationId="{18F5DFAD-6312-546F-FEBF-C7E9582093DC}"/>
          </ac:spMkLst>
        </pc:spChg>
        <pc:spChg chg="add mod">
          <ac:chgData name="綿引 晴人" userId="85a22d17983ddae9" providerId="Windows Live" clId="Web-{4D3C3716-25A1-43B9-83D1-6B2A4C3E0660}" dt="2022-08-26T06:30:24.099" v="1014" actId="1076"/>
          <ac:spMkLst>
            <pc:docMk/>
            <pc:sldMk cId="2111571688" sldId="279"/>
            <ac:spMk id="23" creationId="{4F17DAE9-885C-6AEB-CAB9-C08AC7378336}"/>
          </ac:spMkLst>
        </pc:spChg>
        <pc:spChg chg="add mod">
          <ac:chgData name="綿引 晴人" userId="85a22d17983ddae9" providerId="Windows Live" clId="Web-{4D3C3716-25A1-43B9-83D1-6B2A4C3E0660}" dt="2022-08-26T06:30:20.912" v="1013" actId="1076"/>
          <ac:spMkLst>
            <pc:docMk/>
            <pc:sldMk cId="2111571688" sldId="279"/>
            <ac:spMk id="24" creationId="{4A4741B7-81FD-BCCB-8F6A-819273488263}"/>
          </ac:spMkLst>
        </pc:spChg>
        <pc:spChg chg="add mod">
          <ac:chgData name="綿引 晴人" userId="85a22d17983ddae9" providerId="Windows Live" clId="Web-{4D3C3716-25A1-43B9-83D1-6B2A4C3E0660}" dt="2022-08-26T06:30:02.224" v="1008" actId="1076"/>
          <ac:spMkLst>
            <pc:docMk/>
            <pc:sldMk cId="2111571688" sldId="279"/>
            <ac:spMk id="25" creationId="{001C421D-DC80-E2BD-9502-26562750C5A2}"/>
          </ac:spMkLst>
        </pc:spChg>
        <pc:grpChg chg="add mod">
          <ac:chgData name="綿引 晴人" userId="85a22d17983ddae9" providerId="Windows Live" clId="Web-{4D3C3716-25A1-43B9-83D1-6B2A4C3E0660}" dt="2022-08-26T06:31:33.648" v="1024" actId="1076"/>
          <ac:grpSpMkLst>
            <pc:docMk/>
            <pc:sldMk cId="2111571688" sldId="279"/>
            <ac:grpSpMk id="26" creationId="{0D654E51-A611-334B-AE0B-410FC91DDDDB}"/>
          </ac:grpSpMkLst>
        </pc:grpChg>
        <pc:picChg chg="add del mod">
          <ac:chgData name="綿引 晴人" userId="85a22d17983ddae9" providerId="Windows Live" clId="Web-{4D3C3716-25A1-43B9-83D1-6B2A4C3E0660}" dt="2022-08-26T04:15:46.662" v="627"/>
          <ac:picMkLst>
            <pc:docMk/>
            <pc:sldMk cId="2111571688" sldId="279"/>
            <ac:picMk id="6" creationId="{E94B3B08-53BE-C50E-1C72-10D59A504DC2}"/>
          </ac:picMkLst>
        </pc:picChg>
        <pc:picChg chg="add mod">
          <ac:chgData name="綿引 晴人" userId="85a22d17983ddae9" providerId="Windows Live" clId="Web-{4D3C3716-25A1-43B9-83D1-6B2A4C3E0660}" dt="2022-08-26T06:29:23.223" v="997" actId="1076"/>
          <ac:picMkLst>
            <pc:docMk/>
            <pc:sldMk cId="2111571688" sldId="279"/>
            <ac:picMk id="11" creationId="{3A6E84A5-69E0-0253-6E29-257694A8C955}"/>
          </ac:picMkLst>
        </pc:picChg>
        <pc:picChg chg="add mod">
          <ac:chgData name="綿引 晴人" userId="85a22d17983ddae9" providerId="Windows Live" clId="Web-{4D3C3716-25A1-43B9-83D1-6B2A4C3E0660}" dt="2022-08-26T06:29:51.833" v="1004" actId="1076"/>
          <ac:picMkLst>
            <pc:docMk/>
            <pc:sldMk cId="2111571688" sldId="279"/>
            <ac:picMk id="18" creationId="{9B6F6576-15D4-FBC0-5C73-3FE4F6E044DB}"/>
          </ac:picMkLst>
        </pc:picChg>
        <pc:picChg chg="add mod">
          <ac:chgData name="綿引 晴人" userId="85a22d17983ddae9" providerId="Windows Live" clId="Web-{4D3C3716-25A1-43B9-83D1-6B2A4C3E0660}" dt="2022-08-26T06:29:53.536" v="1005" actId="1076"/>
          <ac:picMkLst>
            <pc:docMk/>
            <pc:sldMk cId="2111571688" sldId="279"/>
            <ac:picMk id="19" creationId="{4CC6BDAF-5F30-1EE3-B450-BDF06B38B1E5}"/>
          </ac:picMkLst>
        </pc:picChg>
      </pc:sldChg>
    </pc:docChg>
  </pc:docChgLst>
  <pc:docChgLst>
    <pc:chgData name="綿引 晴人" userId="85a22d17983ddae9" providerId="Windows Live" clId="Web-{59EC870A-E4C2-4786-ABA1-D02E996F3655}"/>
    <pc:docChg chg="modSld">
      <pc:chgData name="綿引 晴人" userId="85a22d17983ddae9" providerId="Windows Live" clId="Web-{59EC870A-E4C2-4786-ABA1-D02E996F3655}" dt="2022-08-25T14:02:08.794" v="523" actId="20577"/>
      <pc:docMkLst>
        <pc:docMk/>
      </pc:docMkLst>
      <pc:sldChg chg="addSp delSp modSp">
        <pc:chgData name="綿引 晴人" userId="85a22d17983ddae9" providerId="Windows Live" clId="Web-{59EC870A-E4C2-4786-ABA1-D02E996F3655}" dt="2022-08-25T14:01:49.544" v="516" actId="20577"/>
        <pc:sldMkLst>
          <pc:docMk/>
          <pc:sldMk cId="75228563" sldId="258"/>
        </pc:sldMkLst>
        <pc:spChg chg="mod">
          <ac:chgData name="綿引 晴人" userId="85a22d17983ddae9" providerId="Windows Live" clId="Web-{59EC870A-E4C2-4786-ABA1-D02E996F3655}" dt="2022-08-25T14:01:49.544" v="516" actId="20577"/>
          <ac:spMkLst>
            <pc:docMk/>
            <pc:sldMk cId="75228563" sldId="258"/>
            <ac:spMk id="3" creationId="{02C6AE4D-AFCE-9978-1E2A-F74494880208}"/>
          </ac:spMkLst>
        </pc:spChg>
        <pc:spChg chg="add del mod">
          <ac:chgData name="綿引 晴人" userId="85a22d17983ddae9" providerId="Windows Live" clId="Web-{59EC870A-E4C2-4786-ABA1-D02E996F3655}" dt="2022-08-25T13:43:07.022" v="159"/>
          <ac:spMkLst>
            <pc:docMk/>
            <pc:sldMk cId="75228563" sldId="258"/>
            <ac:spMk id="5" creationId="{21D2DDDA-0D01-E6E4-6598-DFC3EEF5A6D1}"/>
          </ac:spMkLst>
        </pc:spChg>
        <pc:spChg chg="add del mod">
          <ac:chgData name="綿引 晴人" userId="85a22d17983ddae9" providerId="Windows Live" clId="Web-{59EC870A-E4C2-4786-ABA1-D02E996F3655}" dt="2022-08-25T13:40:41.191" v="103"/>
          <ac:spMkLst>
            <pc:docMk/>
            <pc:sldMk cId="75228563" sldId="258"/>
            <ac:spMk id="6" creationId="{210D7651-E621-E138-8B99-E7378D180C36}"/>
          </ac:spMkLst>
        </pc:spChg>
        <pc:spChg chg="add del mod">
          <ac:chgData name="綿引 晴人" userId="85a22d17983ddae9" providerId="Windows Live" clId="Web-{59EC870A-E4C2-4786-ABA1-D02E996F3655}" dt="2022-08-25T13:42:16.693" v="141"/>
          <ac:spMkLst>
            <pc:docMk/>
            <pc:sldMk cId="75228563" sldId="258"/>
            <ac:spMk id="7" creationId="{20B0C9E7-BC22-E25B-2C88-986C52620AC1}"/>
          </ac:spMkLst>
        </pc:spChg>
        <pc:spChg chg="add del mod">
          <ac:chgData name="綿引 晴人" userId="85a22d17983ddae9" providerId="Windows Live" clId="Web-{59EC870A-E4C2-4786-ABA1-D02E996F3655}" dt="2022-08-25T13:43:05.553" v="158"/>
          <ac:spMkLst>
            <pc:docMk/>
            <pc:sldMk cId="75228563" sldId="258"/>
            <ac:spMk id="8" creationId="{31EA242C-5D1E-8D44-0AA0-F238B03268C7}"/>
          </ac:spMkLst>
        </pc:spChg>
        <pc:spChg chg="add del mod">
          <ac:chgData name="綿引 晴人" userId="85a22d17983ddae9" providerId="Windows Live" clId="Web-{59EC870A-E4C2-4786-ABA1-D02E996F3655}" dt="2022-08-25T13:43:00.100" v="156"/>
          <ac:spMkLst>
            <pc:docMk/>
            <pc:sldMk cId="75228563" sldId="258"/>
            <ac:spMk id="9" creationId="{DA0E1B3D-6E68-1474-E768-96239DDEA6A2}"/>
          </ac:spMkLst>
        </pc:spChg>
        <pc:spChg chg="add del mod">
          <ac:chgData name="綿引 晴人" userId="85a22d17983ddae9" providerId="Windows Live" clId="Web-{59EC870A-E4C2-4786-ABA1-D02E996F3655}" dt="2022-08-25T13:49:10.592" v="226"/>
          <ac:spMkLst>
            <pc:docMk/>
            <pc:sldMk cId="75228563" sldId="258"/>
            <ac:spMk id="10" creationId="{C6834B7E-0F47-F991-C40C-A22AF06633C3}"/>
          </ac:spMkLst>
        </pc:spChg>
        <pc:spChg chg="add mod ord">
          <ac:chgData name="綿引 晴人" userId="85a22d17983ddae9" providerId="Windows Live" clId="Web-{59EC870A-E4C2-4786-ABA1-D02E996F3655}" dt="2022-08-25T13:55:50.615" v="356" actId="20577"/>
          <ac:spMkLst>
            <pc:docMk/>
            <pc:sldMk cId="75228563" sldId="258"/>
            <ac:spMk id="11" creationId="{C2EB54A3-892C-44CD-4DE6-9BBBF90866B9}"/>
          </ac:spMkLst>
        </pc:spChg>
        <pc:spChg chg="add del">
          <ac:chgData name="綿引 晴人" userId="85a22d17983ddae9" providerId="Windows Live" clId="Web-{59EC870A-E4C2-4786-ABA1-D02E996F3655}" dt="2022-08-25T13:48:33.575" v="210"/>
          <ac:spMkLst>
            <pc:docMk/>
            <pc:sldMk cId="75228563" sldId="258"/>
            <ac:spMk id="12" creationId="{5B039FA4-E586-FF99-6E83-35A7FF7A1A77}"/>
          </ac:spMkLst>
        </pc:spChg>
        <pc:spChg chg="add mod ord">
          <ac:chgData name="綿引 晴人" userId="85a22d17983ddae9" providerId="Windows Live" clId="Web-{59EC870A-E4C2-4786-ABA1-D02E996F3655}" dt="2022-08-25T13:54:25.754" v="332" actId="1076"/>
          <ac:spMkLst>
            <pc:docMk/>
            <pc:sldMk cId="75228563" sldId="258"/>
            <ac:spMk id="13" creationId="{237364CE-C831-6827-1033-799CC15DE322}"/>
          </ac:spMkLst>
        </pc:spChg>
        <pc:spChg chg="add del mod">
          <ac:chgData name="綿引 晴人" userId="85a22d17983ddae9" providerId="Windows Live" clId="Web-{59EC870A-E4C2-4786-ABA1-D02E996F3655}" dt="2022-08-25T13:49:23.217" v="231"/>
          <ac:spMkLst>
            <pc:docMk/>
            <pc:sldMk cId="75228563" sldId="258"/>
            <ac:spMk id="14" creationId="{FA6B0115-0D1A-13DC-A603-D616AD24F882}"/>
          </ac:spMkLst>
        </pc:spChg>
        <pc:spChg chg="add del mod">
          <ac:chgData name="綿引 晴人" userId="85a22d17983ddae9" providerId="Windows Live" clId="Web-{59EC870A-E4C2-4786-ABA1-D02E996F3655}" dt="2022-08-25T13:49:52.811" v="235"/>
          <ac:spMkLst>
            <pc:docMk/>
            <pc:sldMk cId="75228563" sldId="258"/>
            <ac:spMk id="15" creationId="{9F57C3B4-A2D4-B42D-8BBC-D6DDB12A0FAA}"/>
          </ac:spMkLst>
        </pc:spChg>
        <pc:spChg chg="add mod">
          <ac:chgData name="綿引 晴人" userId="85a22d17983ddae9" providerId="Windows Live" clId="Web-{59EC870A-E4C2-4786-ABA1-D02E996F3655}" dt="2022-08-25T13:55:27.537" v="350" actId="1076"/>
          <ac:spMkLst>
            <pc:docMk/>
            <pc:sldMk cId="75228563" sldId="258"/>
            <ac:spMk id="16" creationId="{3C8D43C2-1B32-3384-12F7-B62B790B3A1F}"/>
          </ac:spMkLst>
        </pc:spChg>
        <pc:grpChg chg="add mod">
          <ac:chgData name="綿引 晴人" userId="85a22d17983ddae9" providerId="Windows Live" clId="Web-{59EC870A-E4C2-4786-ABA1-D02E996F3655}" dt="2022-08-25T13:53:46.191" v="320" actId="14100"/>
          <ac:grpSpMkLst>
            <pc:docMk/>
            <pc:sldMk cId="75228563" sldId="258"/>
            <ac:grpSpMk id="17" creationId="{5415060C-E52A-1146-8172-A650C88323F5}"/>
          </ac:grpSpMkLst>
        </pc:grpChg>
      </pc:sldChg>
      <pc:sldChg chg="modSp">
        <pc:chgData name="綿引 晴人" userId="85a22d17983ddae9" providerId="Windows Live" clId="Web-{59EC870A-E4C2-4786-ABA1-D02E996F3655}" dt="2022-08-25T13:32:47.478" v="1" actId="20577"/>
        <pc:sldMkLst>
          <pc:docMk/>
          <pc:sldMk cId="962119608" sldId="260"/>
        </pc:sldMkLst>
        <pc:spChg chg="mod">
          <ac:chgData name="綿引 晴人" userId="85a22d17983ddae9" providerId="Windows Live" clId="Web-{59EC870A-E4C2-4786-ABA1-D02E996F3655}" dt="2022-08-25T13:32:47.478" v="1" actId="20577"/>
          <ac:spMkLst>
            <pc:docMk/>
            <pc:sldMk cId="962119608" sldId="260"/>
            <ac:spMk id="3" creationId="{173254BF-9839-1A9A-8CC3-A6A53C3C212B}"/>
          </ac:spMkLst>
        </pc:spChg>
      </pc:sldChg>
      <pc:sldChg chg="modSp">
        <pc:chgData name="綿引 晴人" userId="85a22d17983ddae9" providerId="Windows Live" clId="Web-{59EC870A-E4C2-4786-ABA1-D02E996F3655}" dt="2022-08-25T14:02:08.794" v="523" actId="20577"/>
        <pc:sldMkLst>
          <pc:docMk/>
          <pc:sldMk cId="2937657023" sldId="261"/>
        </pc:sldMkLst>
        <pc:spChg chg="mod">
          <ac:chgData name="綿引 晴人" userId="85a22d17983ddae9" providerId="Windows Live" clId="Web-{59EC870A-E4C2-4786-ABA1-D02E996F3655}" dt="2022-08-25T14:02:08.794" v="523" actId="20577"/>
          <ac:spMkLst>
            <pc:docMk/>
            <pc:sldMk cId="2937657023" sldId="261"/>
            <ac:spMk id="3" creationId="{13938B9C-979F-0E1B-3DF9-07478CC4FA67}"/>
          </ac:spMkLst>
        </pc:spChg>
      </pc:sldChg>
    </pc:docChg>
  </pc:docChgLst>
  <pc:docChgLst>
    <pc:chgData name="ゲスト ユーザー" providerId="Windows Live" clId="Web-{6C33CAA3-355F-4E26-B86D-E6255EA3A086}"/>
    <pc:docChg chg="addSld modSld">
      <pc:chgData name="ゲスト ユーザー" userId="" providerId="Windows Live" clId="Web-{6C33CAA3-355F-4E26-B86D-E6255EA3A086}" dt="2022-08-25T09:54:35.861" v="748" actId="20577"/>
      <pc:docMkLst>
        <pc:docMk/>
      </pc:docMkLst>
      <pc:sldChg chg="modSp">
        <pc:chgData name="ゲスト ユーザー" userId="" providerId="Windows Live" clId="Web-{6C33CAA3-355F-4E26-B86D-E6255EA3A086}" dt="2022-08-25T09:54:35.861" v="748" actId="20577"/>
        <pc:sldMkLst>
          <pc:docMk/>
          <pc:sldMk cId="2494160926" sldId="263"/>
        </pc:sldMkLst>
        <pc:spChg chg="mod">
          <ac:chgData name="ゲスト ユーザー" userId="" providerId="Windows Live" clId="Web-{6C33CAA3-355F-4E26-B86D-E6255EA3A086}" dt="2022-08-25T09:54:35.861" v="748" actId="20577"/>
          <ac:spMkLst>
            <pc:docMk/>
            <pc:sldMk cId="2494160926" sldId="263"/>
            <ac:spMk id="3" creationId="{F326A95E-3CA7-B87A-1390-CD7EE05FBAC2}"/>
          </ac:spMkLst>
        </pc:spChg>
      </pc:sldChg>
      <pc:sldChg chg="modSp">
        <pc:chgData name="ゲスト ユーザー" userId="" providerId="Windows Live" clId="Web-{6C33CAA3-355F-4E26-B86D-E6255EA3A086}" dt="2022-08-25T09:13:20.362" v="395" actId="20577"/>
        <pc:sldMkLst>
          <pc:docMk/>
          <pc:sldMk cId="1795710074" sldId="266"/>
        </pc:sldMkLst>
        <pc:spChg chg="mod">
          <ac:chgData name="ゲスト ユーザー" userId="" providerId="Windows Live" clId="Web-{6C33CAA3-355F-4E26-B86D-E6255EA3A086}" dt="2022-08-25T09:13:20.362" v="395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modSp new">
        <pc:chgData name="ゲスト ユーザー" userId="" providerId="Windows Live" clId="Web-{6C33CAA3-355F-4E26-B86D-E6255EA3A086}" dt="2022-08-25T09:34:56.145" v="481" actId="20577"/>
        <pc:sldMkLst>
          <pc:docMk/>
          <pc:sldMk cId="715115630" sldId="269"/>
        </pc:sldMkLst>
        <pc:spChg chg="mod">
          <ac:chgData name="ゲスト ユーザー" userId="" providerId="Windows Live" clId="Web-{6C33CAA3-355F-4E26-B86D-E6255EA3A086}" dt="2022-08-25T09:21:58.141" v="400" actId="20577"/>
          <ac:spMkLst>
            <pc:docMk/>
            <pc:sldMk cId="715115630" sldId="269"/>
            <ac:spMk id="2" creationId="{9319D072-34E8-2801-9C3A-2D12BE1C8A52}"/>
          </ac:spMkLst>
        </pc:spChg>
        <pc:spChg chg="mod">
          <ac:chgData name="ゲスト ユーザー" userId="" providerId="Windows Live" clId="Web-{6C33CAA3-355F-4E26-B86D-E6255EA3A086}" dt="2022-08-25T09:34:56.145" v="481" actId="20577"/>
          <ac:spMkLst>
            <pc:docMk/>
            <pc:sldMk cId="715115630" sldId="269"/>
            <ac:spMk id="3" creationId="{CD1896A8-B4CF-D5D6-D2BC-0D9E8C209BE6}"/>
          </ac:spMkLst>
        </pc:spChg>
      </pc:sldChg>
    </pc:docChg>
  </pc:docChgLst>
  <pc:docChgLst>
    <pc:chgData name="ゲスト ユーザー" providerId="Windows Live" clId="Web-{B78D84C3-6CA5-44CC-ABA2-5EBBB1C49250}"/>
    <pc:docChg chg="modSld">
      <pc:chgData name="ゲスト ユーザー" userId="" providerId="Windows Live" clId="Web-{B78D84C3-6CA5-44CC-ABA2-5EBBB1C49250}" dt="2022-08-26T07:19:03.667" v="3" actId="20577"/>
      <pc:docMkLst>
        <pc:docMk/>
      </pc:docMkLst>
      <pc:sldChg chg="modSp">
        <pc:chgData name="ゲスト ユーザー" userId="" providerId="Windows Live" clId="Web-{B78D84C3-6CA5-44CC-ABA2-5EBBB1C49250}" dt="2022-08-26T07:19:03.667" v="3" actId="20577"/>
        <pc:sldMkLst>
          <pc:docMk/>
          <pc:sldMk cId="4182722130" sldId="257"/>
        </pc:sldMkLst>
        <pc:spChg chg="mod">
          <ac:chgData name="ゲスト ユーザー" userId="" providerId="Windows Live" clId="Web-{B78D84C3-6CA5-44CC-ABA2-5EBBB1C49250}" dt="2022-08-26T07:19:03.667" v="3" actId="20577"/>
          <ac:spMkLst>
            <pc:docMk/>
            <pc:sldMk cId="4182722130" sldId="257"/>
            <ac:spMk id="7" creationId="{8AC895A5-4BAB-D6CA-5D51-D43F5E1AA7F4}"/>
          </ac:spMkLst>
        </pc:spChg>
      </pc:sldChg>
      <pc:sldChg chg="modSp">
        <pc:chgData name="ゲスト ユーザー" userId="" providerId="Windows Live" clId="Web-{B78D84C3-6CA5-44CC-ABA2-5EBBB1C49250}" dt="2022-08-26T07:18:20.791" v="1" actId="1076"/>
        <pc:sldMkLst>
          <pc:docMk/>
          <pc:sldMk cId="3471148562" sldId="267"/>
        </pc:sldMkLst>
        <pc:picChg chg="mod">
          <ac:chgData name="ゲスト ユーザー" userId="" providerId="Windows Live" clId="Web-{B78D84C3-6CA5-44CC-ABA2-5EBBB1C49250}" dt="2022-08-26T07:18:20.791" v="1" actId="1076"/>
          <ac:picMkLst>
            <pc:docMk/>
            <pc:sldMk cId="3471148562" sldId="267"/>
            <ac:picMk id="6" creationId="{A4B7CBFE-0EDA-9C15-2031-A603BF1C9EAF}"/>
          </ac:picMkLst>
        </pc:picChg>
      </pc:sldChg>
    </pc:docChg>
  </pc:docChgLst>
  <pc:docChgLst>
    <pc:chgData name="綿引 晴人" userId="85a22d17983ddae9" providerId="Windows Live" clId="Web-{EA37DC21-832F-489B-9F7E-01DB425DFBD7}"/>
    <pc:docChg chg="modSld">
      <pc:chgData name="綿引 晴人" userId="85a22d17983ddae9" providerId="Windows Live" clId="Web-{EA37DC21-832F-489B-9F7E-01DB425DFBD7}" dt="2022-08-26T07:10:05.017" v="135" actId="20577"/>
      <pc:docMkLst>
        <pc:docMk/>
      </pc:docMkLst>
      <pc:sldChg chg="modSp">
        <pc:chgData name="綿引 晴人" userId="85a22d17983ddae9" providerId="Windows Live" clId="Web-{EA37DC21-832F-489B-9F7E-01DB425DFBD7}" dt="2022-08-26T07:10:05.017" v="135" actId="20577"/>
        <pc:sldMkLst>
          <pc:docMk/>
          <pc:sldMk cId="75228563" sldId="258"/>
        </pc:sldMkLst>
        <pc:spChg chg="mod">
          <ac:chgData name="綿引 晴人" userId="85a22d17983ddae9" providerId="Windows Live" clId="Web-{EA37DC21-832F-489B-9F7E-01DB425DFBD7}" dt="2022-08-26T07:10:05.017" v="135" actId="20577"/>
          <ac:spMkLst>
            <pc:docMk/>
            <pc:sldMk cId="75228563" sldId="258"/>
            <ac:spMk id="3" creationId="{02C6AE4D-AFCE-9978-1E2A-F74494880208}"/>
          </ac:spMkLst>
        </pc:spChg>
      </pc:sldChg>
      <pc:sldChg chg="modSp">
        <pc:chgData name="綿引 晴人" userId="85a22d17983ddae9" providerId="Windows Live" clId="Web-{EA37DC21-832F-489B-9F7E-01DB425DFBD7}" dt="2022-08-26T06:51:43.364" v="75" actId="20577"/>
        <pc:sldMkLst>
          <pc:docMk/>
          <pc:sldMk cId="962119608" sldId="260"/>
        </pc:sldMkLst>
        <pc:spChg chg="mod">
          <ac:chgData name="綿引 晴人" userId="85a22d17983ddae9" providerId="Windows Live" clId="Web-{EA37DC21-832F-489B-9F7E-01DB425DFBD7}" dt="2022-08-26T06:51:43.364" v="75" actId="20577"/>
          <ac:spMkLst>
            <pc:docMk/>
            <pc:sldMk cId="962119608" sldId="260"/>
            <ac:spMk id="3" creationId="{173254BF-9839-1A9A-8CC3-A6A53C3C212B}"/>
          </ac:spMkLst>
        </pc:spChg>
      </pc:sldChg>
      <pc:sldChg chg="modSp">
        <pc:chgData name="綿引 晴人" userId="85a22d17983ddae9" providerId="Windows Live" clId="Web-{EA37DC21-832F-489B-9F7E-01DB425DFBD7}" dt="2022-08-26T07:07:05.231" v="96" actId="20577"/>
        <pc:sldMkLst>
          <pc:docMk/>
          <pc:sldMk cId="2937657023" sldId="261"/>
        </pc:sldMkLst>
        <pc:spChg chg="mod">
          <ac:chgData name="綿引 晴人" userId="85a22d17983ddae9" providerId="Windows Live" clId="Web-{EA37DC21-832F-489B-9F7E-01DB425DFBD7}" dt="2022-08-26T07:07:05.231" v="96" actId="20577"/>
          <ac:spMkLst>
            <pc:docMk/>
            <pc:sldMk cId="2937657023" sldId="261"/>
            <ac:spMk id="3" creationId="{13938B9C-979F-0E1B-3DF9-07478CC4FA67}"/>
          </ac:spMkLst>
        </pc:spChg>
      </pc:sldChg>
      <pc:sldChg chg="addSp modSp">
        <pc:chgData name="綿引 晴人" userId="85a22d17983ddae9" providerId="Windows Live" clId="Web-{EA37DC21-832F-489B-9F7E-01DB425DFBD7}" dt="2022-08-26T06:51:17.707" v="68" actId="1076"/>
        <pc:sldMkLst>
          <pc:docMk/>
          <pc:sldMk cId="1736330021" sldId="278"/>
        </pc:sldMkLst>
        <pc:spChg chg="mod">
          <ac:chgData name="綿引 晴人" userId="85a22d17983ddae9" providerId="Windows Live" clId="Web-{EA37DC21-832F-489B-9F7E-01DB425DFBD7}" dt="2022-08-26T06:43:51.352" v="28" actId="1076"/>
          <ac:spMkLst>
            <pc:docMk/>
            <pc:sldMk cId="1736330021" sldId="278"/>
            <ac:spMk id="2" creationId="{442C5D12-AB62-3C59-B5C5-F8AEC67A1CA9}"/>
          </ac:spMkLst>
        </pc:spChg>
        <pc:spChg chg="add mod ord">
          <ac:chgData name="綿引 晴人" userId="85a22d17983ddae9" providerId="Windows Live" clId="Web-{EA37DC21-832F-489B-9F7E-01DB425DFBD7}" dt="2022-08-26T06:42:07.521" v="10" actId="1076"/>
          <ac:spMkLst>
            <pc:docMk/>
            <pc:sldMk cId="1736330021" sldId="278"/>
            <ac:spMk id="11" creationId="{2920817A-61E6-C260-D533-2F434208CC0D}"/>
          </ac:spMkLst>
        </pc:spChg>
        <pc:grpChg chg="mod">
          <ac:chgData name="綿引 晴人" userId="85a22d17983ddae9" providerId="Windows Live" clId="Web-{EA37DC21-832F-489B-9F7E-01DB425DFBD7}" dt="2022-08-26T06:45:38.886" v="57" actId="1076"/>
          <ac:grpSpMkLst>
            <pc:docMk/>
            <pc:sldMk cId="1736330021" sldId="278"/>
            <ac:grpSpMk id="5" creationId="{93A41898-980A-BFE9-FB70-EDE99E2729DE}"/>
          </ac:grpSpMkLst>
        </pc:grpChg>
        <pc:grpChg chg="add mod">
          <ac:chgData name="綿引 晴人" userId="85a22d17983ddae9" providerId="Windows Live" clId="Web-{EA37DC21-832F-489B-9F7E-01DB425DFBD7}" dt="2022-08-26T06:51:17.707" v="68" actId="1076"/>
          <ac:grpSpMkLst>
            <pc:docMk/>
            <pc:sldMk cId="1736330021" sldId="278"/>
            <ac:grpSpMk id="16" creationId="{A78CDEEB-6FD8-9143-F161-D1886A88DF64}"/>
          </ac:grpSpMkLst>
        </pc:grpChg>
        <pc:picChg chg="add mod">
          <ac:chgData name="綿引 晴人" userId="85a22d17983ddae9" providerId="Windows Live" clId="Web-{EA37DC21-832F-489B-9F7E-01DB425DFBD7}" dt="2022-08-26T06:44:59.885" v="41" actId="1076"/>
          <ac:picMkLst>
            <pc:docMk/>
            <pc:sldMk cId="1736330021" sldId="278"/>
            <ac:picMk id="10" creationId="{C74B3D5E-EF87-AB61-94D0-E0E86E899BD9}"/>
          </ac:picMkLst>
        </pc:picChg>
        <pc:picChg chg="add mod">
          <ac:chgData name="綿引 晴人" userId="85a22d17983ddae9" providerId="Windows Live" clId="Web-{EA37DC21-832F-489B-9F7E-01DB425DFBD7}" dt="2022-08-26T06:43:53.836" v="30" actId="1076"/>
          <ac:picMkLst>
            <pc:docMk/>
            <pc:sldMk cId="1736330021" sldId="278"/>
            <ac:picMk id="15" creationId="{C03FE760-6576-EDB8-D9E0-1F12D75F3353}"/>
          </ac:picMkLst>
        </pc:picChg>
        <pc:picChg chg="mod">
          <ac:chgData name="綿引 晴人" userId="85a22d17983ddae9" providerId="Windows Live" clId="Web-{EA37DC21-832F-489B-9F7E-01DB425DFBD7}" dt="2022-08-26T06:45:15.588" v="45" actId="1076"/>
          <ac:picMkLst>
            <pc:docMk/>
            <pc:sldMk cId="1736330021" sldId="278"/>
            <ac:picMk id="17" creationId="{E99FA6E6-40E7-A405-85A9-D86D7396A617}"/>
          </ac:picMkLst>
        </pc:picChg>
        <pc:picChg chg="mod">
          <ac:chgData name="綿引 晴人" userId="85a22d17983ddae9" providerId="Windows Live" clId="Web-{EA37DC21-832F-489B-9F7E-01DB425DFBD7}" dt="2022-08-26T06:45:45.870" v="58" actId="1076"/>
          <ac:picMkLst>
            <pc:docMk/>
            <pc:sldMk cId="1736330021" sldId="278"/>
            <ac:picMk id="18" creationId="{80308357-08F9-7552-FEAF-7B65706444F5}"/>
          </ac:picMkLst>
        </pc:picChg>
        <pc:picChg chg="mod">
          <ac:chgData name="綿引 晴人" userId="85a22d17983ddae9" providerId="Windows Live" clId="Web-{EA37DC21-832F-489B-9F7E-01DB425DFBD7}" dt="2022-08-26T06:45:21.870" v="48" actId="1076"/>
          <ac:picMkLst>
            <pc:docMk/>
            <pc:sldMk cId="1736330021" sldId="278"/>
            <ac:picMk id="19" creationId="{38E32F95-C626-BAA7-8E38-1106E855C5EE}"/>
          </ac:picMkLst>
        </pc:picChg>
        <pc:picChg chg="mod">
          <ac:chgData name="綿引 晴人" userId="85a22d17983ddae9" providerId="Windows Live" clId="Web-{EA37DC21-832F-489B-9F7E-01DB425DFBD7}" dt="2022-08-26T06:45:37.464" v="56" actId="1076"/>
          <ac:picMkLst>
            <pc:docMk/>
            <pc:sldMk cId="1736330021" sldId="278"/>
            <ac:picMk id="20" creationId="{3B47B7A5-926A-784F-A0D7-1B1DD3D2DF17}"/>
          </ac:picMkLst>
        </pc:picChg>
        <pc:cxnChg chg="add mod">
          <ac:chgData name="綿引 晴人" userId="85a22d17983ddae9" providerId="Windows Live" clId="Web-{EA37DC21-832F-489B-9F7E-01DB425DFBD7}" dt="2022-08-26T06:42:54.538" v="21"/>
          <ac:cxnSpMkLst>
            <pc:docMk/>
            <pc:sldMk cId="1736330021" sldId="278"/>
            <ac:cxnSpMk id="13" creationId="{1C08AE3A-7467-09E0-FF14-3761F8884A72}"/>
          </ac:cxnSpMkLst>
        </pc:cxnChg>
        <pc:cxnChg chg="add mod">
          <ac:chgData name="綿引 晴人" userId="85a22d17983ddae9" providerId="Windows Live" clId="Web-{EA37DC21-832F-489B-9F7E-01DB425DFBD7}" dt="2022-08-26T06:43:02.554" v="22"/>
          <ac:cxnSpMkLst>
            <pc:docMk/>
            <pc:sldMk cId="1736330021" sldId="278"/>
            <ac:cxnSpMk id="14" creationId="{766FA7CA-FC3A-3CA9-0AA5-1ECB10DC9687}"/>
          </ac:cxnSpMkLst>
        </pc:cxnChg>
      </pc:sldChg>
      <pc:sldChg chg="modSp">
        <pc:chgData name="綿引 晴人" userId="85a22d17983ddae9" providerId="Windows Live" clId="Web-{EA37DC21-832F-489B-9F7E-01DB425DFBD7}" dt="2022-08-26T07:01:51.723" v="78" actId="20577"/>
        <pc:sldMkLst>
          <pc:docMk/>
          <pc:sldMk cId="2111571688" sldId="279"/>
        </pc:sldMkLst>
        <pc:spChg chg="mod">
          <ac:chgData name="綿引 晴人" userId="85a22d17983ddae9" providerId="Windows Live" clId="Web-{EA37DC21-832F-489B-9F7E-01DB425DFBD7}" dt="2022-08-26T06:51:04.519" v="67" actId="1076"/>
          <ac:spMkLst>
            <pc:docMk/>
            <pc:sldMk cId="2111571688" sldId="279"/>
            <ac:spMk id="3" creationId="{E2459CEC-713F-DC79-182D-080FBAA35983}"/>
          </ac:spMkLst>
        </pc:spChg>
        <pc:spChg chg="mod">
          <ac:chgData name="綿引 晴人" userId="85a22d17983ddae9" providerId="Windows Live" clId="Web-{EA37DC21-832F-489B-9F7E-01DB425DFBD7}" dt="2022-08-26T07:01:51.723" v="78" actId="20577"/>
          <ac:spMkLst>
            <pc:docMk/>
            <pc:sldMk cId="2111571688" sldId="279"/>
            <ac:spMk id="6" creationId="{841A685F-2A84-8654-5338-A22B9CCCB314}"/>
          </ac:spMkLst>
        </pc:spChg>
        <pc:spChg chg="mod">
          <ac:chgData name="綿引 晴人" userId="85a22d17983ddae9" providerId="Windows Live" clId="Web-{EA37DC21-832F-489B-9F7E-01DB425DFBD7}" dt="2022-08-26T07:01:46.254" v="76" actId="20577"/>
          <ac:spMkLst>
            <pc:docMk/>
            <pc:sldMk cId="2111571688" sldId="279"/>
            <ac:spMk id="7" creationId="{30346A34-A3CC-8B0D-6C76-A2ABA61718D7}"/>
          </ac:spMkLst>
        </pc:spChg>
        <pc:grpChg chg="mod">
          <ac:chgData name="綿引 晴人" userId="85a22d17983ddae9" providerId="Windows Live" clId="Web-{EA37DC21-832F-489B-9F7E-01DB425DFBD7}" dt="2022-08-26T06:48:35.890" v="63" actId="1076"/>
          <ac:grpSpMkLst>
            <pc:docMk/>
            <pc:sldMk cId="2111571688" sldId="279"/>
            <ac:grpSpMk id="26" creationId="{0D654E51-A611-334B-AE0B-410FC91DDDDB}"/>
          </ac:grpSpMkLst>
        </pc:grpChg>
      </pc:sldChg>
    </pc:docChg>
  </pc:docChgLst>
  <pc:docChgLst>
    <pc:chgData name="ゲスト ユーザー" providerId="Windows Live" clId="Web-{2E762D01-328C-47C1-B1BB-E016649C8522}"/>
    <pc:docChg chg="modSld">
      <pc:chgData name="ゲスト ユーザー" userId="" providerId="Windows Live" clId="Web-{2E762D01-328C-47C1-B1BB-E016649C8522}" dt="2022-08-26T01:22:30.852" v="16" actId="1076"/>
      <pc:docMkLst>
        <pc:docMk/>
      </pc:docMkLst>
      <pc:sldChg chg="modSp">
        <pc:chgData name="ゲスト ユーザー" userId="" providerId="Windows Live" clId="Web-{2E762D01-328C-47C1-B1BB-E016649C8522}" dt="2022-08-26T01:12:35.620" v="12" actId="20577"/>
        <pc:sldMkLst>
          <pc:docMk/>
          <pc:sldMk cId="2494160926" sldId="263"/>
        </pc:sldMkLst>
        <pc:spChg chg="mod">
          <ac:chgData name="ゲスト ユーザー" userId="" providerId="Windows Live" clId="Web-{2E762D01-328C-47C1-B1BB-E016649C8522}" dt="2022-08-26T01:12:35.620" v="12" actId="20577"/>
          <ac:spMkLst>
            <pc:docMk/>
            <pc:sldMk cId="2494160926" sldId="263"/>
            <ac:spMk id="3" creationId="{F326A95E-3CA7-B87A-1390-CD7EE05FBAC2}"/>
          </ac:spMkLst>
        </pc:spChg>
      </pc:sldChg>
      <pc:sldChg chg="modSp">
        <pc:chgData name="ゲスト ユーザー" userId="" providerId="Windows Live" clId="Web-{2E762D01-328C-47C1-B1BB-E016649C8522}" dt="2022-08-26T01:22:30.852" v="16" actId="1076"/>
        <pc:sldMkLst>
          <pc:docMk/>
          <pc:sldMk cId="617590208" sldId="264"/>
        </pc:sldMkLst>
        <pc:spChg chg="mod">
          <ac:chgData name="ゲスト ユーザー" userId="" providerId="Windows Live" clId="Web-{2E762D01-328C-47C1-B1BB-E016649C8522}" dt="2022-08-26T01:12:41.401" v="13" actId="20577"/>
          <ac:spMkLst>
            <pc:docMk/>
            <pc:sldMk cId="617590208" sldId="264"/>
            <ac:spMk id="3" creationId="{FF1E4C32-074E-E579-213A-B44F53F19D12}"/>
          </ac:spMkLst>
        </pc:spChg>
        <pc:spChg chg="mod">
          <ac:chgData name="ゲスト ユーザー" userId="" providerId="Windows Live" clId="Web-{2E762D01-328C-47C1-B1BB-E016649C8522}" dt="2022-08-26T01:22:30.852" v="16" actId="1076"/>
          <ac:spMkLst>
            <pc:docMk/>
            <pc:sldMk cId="617590208" sldId="264"/>
            <ac:spMk id="16" creationId="{84D6F2B5-0304-0E1E-BBBE-3AFC1FFEF8B5}"/>
          </ac:spMkLst>
        </pc:spChg>
        <pc:grpChg chg="mod">
          <ac:chgData name="ゲスト ユーザー" userId="" providerId="Windows Live" clId="Web-{2E762D01-328C-47C1-B1BB-E016649C8522}" dt="2022-08-26T01:22:30.805" v="14" actId="1076"/>
          <ac:grpSpMkLst>
            <pc:docMk/>
            <pc:sldMk cId="617590208" sldId="264"/>
            <ac:grpSpMk id="10" creationId="{FC3558D1-BBB6-E778-6A57-9503FFE11A5E}"/>
          </ac:grpSpMkLst>
        </pc:grpChg>
        <pc:grpChg chg="mod">
          <ac:chgData name="ゲスト ユーザー" userId="" providerId="Windows Live" clId="Web-{2E762D01-328C-47C1-B1BB-E016649C8522}" dt="2022-08-26T01:22:30.837" v="15" actId="1076"/>
          <ac:grpSpMkLst>
            <pc:docMk/>
            <pc:sldMk cId="617590208" sldId="264"/>
            <ac:grpSpMk id="11" creationId="{14E29E03-CF11-B6F8-8415-EEEFF035F74E}"/>
          </ac:grpSpMkLst>
        </pc:grpChg>
      </pc:sldChg>
    </pc:docChg>
  </pc:docChgLst>
  <pc:docChgLst>
    <pc:chgData name="ゲスト ユーザー" providerId="Windows Live" clId="Web-{3435F451-84BB-4F27-8F53-56ACA6F172F8}"/>
    <pc:docChg chg="addSld delSld modSld sldOrd">
      <pc:chgData name="ゲスト ユーザー" userId="" providerId="Windows Live" clId="Web-{3435F451-84BB-4F27-8F53-56ACA6F172F8}" dt="2022-08-25T14:43:30.470" v="3232" actId="20577"/>
      <pc:docMkLst>
        <pc:docMk/>
      </pc:docMkLst>
      <pc:sldChg chg="addSp delSp modSp ord modNotes">
        <pc:chgData name="ゲスト ユーザー" userId="" providerId="Windows Live" clId="Web-{3435F451-84BB-4F27-8F53-56ACA6F172F8}" dt="2022-08-25T13:45:12.165" v="1490" actId="20577"/>
        <pc:sldMkLst>
          <pc:docMk/>
          <pc:sldMk cId="2494160926" sldId="263"/>
        </pc:sldMkLst>
        <pc:spChg chg="mod">
          <ac:chgData name="ゲスト ユーザー" userId="" providerId="Windows Live" clId="Web-{3435F451-84BB-4F27-8F53-56ACA6F172F8}" dt="2022-08-25T13:45:12.165" v="1490" actId="20577"/>
          <ac:spMkLst>
            <pc:docMk/>
            <pc:sldMk cId="2494160926" sldId="263"/>
            <ac:spMk id="3" creationId="{F326A95E-3CA7-B87A-1390-CD7EE05FBAC2}"/>
          </ac:spMkLst>
        </pc:spChg>
        <pc:picChg chg="add del mod">
          <ac:chgData name="ゲスト ユーザー" userId="" providerId="Windows Live" clId="Web-{3435F451-84BB-4F27-8F53-56ACA6F172F8}" dt="2022-08-25T13:32:05.818" v="1043"/>
          <ac:picMkLst>
            <pc:docMk/>
            <pc:sldMk cId="2494160926" sldId="263"/>
            <ac:picMk id="5" creationId="{D62A3DFC-B90A-9137-8994-22972B57C88D}"/>
          </ac:picMkLst>
        </pc:picChg>
      </pc:sldChg>
      <pc:sldChg chg="addSp delSp modSp modNotes">
        <pc:chgData name="ゲスト ユーザー" userId="" providerId="Windows Live" clId="Web-{3435F451-84BB-4F27-8F53-56ACA6F172F8}" dt="2022-08-25T14:43:19.298" v="3231"/>
        <pc:sldMkLst>
          <pc:docMk/>
          <pc:sldMk cId="617590208" sldId="264"/>
        </pc:sldMkLst>
        <pc:spChg chg="mod">
          <ac:chgData name="ゲスト ユーザー" userId="" providerId="Windows Live" clId="Web-{3435F451-84BB-4F27-8F53-56ACA6F172F8}" dt="2022-08-25T13:04:43.762" v="191" actId="20577"/>
          <ac:spMkLst>
            <pc:docMk/>
            <pc:sldMk cId="617590208" sldId="264"/>
            <ac:spMk id="2" creationId="{163D1D4C-332C-49A6-DC02-03EA5755C09A}"/>
          </ac:spMkLst>
        </pc:spChg>
        <pc:spChg chg="mod">
          <ac:chgData name="ゲスト ユーザー" userId="" providerId="Windows Live" clId="Web-{3435F451-84BB-4F27-8F53-56ACA6F172F8}" dt="2022-08-25T14:27:54.025" v="2874" actId="20577"/>
          <ac:spMkLst>
            <pc:docMk/>
            <pc:sldMk cId="617590208" sldId="264"/>
            <ac:spMk id="3" creationId="{FF1E4C32-074E-E579-213A-B44F53F19D12}"/>
          </ac:spMkLst>
        </pc:spChg>
        <pc:spChg chg="add del mod">
          <ac:chgData name="ゲスト ユーザー" userId="" providerId="Windows Live" clId="Web-{3435F451-84BB-4F27-8F53-56ACA6F172F8}" dt="2022-08-25T14:29:03.246" v="2880"/>
          <ac:spMkLst>
            <pc:docMk/>
            <pc:sldMk cId="617590208" sldId="264"/>
            <ac:spMk id="5" creationId="{30051FC5-C526-B49E-DC38-50E15CCFCDD9}"/>
          </ac:spMkLst>
        </pc:spChg>
        <pc:spChg chg="add mod">
          <ac:chgData name="ゲスト ユーザー" userId="" providerId="Windows Live" clId="Web-{3435F451-84BB-4F27-8F53-56ACA6F172F8}" dt="2022-08-25T14:30:33.060" v="2897"/>
          <ac:spMkLst>
            <pc:docMk/>
            <pc:sldMk cId="617590208" sldId="264"/>
            <ac:spMk id="6" creationId="{2006C105-1339-C093-2B94-6F57F30D9CFE}"/>
          </ac:spMkLst>
        </pc:spChg>
        <pc:spChg chg="add mod">
          <ac:chgData name="ゲスト ユーザー" userId="" providerId="Windows Live" clId="Web-{3435F451-84BB-4F27-8F53-56ACA6F172F8}" dt="2022-08-25T14:32:33.720" v="2976" actId="1076"/>
          <ac:spMkLst>
            <pc:docMk/>
            <pc:sldMk cId="617590208" sldId="264"/>
            <ac:spMk id="7" creationId="{96F30319-FAFA-3015-9A7A-DB0632D48703}"/>
          </ac:spMkLst>
        </pc:spChg>
        <pc:spChg chg="add mod">
          <ac:chgData name="ゲスト ユーザー" userId="" providerId="Windows Live" clId="Web-{3435F451-84BB-4F27-8F53-56ACA6F172F8}" dt="2022-08-25T14:40:23.059" v="3121" actId="20577"/>
          <ac:spMkLst>
            <pc:docMk/>
            <pc:sldMk cId="617590208" sldId="264"/>
            <ac:spMk id="8" creationId="{05C36075-A7F9-9A5C-9AFE-BC2EEF0AE87A}"/>
          </ac:spMkLst>
        </pc:spChg>
        <pc:spChg chg="add mod">
          <ac:chgData name="ゲスト ユーザー" userId="" providerId="Windows Live" clId="Web-{3435F451-84BB-4F27-8F53-56ACA6F172F8}" dt="2022-08-25T14:40:43.404" v="3138" actId="20577"/>
          <ac:spMkLst>
            <pc:docMk/>
            <pc:sldMk cId="617590208" sldId="264"/>
            <ac:spMk id="9" creationId="{C3CE2F23-DFC1-C54A-9429-C61F85DD28A6}"/>
          </ac:spMkLst>
        </pc:spChg>
        <pc:spChg chg="mod">
          <ac:chgData name="ゲスト ユーザー" userId="" providerId="Windows Live" clId="Web-{3435F451-84BB-4F27-8F53-56ACA6F172F8}" dt="2022-08-25T14:39:46.637" v="3087" actId="1076"/>
          <ac:spMkLst>
            <pc:docMk/>
            <pc:sldMk cId="617590208" sldId="264"/>
            <ac:spMk id="13" creationId="{0C67DCD7-CF41-323C-7715-DED87E81A658}"/>
          </ac:spMkLst>
        </pc:spChg>
        <pc:spChg chg="mod">
          <ac:chgData name="ゲスト ユーザー" userId="" providerId="Windows Live" clId="Web-{3435F451-84BB-4F27-8F53-56ACA6F172F8}" dt="2022-08-25T14:40:07.278" v="3107" actId="20577"/>
          <ac:spMkLst>
            <pc:docMk/>
            <pc:sldMk cId="617590208" sldId="264"/>
            <ac:spMk id="14" creationId="{E878FEEB-4CA5-39FB-093C-D117A9F22DD0}"/>
          </ac:spMkLst>
        </pc:spChg>
        <pc:spChg chg="mod">
          <ac:chgData name="ゲスト ユーザー" userId="" providerId="Windows Live" clId="Web-{3435F451-84BB-4F27-8F53-56ACA6F172F8}" dt="2022-08-25T14:41:12.154" v="3157" actId="20577"/>
          <ac:spMkLst>
            <pc:docMk/>
            <pc:sldMk cId="617590208" sldId="264"/>
            <ac:spMk id="15" creationId="{D34E3D01-52E0-4AF1-45A2-DCA2D6742DDB}"/>
          </ac:spMkLst>
        </pc:spChg>
        <pc:spChg chg="add mod">
          <ac:chgData name="ゲスト ユーザー" userId="" providerId="Windows Live" clId="Web-{3435F451-84BB-4F27-8F53-56ACA6F172F8}" dt="2022-08-25T14:38:39.119" v="3056"/>
          <ac:spMkLst>
            <pc:docMk/>
            <pc:sldMk cId="617590208" sldId="264"/>
            <ac:spMk id="16" creationId="{84D6F2B5-0304-0E1E-BBBE-3AFC1FFEF8B5}"/>
          </ac:spMkLst>
        </pc:spChg>
        <pc:grpChg chg="add mod">
          <ac:chgData name="ゲスト ユーザー" userId="" providerId="Windows Live" clId="Web-{3435F451-84BB-4F27-8F53-56ACA6F172F8}" dt="2022-08-25T14:37:40.680" v="3048" actId="14100"/>
          <ac:grpSpMkLst>
            <pc:docMk/>
            <pc:sldMk cId="617590208" sldId="264"/>
            <ac:grpSpMk id="10" creationId="{FC3558D1-BBB6-E778-6A57-9503FFE11A5E}"/>
          </ac:grpSpMkLst>
        </pc:grpChg>
        <pc:grpChg chg="add mod">
          <ac:chgData name="ゲスト ユーザー" userId="" providerId="Windows Live" clId="Web-{3435F451-84BB-4F27-8F53-56ACA6F172F8}" dt="2022-08-25T14:39:34.246" v="3084" actId="14100"/>
          <ac:grpSpMkLst>
            <pc:docMk/>
            <pc:sldMk cId="617590208" sldId="264"/>
            <ac:grpSpMk id="11" creationId="{14E29E03-CF11-B6F8-8415-EEEFF035F74E}"/>
          </ac:grpSpMkLst>
        </pc:grpChg>
      </pc:sldChg>
      <pc:sldChg chg="modSp del ord modNotes">
        <pc:chgData name="ゲスト ユーザー" userId="" providerId="Windows Live" clId="Web-{3435F451-84BB-4F27-8F53-56ACA6F172F8}" dt="2022-08-25T14:19:28.919" v="2700"/>
        <pc:sldMkLst>
          <pc:docMk/>
          <pc:sldMk cId="1795710074" sldId="266"/>
        </pc:sldMkLst>
        <pc:spChg chg="mod">
          <ac:chgData name="ゲスト ユーザー" userId="" providerId="Windows Live" clId="Web-{3435F451-84BB-4F27-8F53-56ACA6F172F8}" dt="2022-08-25T13:02:32.040" v="176" actId="20577"/>
          <ac:spMkLst>
            <pc:docMk/>
            <pc:sldMk cId="1795710074" sldId="266"/>
            <ac:spMk id="2" creationId="{FA697C63-E0A2-1ED0-4307-A4B578DA4CA7}"/>
          </ac:spMkLst>
        </pc:spChg>
        <pc:spChg chg="mod">
          <ac:chgData name="ゲスト ユーザー" userId="" providerId="Windows Live" clId="Web-{3435F451-84BB-4F27-8F53-56ACA6F172F8}" dt="2022-08-25T13:49:04.061" v="1670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modSp">
        <pc:chgData name="ゲスト ユーザー" userId="" providerId="Windows Live" clId="Web-{3435F451-84BB-4F27-8F53-56ACA6F172F8}" dt="2022-08-25T13:00:32.208" v="165" actId="20577"/>
        <pc:sldMkLst>
          <pc:docMk/>
          <pc:sldMk cId="715115630" sldId="269"/>
        </pc:sldMkLst>
        <pc:spChg chg="mod">
          <ac:chgData name="ゲスト ユーザー" userId="" providerId="Windows Live" clId="Web-{3435F451-84BB-4F27-8F53-56ACA6F172F8}" dt="2022-08-25T12:52:40.916" v="38" actId="20577"/>
          <ac:spMkLst>
            <pc:docMk/>
            <pc:sldMk cId="715115630" sldId="269"/>
            <ac:spMk id="2" creationId="{9319D072-34E8-2801-9C3A-2D12BE1C8A52}"/>
          </ac:spMkLst>
        </pc:spChg>
        <pc:spChg chg="mod">
          <ac:chgData name="ゲスト ユーザー" userId="" providerId="Windows Live" clId="Web-{3435F451-84BB-4F27-8F53-56ACA6F172F8}" dt="2022-08-25T13:00:32.208" v="165" actId="20577"/>
          <ac:spMkLst>
            <pc:docMk/>
            <pc:sldMk cId="715115630" sldId="269"/>
            <ac:spMk id="3" creationId="{CD1896A8-B4CF-D5D6-D2BC-0D9E8C209BE6}"/>
          </ac:spMkLst>
        </pc:spChg>
      </pc:sldChg>
      <pc:sldChg chg="addSp delSp modSp new del mod ord modClrScheme chgLayout">
        <pc:chgData name="ゲスト ユーザー" userId="" providerId="Windows Live" clId="Web-{3435F451-84BB-4F27-8F53-56ACA6F172F8}" dt="2022-08-25T13:14:01.916" v="453"/>
        <pc:sldMkLst>
          <pc:docMk/>
          <pc:sldMk cId="95446350" sldId="275"/>
        </pc:sldMkLst>
        <pc:spChg chg="del">
          <ac:chgData name="ゲスト ユーザー" userId="" providerId="Windows Live" clId="Web-{3435F451-84BB-4F27-8F53-56ACA6F172F8}" dt="2022-08-25T12:36:43.121" v="1"/>
          <ac:spMkLst>
            <pc:docMk/>
            <pc:sldMk cId="95446350" sldId="275"/>
            <ac:spMk id="2" creationId="{551D6324-86FF-1EFF-1069-C6834FC87758}"/>
          </ac:spMkLst>
        </pc:spChg>
        <pc:spChg chg="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3" creationId="{EBD20FF1-2340-73F4-3CAB-34B61F108F5E}"/>
          </ac:spMkLst>
        </pc:spChg>
        <pc:spChg chg="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4" creationId="{63976454-5264-3A7C-BB43-E97B22B762CD}"/>
          </ac:spMkLst>
        </pc:spChg>
        <pc:spChg chg="add 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5" creationId="{6F312092-F26C-AB41-A0D8-718A9C31C7F4}"/>
          </ac:spMkLst>
        </pc:spChg>
      </pc:sldChg>
      <pc:sldChg chg="modSp new modNotes">
        <pc:chgData name="ゲスト ユーザー" userId="" providerId="Windows Live" clId="Web-{3435F451-84BB-4F27-8F53-56ACA6F172F8}" dt="2022-08-25T14:43:30.470" v="3232" actId="20577"/>
        <pc:sldMkLst>
          <pc:docMk/>
          <pc:sldMk cId="3803672507" sldId="276"/>
        </pc:sldMkLst>
        <pc:spChg chg="mod">
          <ac:chgData name="ゲスト ユーザー" userId="" providerId="Windows Live" clId="Web-{3435F451-84BB-4F27-8F53-56ACA6F172F8}" dt="2022-08-25T13:19:28.064" v="635" actId="20577"/>
          <ac:spMkLst>
            <pc:docMk/>
            <pc:sldMk cId="3803672507" sldId="276"/>
            <ac:spMk id="2" creationId="{A56D74DE-A268-87CA-565F-BBBF3CFC90C5}"/>
          </ac:spMkLst>
        </pc:spChg>
        <pc:spChg chg="mod">
          <ac:chgData name="ゲスト ユーザー" userId="" providerId="Windows Live" clId="Web-{3435F451-84BB-4F27-8F53-56ACA6F172F8}" dt="2022-08-25T14:43:30.470" v="3232" actId="20577"/>
          <ac:spMkLst>
            <pc:docMk/>
            <pc:sldMk cId="3803672507" sldId="276"/>
            <ac:spMk id="3" creationId="{D7088BD1-2970-1F9E-C66F-EE964AA3A233}"/>
          </ac:spMkLst>
        </pc:spChg>
      </pc:sldChg>
      <pc:sldChg chg="modSp new modNotes">
        <pc:chgData name="ゲスト ユーザー" userId="" providerId="Windows Live" clId="Web-{3435F451-84BB-4F27-8F53-56ACA6F172F8}" dt="2022-08-25T14:19:21.231" v="2699"/>
        <pc:sldMkLst>
          <pc:docMk/>
          <pc:sldMk cId="3494345610" sldId="277"/>
        </pc:sldMkLst>
        <pc:spChg chg="mod">
          <ac:chgData name="ゲスト ユーザー" userId="" providerId="Windows Live" clId="Web-{3435F451-84BB-4F27-8F53-56ACA6F172F8}" dt="2022-08-25T13:49:12.905" v="1681" actId="20577"/>
          <ac:spMkLst>
            <pc:docMk/>
            <pc:sldMk cId="3494345610" sldId="277"/>
            <ac:spMk id="2" creationId="{5E612EFD-D7F1-3AFD-DD87-F48735FFB3E0}"/>
          </ac:spMkLst>
        </pc:spChg>
        <pc:spChg chg="mod">
          <ac:chgData name="ゲスト ユーザー" userId="" providerId="Windows Live" clId="Web-{3435F451-84BB-4F27-8F53-56ACA6F172F8}" dt="2022-08-25T14:10:44.969" v="2350" actId="20577"/>
          <ac:spMkLst>
            <pc:docMk/>
            <pc:sldMk cId="3494345610" sldId="277"/>
            <ac:spMk id="3" creationId="{88FE9E42-65C7-3B44-C029-8F03C5BD172F}"/>
          </ac:spMkLst>
        </pc:spChg>
      </pc:sldChg>
    </pc:docChg>
  </pc:docChgLst>
  <pc:docChgLst>
    <pc:chgData name="ゲスト ユーザー" providerId="Windows Live" clId="Web-{D50AAC80-A9BA-4EE5-961A-29A8DD8E0293}"/>
    <pc:docChg chg="addSld modSld">
      <pc:chgData name="ゲスト ユーザー" userId="" providerId="Windows Live" clId="Web-{D50AAC80-A9BA-4EE5-961A-29A8DD8E0293}" dt="2022-08-25T08:05:43.195" v="57" actId="20577"/>
      <pc:docMkLst>
        <pc:docMk/>
      </pc:docMkLst>
      <pc:sldChg chg="modSp">
        <pc:chgData name="ゲスト ユーザー" userId="" providerId="Windows Live" clId="Web-{D50AAC80-A9BA-4EE5-961A-29A8DD8E0293}" dt="2022-08-25T08:02:08.582" v="30" actId="20577"/>
        <pc:sldMkLst>
          <pc:docMk/>
          <pc:sldMk cId="75228563" sldId="258"/>
        </pc:sldMkLst>
        <pc:spChg chg="mod">
          <ac:chgData name="ゲスト ユーザー" userId="" providerId="Windows Live" clId="Web-{D50AAC80-A9BA-4EE5-961A-29A8DD8E0293}" dt="2022-08-25T08:02:08.582" v="30" actId="20577"/>
          <ac:spMkLst>
            <pc:docMk/>
            <pc:sldMk cId="75228563" sldId="258"/>
            <ac:spMk id="2" creationId="{0A763412-EB69-1701-5B47-E12BEAAC3797}"/>
          </ac:spMkLst>
        </pc:spChg>
      </pc:sldChg>
      <pc:sldChg chg="new">
        <pc:chgData name="ゲスト ユーザー" userId="" providerId="Windows Live" clId="Web-{D50AAC80-A9BA-4EE5-961A-29A8DD8E0293}" dt="2022-08-25T07:03:20.098" v="0"/>
        <pc:sldMkLst>
          <pc:docMk/>
          <pc:sldMk cId="962119608" sldId="260"/>
        </pc:sldMkLst>
      </pc:sldChg>
      <pc:sldChg chg="new">
        <pc:chgData name="ゲスト ユーザー" userId="" providerId="Windows Live" clId="Web-{D50AAC80-A9BA-4EE5-961A-29A8DD8E0293}" dt="2022-08-25T07:03:22.489" v="1"/>
        <pc:sldMkLst>
          <pc:docMk/>
          <pc:sldMk cId="2937657023" sldId="261"/>
        </pc:sldMkLst>
      </pc:sldChg>
      <pc:sldChg chg="modSp new">
        <pc:chgData name="ゲスト ユーザー" userId="" providerId="Windows Live" clId="Web-{D50AAC80-A9BA-4EE5-961A-29A8DD8E0293}" dt="2022-08-25T08:02:14.535" v="32" actId="20577"/>
        <pc:sldMkLst>
          <pc:docMk/>
          <pc:sldMk cId="669275358" sldId="262"/>
        </pc:sldMkLst>
        <pc:spChg chg="mod">
          <ac:chgData name="ゲスト ユーザー" userId="" providerId="Windows Live" clId="Web-{D50AAC80-A9BA-4EE5-961A-29A8DD8E0293}" dt="2022-08-25T08:02:14.535" v="32" actId="20577"/>
          <ac:spMkLst>
            <pc:docMk/>
            <pc:sldMk cId="669275358" sldId="262"/>
            <ac:spMk id="2" creationId="{A62EC8FA-6BBB-52EE-09E0-6B90B17E5F87}"/>
          </ac:spMkLst>
        </pc:spChg>
      </pc:sldChg>
      <pc:sldChg chg="modSp new">
        <pc:chgData name="ゲスト ユーザー" userId="" providerId="Windows Live" clId="Web-{D50AAC80-A9BA-4EE5-961A-29A8DD8E0293}" dt="2022-08-25T08:02:43.442" v="41" actId="20577"/>
        <pc:sldMkLst>
          <pc:docMk/>
          <pc:sldMk cId="2494160926" sldId="263"/>
        </pc:sldMkLst>
        <pc:spChg chg="mod">
          <ac:chgData name="ゲスト ユーザー" userId="" providerId="Windows Live" clId="Web-{D50AAC80-A9BA-4EE5-961A-29A8DD8E0293}" dt="2022-08-25T08:02:43.442" v="41" actId="20577"/>
          <ac:spMkLst>
            <pc:docMk/>
            <pc:sldMk cId="2494160926" sldId="263"/>
            <ac:spMk id="2" creationId="{9B68DBFD-EA31-7D41-A681-51BF40FEFA5D}"/>
          </ac:spMkLst>
        </pc:spChg>
      </pc:sldChg>
      <pc:sldChg chg="modSp new">
        <pc:chgData name="ゲスト ユーザー" userId="" providerId="Windows Live" clId="Web-{D50AAC80-A9BA-4EE5-961A-29A8DD8E0293}" dt="2022-08-25T08:02:48.583" v="47" actId="20577"/>
        <pc:sldMkLst>
          <pc:docMk/>
          <pc:sldMk cId="617590208" sldId="264"/>
        </pc:sldMkLst>
        <pc:spChg chg="mod">
          <ac:chgData name="ゲスト ユーザー" userId="" providerId="Windows Live" clId="Web-{D50AAC80-A9BA-4EE5-961A-29A8DD8E0293}" dt="2022-08-25T08:02:48.583" v="47" actId="20577"/>
          <ac:spMkLst>
            <pc:docMk/>
            <pc:sldMk cId="617590208" sldId="264"/>
            <ac:spMk id="2" creationId="{163D1D4C-332C-49A6-DC02-03EA5755C09A}"/>
          </ac:spMkLst>
        </pc:spChg>
      </pc:sldChg>
      <pc:sldChg chg="modSp new">
        <pc:chgData name="ゲスト ユーザー" userId="" providerId="Windows Live" clId="Web-{D50AAC80-A9BA-4EE5-961A-29A8DD8E0293}" dt="2022-08-25T08:02:18.410" v="34" actId="20577"/>
        <pc:sldMkLst>
          <pc:docMk/>
          <pc:sldMk cId="2846183210" sldId="265"/>
        </pc:sldMkLst>
        <pc:spChg chg="mod">
          <ac:chgData name="ゲスト ユーザー" userId="" providerId="Windows Live" clId="Web-{D50AAC80-A9BA-4EE5-961A-29A8DD8E0293}" dt="2022-08-25T08:02:18.410" v="34" actId="20577"/>
          <ac:spMkLst>
            <pc:docMk/>
            <pc:sldMk cId="2846183210" sldId="265"/>
            <ac:spMk id="2" creationId="{BF0D1A1A-7D04-A99A-D107-9FD8B2346929}"/>
          </ac:spMkLst>
        </pc:spChg>
      </pc:sldChg>
      <pc:sldChg chg="modSp new">
        <pc:chgData name="ゲスト ユーザー" userId="" providerId="Windows Live" clId="Web-{D50AAC80-A9BA-4EE5-961A-29A8DD8E0293}" dt="2022-08-25T08:05:43.195" v="57" actId="20577"/>
        <pc:sldMkLst>
          <pc:docMk/>
          <pc:sldMk cId="1795710074" sldId="266"/>
        </pc:sldMkLst>
        <pc:spChg chg="mod">
          <ac:chgData name="ゲスト ユーザー" userId="" providerId="Windows Live" clId="Web-{D50AAC80-A9BA-4EE5-961A-29A8DD8E0293}" dt="2022-08-25T08:02:40.020" v="38" actId="20577"/>
          <ac:spMkLst>
            <pc:docMk/>
            <pc:sldMk cId="1795710074" sldId="266"/>
            <ac:spMk id="2" creationId="{FA697C63-E0A2-1ED0-4307-A4B578DA4CA7}"/>
          </ac:spMkLst>
        </pc:spChg>
        <pc:spChg chg="mod">
          <ac:chgData name="ゲスト ユーザー" userId="" providerId="Windows Live" clId="Web-{D50AAC80-A9BA-4EE5-961A-29A8DD8E0293}" dt="2022-08-25T08:05:43.195" v="57" actId="20577"/>
          <ac:spMkLst>
            <pc:docMk/>
            <pc:sldMk cId="1795710074" sldId="266"/>
            <ac:spMk id="3" creationId="{9F25E17B-1A51-8A26-ED4B-6B1B645B9B22}"/>
          </ac:spMkLst>
        </pc:spChg>
      </pc:sldChg>
    </pc:docChg>
  </pc:docChgLst>
  <pc:docChgLst>
    <pc:chgData name="晴人 綿引" userId="85a22d17983ddae9" providerId="LiveId" clId="{8D8BA2B4-EB9D-4A91-A0F2-4DF31C77D329}"/>
    <pc:docChg chg="modSld">
      <pc:chgData name="晴人 綿引" userId="85a22d17983ddae9" providerId="LiveId" clId="{8D8BA2B4-EB9D-4A91-A0F2-4DF31C77D329}" dt="2022-08-24T06:21:12.585" v="6" actId="20577"/>
      <pc:docMkLst>
        <pc:docMk/>
      </pc:docMkLst>
      <pc:sldChg chg="modSp mod">
        <pc:chgData name="晴人 綿引" userId="85a22d17983ddae9" providerId="LiveId" clId="{8D8BA2B4-EB9D-4A91-A0F2-4DF31C77D329}" dt="2022-08-24T06:21:12.585" v="6" actId="20577"/>
        <pc:sldMkLst>
          <pc:docMk/>
          <pc:sldMk cId="4182722130" sldId="257"/>
        </pc:sldMkLst>
        <pc:spChg chg="mod">
          <ac:chgData name="晴人 綿引" userId="85a22d17983ddae9" providerId="LiveId" clId="{8D8BA2B4-EB9D-4A91-A0F2-4DF31C77D329}" dt="2022-08-24T06:21:12.585" v="6" actId="20577"/>
          <ac:spMkLst>
            <pc:docMk/>
            <pc:sldMk cId="4182722130" sldId="257"/>
            <ac:spMk id="3" creationId="{7DEDEE9D-BD0F-AC16-1157-8B1B81E9A235}"/>
          </ac:spMkLst>
        </pc:spChg>
      </pc:sldChg>
    </pc:docChg>
  </pc:docChgLst>
  <pc:docChgLst>
    <pc:chgData name="Hamashima Yuya" userId="8f5e44d85fa95c26" providerId="LiveId" clId="{A5A80B8F-3673-4E7D-A631-A326827607E5}"/>
    <pc:docChg chg="undo custSel addSld delSld modSld sldOrd modMainMaster">
      <pc:chgData name="Hamashima Yuya" userId="8f5e44d85fa95c26" providerId="LiveId" clId="{A5A80B8F-3673-4E7D-A631-A326827607E5}" dt="2022-08-26T08:00:35.507" v="6774" actId="14100"/>
      <pc:docMkLst>
        <pc:docMk/>
      </pc:docMkLst>
      <pc:sldChg chg="del ord">
        <pc:chgData name="Hamashima Yuya" userId="8f5e44d85fa95c26" providerId="LiveId" clId="{A5A80B8F-3673-4E7D-A631-A326827607E5}" dt="2022-08-24T06:26:55.817" v="38" actId="47"/>
        <pc:sldMkLst>
          <pc:docMk/>
          <pc:sldMk cId="4291851659" sldId="256"/>
        </pc:sldMkLst>
      </pc:sldChg>
      <pc:sldChg chg="addSp delSp modSp mod">
        <pc:chgData name="Hamashima Yuya" userId="8f5e44d85fa95c26" providerId="LiveId" clId="{A5A80B8F-3673-4E7D-A631-A326827607E5}" dt="2022-08-26T07:56:07.226" v="6678"/>
        <pc:sldMkLst>
          <pc:docMk/>
          <pc:sldMk cId="4182722130" sldId="257"/>
        </pc:sldMkLst>
        <pc:spChg chg="mod">
          <ac:chgData name="Hamashima Yuya" userId="8f5e44d85fa95c26" providerId="LiveId" clId="{A5A80B8F-3673-4E7D-A631-A326827607E5}" dt="2022-08-24T06:30:41.540" v="76" actId="1076"/>
          <ac:spMkLst>
            <pc:docMk/>
            <pc:sldMk cId="4182722130" sldId="257"/>
            <ac:spMk id="2" creationId="{432655B5-0B44-47E6-06AD-7DDE420BA33D}"/>
          </ac:spMkLst>
        </pc:spChg>
        <pc:spChg chg="del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3" creationId="{7DEDEE9D-BD0F-AC16-1157-8B1B81E9A235}"/>
          </ac:spMkLst>
        </pc:spChg>
        <pc:spChg chg="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4" creationId="{0F85C39E-1E68-1820-11A2-A4B5D9571F93}"/>
          </ac:spMkLst>
        </pc:spChg>
        <pc:spChg chg="add del 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5" creationId="{15BE3061-CC6C-2E98-4EE9-E064F8FF0F32}"/>
          </ac:spMkLst>
        </pc:spChg>
        <pc:spChg chg="add del 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6" creationId="{C7406607-C380-606E-9CDD-DFA75FD43970}"/>
          </ac:spMkLst>
        </pc:spChg>
        <pc:spChg chg="add mod">
          <ac:chgData name="Hamashima Yuya" userId="8f5e44d85fa95c26" providerId="LiveId" clId="{A5A80B8F-3673-4E7D-A631-A326827607E5}" dt="2022-08-26T07:56:07.226" v="6678"/>
          <ac:spMkLst>
            <pc:docMk/>
            <pc:sldMk cId="4182722130" sldId="257"/>
            <ac:spMk id="7" creationId="{8AC895A5-4BAB-D6CA-5D51-D43F5E1AA7F4}"/>
          </ac:spMkLst>
        </pc:spChg>
        <pc:spChg chg="add mod">
          <ac:chgData name="Hamashima Yuya" userId="8f5e44d85fa95c26" providerId="LiveId" clId="{A5A80B8F-3673-4E7D-A631-A326827607E5}" dt="2022-08-25T09:05:18.239" v="542" actId="1076"/>
          <ac:spMkLst>
            <pc:docMk/>
            <pc:sldMk cId="4182722130" sldId="257"/>
            <ac:spMk id="8" creationId="{350FAFAC-8588-271B-44FA-E735FFA83896}"/>
          </ac:spMkLst>
        </pc:spChg>
      </pc:sldChg>
      <pc:sldChg chg="modSp new mod">
        <pc:chgData name="Hamashima Yuya" userId="8f5e44d85fa95c26" providerId="LiveId" clId="{A5A80B8F-3673-4E7D-A631-A326827607E5}" dt="2022-08-24T06:22:50.781" v="7"/>
        <pc:sldMkLst>
          <pc:docMk/>
          <pc:sldMk cId="75228563" sldId="258"/>
        </pc:sldMkLst>
        <pc:spChg chg="mod">
          <ac:chgData name="Hamashima Yuya" userId="8f5e44d85fa95c26" providerId="LiveId" clId="{A5A80B8F-3673-4E7D-A631-A326827607E5}" dt="2022-08-24T06:22:50.781" v="7"/>
          <ac:spMkLst>
            <pc:docMk/>
            <pc:sldMk cId="75228563" sldId="258"/>
            <ac:spMk id="2" creationId="{0A763412-EB69-1701-5B47-E12BEAAC3797}"/>
          </ac:spMkLst>
        </pc:spChg>
      </pc:sldChg>
      <pc:sldChg chg="addSp modSp new mod ord">
        <pc:chgData name="Hamashima Yuya" userId="8f5e44d85fa95c26" providerId="LiveId" clId="{A5A80B8F-3673-4E7D-A631-A326827607E5}" dt="2022-08-26T07:49:56.450" v="6622" actId="20577"/>
        <pc:sldMkLst>
          <pc:docMk/>
          <pc:sldMk cId="1787268763" sldId="259"/>
        </pc:sldMkLst>
        <pc:spChg chg="mod">
          <ac:chgData name="Hamashima Yuya" userId="8f5e44d85fa95c26" providerId="LiveId" clId="{A5A80B8F-3673-4E7D-A631-A326827607E5}" dt="2022-08-26T07:49:56.450" v="6622" actId="20577"/>
          <ac:spMkLst>
            <pc:docMk/>
            <pc:sldMk cId="1787268763" sldId="259"/>
            <ac:spMk id="2" creationId="{094B50FE-B546-3746-9E3F-37AA1F91550E}"/>
          </ac:spMkLst>
        </pc:spChg>
        <pc:spChg chg="mod">
          <ac:chgData name="Hamashima Yuya" userId="8f5e44d85fa95c26" providerId="LiveId" clId="{A5A80B8F-3673-4E7D-A631-A326827607E5}" dt="2022-08-24T06:32:46.050" v="108" actId="1076"/>
          <ac:spMkLst>
            <pc:docMk/>
            <pc:sldMk cId="1787268763" sldId="259"/>
            <ac:spMk id="3" creationId="{68C55F7C-EAEF-F4FF-42BD-AD9237AD97E4}"/>
          </ac:spMkLst>
        </pc:spChg>
        <pc:picChg chg="add mod">
          <ac:chgData name="Hamashima Yuya" userId="8f5e44d85fa95c26" providerId="LiveId" clId="{A5A80B8F-3673-4E7D-A631-A326827607E5}" dt="2022-08-24T06:31:54.423" v="93" actId="1076"/>
          <ac:picMkLst>
            <pc:docMk/>
            <pc:sldMk cId="1787268763" sldId="259"/>
            <ac:picMk id="6" creationId="{7C4EFB7B-97D4-F127-0014-5541942B35FD}"/>
          </ac:picMkLst>
        </pc:picChg>
      </pc:sldChg>
      <pc:sldChg chg="addSp modSp mod setBg">
        <pc:chgData name="Hamashima Yuya" userId="8f5e44d85fa95c26" providerId="LiveId" clId="{A5A80B8F-3673-4E7D-A631-A326827607E5}" dt="2022-08-26T07:48:38.963" v="6580" actId="1076"/>
        <pc:sldMkLst>
          <pc:docMk/>
          <pc:sldMk cId="669275358" sldId="262"/>
        </pc:sldMkLst>
        <pc:spChg chg="mod">
          <ac:chgData name="Hamashima Yuya" userId="8f5e44d85fa95c26" providerId="LiveId" clId="{A5A80B8F-3673-4E7D-A631-A326827607E5}" dt="2022-08-25T08:04:29.588" v="140" actId="20577"/>
          <ac:spMkLst>
            <pc:docMk/>
            <pc:sldMk cId="669275358" sldId="262"/>
            <ac:spMk id="2" creationId="{A62EC8FA-6BBB-52EE-09E0-6B90B17E5F87}"/>
          </ac:spMkLst>
        </pc:spChg>
        <pc:spChg chg="mod">
          <ac:chgData name="Hamashima Yuya" userId="8f5e44d85fa95c26" providerId="LiveId" clId="{A5A80B8F-3673-4E7D-A631-A326827607E5}" dt="2022-08-26T06:23:45.904" v="4928" actId="27636"/>
          <ac:spMkLst>
            <pc:docMk/>
            <pc:sldMk cId="669275358" sldId="262"/>
            <ac:spMk id="3" creationId="{00A96DF3-50F3-A020-A447-F71E05FD9452}"/>
          </ac:spMkLst>
        </pc:spChg>
        <pc:spChg chg="add mod">
          <ac:chgData name="Hamashima Yuya" userId="8f5e44d85fa95c26" providerId="LiveId" clId="{A5A80B8F-3673-4E7D-A631-A326827607E5}" dt="2022-08-26T07:00:49.282" v="5936" actId="20577"/>
          <ac:spMkLst>
            <pc:docMk/>
            <pc:sldMk cId="669275358" sldId="262"/>
            <ac:spMk id="5" creationId="{6295B205-FCF9-CBAC-E3D0-848E07A76585}"/>
          </ac:spMkLst>
        </pc:spChg>
        <pc:spChg chg="add mod">
          <ac:chgData name="Hamashima Yuya" userId="8f5e44d85fa95c26" providerId="LiveId" clId="{A5A80B8F-3673-4E7D-A631-A326827607E5}" dt="2022-08-26T07:48:38.963" v="6580" actId="1076"/>
          <ac:spMkLst>
            <pc:docMk/>
            <pc:sldMk cId="669275358" sldId="262"/>
            <ac:spMk id="6" creationId="{42866E95-6DAF-C8C3-8794-5E5F6BA9F7CB}"/>
          </ac:spMkLst>
        </pc:spChg>
      </pc:sldChg>
      <pc:sldChg chg="addSp modSp mod">
        <pc:chgData name="Hamashima Yuya" userId="8f5e44d85fa95c26" providerId="LiveId" clId="{A5A80B8F-3673-4E7D-A631-A326827607E5}" dt="2022-08-26T07:01:25.099" v="6000" actId="14100"/>
        <pc:sldMkLst>
          <pc:docMk/>
          <pc:sldMk cId="2846183210" sldId="265"/>
        </pc:sldMkLst>
        <pc:spChg chg="mod">
          <ac:chgData name="Hamashima Yuya" userId="8f5e44d85fa95c26" providerId="LiveId" clId="{A5A80B8F-3673-4E7D-A631-A326827607E5}" dt="2022-08-25T09:27:13.710" v="1072" actId="20577"/>
          <ac:spMkLst>
            <pc:docMk/>
            <pc:sldMk cId="2846183210" sldId="265"/>
            <ac:spMk id="2" creationId="{BF0D1A1A-7D04-A99A-D107-9FD8B2346929}"/>
          </ac:spMkLst>
        </pc:spChg>
        <pc:spChg chg="mod">
          <ac:chgData name="Hamashima Yuya" userId="8f5e44d85fa95c26" providerId="LiveId" clId="{A5A80B8F-3673-4E7D-A631-A326827607E5}" dt="2022-08-26T06:23:58.980" v="4939" actId="20577"/>
          <ac:spMkLst>
            <pc:docMk/>
            <pc:sldMk cId="2846183210" sldId="265"/>
            <ac:spMk id="3" creationId="{C7BBF445-591A-6BCB-97F1-D41F5112EF62}"/>
          </ac:spMkLst>
        </pc:spChg>
        <pc:spChg chg="add mod">
          <ac:chgData name="Hamashima Yuya" userId="8f5e44d85fa95c26" providerId="LiveId" clId="{A5A80B8F-3673-4E7D-A631-A326827607E5}" dt="2022-08-26T07:01:25.099" v="6000" actId="14100"/>
          <ac:spMkLst>
            <pc:docMk/>
            <pc:sldMk cId="2846183210" sldId="265"/>
            <ac:spMk id="5" creationId="{8BC80E52-2F40-9A8E-C675-F577ED8CAF2E}"/>
          </ac:spMkLst>
        </pc:spChg>
      </pc:sldChg>
      <pc:sldChg chg="modSp mod">
        <pc:chgData name="Hamashima Yuya" userId="8f5e44d85fa95c26" providerId="LiveId" clId="{A5A80B8F-3673-4E7D-A631-A326827607E5}" dt="2022-08-25T08:04:23.504" v="136" actId="20577"/>
        <pc:sldMkLst>
          <pc:docMk/>
          <pc:sldMk cId="1795710074" sldId="266"/>
        </pc:sldMkLst>
        <pc:spChg chg="mod">
          <ac:chgData name="Hamashima Yuya" userId="8f5e44d85fa95c26" providerId="LiveId" clId="{A5A80B8F-3673-4E7D-A631-A326827607E5}" dt="2022-08-25T08:04:23.504" v="136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addSp delSp modSp new mod">
        <pc:chgData name="Hamashima Yuya" userId="8f5e44d85fa95c26" providerId="LiveId" clId="{A5A80B8F-3673-4E7D-A631-A326827607E5}" dt="2022-08-25T09:01:57.119" v="454" actId="1076"/>
        <pc:sldMkLst>
          <pc:docMk/>
          <pc:sldMk cId="3471148562" sldId="267"/>
        </pc:sldMkLst>
        <pc:spChg chg="del">
          <ac:chgData name="Hamashima Yuya" userId="8f5e44d85fa95c26" providerId="LiveId" clId="{A5A80B8F-3673-4E7D-A631-A326827607E5}" dt="2022-08-25T09:01:33.778" v="353" actId="478"/>
          <ac:spMkLst>
            <pc:docMk/>
            <pc:sldMk cId="3471148562" sldId="267"/>
            <ac:spMk id="2" creationId="{A0320753-EF60-B743-502E-FD5D78A9A44B}"/>
          </ac:spMkLst>
        </pc:spChg>
        <pc:spChg chg="mod">
          <ac:chgData name="Hamashima Yuya" userId="8f5e44d85fa95c26" providerId="LiveId" clId="{A5A80B8F-3673-4E7D-A631-A326827607E5}" dt="2022-08-25T09:01:47.386" v="450"/>
          <ac:spMkLst>
            <pc:docMk/>
            <pc:sldMk cId="3471148562" sldId="267"/>
            <ac:spMk id="3" creationId="{10D1E443-5383-6ED3-C009-0F1326F64752}"/>
          </ac:spMkLst>
        </pc:spChg>
        <pc:picChg chg="add mod">
          <ac:chgData name="Hamashima Yuya" userId="8f5e44d85fa95c26" providerId="LiveId" clId="{A5A80B8F-3673-4E7D-A631-A326827607E5}" dt="2022-08-25T09:01:57.119" v="454" actId="1076"/>
          <ac:picMkLst>
            <pc:docMk/>
            <pc:sldMk cId="3471148562" sldId="267"/>
            <ac:picMk id="6" creationId="{A4B7CBFE-0EDA-9C15-2031-A603BF1C9EAF}"/>
          </ac:picMkLst>
        </pc:picChg>
      </pc:sldChg>
      <pc:sldChg chg="addSp modSp new mod ord">
        <pc:chgData name="Hamashima Yuya" userId="8f5e44d85fa95c26" providerId="LiveId" clId="{A5A80B8F-3673-4E7D-A631-A326827607E5}" dt="2022-08-26T07:00:33.964" v="5897" actId="1037"/>
        <pc:sldMkLst>
          <pc:docMk/>
          <pc:sldMk cId="3011087767" sldId="268"/>
        </pc:sldMkLst>
        <pc:spChg chg="mod">
          <ac:chgData name="Hamashima Yuya" userId="8f5e44d85fa95c26" providerId="LiveId" clId="{A5A80B8F-3673-4E7D-A631-A326827607E5}" dt="2022-08-25T09:13:28.416" v="594" actId="20577"/>
          <ac:spMkLst>
            <pc:docMk/>
            <pc:sldMk cId="3011087767" sldId="268"/>
            <ac:spMk id="2" creationId="{40A0477B-9137-A1C1-9876-698B218660B1}"/>
          </ac:spMkLst>
        </pc:spChg>
        <pc:spChg chg="mod">
          <ac:chgData name="Hamashima Yuya" userId="8f5e44d85fa95c26" providerId="LiveId" clId="{A5A80B8F-3673-4E7D-A631-A326827607E5}" dt="2022-08-25T09:23:01.401" v="1061" actId="20577"/>
          <ac:spMkLst>
            <pc:docMk/>
            <pc:sldMk cId="3011087767" sldId="268"/>
            <ac:spMk id="3" creationId="{873231D4-C8F1-0681-5455-4E554C92339D}"/>
          </ac:spMkLst>
        </pc:spChg>
        <pc:spChg chg="add mod">
          <ac:chgData name="Hamashima Yuya" userId="8f5e44d85fa95c26" providerId="LiveId" clId="{A5A80B8F-3673-4E7D-A631-A326827607E5}" dt="2022-08-26T07:00:33.964" v="5897" actId="1037"/>
          <ac:spMkLst>
            <pc:docMk/>
            <pc:sldMk cId="3011087767" sldId="268"/>
            <ac:spMk id="5" creationId="{093630D1-FD48-AA47-3E8B-78F549506472}"/>
          </ac:spMkLst>
        </pc:spChg>
        <pc:picChg chg="add mod modCrop">
          <ac:chgData name="Hamashima Yuya" userId="8f5e44d85fa95c26" providerId="LiveId" clId="{A5A80B8F-3673-4E7D-A631-A326827607E5}" dt="2022-08-25T09:22:17.460" v="1043" actId="1076"/>
          <ac:picMkLst>
            <pc:docMk/>
            <pc:sldMk cId="3011087767" sldId="268"/>
            <ac:picMk id="6" creationId="{CEB8113D-EB0E-7C3F-45E8-5C14BC388CEF}"/>
          </ac:picMkLst>
        </pc:picChg>
        <pc:picChg chg="add mod">
          <ac:chgData name="Hamashima Yuya" userId="8f5e44d85fa95c26" providerId="LiveId" clId="{A5A80B8F-3673-4E7D-A631-A326827607E5}" dt="2022-08-25T09:22:45.352" v="1051" actId="1076"/>
          <ac:picMkLst>
            <pc:docMk/>
            <pc:sldMk cId="3011087767" sldId="268"/>
            <ac:picMk id="8" creationId="{65B4418E-D14E-ED39-AEF6-FBB31EC4BBB5}"/>
          </ac:picMkLst>
        </pc:picChg>
        <pc:picChg chg="add mod">
          <ac:chgData name="Hamashima Yuya" userId="8f5e44d85fa95c26" providerId="LiveId" clId="{A5A80B8F-3673-4E7D-A631-A326827607E5}" dt="2022-08-25T09:26:40.351" v="1068" actId="14100"/>
          <ac:picMkLst>
            <pc:docMk/>
            <pc:sldMk cId="3011087767" sldId="268"/>
            <ac:picMk id="10" creationId="{80383935-0B35-C7A5-CBF4-8173B2A2B9E9}"/>
          </ac:picMkLst>
        </pc:picChg>
      </pc:sldChg>
      <pc:sldChg chg="addSp modSp add mod">
        <pc:chgData name="Hamashima Yuya" userId="8f5e44d85fa95c26" providerId="LiveId" clId="{A5A80B8F-3673-4E7D-A631-A326827607E5}" dt="2022-08-26T07:02:17.627" v="6061" actId="20577"/>
        <pc:sldMkLst>
          <pc:docMk/>
          <pc:sldMk cId="3855468903" sldId="270"/>
        </pc:sldMkLst>
        <pc:spChg chg="mod">
          <ac:chgData name="Hamashima Yuya" userId="8f5e44d85fa95c26" providerId="LiveId" clId="{A5A80B8F-3673-4E7D-A631-A326827607E5}" dt="2022-08-25T09:27:56.317" v="1226" actId="20577"/>
          <ac:spMkLst>
            <pc:docMk/>
            <pc:sldMk cId="3855468903" sldId="270"/>
            <ac:spMk id="3" creationId="{C7BBF445-591A-6BCB-97F1-D41F5112EF62}"/>
          </ac:spMkLst>
        </pc:spChg>
        <pc:spChg chg="add mod">
          <ac:chgData name="Hamashima Yuya" userId="8f5e44d85fa95c26" providerId="LiveId" clId="{A5A80B8F-3673-4E7D-A631-A326827607E5}" dt="2022-08-26T07:02:17.627" v="6061" actId="20577"/>
          <ac:spMkLst>
            <pc:docMk/>
            <pc:sldMk cId="3855468903" sldId="270"/>
            <ac:spMk id="5" creationId="{729DE890-5144-55B6-0946-2BE1A1B208D9}"/>
          </ac:spMkLst>
        </pc:spChg>
      </pc:sldChg>
      <pc:sldChg chg="addSp delSp modSp new mod">
        <pc:chgData name="Hamashima Yuya" userId="8f5e44d85fa95c26" providerId="LiveId" clId="{A5A80B8F-3673-4E7D-A631-A326827607E5}" dt="2022-08-26T07:05:19.818" v="6182" actId="478"/>
        <pc:sldMkLst>
          <pc:docMk/>
          <pc:sldMk cId="1810155658" sldId="271"/>
        </pc:sldMkLst>
        <pc:spChg chg="mod">
          <ac:chgData name="Hamashima Yuya" userId="8f5e44d85fa95c26" providerId="LiveId" clId="{A5A80B8F-3673-4E7D-A631-A326827607E5}" dt="2022-08-25T09:30:05.612" v="1362"/>
          <ac:spMkLst>
            <pc:docMk/>
            <pc:sldMk cId="1810155658" sldId="271"/>
            <ac:spMk id="2" creationId="{40E2AA84-B49A-2970-B350-00578138A95B}"/>
          </ac:spMkLst>
        </pc:spChg>
        <pc:spChg chg="del mod">
          <ac:chgData name="Hamashima Yuya" userId="8f5e44d85fa95c26" providerId="LiveId" clId="{A5A80B8F-3673-4E7D-A631-A326827607E5}" dt="2022-08-26T07:05:19.818" v="6182" actId="478"/>
          <ac:spMkLst>
            <pc:docMk/>
            <pc:sldMk cId="1810155658" sldId="271"/>
            <ac:spMk id="3" creationId="{9D2B1F99-03B0-4E77-F5A8-AC21DE15E13F}"/>
          </ac:spMkLst>
        </pc:spChg>
        <pc:spChg chg="add mod">
          <ac:chgData name="Hamashima Yuya" userId="8f5e44d85fa95c26" providerId="LiveId" clId="{A5A80B8F-3673-4E7D-A631-A326827607E5}" dt="2022-08-26T07:02:23.313" v="6075" actId="20577"/>
          <ac:spMkLst>
            <pc:docMk/>
            <pc:sldMk cId="1810155658" sldId="271"/>
            <ac:spMk id="8" creationId="{AF5F8360-CDE0-3A2B-53CF-B227BD8FC260}"/>
          </ac:spMkLst>
        </pc:spChg>
        <pc:picChg chg="add del mod">
          <ac:chgData name="Hamashima Yuya" userId="8f5e44d85fa95c26" providerId="LiveId" clId="{A5A80B8F-3673-4E7D-A631-A326827607E5}" dt="2022-08-26T06:18:29.085" v="4693" actId="478"/>
          <ac:picMkLst>
            <pc:docMk/>
            <pc:sldMk cId="1810155658" sldId="271"/>
            <ac:picMk id="6" creationId="{21230D31-E9C4-3D6E-7FD8-2F57DF0DB436}"/>
          </ac:picMkLst>
        </pc:picChg>
        <pc:picChg chg="add mod">
          <ac:chgData name="Hamashima Yuya" userId="8f5e44d85fa95c26" providerId="LiveId" clId="{A5A80B8F-3673-4E7D-A631-A326827607E5}" dt="2022-08-26T07:05:15.723" v="6181" actId="1076"/>
          <ac:picMkLst>
            <pc:docMk/>
            <pc:sldMk cId="1810155658" sldId="271"/>
            <ac:picMk id="7" creationId="{7702160E-DBDB-7AB0-B4E3-F665D702E556}"/>
          </ac:picMkLst>
        </pc:picChg>
      </pc:sldChg>
      <pc:sldChg chg="addSp modSp new mod">
        <pc:chgData name="Hamashima Yuya" userId="8f5e44d85fa95c26" providerId="LiveId" clId="{A5A80B8F-3673-4E7D-A631-A326827607E5}" dt="2022-08-26T08:00:35.507" v="6774" actId="14100"/>
        <pc:sldMkLst>
          <pc:docMk/>
          <pc:sldMk cId="3032380881" sldId="272"/>
        </pc:sldMkLst>
        <pc:spChg chg="mod">
          <ac:chgData name="Hamashima Yuya" userId="8f5e44d85fa95c26" providerId="LiveId" clId="{A5A80B8F-3673-4E7D-A631-A326827607E5}" dt="2022-08-25T09:29:09.873" v="1280" actId="20577"/>
          <ac:spMkLst>
            <pc:docMk/>
            <pc:sldMk cId="3032380881" sldId="272"/>
            <ac:spMk id="2" creationId="{C6781AC8-6D83-A293-40DE-5CBF536BE73E}"/>
          </ac:spMkLst>
        </pc:spChg>
        <pc:spChg chg="mod">
          <ac:chgData name="Hamashima Yuya" userId="8f5e44d85fa95c26" providerId="LiveId" clId="{A5A80B8F-3673-4E7D-A631-A326827607E5}" dt="2022-08-26T08:00:35.507" v="6774" actId="14100"/>
          <ac:spMkLst>
            <pc:docMk/>
            <pc:sldMk cId="3032380881" sldId="272"/>
            <ac:spMk id="3" creationId="{8A721789-DEB3-11A0-5559-033DA27A451D}"/>
          </ac:spMkLst>
        </pc:spChg>
        <pc:spChg chg="add mod">
          <ac:chgData name="Hamashima Yuya" userId="8f5e44d85fa95c26" providerId="LiveId" clId="{A5A80B8F-3673-4E7D-A631-A326827607E5}" dt="2022-08-26T07:02:41.961" v="6123" actId="20577"/>
          <ac:spMkLst>
            <pc:docMk/>
            <pc:sldMk cId="3032380881" sldId="272"/>
            <ac:spMk id="5" creationId="{A6AD5362-4E68-E49F-7DD8-41C7FA418FE5}"/>
          </ac:spMkLst>
        </pc:spChg>
      </pc:sldChg>
      <pc:sldChg chg="addSp modSp new mod">
        <pc:chgData name="Hamashima Yuya" userId="8f5e44d85fa95c26" providerId="LiveId" clId="{A5A80B8F-3673-4E7D-A631-A326827607E5}" dt="2022-08-26T07:03:16.694" v="6151" actId="20577"/>
        <pc:sldMkLst>
          <pc:docMk/>
          <pc:sldMk cId="2938466483" sldId="273"/>
        </pc:sldMkLst>
        <pc:spChg chg="mod">
          <ac:chgData name="Hamashima Yuya" userId="8f5e44d85fa95c26" providerId="LiveId" clId="{A5A80B8F-3673-4E7D-A631-A326827607E5}" dt="2022-08-25T09:46:22.745" v="2568" actId="20577"/>
          <ac:spMkLst>
            <pc:docMk/>
            <pc:sldMk cId="2938466483" sldId="273"/>
            <ac:spMk id="2" creationId="{95D1160F-0A47-53E8-0313-E7CC78D3EFD1}"/>
          </ac:spMkLst>
        </pc:spChg>
        <pc:spChg chg="mod">
          <ac:chgData name="Hamashima Yuya" userId="8f5e44d85fa95c26" providerId="LiveId" clId="{A5A80B8F-3673-4E7D-A631-A326827607E5}" dt="2022-08-26T06:43:46.133" v="5787" actId="20577"/>
          <ac:spMkLst>
            <pc:docMk/>
            <pc:sldMk cId="2938466483" sldId="273"/>
            <ac:spMk id="3" creationId="{9092D2B9-5D93-1204-D6C0-86E6870ED40C}"/>
          </ac:spMkLst>
        </pc:spChg>
        <pc:spChg chg="add mod">
          <ac:chgData name="Hamashima Yuya" userId="8f5e44d85fa95c26" providerId="LiveId" clId="{A5A80B8F-3673-4E7D-A631-A326827607E5}" dt="2022-08-26T07:03:16.694" v="6151" actId="20577"/>
          <ac:spMkLst>
            <pc:docMk/>
            <pc:sldMk cId="2938466483" sldId="273"/>
            <ac:spMk id="5" creationId="{6B072DC1-84AF-115F-672F-9825B3909A3F}"/>
          </ac:spMkLst>
        </pc:spChg>
      </pc:sldChg>
      <pc:sldChg chg="addSp modSp add mod">
        <pc:chgData name="Hamashima Yuya" userId="8f5e44d85fa95c26" providerId="LiveId" clId="{A5A80B8F-3673-4E7D-A631-A326827607E5}" dt="2022-08-26T07:11:12.086" v="6448"/>
        <pc:sldMkLst>
          <pc:docMk/>
          <pc:sldMk cId="3579560380" sldId="274"/>
        </pc:sldMkLst>
        <pc:spChg chg="mod">
          <ac:chgData name="Hamashima Yuya" userId="8f5e44d85fa95c26" providerId="LiveId" clId="{A5A80B8F-3673-4E7D-A631-A326827607E5}" dt="2022-08-26T06:17:18.576" v="4692" actId="20577"/>
          <ac:spMkLst>
            <pc:docMk/>
            <pc:sldMk cId="3579560380" sldId="274"/>
            <ac:spMk id="2" creationId="{95D1160F-0A47-53E8-0313-E7CC78D3EFD1}"/>
          </ac:spMkLst>
        </pc:spChg>
        <pc:spChg chg="mod">
          <ac:chgData name="Hamashima Yuya" userId="8f5e44d85fa95c26" providerId="LiveId" clId="{A5A80B8F-3673-4E7D-A631-A326827607E5}" dt="2022-08-26T07:11:12.086" v="6448"/>
          <ac:spMkLst>
            <pc:docMk/>
            <pc:sldMk cId="3579560380" sldId="274"/>
            <ac:spMk id="3" creationId="{9092D2B9-5D93-1204-D6C0-86E6870ED40C}"/>
          </ac:spMkLst>
        </pc:spChg>
        <pc:spChg chg="add mod">
          <ac:chgData name="Hamashima Yuya" userId="8f5e44d85fa95c26" providerId="LiveId" clId="{A5A80B8F-3673-4E7D-A631-A326827607E5}" dt="2022-08-26T07:09:12.971" v="6318" actId="20577"/>
          <ac:spMkLst>
            <pc:docMk/>
            <pc:sldMk cId="3579560380" sldId="274"/>
            <ac:spMk id="5" creationId="{DEFC752A-9AFD-ADB7-7674-B50EDDD2AA68}"/>
          </ac:spMkLst>
        </pc:spChg>
      </pc:sldChg>
      <pc:sldChg chg="addSp modSp new mod ord">
        <pc:chgData name="Hamashima Yuya" userId="8f5e44d85fa95c26" providerId="LiveId" clId="{A5A80B8F-3673-4E7D-A631-A326827607E5}" dt="2022-08-26T07:01:04.900" v="5964" actId="20577"/>
        <pc:sldMkLst>
          <pc:docMk/>
          <pc:sldMk cId="2442791924" sldId="280"/>
        </pc:sldMkLst>
        <pc:spChg chg="mod">
          <ac:chgData name="Hamashima Yuya" userId="8f5e44d85fa95c26" providerId="LiveId" clId="{A5A80B8F-3673-4E7D-A631-A326827607E5}" dt="2022-08-26T06:03:50.667" v="4476" actId="20577"/>
          <ac:spMkLst>
            <pc:docMk/>
            <pc:sldMk cId="2442791924" sldId="280"/>
            <ac:spMk id="2" creationId="{A61E467F-1E06-E059-E66E-8E56A102843F}"/>
          </ac:spMkLst>
        </pc:spChg>
        <pc:spChg chg="mod">
          <ac:chgData name="Hamashima Yuya" userId="8f5e44d85fa95c26" providerId="LiveId" clId="{A5A80B8F-3673-4E7D-A631-A326827607E5}" dt="2022-08-26T06:05:33.250" v="4690" actId="20577"/>
          <ac:spMkLst>
            <pc:docMk/>
            <pc:sldMk cId="2442791924" sldId="280"/>
            <ac:spMk id="3" creationId="{A08A5CFC-AD1B-EA52-88C1-A024D50391F2}"/>
          </ac:spMkLst>
        </pc:spChg>
        <pc:spChg chg="add mod">
          <ac:chgData name="Hamashima Yuya" userId="8f5e44d85fa95c26" providerId="LiveId" clId="{A5A80B8F-3673-4E7D-A631-A326827607E5}" dt="2022-08-26T07:01:04.900" v="5964" actId="20577"/>
          <ac:spMkLst>
            <pc:docMk/>
            <pc:sldMk cId="2442791924" sldId="280"/>
            <ac:spMk id="5" creationId="{E047C0C3-501B-A74D-ED58-B75FC859F282}"/>
          </ac:spMkLst>
        </pc:spChg>
      </pc:sldChg>
      <pc:sldChg chg="new del">
        <pc:chgData name="Hamashima Yuya" userId="8f5e44d85fa95c26" providerId="LiveId" clId="{A5A80B8F-3673-4E7D-A631-A326827607E5}" dt="2022-08-26T07:48:33.562" v="6578" actId="47"/>
        <pc:sldMkLst>
          <pc:docMk/>
          <pc:sldMk cId="2647281085" sldId="283"/>
        </pc:sldMkLst>
      </pc:sldChg>
      <pc:sldMasterChg chg="addSp delSp modSp mod setBg modSldLayout">
        <pc:chgData name="Hamashima Yuya" userId="8f5e44d85fa95c26" providerId="LiveId" clId="{A5A80B8F-3673-4E7D-A631-A326827607E5}" dt="2022-08-25T09:34:43.065" v="1705"/>
        <pc:sldMasterMkLst>
          <pc:docMk/>
          <pc:sldMasterMk cId="83321763" sldId="2147483648"/>
        </pc:sldMasterMkLst>
        <pc:spChg chg="mod">
          <ac:chgData name="Hamashima Yuya" userId="8f5e44d85fa95c26" providerId="LiveId" clId="{A5A80B8F-3673-4E7D-A631-A326827607E5}" dt="2022-08-25T08:03:32.819" v="113" actId="1076"/>
          <ac:spMkLst>
            <pc:docMk/>
            <pc:sldMasterMk cId="83321763" sldId="2147483648"/>
            <ac:spMk id="2" creationId="{4F9F6665-9E25-D69C-AE5F-9FA819D83200}"/>
          </ac:spMkLst>
        </pc:spChg>
        <pc:spChg chg="mod">
          <ac:chgData name="Hamashima Yuya" userId="8f5e44d85fa95c26" providerId="LiveId" clId="{A5A80B8F-3673-4E7D-A631-A326827607E5}" dt="2022-08-25T08:03:45.989" v="114" actId="1076"/>
          <ac:spMkLst>
            <pc:docMk/>
            <pc:sldMasterMk cId="83321763" sldId="2147483648"/>
            <ac:spMk id="3" creationId="{D4827964-E549-9DB5-9D70-EBF086B6018E}"/>
          </ac:spMkLst>
        </pc:spChg>
        <pc:spChg chg="mod">
          <ac:chgData name="Hamashima Yuya" userId="8f5e44d85fa95c26" providerId="LiveId" clId="{A5A80B8F-3673-4E7D-A631-A326827607E5}" dt="2022-08-24T06:25:39.460" v="21" actId="207"/>
          <ac:spMkLst>
            <pc:docMk/>
            <pc:sldMasterMk cId="83321763" sldId="2147483648"/>
            <ac:spMk id="4" creationId="{B0476AFD-3D12-43E1-9E6F-E4E49CA2FD14}"/>
          </ac:spMkLst>
        </pc:spChg>
        <pc:spChg chg="del">
          <ac:chgData name="Hamashima Yuya" userId="8f5e44d85fa95c26" providerId="LiveId" clId="{A5A80B8F-3673-4E7D-A631-A326827607E5}" dt="2022-08-24T06:25:42.451" v="22" actId="478"/>
          <ac:spMkLst>
            <pc:docMk/>
            <pc:sldMasterMk cId="83321763" sldId="2147483648"/>
            <ac:spMk id="5" creationId="{618BE58C-BC32-1A8D-379B-3CA9AE272138}"/>
          </ac:spMkLst>
        </pc:spChg>
        <pc:spChg chg="mod">
          <ac:chgData name="Hamashima Yuya" userId="8f5e44d85fa95c26" providerId="LiveId" clId="{A5A80B8F-3673-4E7D-A631-A326827607E5}" dt="2022-08-24T06:27:08.920" v="42" actId="1076"/>
          <ac:spMkLst>
            <pc:docMk/>
            <pc:sldMasterMk cId="83321763" sldId="2147483648"/>
            <ac:spMk id="6" creationId="{89DC1EE7-EFC2-43DA-0772-BEB6C7D99471}"/>
          </ac:spMkLst>
        </pc:spChg>
        <pc:spChg chg="add mod ord">
          <ac:chgData name="Hamashima Yuya" userId="8f5e44d85fa95c26" providerId="LiveId" clId="{A5A80B8F-3673-4E7D-A631-A326827607E5}" dt="2022-08-24T06:26:43.516" v="36" actId="1076"/>
          <ac:spMkLst>
            <pc:docMk/>
            <pc:sldMasterMk cId="83321763" sldId="2147483648"/>
            <ac:spMk id="7" creationId="{9182411C-5123-8B62-C092-C1DB20037C87}"/>
          </ac:spMkLst>
        </pc:spChg>
        <pc:sldLayoutChg chg="addSp delSp modSp mod 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146846561" sldId="2147483649"/>
          </pc:sldLayoutMkLst>
          <pc:spChg chg="del mod">
            <ac:chgData name="Hamashima Yuya" userId="8f5e44d85fa95c26" providerId="LiveId" clId="{A5A80B8F-3673-4E7D-A631-A326827607E5}" dt="2022-08-24T06:27:28.091" v="43" actId="478"/>
            <ac:spMkLst>
              <pc:docMk/>
              <pc:sldMasterMk cId="83321763" sldId="2147483648"/>
              <pc:sldLayoutMk cId="4146846561" sldId="2147483649"/>
              <ac:spMk id="6" creationId="{B4A32FB0-B27E-DEF1-A629-0A2024C78422}"/>
            </ac:spMkLst>
          </pc:spChg>
          <pc:spChg chg="add mod">
            <ac:chgData name="Hamashima Yuya" userId="8f5e44d85fa95c26" providerId="LiveId" clId="{A5A80B8F-3673-4E7D-A631-A326827607E5}" dt="2022-08-24T06:27:45.050" v="46" actId="1035"/>
            <ac:spMkLst>
              <pc:docMk/>
              <pc:sldMasterMk cId="83321763" sldId="2147483648"/>
              <pc:sldLayoutMk cId="4146846561" sldId="2147483649"/>
              <ac:spMk id="7" creationId="{202B3C4B-9C47-9773-B5BC-31BAB00A3CD9}"/>
            </ac:spMkLst>
          </pc:spChg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237041473" sldId="2147483650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534003546" sldId="2147483651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085037568" sldId="2147483652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098209978" sldId="2147483653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745997448" sldId="2147483654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452930674" sldId="2147483655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877112807" sldId="2147483656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962926281" sldId="2147483657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913635823" sldId="2147483658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2592659601" sldId="2147483659"/>
          </pc:sldLayoutMkLst>
        </pc:sldLayoutChg>
      </pc:sldMasterChg>
    </pc:docChg>
  </pc:docChgLst>
  <pc:docChgLst>
    <pc:chgData name="綿引 晴人" userId="85a22d17983ddae9" providerId="Windows Live" clId="Web-{A4A1E401-7C14-400A-B947-7B1EACF0D3CD}"/>
    <pc:docChg chg="modSld">
      <pc:chgData name="綿引 晴人" userId="85a22d17983ddae9" providerId="Windows Live" clId="Web-{A4A1E401-7C14-400A-B947-7B1EACF0D3CD}" dt="2022-08-25T08:02:52.400" v="40" actId="20577"/>
      <pc:docMkLst>
        <pc:docMk/>
      </pc:docMkLst>
      <pc:sldChg chg="modSp">
        <pc:chgData name="綿引 晴人" userId="85a22d17983ddae9" providerId="Windows Live" clId="Web-{A4A1E401-7C14-400A-B947-7B1EACF0D3CD}" dt="2022-08-25T08:02:52.400" v="40" actId="20577"/>
        <pc:sldMkLst>
          <pc:docMk/>
          <pc:sldMk cId="4182722130" sldId="257"/>
        </pc:sldMkLst>
        <pc:spChg chg="mod">
          <ac:chgData name="綿引 晴人" userId="85a22d17983ddae9" providerId="Windows Live" clId="Web-{A4A1E401-7C14-400A-B947-7B1EACF0D3CD}" dt="2022-08-25T08:02:52.400" v="40" actId="20577"/>
          <ac:spMkLst>
            <pc:docMk/>
            <pc:sldMk cId="4182722130" sldId="257"/>
            <ac:spMk id="7" creationId="{8AC895A5-4BAB-D6CA-5D51-D43F5E1AA7F4}"/>
          </ac:spMkLst>
        </pc:spChg>
      </pc:sldChg>
      <pc:sldChg chg="modSp">
        <pc:chgData name="綿引 晴人" userId="85a22d17983ddae9" providerId="Windows Live" clId="Web-{A4A1E401-7C14-400A-B947-7B1EACF0D3CD}" dt="2022-08-25T08:01:54.837" v="6" actId="20577"/>
        <pc:sldMkLst>
          <pc:docMk/>
          <pc:sldMk cId="962119608" sldId="260"/>
        </pc:sldMkLst>
        <pc:spChg chg="mod">
          <ac:chgData name="綿引 晴人" userId="85a22d17983ddae9" providerId="Windows Live" clId="Web-{A4A1E401-7C14-400A-B947-7B1EACF0D3CD}" dt="2022-08-25T08:01:54.837" v="6" actId="20577"/>
          <ac:spMkLst>
            <pc:docMk/>
            <pc:sldMk cId="962119608" sldId="260"/>
            <ac:spMk id="2" creationId="{B34ECD60-2278-30BB-086D-9E1AA2B3C09D}"/>
          </ac:spMkLst>
        </pc:spChg>
      </pc:sldChg>
      <pc:sldChg chg="modSp">
        <pc:chgData name="綿引 晴人" userId="85a22d17983ddae9" providerId="Windows Live" clId="Web-{A4A1E401-7C14-400A-B947-7B1EACF0D3CD}" dt="2022-08-25T08:02:00.040" v="10" actId="20577"/>
        <pc:sldMkLst>
          <pc:docMk/>
          <pc:sldMk cId="2937657023" sldId="261"/>
        </pc:sldMkLst>
        <pc:spChg chg="mod">
          <ac:chgData name="綿引 晴人" userId="85a22d17983ddae9" providerId="Windows Live" clId="Web-{A4A1E401-7C14-400A-B947-7B1EACF0D3CD}" dt="2022-08-25T08:02:00.040" v="10" actId="20577"/>
          <ac:spMkLst>
            <pc:docMk/>
            <pc:sldMk cId="2937657023" sldId="261"/>
            <ac:spMk id="2" creationId="{0FFAC3AE-159A-3F22-7750-D98DE9B22C8A}"/>
          </ac:spMkLst>
        </pc:spChg>
      </pc:sldChg>
    </pc:docChg>
  </pc:docChgLst>
  <pc:docChgLst>
    <pc:chgData name="ゲスト ユーザー" providerId="Windows Live" clId="Web-{72773DCE-64D5-44C2-AF17-FAF1F3109E1E}"/>
    <pc:docChg chg="addSld delSld modSld">
      <pc:chgData name="ゲスト ユーザー" userId="" providerId="Windows Live" clId="Web-{72773DCE-64D5-44C2-AF17-FAF1F3109E1E}" dt="2022-08-26T07:09:49.418" v="987" actId="20577"/>
      <pc:docMkLst>
        <pc:docMk/>
      </pc:docMkLst>
      <pc:sldChg chg="addSp delSp modSp mod setBg">
        <pc:chgData name="ゲスト ユーザー" userId="" providerId="Windows Live" clId="Web-{72773DCE-64D5-44C2-AF17-FAF1F3109E1E}" dt="2022-08-26T02:32:30.498" v="36" actId="20577"/>
        <pc:sldMkLst>
          <pc:docMk/>
          <pc:sldMk cId="2494160926" sldId="263"/>
        </pc:sldMkLst>
        <pc:spChg chg="mod">
          <ac:chgData name="ゲスト ユーザー" userId="" providerId="Windows Live" clId="Web-{72773DCE-64D5-44C2-AF17-FAF1F3109E1E}" dt="2022-08-26T02:30:03.025" v="28" actId="20577"/>
          <ac:spMkLst>
            <pc:docMk/>
            <pc:sldMk cId="2494160926" sldId="263"/>
            <ac:spMk id="2" creationId="{9B68DBFD-EA31-7D41-A681-51BF40FEFA5D}"/>
          </ac:spMkLst>
        </pc:spChg>
        <pc:spChg chg="mod">
          <ac:chgData name="ゲスト ユーザー" userId="" providerId="Windows Live" clId="Web-{72773DCE-64D5-44C2-AF17-FAF1F3109E1E}" dt="2022-08-26T02:32:30.498" v="36" actId="20577"/>
          <ac:spMkLst>
            <pc:docMk/>
            <pc:sldMk cId="2494160926" sldId="263"/>
            <ac:spMk id="3" creationId="{F326A95E-3CA7-B87A-1390-CD7EE05FBAC2}"/>
          </ac:spMkLst>
        </pc:spChg>
        <pc:spChg chg="mod ord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4" creationId="{2995F60F-4652-54BC-33A0-12D312FEDED3}"/>
          </ac:spMkLst>
        </pc:spChg>
        <pc:spChg chg="add del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10" creationId="{5E39A796-BE83-48B1-B33F-35C4A32AAB57}"/>
          </ac:spMkLst>
        </pc:spChg>
        <pc:spChg chg="add del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12" creationId="{72F84B47-E267-4194-8194-831DB7B5547F}"/>
          </ac:spMkLst>
        </pc:spChg>
        <pc:picChg chg="add mod">
          <ac:chgData name="ゲスト ユーザー" userId="" providerId="Windows Live" clId="Web-{72773DCE-64D5-44C2-AF17-FAF1F3109E1E}" dt="2022-08-26T02:25:21.189" v="3"/>
          <ac:picMkLst>
            <pc:docMk/>
            <pc:sldMk cId="2494160926" sldId="263"/>
            <ac:picMk id="5" creationId="{21F70F3A-BFA5-9797-3371-436E634A0AAE}"/>
          </ac:picMkLst>
        </pc:picChg>
        <pc:picChg chg="add mod">
          <ac:chgData name="ゲスト ユーザー" userId="" providerId="Windows Live" clId="Web-{72773DCE-64D5-44C2-AF17-FAF1F3109E1E}" dt="2022-08-26T02:27:16.083" v="5" actId="1076"/>
          <ac:picMkLst>
            <pc:docMk/>
            <pc:sldMk cId="2494160926" sldId="263"/>
            <ac:picMk id="6" creationId="{601D0D78-34B1-ECE4-FAE6-6BCE6AA55BFB}"/>
          </ac:picMkLst>
        </pc:picChg>
      </pc:sldChg>
      <pc:sldChg chg="addSp modSp">
        <pc:chgData name="ゲスト ユーザー" userId="" providerId="Windows Live" clId="Web-{72773DCE-64D5-44C2-AF17-FAF1F3109E1E}" dt="2022-08-26T06:58:08.178" v="931" actId="20577"/>
        <pc:sldMkLst>
          <pc:docMk/>
          <pc:sldMk cId="617590208" sldId="264"/>
        </pc:sldMkLst>
        <pc:spChg chg="mod">
          <ac:chgData name="ゲスト ユーザー" userId="" providerId="Windows Live" clId="Web-{72773DCE-64D5-44C2-AF17-FAF1F3109E1E}" dt="2022-08-26T06:58:08.178" v="931" actId="20577"/>
          <ac:spMkLst>
            <pc:docMk/>
            <pc:sldMk cId="617590208" sldId="264"/>
            <ac:spMk id="3" creationId="{FF1E4C32-074E-E579-213A-B44F53F19D12}"/>
          </ac:spMkLst>
        </pc:spChg>
        <pc:spChg chg="mod">
          <ac:chgData name="ゲスト ユーザー" userId="" providerId="Windows Live" clId="Web-{72773DCE-64D5-44C2-AF17-FAF1F3109E1E}" dt="2022-08-26T06:46:12.437" v="522" actId="1076"/>
          <ac:spMkLst>
            <pc:docMk/>
            <pc:sldMk cId="617590208" sldId="264"/>
            <ac:spMk id="13" creationId="{0C67DCD7-CF41-323C-7715-DED87E81A658}"/>
          </ac:spMkLst>
        </pc:spChg>
        <pc:grpChg chg="mod">
          <ac:chgData name="ゲスト ユーザー" userId="" providerId="Windows Live" clId="Web-{72773DCE-64D5-44C2-AF17-FAF1F3109E1E}" dt="2022-08-26T06:46:09.077" v="521" actId="1076"/>
          <ac:grpSpMkLst>
            <pc:docMk/>
            <pc:sldMk cId="617590208" sldId="264"/>
            <ac:grpSpMk id="11" creationId="{14E29E03-CF11-B6F8-8415-EEEFF035F74E}"/>
          </ac:grpSpMkLst>
        </pc:grpChg>
        <pc:picChg chg="add mod">
          <ac:chgData name="ゲスト ユーザー" userId="" providerId="Windows Live" clId="Web-{72773DCE-64D5-44C2-AF17-FAF1F3109E1E}" dt="2022-08-26T06:45:21.248" v="517" actId="1076"/>
          <ac:picMkLst>
            <pc:docMk/>
            <pc:sldMk cId="617590208" sldId="264"/>
            <ac:picMk id="5" creationId="{ECCB4BE4-B60C-5E22-FC4B-76339C29ED9F}"/>
          </ac:picMkLst>
        </pc:picChg>
        <pc:picChg chg="add mod">
          <ac:chgData name="ゲスト ユーザー" userId="" providerId="Windows Live" clId="Web-{72773DCE-64D5-44C2-AF17-FAF1F3109E1E}" dt="2022-08-26T06:45:54.405" v="519" actId="1076"/>
          <ac:picMkLst>
            <pc:docMk/>
            <pc:sldMk cId="617590208" sldId="264"/>
            <ac:picMk id="17" creationId="{699BF320-85EE-BB60-A3C2-E53172E7B0C5}"/>
          </ac:picMkLst>
        </pc:picChg>
      </pc:sldChg>
      <pc:sldChg chg="addSp modSp modNotes">
        <pc:chgData name="ゲスト ユーザー" userId="" providerId="Windows Live" clId="Web-{72773DCE-64D5-44C2-AF17-FAF1F3109E1E}" dt="2022-08-26T07:09:49.418" v="987" actId="20577"/>
        <pc:sldMkLst>
          <pc:docMk/>
          <pc:sldMk cId="715115630" sldId="269"/>
        </pc:sldMkLst>
        <pc:spChg chg="mod">
          <ac:chgData name="ゲスト ユーザー" userId="" providerId="Windows Live" clId="Web-{72773DCE-64D5-44C2-AF17-FAF1F3109E1E}" dt="2022-08-26T07:09:49.418" v="987" actId="20577"/>
          <ac:spMkLst>
            <pc:docMk/>
            <pc:sldMk cId="715115630" sldId="269"/>
            <ac:spMk id="3" creationId="{CD1896A8-B4CF-D5D6-D2BC-0D9E8C209BE6}"/>
          </ac:spMkLst>
        </pc:spChg>
        <pc:picChg chg="add mod modCrop">
          <ac:chgData name="ゲスト ユーザー" userId="" providerId="Windows Live" clId="Web-{72773DCE-64D5-44C2-AF17-FAF1F3109E1E}" dt="2022-08-26T06:41:20.850" v="456" actId="1076"/>
          <ac:picMkLst>
            <pc:docMk/>
            <pc:sldMk cId="715115630" sldId="269"/>
            <ac:picMk id="5" creationId="{F38E34DC-2C67-4A79-DE94-0E626ACFD109}"/>
          </ac:picMkLst>
        </pc:picChg>
        <pc:picChg chg="add mod">
          <ac:chgData name="ゲスト ユーザー" userId="" providerId="Windows Live" clId="Web-{72773DCE-64D5-44C2-AF17-FAF1F3109E1E}" dt="2022-08-26T06:40:57.005" v="454" actId="1076"/>
          <ac:picMkLst>
            <pc:docMk/>
            <pc:sldMk cId="715115630" sldId="269"/>
            <ac:picMk id="6" creationId="{B9CFB93F-9C05-B7E5-DDCE-59D6B75BAEF8}"/>
          </ac:picMkLst>
        </pc:picChg>
      </pc:sldChg>
      <pc:sldChg chg="modSp del modNotes">
        <pc:chgData name="ゲスト ユーザー" userId="" providerId="Windows Live" clId="Web-{72773DCE-64D5-44C2-AF17-FAF1F3109E1E}" dt="2022-08-26T06:37:05.779" v="289"/>
        <pc:sldMkLst>
          <pc:docMk/>
          <pc:sldMk cId="3803672507" sldId="276"/>
        </pc:sldMkLst>
        <pc:spChg chg="mod">
          <ac:chgData name="ゲスト ユーザー" userId="" providerId="Windows Live" clId="Web-{72773DCE-64D5-44C2-AF17-FAF1F3109E1E}" dt="2022-08-26T06:25:39.961" v="92" actId="20577"/>
          <ac:spMkLst>
            <pc:docMk/>
            <pc:sldMk cId="3803672507" sldId="276"/>
            <ac:spMk id="3" creationId="{D7088BD1-2970-1F9E-C66F-EE964AA3A233}"/>
          </ac:spMkLst>
        </pc:spChg>
      </pc:sldChg>
      <pc:sldChg chg="modSp">
        <pc:chgData name="ゲスト ユーザー" userId="" providerId="Windows Live" clId="Web-{72773DCE-64D5-44C2-AF17-FAF1F3109E1E}" dt="2022-08-26T06:21:06.515" v="41" actId="20577"/>
        <pc:sldMkLst>
          <pc:docMk/>
          <pc:sldMk cId="3494345610" sldId="277"/>
        </pc:sldMkLst>
        <pc:spChg chg="mod">
          <ac:chgData name="ゲスト ユーザー" userId="" providerId="Windows Live" clId="Web-{72773DCE-64D5-44C2-AF17-FAF1F3109E1E}" dt="2022-08-26T06:21:06.515" v="41" actId="20577"/>
          <ac:spMkLst>
            <pc:docMk/>
            <pc:sldMk cId="3494345610" sldId="277"/>
            <ac:spMk id="3" creationId="{88FE9E42-65C7-3B44-C029-8F03C5BD172F}"/>
          </ac:spMkLst>
        </pc:spChg>
      </pc:sldChg>
      <pc:sldChg chg="addSp modSp new modNotes">
        <pc:chgData name="ゲスト ユーザー" userId="" providerId="Windows Live" clId="Web-{72773DCE-64D5-44C2-AF17-FAF1F3109E1E}" dt="2022-08-26T06:57:33.333" v="929"/>
        <pc:sldMkLst>
          <pc:docMk/>
          <pc:sldMk cId="3732984873" sldId="281"/>
        </pc:sldMkLst>
        <pc:spChg chg="mod">
          <ac:chgData name="ゲスト ユーザー" userId="" providerId="Windows Live" clId="Web-{72773DCE-64D5-44C2-AF17-FAF1F3109E1E}" dt="2022-08-26T06:25:55.040" v="114" actId="20577"/>
          <ac:spMkLst>
            <pc:docMk/>
            <pc:sldMk cId="3732984873" sldId="281"/>
            <ac:spMk id="2" creationId="{8EC1E6CD-DBEE-2C57-4BC1-6AA45EDB2BC9}"/>
          </ac:spMkLst>
        </pc:spChg>
        <pc:spChg chg="mod">
          <ac:chgData name="ゲスト ユーザー" userId="" providerId="Windows Live" clId="Web-{72773DCE-64D5-44C2-AF17-FAF1F3109E1E}" dt="2022-08-26T06:36:36.669" v="287" actId="20577"/>
          <ac:spMkLst>
            <pc:docMk/>
            <pc:sldMk cId="3732984873" sldId="281"/>
            <ac:spMk id="3" creationId="{0DEB15DD-A9DA-E9E8-EF61-2BD26AAF4DD1}"/>
          </ac:spMkLst>
        </pc:spChg>
        <pc:picChg chg="add mod">
          <ac:chgData name="ゲスト ユーザー" userId="" providerId="Windows Live" clId="Web-{72773DCE-64D5-44C2-AF17-FAF1F3109E1E}" dt="2022-08-26T06:35:49.527" v="284" actId="1076"/>
          <ac:picMkLst>
            <pc:docMk/>
            <pc:sldMk cId="3732984873" sldId="281"/>
            <ac:picMk id="5" creationId="{2326808E-650E-B5EA-3ED4-4E477CE5189F}"/>
          </ac:picMkLst>
        </pc:picChg>
        <pc:picChg chg="add mod">
          <ac:chgData name="ゲスト ユーザー" userId="" providerId="Windows Live" clId="Web-{72773DCE-64D5-44C2-AF17-FAF1F3109E1E}" dt="2022-08-26T06:35:55.121" v="286" actId="1076"/>
          <ac:picMkLst>
            <pc:docMk/>
            <pc:sldMk cId="3732984873" sldId="281"/>
            <ac:picMk id="6" creationId="{79AA0C0D-2598-31ED-D720-937DE1C288F4}"/>
          </ac:picMkLst>
        </pc:picChg>
        <pc:picChg chg="add mod">
          <ac:chgData name="ゲスト ユーザー" userId="" providerId="Windows Live" clId="Web-{72773DCE-64D5-44C2-AF17-FAF1F3109E1E}" dt="2022-08-26T06:35:52.511" v="285" actId="1076"/>
          <ac:picMkLst>
            <pc:docMk/>
            <pc:sldMk cId="3732984873" sldId="281"/>
            <ac:picMk id="7" creationId="{083B38EF-155A-370C-140F-3AD9E030F7B2}"/>
          </ac:picMkLst>
        </pc:picChg>
      </pc:sldChg>
      <pc:sldChg chg="addSp delSp modSp new">
        <pc:chgData name="ゲスト ユーザー" userId="" providerId="Windows Live" clId="Web-{72773DCE-64D5-44C2-AF17-FAF1F3109E1E}" dt="2022-08-26T06:53:16.059" v="664" actId="20577"/>
        <pc:sldMkLst>
          <pc:docMk/>
          <pc:sldMk cId="1519399607" sldId="282"/>
        </pc:sldMkLst>
        <pc:spChg chg="del">
          <ac:chgData name="ゲスト ユーザー" userId="" providerId="Windows Live" clId="Web-{72773DCE-64D5-44C2-AF17-FAF1F3109E1E}" dt="2022-08-26T06:51:35.962" v="570"/>
          <ac:spMkLst>
            <pc:docMk/>
            <pc:sldMk cId="1519399607" sldId="282"/>
            <ac:spMk id="2" creationId="{0080325D-D150-519A-4AD6-AA84A666A298}"/>
          </ac:spMkLst>
        </pc:spChg>
        <pc:spChg chg="del mod">
          <ac:chgData name="ゲスト ユーザー" userId="" providerId="Windows Live" clId="Web-{72773DCE-64D5-44C2-AF17-FAF1F3109E1E}" dt="2022-08-26T06:52:54.465" v="659"/>
          <ac:spMkLst>
            <pc:docMk/>
            <pc:sldMk cId="1519399607" sldId="282"/>
            <ac:spMk id="3" creationId="{9773FA82-63F7-E9FA-5799-38146F648E52}"/>
          </ac:spMkLst>
        </pc:spChg>
        <pc:spChg chg="add mod">
          <ac:chgData name="ゲスト ユーザー" userId="" providerId="Windows Live" clId="Web-{72773DCE-64D5-44C2-AF17-FAF1F3109E1E}" dt="2022-08-26T06:53:16.059" v="664" actId="20577"/>
          <ac:spMkLst>
            <pc:docMk/>
            <pc:sldMk cId="1519399607" sldId="282"/>
            <ac:spMk id="5" creationId="{EEB9BB78-94A6-CF1E-BEC0-D112B4F36A0A}"/>
          </ac:spMkLst>
        </pc:spChg>
      </pc:sldChg>
      <pc:sldChg chg="modSp new del">
        <pc:chgData name="ゲスト ユーザー" userId="" providerId="Windows Live" clId="Web-{72773DCE-64D5-44C2-AF17-FAF1F3109E1E}" dt="2022-08-26T07:07:18.820" v="986"/>
        <pc:sldMkLst>
          <pc:docMk/>
          <pc:sldMk cId="1029065286" sldId="283"/>
        </pc:sldMkLst>
        <pc:spChg chg="mod">
          <ac:chgData name="ゲスト ユーザー" userId="" providerId="Windows Live" clId="Web-{72773DCE-64D5-44C2-AF17-FAF1F3109E1E}" dt="2022-08-26T07:06:54.179" v="953" actId="20577"/>
          <ac:spMkLst>
            <pc:docMk/>
            <pc:sldMk cId="1029065286" sldId="283"/>
            <ac:spMk id="2" creationId="{D4B6C2E5-1C10-63EF-EFBB-B9D590AEF8D8}"/>
          </ac:spMkLst>
        </pc:spChg>
        <pc:spChg chg="mod">
          <ac:chgData name="ゲスト ユーザー" userId="" providerId="Windows Live" clId="Web-{72773DCE-64D5-44C2-AF17-FAF1F3109E1E}" dt="2022-08-26T07:07:14.445" v="985" actId="20577"/>
          <ac:spMkLst>
            <pc:docMk/>
            <pc:sldMk cId="1029065286" sldId="283"/>
            <ac:spMk id="3" creationId="{39AF24F5-E8D3-1ABF-7981-D5CB0FD039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1508-8523-4675-A727-15C28D9BDBAF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892A-EA1A-4B4A-90CF-EF727D212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2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73F26-0A8F-7A97-F47D-F513D57EE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357B4-DD73-E7D0-8296-DB68476B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A75E2-D26E-9CC5-E2B6-54AA6F0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70A9-DBDB-4324-B89E-63E1179697E0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5DC69-7EC6-6398-C42D-A51573C8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02B3C4B-9C47-9773-B5BC-31BAB00A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734" y="6442115"/>
            <a:ext cx="2743200" cy="365125"/>
          </a:xfrm>
        </p:spPr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4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19F3-DDAF-F6B0-2DAD-2E513CE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AD4CE5-D2B6-0117-3133-B88C05F6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5A5A1-B5D8-E56B-E9EF-87D9D78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FAA-FBF8-4936-8ABC-7E741188A42D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7ADDC-9CFA-675C-49E4-0E2CB24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0F2A-AF3B-D830-BCAF-2BFC6BD9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B46451-A55D-ADCB-1582-1C98B596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E4651-7690-7305-8F70-6FC1800E3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37CB44-9A83-AB96-70DC-ED7516D2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9418-FE4D-42A5-896D-EDECD11E87C4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4C3DC-7FBD-0C66-4745-E64832D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1EA72-0F9D-B49D-BAA5-4C3FDB3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E034-A806-93F1-061B-CAB6960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446E4-FC8A-BCC1-7EAF-C52DE191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B8072-4119-C14A-9498-403065F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8CA-32BE-4651-B227-758F2B7CEF47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060CB-670D-4C10-67AC-9048FB1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67593-0047-D7D4-47F8-1874B402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7930-F79A-313B-FAD6-2C2EC82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23D9D-C93E-D341-629C-DAFC1664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D78A9-0100-6A42-37BA-F564FA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140D-715C-4E36-9C77-750DA5CC52A2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C2530-5E7F-E522-7B76-C149BCD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ACF3B-D852-4E98-A173-D66CB42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E580B-0C80-11DA-90D4-05A97CCA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D741F-7992-1661-2843-E112B46F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94EB8-41B8-9C0D-3023-002037D7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E342C-580C-E736-4226-CDDD8E27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4013-3242-4525-B328-AE5FD90F36A3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61776-E480-CEBC-9A17-9549A83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0BE28-C906-22A5-AB65-0342FBA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6CE5-84F1-C69D-2336-5F8876A7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674E7-ACCB-F6AF-988D-9A190ACC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F0390-FCAF-581D-25F6-DCE433F0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652EEF-3DC6-BABB-0EE7-E2E7EB75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3F1D73-0709-67C1-0020-DC72D319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B20273-B219-0054-25E5-756F811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56A9-7F0A-4FBD-856D-C27EB2B225DC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D0C683-B804-E74B-AE52-41E5386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43606-ACD2-4749-9C15-F751187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DE1D-F449-7F15-8FE6-A5B4F4D9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BCFC3D-3914-8032-BEE4-5229F13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C56-5F90-4284-A668-0574D501DBE8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A6BDB6-604F-A969-8A48-37967D33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BB0789-0F66-6501-D530-B204954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7DF90B-5CD4-37D0-4475-7EC5B5A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98A-71DC-474D-9233-BA37C7A39F27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28E21-720A-C610-5DE8-4378903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E93BD-331E-3FF3-219C-8A87C2A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9EED4-7825-97EF-DBBC-EDDEA66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EC184-A6A2-291D-B556-546CA528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BDF1D5-5267-5640-137A-FECF6F76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3BCB4-E6D3-8C0B-D371-C423E9DD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107-A0EF-4672-86AF-4BB865753091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7BBEC-4AF3-614B-D6A3-27F29AC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19AC5-B8F2-6BB6-6448-96BE3A6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FC21A-7DF9-0C42-C646-2642D50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E6CD88-92C9-6187-8C7F-BF1423601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E195CE-2731-876D-3520-3C38AD53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85988-D4C9-71BC-3FF2-87D6562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A16-8E0B-458A-950A-653FE9112BFA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63950-81C4-A584-1849-1C67583E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B2D63-9093-0390-80ED-ADEB4F4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82411C-5123-8B62-C092-C1DB20037C87}"/>
              </a:ext>
            </a:extLst>
          </p:cNvPr>
          <p:cNvSpPr/>
          <p:nvPr userDrawn="1"/>
        </p:nvSpPr>
        <p:spPr>
          <a:xfrm>
            <a:off x="0" y="6424610"/>
            <a:ext cx="12192000" cy="433389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F6665-9E25-D69C-AE5F-9FA819D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252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27964-E549-9DB5-9D70-EBF086B6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2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76AFD-3D12-43E1-9E6F-E4E49CA2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C46171-F63D-4DC7-BC2D-07888CFA41FB}" type="datetime1">
              <a:rPr lang="ja-JP" altLang="en-US" smtClean="0"/>
              <a:pPr/>
              <a:t>2023/1/31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C1EE7-EFC2-43DA-0772-BEB6C7D9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734" y="64587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307D73-0BA7-4A23-8047-362A84C3D7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B50FE-B546-3746-9E3F-37AA1F91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4" y="0"/>
            <a:ext cx="9144000" cy="129426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0131_LT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C55F7C-EAEF-F4FF-42BD-AD9237AD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3900" b="1" dirty="0"/>
              <a:t>[</a:t>
            </a:r>
            <a:r>
              <a:rPr lang="ja-JP" altLang="en-US" sz="3900" b="1" dirty="0"/>
              <a:t>番外編</a:t>
            </a:r>
            <a:r>
              <a:rPr lang="en-US" altLang="ja-JP" sz="3900" b="1" dirty="0"/>
              <a:t>]</a:t>
            </a:r>
            <a:r>
              <a:rPr lang="ja-JP" altLang="en-US" sz="3900" b="1" dirty="0"/>
              <a:t>ポシェットはいいぞ</a:t>
            </a:r>
            <a:endParaRPr lang="en-US" altLang="ja-JP" sz="3200" b="1" dirty="0"/>
          </a:p>
          <a:p>
            <a:r>
              <a:rPr kumimoji="1" lang="ja-JP" altLang="en-US" sz="3200" b="1" dirty="0"/>
              <a:t>綿引晴人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DB1F84-DA3F-5721-EB30-94B3AA9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344" y="6492874"/>
            <a:ext cx="1742901" cy="365125"/>
          </a:xfrm>
        </p:spPr>
        <p:txBody>
          <a:bodyPr/>
          <a:lstStyle/>
          <a:p>
            <a:fld id="{FC307D73-0BA7-4A23-8047-362A84C3D7F3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6" name="図 5" descr="屋内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DDC0C11A-0682-07E9-1F7A-FAED3260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64" y="1166614"/>
            <a:ext cx="3398188" cy="38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655B5-0B44-47E6-06AD-7DDE420B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197590"/>
            <a:ext cx="10515600" cy="4011803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何か推しを話した方がいいという風潮</a:t>
            </a:r>
            <a:br>
              <a:rPr lang="en-US" altLang="ja-JP" sz="6000" dirty="0"/>
            </a:br>
            <a:r>
              <a:rPr lang="ja-JP" altLang="en-US" b="0" dirty="0"/>
              <a:t>とはいえ、カネコアヤノは自己満すぎる</a:t>
            </a:r>
            <a:r>
              <a:rPr lang="en-US" altLang="ja-JP" b="0" dirty="0"/>
              <a:t>...</a:t>
            </a:r>
            <a:r>
              <a:rPr lang="ja-JP" altLang="en-US" b="0" dirty="0"/>
              <a:t>せや！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AC895A5-4BAB-D6CA-5D51-D43F5E1A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4" y="4351282"/>
            <a:ext cx="10515600" cy="1513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>
                <a:ea typeface="游ゴシック"/>
              </a:rPr>
              <a:t>ポシェットのいいところ</a:t>
            </a:r>
            <a:endParaRPr lang="en-US" altLang="ja-JP" sz="3600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>
                <a:ea typeface="游ゴシック"/>
              </a:rPr>
              <a:t>ポシェットをはやらそう！！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5C39E-1E68-1820-11A2-A4B5D957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2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DB21A-A52B-8BBD-933E-5C8D0311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2" y="252415"/>
            <a:ext cx="11569932" cy="1325563"/>
          </a:xfrm>
        </p:spPr>
        <p:txBody>
          <a:bodyPr/>
          <a:lstStyle/>
          <a:p>
            <a:r>
              <a:rPr kumimoji="1" lang="ja-JP" altLang="en-US" dirty="0"/>
              <a:t>こいつなんでいっつもポシェットしてんの？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6C9DB-1C38-B4C7-F1C8-77D516B6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10" y="1577978"/>
            <a:ext cx="4357542" cy="4351338"/>
          </a:xfrm>
        </p:spPr>
        <p:txBody>
          <a:bodyPr/>
          <a:lstStyle/>
          <a:p>
            <a:r>
              <a:rPr lang="ja-JP" altLang="en-US" dirty="0"/>
              <a:t>修学旅行でのパスポート盗難防止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DB732-7D80-E6D8-E36E-D6B23830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883CB-7B3F-642A-B054-711009CA6AFB}"/>
              </a:ext>
            </a:extLst>
          </p:cNvPr>
          <p:cNvSpPr txBox="1"/>
          <p:nvPr/>
        </p:nvSpPr>
        <p:spPr>
          <a:xfrm>
            <a:off x="6297010" y="1577978"/>
            <a:ext cx="45969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大江戸線がうるさすぎた</a:t>
            </a:r>
            <a:endParaRPr lang="en-US" altLang="ja-JP" sz="28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07F493C-EEA3-B2F8-CCD0-FA804B2F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2903541"/>
            <a:ext cx="2837465" cy="31291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0EAD7FF-A613-5C19-A9D8-F2DEB3DB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91" y="2903541"/>
            <a:ext cx="3107450" cy="31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DBB90-326D-ADD1-E477-8E10DC02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64656"/>
            <a:ext cx="10515600" cy="173404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ポシェットはあなたを煩雑さから解放します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2691B-A6BE-121D-B1A6-26E50C4C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3" y="1798696"/>
            <a:ext cx="6979394" cy="4351338"/>
          </a:xfrm>
        </p:spPr>
        <p:txBody>
          <a:bodyPr/>
          <a:lstStyle/>
          <a:p>
            <a:r>
              <a:rPr lang="ja-JP" altLang="en-US" dirty="0"/>
              <a:t>カバンからいちいち取り出さなくて済む</a:t>
            </a:r>
            <a:endParaRPr lang="en-US" altLang="ja-JP" dirty="0"/>
          </a:p>
          <a:p>
            <a:r>
              <a:rPr kumimoji="1" lang="ja-JP" altLang="en-US" dirty="0"/>
              <a:t>忘れものの防止による安心感</a:t>
            </a:r>
            <a:endParaRPr kumimoji="1" lang="en-US" altLang="ja-JP" dirty="0"/>
          </a:p>
          <a:p>
            <a:r>
              <a:rPr kumimoji="1" lang="ja-JP" altLang="en-US" dirty="0"/>
              <a:t>食事中に時計を外すことができる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9C016-A6AC-A97C-81AC-C20782B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テーブルの上に置かれたバッグ&#10;&#10;中程度の精度で自動的に生成された説明">
            <a:extLst>
              <a:ext uri="{FF2B5EF4-FFF2-40B4-BE49-F238E27FC236}">
                <a16:creationId xmlns:a16="http://schemas.microsoft.com/office/drawing/2014/main" id="{3712F238-1B99-F463-8214-DBAE8193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97" y="1224389"/>
            <a:ext cx="4184600" cy="522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DBB90-326D-ADD1-E477-8E10DC02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ポシェットのデメリット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2691B-A6BE-121D-B1A6-26E50C4C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とくにない</a:t>
            </a:r>
            <a:endParaRPr lang="en-US" altLang="ja-JP" dirty="0"/>
          </a:p>
          <a:p>
            <a:r>
              <a:rPr lang="en-US" altLang="ja-JP" dirty="0"/>
              <a:t>TPO</a:t>
            </a:r>
            <a:r>
              <a:rPr lang="ja-JP" altLang="en-US" dirty="0"/>
              <a:t>はわきまえた方がいい、スーツにポシェットは</a:t>
            </a:r>
            <a:r>
              <a:rPr lang="en-US" altLang="ja-JP" dirty="0"/>
              <a:t>NG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9C016-A6AC-A97C-81AC-C20782B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6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DE5A5-E211-D8CB-1493-EDD96FAD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800" dirty="0"/>
              <a:t>カネコアヤノのポシェットが出ます！</a:t>
            </a:r>
            <a:br>
              <a:rPr kumimoji="1" lang="en-US" altLang="ja-JP" sz="3800" dirty="0"/>
            </a:br>
            <a:r>
              <a:rPr lang="ja-JP" altLang="en-US" sz="3800" dirty="0"/>
              <a:t>私は</a:t>
            </a:r>
            <a:r>
              <a:rPr kumimoji="1" lang="ja-JP" altLang="en-US" sz="3800" dirty="0"/>
              <a:t>愛されている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9852332-5E40-F8FA-F85C-E67C8CD7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495" r="601" b="52751"/>
          <a:stretch/>
        </p:blipFill>
        <p:spPr>
          <a:xfrm>
            <a:off x="-276561" y="0"/>
            <a:ext cx="7788319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BF1F60-3483-6552-D5F9-1B563A60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FC307D73-0BA7-4A23-8047-362A84C3D7F3}" type="slidenum">
              <a:rPr kumimoji="0" lang="en-US" altLang="ja-JP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6</a:t>
            </a:fld>
            <a:endParaRPr kumimoji="0" lang="en-US" altLang="ja-JP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82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FC272E2-755B-0CA8-5C3D-A6539211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  <a:br>
              <a:rPr lang="en-US" altLang="ja-JP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dirty="0"/>
              <a:t>ポシェットはあなたを煩雑さから解放します。</a:t>
            </a:r>
            <a:endParaRPr lang="en-US" altLang="ja-JP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コンテンツ プレースホルダー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A8CADDB-AADC-CAF0-1BD1-312D40E4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593"/>
            <a:ext cx="4582351" cy="640888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F51732-2C72-3B0A-CB71-D40C900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307D73-0BA7-4A23-8047-362A84C3D7F3}" type="slidenum">
              <a:rPr kumimoji="1" lang="en-US" altLang="ja-JP" sz="120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kumimoji="1" lang="en-US" altLang="ja-JP" sz="120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8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Tw Cen MT</vt:lpstr>
      <vt:lpstr>Office テーマ</vt:lpstr>
      <vt:lpstr>0131_LT</vt:lpstr>
      <vt:lpstr>何か推しを話した方がいいという風潮 とはいえ、カネコアヤノは自己満すぎる...せや！</vt:lpstr>
      <vt:lpstr>こいつなんでいっつもポシェットしてんの？</vt:lpstr>
      <vt:lpstr>ポシェットはあなたを煩雑さから解放します</vt:lpstr>
      <vt:lpstr>ポシェットのデメリット</vt:lpstr>
      <vt:lpstr>カネコアヤノのポシェットが出ます！ 私は愛されている</vt:lpstr>
      <vt:lpstr>End ポシェットはあなたを煩雑さから解放します。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Team-E</dc:title>
  <dc:creator>晴人 綿引</dc:creator>
  <cp:lastModifiedBy>晴人 綿引</cp:lastModifiedBy>
  <cp:revision>24</cp:revision>
  <dcterms:created xsi:type="dcterms:W3CDTF">2022-08-24T06:07:12Z</dcterms:created>
  <dcterms:modified xsi:type="dcterms:W3CDTF">2023-01-31T06:01:16Z</dcterms:modified>
</cp:coreProperties>
</file>