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4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48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15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67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52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6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8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69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8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1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4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8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9/18/22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43380F7B-B13A-B6CC-6CE9-66DC9152F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26" b="18658"/>
          <a:stretch/>
        </p:blipFill>
        <p:spPr>
          <a:xfrm>
            <a:off x="21" y="-8074"/>
            <a:ext cx="12191979" cy="68579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AB0985B-42CF-8735-25BB-1C882AF3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400300"/>
            <a:ext cx="4892948" cy="3427867"/>
          </a:xfrm>
        </p:spPr>
        <p:txBody>
          <a:bodyPr anchor="t"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第二回</a:t>
            </a:r>
            <a:r>
              <a:rPr kumimoji="1" lang="en-US" altLang="ja-JP" dirty="0">
                <a:solidFill>
                  <a:srgbClr val="FFFFFF"/>
                </a:solidFill>
              </a:rPr>
              <a:t>LT</a:t>
            </a:r>
            <a:r>
              <a:rPr kumimoji="1" lang="ja-JP" altLang="en-US">
                <a:solidFill>
                  <a:srgbClr val="FFFFFF"/>
                </a:solidFill>
              </a:rPr>
              <a:t>大会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C263C2-A91C-E938-E32D-5F2A29344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anchor="t">
            <a:normAutofit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吉田ゼミ</a:t>
            </a:r>
            <a:r>
              <a:rPr kumimoji="1" lang="en-US" altLang="ja-JP">
                <a:solidFill>
                  <a:srgbClr val="FFFFFF"/>
                </a:solidFill>
              </a:rPr>
              <a:t>AtCoder</a:t>
            </a:r>
            <a:r>
              <a:rPr kumimoji="1" lang="ja-JP" altLang="en-US">
                <a:solidFill>
                  <a:srgbClr val="FFFFFF"/>
                </a:solidFill>
              </a:rPr>
              <a:t>部　宮城ひゅうが</a:t>
            </a:r>
          </a:p>
        </p:txBody>
      </p:sp>
    </p:spTree>
    <p:extLst>
      <p:ext uri="{BB962C8B-B14F-4D97-AF65-F5344CB8AC3E}">
        <p14:creationId xmlns:p14="http://schemas.microsoft.com/office/powerpoint/2010/main" val="94633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210663C-4D6E-BB64-7507-56C563E1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10501-1BA7-CB3A-A892-DA87D201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009" y="614363"/>
            <a:ext cx="6576590" cy="5800725"/>
          </a:xfrm>
        </p:spPr>
        <p:txBody>
          <a:bodyPr anchor="ctr">
            <a:normAutofit/>
          </a:bodyPr>
          <a:lstStyle/>
          <a:p>
            <a:r>
              <a:rPr kumimoji="1" lang="ja-JP" altLang="en-US"/>
              <a:t>就活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・インターン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・就活他</a:t>
            </a:r>
            <a:endParaRPr kumimoji="1" lang="en-US" altLang="ja-JP" dirty="0"/>
          </a:p>
          <a:p>
            <a:r>
              <a:rPr kumimoji="1" lang="ja-JP" altLang="en-US"/>
              <a:t>学習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・応用情報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・</a:t>
            </a:r>
            <a:r>
              <a:rPr kumimoji="1" lang="en-US" altLang="ja-JP" dirty="0"/>
              <a:t>NVIDIA </a:t>
            </a:r>
            <a:r>
              <a:rPr kumimoji="1" lang="ja-JP" altLang="en-US"/>
              <a:t>機械学習キット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・三菱</a:t>
            </a:r>
            <a:r>
              <a:rPr kumimoji="1" lang="en-US" altLang="ja-JP" dirty="0"/>
              <a:t>UFJ Data Science Basic Camp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7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7AFD-2762-9BA5-1EE5-8A12409F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/>
              <a:t>就活</a:t>
            </a:r>
            <a:r>
              <a:rPr kumimoji="1" lang="en-US" altLang="ja-JP" sz="4400" dirty="0"/>
              <a:t> </a:t>
            </a:r>
            <a:endParaRPr kumimoji="1" lang="ja-JP" altLang="en-US" sz="440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846149F-AEB8-9FA3-4AE4-16FAABA4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690" y="871538"/>
            <a:ext cx="5644270" cy="271234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/>
              <a:t>今のところ</a:t>
            </a:r>
            <a:r>
              <a:rPr kumimoji="1" lang="en-US" altLang="ja-JP" dirty="0"/>
              <a:t>3</a:t>
            </a:r>
            <a:r>
              <a:rPr kumimoji="1" lang="ja-JP" altLang="en-US"/>
              <a:t>回インターンに参加、説明会</a:t>
            </a:r>
            <a:r>
              <a:rPr kumimoji="1" lang="en-US" altLang="ja-JP" dirty="0"/>
              <a:t>1</a:t>
            </a:r>
            <a:r>
              <a:rPr kumimoji="1" lang="ja-JP" altLang="en-US"/>
              <a:t>回。</a:t>
            </a:r>
            <a:endParaRPr kumimoji="1"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400"/>
              <a:t>　</a:t>
            </a:r>
            <a:r>
              <a:rPr kumimoji="1" lang="ja-JP" altLang="en-US" sz="1600"/>
              <a:t>長期</a:t>
            </a:r>
            <a:r>
              <a:rPr kumimoji="1" lang="en-US" altLang="ja-JP" sz="1600" dirty="0"/>
              <a:t>: 1week 1</a:t>
            </a:r>
            <a:r>
              <a:rPr kumimoji="1" lang="ja-JP" altLang="en-US" sz="1600"/>
              <a:t>回</a:t>
            </a:r>
            <a:endParaRPr kumimoji="1" lang="en-US" altLang="ja-JP" sz="1600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600"/>
              <a:t>　短期</a:t>
            </a:r>
            <a:r>
              <a:rPr kumimoji="1" lang="en-US" altLang="ja-JP" sz="1600" dirty="0"/>
              <a:t>: 1day 2</a:t>
            </a:r>
            <a:r>
              <a:rPr kumimoji="1" lang="ja-JP" altLang="en-US" sz="1600"/>
              <a:t>回</a:t>
            </a:r>
            <a:endParaRPr kumimoji="1" lang="en-US" altLang="ja-JP" sz="1600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/>
              <a:t>やはり、長期インターン以外は参加する意味があまりなさそう。</a:t>
            </a:r>
            <a:endParaRPr kumimoji="1"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500"/>
              <a:t>早期選考特典付であるならば別だが、取り扱う内容が薄すぎて参考にならない。</a:t>
            </a:r>
            <a:endParaRPr kumimoji="1" lang="en-US" altLang="ja-JP" sz="1500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1600">
                <a:solidFill>
                  <a:srgbClr val="FF0000"/>
                </a:solidFill>
              </a:rPr>
              <a:t>あと、某コンサルの本選考にて一次面接で飛んでしまいました。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819CE3-900D-E5F6-99F5-F7AA897266A0}"/>
              </a:ext>
            </a:extLst>
          </p:cNvPr>
          <p:cNvSpPr txBox="1"/>
          <p:nvPr/>
        </p:nvSpPr>
        <p:spPr>
          <a:xfrm>
            <a:off x="4456993" y="363238"/>
            <a:ext cx="2242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u="sng"/>
              <a:t>インターン</a:t>
            </a:r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9AAFC1B4-064E-8318-AD90-42348B5E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313" y="4502207"/>
            <a:ext cx="4066497" cy="2143250"/>
          </a:xfrm>
          <a:prstGeom prst="rect">
            <a:avLst/>
          </a:prstGeom>
        </p:spPr>
      </p:pic>
      <p:pic>
        <p:nvPicPr>
          <p:cNvPr id="14" name="図 13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29DD1EAD-3D8B-60F0-5219-38A9F7224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159" y="5369706"/>
            <a:ext cx="3374228" cy="1272123"/>
          </a:xfrm>
          <a:prstGeom prst="rect">
            <a:avLst/>
          </a:prstGeom>
        </p:spPr>
      </p:pic>
      <p:pic>
        <p:nvPicPr>
          <p:cNvPr id="16" name="図 15" descr="テキスト&#10;&#10;自動的に生成された説明">
            <a:extLst>
              <a:ext uri="{FF2B5EF4-FFF2-40B4-BE49-F238E27FC236}">
                <a16:creationId xmlns:a16="http://schemas.microsoft.com/office/drawing/2014/main" id="{D6004924-4038-D438-62B8-B21598BD0B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158" y="4502207"/>
            <a:ext cx="3374229" cy="85503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53F86EE-22EE-3BA3-3D05-4BADB6F34D9E}"/>
              </a:ext>
            </a:extLst>
          </p:cNvPr>
          <p:cNvSpPr/>
          <p:nvPr/>
        </p:nvSpPr>
        <p:spPr>
          <a:xfrm>
            <a:off x="4300540" y="3626166"/>
            <a:ext cx="7547424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BBE52E-F30F-0A03-910F-214E13E5F2B4}"/>
              </a:ext>
            </a:extLst>
          </p:cNvPr>
          <p:cNvSpPr txBox="1"/>
          <p:nvPr/>
        </p:nvSpPr>
        <p:spPr>
          <a:xfrm>
            <a:off x="4372313" y="3938805"/>
            <a:ext cx="346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/>
              <a:t>参加した、もしくはするもの</a:t>
            </a:r>
          </a:p>
        </p:txBody>
      </p:sp>
    </p:spTree>
    <p:extLst>
      <p:ext uri="{BB962C8B-B14F-4D97-AF65-F5344CB8AC3E}">
        <p14:creationId xmlns:p14="http://schemas.microsoft.com/office/powerpoint/2010/main" val="205930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3D55611-3B4A-CF96-8E87-5C2BD622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>
                <a:solidFill>
                  <a:srgbClr val="FFFFFF"/>
                </a:solidFill>
              </a:rPr>
              <a:t>就活他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7AD18-3F44-B6A2-A6CE-AB85C6BF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718" y="614733"/>
            <a:ext cx="6642806" cy="588107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altLang="ja-JP" dirty="0" err="1"/>
              <a:t>Paiza</a:t>
            </a:r>
            <a:r>
              <a:rPr kumimoji="1" lang="ja-JP" altLang="en-US"/>
              <a:t>新卒</a:t>
            </a:r>
            <a:r>
              <a:rPr kumimoji="1" lang="en-US" altLang="ja-JP" dirty="0"/>
              <a:t> (24</a:t>
            </a:r>
            <a:r>
              <a:rPr kumimoji="1" lang="ja-JP" altLang="en-US"/>
              <a:t>卒</a:t>
            </a:r>
            <a:r>
              <a:rPr kumimoji="1" lang="en-US" altLang="ja-JP" dirty="0"/>
              <a:t>)</a:t>
            </a:r>
            <a:r>
              <a:rPr kumimoji="1" lang="ja-JP" altLang="en-US"/>
              <a:t>のページが開設された</a:t>
            </a:r>
            <a:endParaRPr kumimoji="1" lang="en-US" altLang="ja-JP" dirty="0"/>
          </a:p>
          <a:p>
            <a:r>
              <a:rPr kumimoji="1" lang="ja-JP" altLang="en-US"/>
              <a:t>早期選考、本選考プレエントリーなど、</a:t>
            </a:r>
            <a:r>
              <a:rPr kumimoji="1" lang="en-US" altLang="ja-JP" dirty="0"/>
              <a:t>24</a:t>
            </a:r>
            <a:r>
              <a:rPr kumimoji="1" lang="ja-JP" altLang="en-US"/>
              <a:t>卒の就活は表面化で進行中。</a:t>
            </a:r>
            <a:endParaRPr kumimoji="1" lang="en-US" altLang="ja-JP" dirty="0"/>
          </a:p>
          <a:p>
            <a:r>
              <a:rPr lang="ja-JP" altLang="en-US"/>
              <a:t>早期選考特典付のインターンに参加したが、貰えないものもあった。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sz="1600"/>
              <a:t>・　本選考書類審査免除の特典は地味に助かる</a:t>
            </a:r>
            <a:r>
              <a:rPr lang="en-US" altLang="ja-JP" sz="1600" dirty="0"/>
              <a:t>…?</a:t>
            </a:r>
          </a:p>
          <a:p>
            <a:pPr marL="0" indent="0">
              <a:buNone/>
            </a:pPr>
            <a:r>
              <a:rPr lang="ja-JP" altLang="en-US"/>
              <a:t>・秋インターンそろそろ始まる。大学も始まる。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→ スケジュール</a:t>
            </a:r>
            <a:r>
              <a:rPr lang="ja-JP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ja-JP" altLang="en-US"/>
              <a:t>わけわかめ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・会社の口コミサイトで社員の士気が高い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→　ブラック企業の可能性がある模様。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例）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ja-JP" altLang="en-US" sz="1900"/>
              <a:t>農林中金</a:t>
            </a:r>
            <a:r>
              <a:rPr lang="en-US" altLang="ja-JP" sz="1900" dirty="0"/>
              <a:t> (</a:t>
            </a:r>
            <a:r>
              <a:rPr lang="ja-JP" altLang="en-US" sz="1900"/>
              <a:t>政府系）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sz="1900"/>
              <a:t>　　士気</a:t>
            </a:r>
            <a:r>
              <a:rPr lang="en-US" altLang="ja-JP" sz="1900" dirty="0"/>
              <a:t> 2.9</a:t>
            </a:r>
            <a:r>
              <a:rPr lang="ja-JP" altLang="en-US" sz="1900"/>
              <a:t> だがそこそこ高給</a:t>
            </a:r>
            <a:endParaRPr lang="en-US" altLang="ja-JP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A9F48DD-1A96-5F73-9731-EE29C062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/>
              <a:t>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5BFD7-DD2A-0077-4C71-941EB2F7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4028" y="-123291"/>
            <a:ext cx="6396076" cy="1014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スケジュール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53" name="図 52" descr="ダイアグラム&#10;&#10;自動的に生成された説明">
            <a:extLst>
              <a:ext uri="{FF2B5EF4-FFF2-40B4-BE49-F238E27FC236}">
                <a16:creationId xmlns:a16="http://schemas.microsoft.com/office/drawing/2014/main" id="{9243C1BE-CDEB-7E2F-FE21-43B663956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926" y="246558"/>
            <a:ext cx="4897087" cy="3512151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C5673E6-D554-F7C4-1680-2A3FEC489722}"/>
              </a:ext>
            </a:extLst>
          </p:cNvPr>
          <p:cNvSpPr txBox="1"/>
          <p:nvPr/>
        </p:nvSpPr>
        <p:spPr>
          <a:xfrm>
            <a:off x="4346926" y="3854820"/>
            <a:ext cx="7411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・学習のスケジュールは大体上記のように進んでいく模様、データ分析の分野に興味が湧いてきている。もしかするとその方面で就活するかもしれない。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/>
              <a:t>・応用情報技術者試験の本番が近い。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/>
              <a:t>・三菱</a:t>
            </a:r>
            <a:r>
              <a:rPr kumimoji="1" lang="en-US" altLang="ja-JP" sz="1600" dirty="0"/>
              <a:t>UFJ Data Science Basic Camp, NVIDIA Data Science Kit </a:t>
            </a:r>
            <a:r>
              <a:rPr kumimoji="1" lang="ja-JP" altLang="en-US" sz="1600"/>
              <a:t>の</a:t>
            </a:r>
            <a:r>
              <a:rPr kumimoji="1" lang="en-US" altLang="ja-JP" sz="1600" dirty="0"/>
              <a:t>2</a:t>
            </a:r>
            <a:r>
              <a:rPr kumimoji="1" lang="ja-JP" altLang="en-US" sz="1600"/>
              <a:t>つを同時並行で触っている。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/>
              <a:t>・いろいろな教材に手を出しすぎていて</a:t>
            </a:r>
            <a:r>
              <a:rPr kumimoji="1" lang="en-US" altLang="ja-JP" sz="1600" dirty="0" err="1"/>
              <a:t>AtCoder</a:t>
            </a:r>
            <a:r>
              <a:rPr kumimoji="1" lang="ja-JP" altLang="en-US" sz="1600"/>
              <a:t>等に参加できていない。来週からの参加を目指したい。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626107306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{048518E8-85EE-A043-9F51-FF681B81ECE4}tf10001073</Template>
  <TotalTime>151</TotalTime>
  <Words>323</Words>
  <Application>Microsoft Macintosh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しずく</vt:lpstr>
      <vt:lpstr>第二回LT大会</vt:lpstr>
      <vt:lpstr>目次</vt:lpstr>
      <vt:lpstr>就活 </vt:lpstr>
      <vt:lpstr>就活他</vt:lpstr>
      <vt:lpstr>学習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第二回LT大会</dc:title>
  <dc:creator>宮城　ひゅうが</dc:creator>
  <cp:lastModifiedBy>宮城　ひゅうが</cp:lastModifiedBy>
  <cp:revision>2</cp:revision>
  <dcterms:created xsi:type="dcterms:W3CDTF">2022-09-18T03:36:21Z</dcterms:created>
  <dcterms:modified xsi:type="dcterms:W3CDTF">2022-09-18T06:11:42Z</dcterms:modified>
</cp:coreProperties>
</file>