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36C07C-D9DE-FCC8-B086-8A1E8A612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B3D431-7E62-7239-7837-B92F1EFCC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67380B-90D8-D0CC-2CE3-6AD0FFFD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BD40-6C45-4C77-A53D-84F1D450C88C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213280-3EDC-E8AE-EE21-90F0F43C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CA25C8-B0AB-F2D2-DC69-CA002F8B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B776-3BCA-485A-B7FB-35301835B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10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9C8539-664E-9FB1-4DDD-91CFB1DE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86729A-876C-3FA7-91B1-3B0A3A564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DC0B5D-2786-0648-7A09-33C890EC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BD40-6C45-4C77-A53D-84F1D450C88C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59BF09-AF5F-96BA-7C23-922AB4E9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C99D02-A16C-D96F-7766-64BD5224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B776-3BCA-485A-B7FB-35301835B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72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241D8A0-8BF2-7815-EC20-FCE637086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1EB7EF-D1FD-849E-5C91-0F7998218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1042E5-F0DB-BEE5-6DC4-433B64A5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BD40-6C45-4C77-A53D-84F1D450C88C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B4E9A1-CFF1-AF7A-1CD4-E9CF8979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70A229-B8E2-0CE4-D0E0-D7F0B826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B776-3BCA-485A-B7FB-35301835B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67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FE70E0-1F12-F012-1C1D-2D44F062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D7B27E-D069-9CDD-AB19-9B7A30AC9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764DC5-9AC1-68AC-60FF-6127324B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BD40-6C45-4C77-A53D-84F1D450C88C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37B13E-678B-75A4-9CBC-EBD0FE29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CAF4F1-4E07-07EE-4373-50493859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B776-3BCA-485A-B7FB-35301835B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1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F2F7CD-A0DA-D9AA-9CB7-63BF6A2B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A2EEC8-919E-EE27-1B40-2345F97C4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2ABA1-749D-3937-0D77-38687E4F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BD40-6C45-4C77-A53D-84F1D450C88C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ABC2E2-9A04-9D35-AAFA-C5B04867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15E444-E854-54B3-B8A8-C01676E1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B776-3BCA-485A-B7FB-35301835B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69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05C0D-D146-8A4E-ABCA-8DD5A59C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447FB4-CD42-53FA-E996-951A8A8F1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A45F56-3194-BD14-3DEA-D058299E1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0F2D83-F6BA-E298-2A2C-3A0963C9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BD40-6C45-4C77-A53D-84F1D450C88C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560663-D986-8F3F-B06B-9D18B046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1A7433-60F1-6BCE-D8C6-6636EFC4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B776-3BCA-485A-B7FB-35301835B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56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EA8557-191E-2CC5-0227-7A18D52E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EFFFDB-DCEA-649D-9A32-23E6C02F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2E7642-80B1-A323-1DCA-C7CBDB357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EA759F0-3C30-D2CE-D0FF-E09611857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935B3AF-5CC7-486B-9395-D524D71D1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8679FF-BFA0-3EC9-BAE5-3AFEB898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BD40-6C45-4C77-A53D-84F1D450C88C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1F9277-E88D-643B-A4A2-F04E10F7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72D9B5-C26B-0F3A-2665-ECA702ED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B776-3BCA-485A-B7FB-35301835B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64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341E05-4D18-E6DF-AF1B-C6C0362B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793D5AB-FFA8-9A04-E53F-5049FD09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BD40-6C45-4C77-A53D-84F1D450C88C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D93CDC-2F4F-2F3D-585B-A3D37D40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1608F9-419B-AF0C-3012-3B2B22E2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B776-3BCA-485A-B7FB-35301835B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44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AD06F0B-9611-F48F-5F6A-626E9B60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BD40-6C45-4C77-A53D-84F1D450C88C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3C5C06-DB4C-2F16-FC60-2842A55D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F7955D-D48C-AAA0-6A36-A4437151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B776-3BCA-485A-B7FB-35301835B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87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2FB41-05E8-101E-19C2-AD221A4F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DEE9A7-FCDF-9F0A-449B-1F2FE5C4E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81D3AC-1AFD-C2C0-CAD1-3DC7B65F2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A3114A-9B8B-289C-BB1C-CACAB70E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BD40-6C45-4C77-A53D-84F1D450C88C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76A08C-D01C-8857-FF67-DA5729C7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5440FA-56B9-0C7F-9969-0D43215D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B776-3BCA-485A-B7FB-35301835B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81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BB7425-B1B2-2825-D07F-1AC93131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5B18AC-E1BB-36E2-03B7-EF0B58903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9B34C0-C31B-EFE1-47CF-E56AAFBEE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F66278-EA30-BF21-66BC-638D81E5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BD40-6C45-4C77-A53D-84F1D450C88C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7ABBA2-7023-6C06-DA90-ED430D00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4369D5-8320-9DCF-140B-4E29760A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B776-3BCA-485A-B7FB-35301835B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48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C5964F-7F6B-3050-ADA8-CD29296A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86661E-A5B9-17F1-1ECE-6AC2554F9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DD8928-7D1C-6100-10B7-FD2F3C167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9BD40-6C45-4C77-A53D-84F1D450C88C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EE6CCA-3877-F1F1-7D09-4AC50ADEB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0C66E2-388B-B709-B10E-4C27CC39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B776-3BCA-485A-B7FB-35301835B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44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des-mentor.hatenablog.com/entry/help_todesko#fn-0f482f1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343BC-E5C1-5B1E-FD71-D16A539F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記事・本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6FBA15-FE30-49D2-0948-A8EEFC88E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hlinkClick r:id="rId2"/>
              </a:rPr>
              <a:t>https://todes-mentor.hatenablog.com/entry/help_todesko#fn-0f482f1e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どくがくたいぜん</a:t>
            </a:r>
          </a:p>
        </p:txBody>
      </p:sp>
    </p:spTree>
    <p:extLst>
      <p:ext uri="{BB962C8B-B14F-4D97-AF65-F5344CB8AC3E}">
        <p14:creationId xmlns:p14="http://schemas.microsoft.com/office/powerpoint/2010/main" val="72095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記事・本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記事・本</dc:title>
  <dc:creator>晴人 綿引</dc:creator>
  <cp:lastModifiedBy>晴人 綿引</cp:lastModifiedBy>
  <cp:revision>1</cp:revision>
  <dcterms:created xsi:type="dcterms:W3CDTF">2022-10-20T07:29:10Z</dcterms:created>
  <dcterms:modified xsi:type="dcterms:W3CDTF">2022-10-20T07:29:45Z</dcterms:modified>
</cp:coreProperties>
</file>